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1"/>
  </p:sldMasterIdLst>
  <p:notesMasterIdLst>
    <p:notesMasterId r:id="rId21"/>
  </p:notesMasterIdLst>
  <p:sldIdLst>
    <p:sldId id="256" r:id="rId2"/>
    <p:sldId id="296" r:id="rId3"/>
    <p:sldId id="262" r:id="rId4"/>
    <p:sldId id="312" r:id="rId5"/>
    <p:sldId id="264" r:id="rId6"/>
    <p:sldId id="261" r:id="rId7"/>
    <p:sldId id="272" r:id="rId8"/>
    <p:sldId id="311" r:id="rId9"/>
    <p:sldId id="289" r:id="rId10"/>
    <p:sldId id="309" r:id="rId11"/>
    <p:sldId id="310" r:id="rId12"/>
    <p:sldId id="301" r:id="rId13"/>
    <p:sldId id="278" r:id="rId14"/>
    <p:sldId id="313" r:id="rId15"/>
    <p:sldId id="306" r:id="rId16"/>
    <p:sldId id="291" r:id="rId17"/>
    <p:sldId id="292" r:id="rId18"/>
    <p:sldId id="293" r:id="rId19"/>
    <p:sldId id="294"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783842-8F8A-472B-A6D1-50C4D95656BF}">
  <a:tblStyle styleId="{1D783842-8F8A-472B-A6D1-50C4D95656B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AE5276-7758-4A38-8905-6FA3DC8E0E1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64698" autoAdjust="0"/>
  </p:normalViewPr>
  <p:slideViewPr>
    <p:cSldViewPr snapToGrid="0">
      <p:cViewPr varScale="1">
        <p:scale>
          <a:sx n="69" d="100"/>
          <a:sy n="69" d="100"/>
        </p:scale>
        <p:origin x="1786" y="5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dirty="0">
                <a:latin typeface="Calibri" panose="020F0502020204030204" pitchFamily="34" charset="0"/>
                <a:cs typeface="Calibri" panose="020F0502020204030204" pitchFamily="34" charset="0"/>
              </a:rPr>
              <a:t>Today we’ll present a research we call: When Theory Enters Kindergarten: Bridging the Theory-Practice Gap in teachers’ training</a:t>
            </a:r>
            <a:br>
              <a:rPr lang="en-US" sz="1200" b="0" dirty="0">
                <a:latin typeface="Calibri" panose="020F0502020204030204" pitchFamily="34" charset="0"/>
                <a:cs typeface="Calibri" panose="020F0502020204030204" pitchFamily="34" charset="0"/>
              </a:rPr>
            </a:br>
            <a:endParaRPr sz="1200" dirty="0">
              <a:latin typeface="Calibri" panose="020F0502020204030204" pitchFamily="34" charset="0"/>
              <a:cs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c23619324a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c23619324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600"/>
              </a:spcAft>
              <a:buNone/>
            </a:pPr>
            <a:r>
              <a:rPr lang="en-US" sz="1200" dirty="0">
                <a:latin typeface="Calibri" panose="020F0502020204030204" pitchFamily="34" charset="0"/>
                <a:cs typeface="Calibri" panose="020F0502020204030204" pitchFamily="34" charset="0"/>
              </a:rPr>
              <a:t>In the context of the theme “Setting affects the process," several criteria, such as space and time management, were discussed. Some of the students mentioned that they found </a:t>
            </a:r>
            <a:r>
              <a:rPr lang="en-US" sz="1200" b="1" dirty="0">
                <a:latin typeface="Calibri" panose="020F0502020204030204" pitchFamily="34" charset="0"/>
                <a:cs typeface="Calibri" panose="020F0502020204030204" pitchFamily="34" charset="0"/>
              </a:rPr>
              <a:t>space</a:t>
            </a:r>
            <a:r>
              <a:rPr lang="en-US" sz="1200" dirty="0">
                <a:latin typeface="Calibri" panose="020F0502020204030204" pitchFamily="34" charset="0"/>
                <a:cs typeface="Calibri" panose="020F0502020204030204" pitchFamily="34" charset="0"/>
              </a:rPr>
              <a:t> challenging: </a:t>
            </a:r>
            <a:r>
              <a:rPr lang="en-US" sz="1200" b="1"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“It was a bit disappointing, because I felt that we were not part of the kindergarten routine. We were</a:t>
            </a:r>
            <a:r>
              <a:rPr lang="en-US" sz="1200" dirty="0">
                <a:latin typeface="Calibri" panose="020F0502020204030204" pitchFamily="34" charset="0"/>
                <a:cs typeface="Calibri" panose="020F0502020204030204" pitchFamily="34" charset="0"/>
              </a:rPr>
              <a:t> externals, sort of</a:t>
            </a:r>
            <a:r>
              <a:rPr lang="en-US" sz="1200" dirty="0">
                <a:effectLst/>
                <a:latin typeface="Calibri" panose="020F0502020204030204" pitchFamily="34" charset="0"/>
                <a:cs typeface="Calibri" panose="020F0502020204030204" pitchFamily="34" charset="0"/>
              </a:rPr>
              <a:t> </a:t>
            </a:r>
            <a:r>
              <a:rPr lang="en-US" sz="1200" b="0" i="0" u="none" strike="noStrike" cap="none" dirty="0">
                <a:solidFill>
                  <a:srgbClr val="000000"/>
                </a:solidFill>
                <a:latin typeface="Calibri" panose="020F0502020204030204" pitchFamily="34" charset="0"/>
                <a:cs typeface="Calibri" panose="020F0502020204030204" pitchFamily="34" charset="0"/>
                <a:sym typeface="Arial"/>
              </a:rPr>
              <a:t>intruders</a:t>
            </a:r>
            <a:r>
              <a:rPr lang="en-US" sz="1200" dirty="0">
                <a:effectLst/>
                <a:latin typeface="Calibri" panose="020F0502020204030204" pitchFamily="34" charset="0"/>
                <a:cs typeface="Calibri" panose="020F0502020204030204" pitchFamily="34" charset="0"/>
              </a:rPr>
              <a:t>”. </a:t>
            </a:r>
          </a:p>
          <a:p>
            <a:pPr marL="0" lvl="0" indent="0" algn="l" rtl="0">
              <a:spcBef>
                <a:spcPts val="600"/>
              </a:spcBef>
              <a:spcAft>
                <a:spcPts val="600"/>
              </a:spcAft>
              <a:buNone/>
            </a:pPr>
            <a:r>
              <a:rPr lang="en-US" sz="1200" b="0" i="0" dirty="0">
                <a:solidFill>
                  <a:srgbClr val="374151"/>
                </a:solidFill>
                <a:effectLst/>
                <a:latin typeface="Calibri" panose="020F0502020204030204" pitchFamily="34" charset="0"/>
                <a:cs typeface="Calibri" panose="020F0502020204030204" pitchFamily="34" charset="0"/>
              </a:rPr>
              <a:t>It was also present in their dialogue with the lecturer: </a:t>
            </a:r>
            <a:r>
              <a:rPr lang="en-US" sz="1200" b="1" i="0" dirty="0">
                <a:solidFill>
                  <a:srgbClr val="374151"/>
                </a:solidFill>
                <a:effectLst/>
                <a:latin typeface="Calibri" panose="020F0502020204030204" pitchFamily="34" charset="0"/>
                <a:cs typeface="Calibri" panose="020F0502020204030204" pitchFamily="34" charset="0"/>
              </a:rPr>
              <a:t>(+)</a:t>
            </a:r>
            <a:r>
              <a:rPr lang="en-US" sz="1200" b="0" i="0" dirty="0">
                <a:solidFill>
                  <a:srgbClr val="374151"/>
                </a:solidFill>
                <a:effectLst/>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They said they preferred to study in a different kindergarten complex, because it's a much friendlier complex”. </a:t>
            </a:r>
          </a:p>
          <a:p>
            <a:pPr marL="0" marR="0" lvl="0" indent="0" algn="l" defTabSz="914400" rtl="0" eaLnBrk="1" fontAlgn="auto" latinLnBrk="0" hangingPunct="1">
              <a:lnSpc>
                <a:spcPct val="100000"/>
              </a:lnSpc>
              <a:spcBef>
                <a:spcPts val="600"/>
              </a:spcBef>
              <a:spcAft>
                <a:spcPts val="600"/>
              </a:spcAft>
              <a:buClr>
                <a:srgbClr val="000000"/>
              </a:buClr>
              <a:buSzPts val="1400"/>
              <a:buFont typeface="Arial"/>
              <a:buNone/>
              <a:tabLst/>
              <a:defRPr/>
            </a:pPr>
            <a:r>
              <a:rPr lang="en-US" sz="1200" b="0" i="0" dirty="0">
                <a:solidFill>
                  <a:srgbClr val="374151"/>
                </a:solidFill>
                <a:effectLst/>
                <a:latin typeface="Calibri" panose="020F0502020204030204" pitchFamily="34" charset="0"/>
                <a:cs typeface="Calibri" panose="020F0502020204030204" pitchFamily="34" charset="0"/>
              </a:rPr>
              <a:t>The perception of time management varied among the lecturers. One of them stated: </a:t>
            </a:r>
            <a:r>
              <a:rPr lang="en-US" sz="1200" b="1" i="0" dirty="0">
                <a:solidFill>
                  <a:srgbClr val="374151"/>
                </a:solidFill>
                <a:effectLst/>
                <a:latin typeface="Calibri" panose="020F0502020204030204" pitchFamily="34" charset="0"/>
                <a:cs typeface="Calibri" panose="020F0502020204030204" pitchFamily="34" charset="0"/>
              </a:rPr>
              <a:t>(+)</a:t>
            </a:r>
            <a:r>
              <a:rPr lang="en-US" sz="1200" b="0" i="0" dirty="0">
                <a:solidFill>
                  <a:srgbClr val="374151"/>
                </a:solidFill>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I felt that time did not allow me to teach this course optimally”</a:t>
            </a:r>
            <a:r>
              <a:rPr lang="he-IL" sz="1200" dirty="0">
                <a:effectLst/>
                <a:latin typeface="Calibri" panose="020F0502020204030204" pitchFamily="34" charset="0"/>
                <a:cs typeface="Calibri" panose="020F0502020204030204" pitchFamily="34" charset="0"/>
              </a:rPr>
              <a:t>. </a:t>
            </a:r>
            <a:endParaRPr lang="en-US" sz="120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
                <a:srgbClr val="000000"/>
              </a:buClr>
              <a:buSzPts val="1400"/>
              <a:buFont typeface="Arial"/>
              <a:buNone/>
              <a:tabLst/>
              <a:defRPr/>
            </a:pPr>
            <a:r>
              <a:rPr lang="en-US" sz="1200" b="0" i="0" dirty="0">
                <a:solidFill>
                  <a:srgbClr val="374151"/>
                </a:solidFill>
                <a:effectLst/>
                <a:latin typeface="Calibri" panose="020F0502020204030204" pitchFamily="34" charset="0"/>
                <a:cs typeface="Calibri" panose="020F0502020204030204" pitchFamily="34" charset="0"/>
              </a:rPr>
              <a:t>And the second lecturer expressed the opposite perspective: </a:t>
            </a:r>
            <a:r>
              <a:rPr lang="en-US" sz="1200" b="1" i="0" dirty="0">
                <a:solidFill>
                  <a:srgbClr val="374151"/>
                </a:solidFill>
                <a:effectLst/>
                <a:latin typeface="Calibri" panose="020F0502020204030204" pitchFamily="34" charset="0"/>
                <a:cs typeface="Calibri" panose="020F0502020204030204" pitchFamily="34" charset="0"/>
              </a:rPr>
              <a:t>(+)</a:t>
            </a:r>
            <a:r>
              <a:rPr lang="en-US" sz="1200" b="0" i="0" dirty="0">
                <a:solidFill>
                  <a:srgbClr val="374151"/>
                </a:solidFill>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“One of the things I learned is that the 3 hours is a great gift, I didn't worry that we wouldn't get to learn all the material” </a:t>
            </a:r>
            <a:r>
              <a:rPr lang="en-US" sz="1200" b="0" i="0" dirty="0">
                <a:solidFill>
                  <a:srgbClr val="374151"/>
                </a:solidFill>
                <a:effectLst/>
                <a:latin typeface="Calibri" panose="020F0502020204030204" pitchFamily="34" charset="0"/>
                <a:cs typeface="Calibri" panose="020F0502020204030204" pitchFamily="34" charset="0"/>
              </a:rPr>
              <a:t>Furthermore, regarding time management and its impact on learning, the lecturer elaborated: </a:t>
            </a:r>
            <a:r>
              <a:rPr lang="en-US" sz="1200" dirty="0">
                <a:effectLst/>
                <a:latin typeface="Calibri" panose="020F0502020204030204" pitchFamily="34" charset="0"/>
                <a:cs typeface="Calibri" panose="020F0502020204030204" pitchFamily="34" charset="0"/>
              </a:rPr>
              <a:t>“What I liked so much about the structure of the course is that it's very close to how children learn in kindergarten, there is no lesson-break, lesson-break... Learning happens all the time”. </a:t>
            </a:r>
          </a:p>
          <a:p>
            <a:pPr marL="0" marR="0" lvl="0" indent="0" algn="l" defTabSz="914400" rtl="0" eaLnBrk="1" fontAlgn="auto" latinLnBrk="0" hangingPunct="1">
              <a:lnSpc>
                <a:spcPct val="100000"/>
              </a:lnSpc>
              <a:spcBef>
                <a:spcPts val="600"/>
              </a:spcBef>
              <a:spcAft>
                <a:spcPts val="600"/>
              </a:spcAft>
              <a:buClr>
                <a:srgbClr val="000000"/>
              </a:buClr>
              <a:buSzPts val="1400"/>
              <a:buFont typeface="Arial"/>
              <a:buNone/>
              <a:tabLst/>
              <a:defRPr/>
            </a:pPr>
            <a:r>
              <a:rPr lang="en-US" sz="1200" b="0" i="0" dirty="0">
                <a:solidFill>
                  <a:srgbClr val="374151"/>
                </a:solidFill>
                <a:effectLst/>
                <a:latin typeface="Calibri" panose="020F0502020204030204" pitchFamily="34" charset="0"/>
                <a:cs typeface="Calibri" panose="020F0502020204030204" pitchFamily="34" charset="0"/>
              </a:rPr>
              <a:t>The students’ words point out the significance: </a:t>
            </a:r>
            <a:r>
              <a:rPr lang="en-US" sz="1200" b="1" i="0" dirty="0">
                <a:solidFill>
                  <a:srgbClr val="374151"/>
                </a:solidFill>
                <a:effectLst/>
                <a:latin typeface="Calibri" panose="020F0502020204030204" pitchFamily="34" charset="0"/>
                <a:cs typeface="Calibri" panose="020F0502020204030204" pitchFamily="34" charset="0"/>
              </a:rPr>
              <a:t>(+)</a:t>
            </a:r>
            <a:r>
              <a:rPr lang="en-US" sz="1200" b="0" i="0" dirty="0">
                <a:solidFill>
                  <a:srgbClr val="374151"/>
                </a:solidFill>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“It was like this: we talked about it for fifteen minutes, then we went to see it, then came back, then talked about what happened, and so on…  it's a feeling of </a:t>
            </a:r>
            <a:r>
              <a:rPr lang="en-US" sz="1200" b="0" u="sng" dirty="0">
                <a:effectLst/>
                <a:latin typeface="Calibri" panose="020F0502020204030204" pitchFamily="34" charset="0"/>
                <a:cs typeface="Calibri" panose="020F0502020204030204" pitchFamily="34" charset="0"/>
              </a:rPr>
              <a:t>doing</a:t>
            </a:r>
            <a:r>
              <a:rPr lang="en-US" sz="1200" dirty="0">
                <a:effectLst/>
                <a:latin typeface="Calibri" panose="020F0502020204030204" pitchFamily="34" charset="0"/>
                <a:cs typeface="Calibri" panose="020F0502020204030204" pitchFamily="34" charset="0"/>
              </a:rPr>
              <a:t>. It’s </a:t>
            </a:r>
            <a:r>
              <a:rPr lang="en-US" sz="1200" b="0" i="0" u="none" strike="noStrike" cap="none" dirty="0">
                <a:solidFill>
                  <a:srgbClr val="000000"/>
                </a:solidFill>
                <a:effectLst/>
                <a:latin typeface="Calibri" panose="020F0502020204030204" pitchFamily="34" charset="0"/>
                <a:cs typeface="Calibri" panose="020F0502020204030204" pitchFamily="34" charset="0"/>
                <a:sym typeface="Arial"/>
              </a:rPr>
              <a:t>Experiential learning</a:t>
            </a:r>
            <a:r>
              <a:rPr lang="en-US" sz="1200" dirty="0">
                <a:effectLst/>
                <a:latin typeface="Calibri" panose="020F0502020204030204" pitchFamily="34" charset="0"/>
                <a:cs typeface="Calibri" panose="020F0502020204030204" pitchFamily="34" charset="0"/>
              </a:rPr>
              <a:t>.” </a:t>
            </a:r>
            <a:endParaRPr lang="en-US" sz="1200" b="1" dirty="0">
              <a:latin typeface="Calibri" panose="020F0502020204030204" pitchFamily="34" charset="0"/>
              <a:cs typeface="Calibri" panose="020F0502020204030204" pitchFamily="34" charset="0"/>
            </a:endParaRPr>
          </a:p>
          <a:p>
            <a:pPr marL="0" lvl="0" indent="0" algn="r" rtl="1">
              <a:spcBef>
                <a:spcPts val="0"/>
              </a:spcBef>
              <a:spcAft>
                <a:spcPts val="0"/>
              </a:spcAft>
              <a:buNone/>
            </a:pPr>
            <a:endParaRPr lang="he-IL" sz="12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he-IL" dirty="0"/>
          </a:p>
        </p:txBody>
      </p:sp>
    </p:spTree>
    <p:extLst>
      <p:ext uri="{BB962C8B-B14F-4D97-AF65-F5344CB8AC3E}">
        <p14:creationId xmlns:p14="http://schemas.microsoft.com/office/powerpoint/2010/main" val="2551880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c23619324a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c23619324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600"/>
              </a:spcAft>
              <a:buClr>
                <a:srgbClr val="000000"/>
              </a:buClr>
              <a:buSzPts val="1400"/>
              <a:buFont typeface="Arial"/>
              <a:buNone/>
              <a:tabLst/>
              <a:defRPr/>
            </a:pPr>
            <a:r>
              <a:rPr lang="en-US" sz="1200" dirty="0">
                <a:effectLst/>
                <a:latin typeface="Calibri" panose="020F0502020204030204" pitchFamily="34" charset="0"/>
                <a:cs typeface="Calibri" panose="020F0502020204030204" pitchFamily="34" charset="0"/>
              </a:rPr>
              <a:t>The students testify that they acquired understanding and tools (practice) in the courses and were able to apply the knowledge in new contexts:</a:t>
            </a:r>
          </a:p>
          <a:p>
            <a:pPr marL="171450" marR="0" lvl="0" indent="-171450" algn="l" defTabSz="914400" rtl="0" eaLnBrk="1" fontAlgn="auto" latinLnBrk="0" hangingPunct="1">
              <a:lnSpc>
                <a:spcPct val="100000"/>
              </a:lnSpc>
              <a:spcBef>
                <a:spcPts val="600"/>
              </a:spcBef>
              <a:spcAft>
                <a:spcPts val="600"/>
              </a:spcAft>
              <a:buClr>
                <a:srgbClr val="000000"/>
              </a:buClr>
              <a:buSzPts val="1400"/>
              <a:buFont typeface="Wingdings" panose="05000000000000000000" pitchFamily="2" charset="2"/>
              <a:buChar char="ü"/>
              <a:tabLst/>
              <a:defRPr/>
            </a:pPr>
            <a:r>
              <a:rPr lang="en-US" sz="1200" dirty="0">
                <a:latin typeface="Calibri" panose="020F0502020204030204" pitchFamily="34" charset="0"/>
                <a:cs typeface="Calibri" panose="020F0502020204030204" pitchFamily="34" charset="0"/>
              </a:rPr>
              <a:t>“It was most successful. </a:t>
            </a:r>
            <a:r>
              <a:rPr lang="en-US" sz="1200" b="1" dirty="0">
                <a:latin typeface="Calibri" panose="020F0502020204030204" pitchFamily="34" charset="0"/>
                <a:cs typeface="Calibri" panose="020F0502020204030204" pitchFamily="34" charset="0"/>
              </a:rPr>
              <a:t>Practical</a:t>
            </a:r>
            <a:r>
              <a:rPr lang="en-US" sz="1200" dirty="0">
                <a:latin typeface="Calibri" panose="020F0502020204030204" pitchFamily="34" charset="0"/>
                <a:cs typeface="Calibri" panose="020F0502020204030204" pitchFamily="34" charset="0"/>
              </a:rPr>
              <a:t> and </a:t>
            </a:r>
            <a:r>
              <a:rPr lang="en-US" sz="1200" b="1" dirty="0">
                <a:latin typeface="Calibri" panose="020F0502020204030204" pitchFamily="34" charset="0"/>
                <a:cs typeface="Calibri" panose="020F0502020204030204" pitchFamily="34" charset="0"/>
              </a:rPr>
              <a:t>relevant</a:t>
            </a:r>
            <a:r>
              <a:rPr lang="en-US" sz="1200" dirty="0">
                <a:latin typeface="Calibri" panose="020F0502020204030204" pitchFamily="34" charset="0"/>
                <a:cs typeface="Calibri" panose="020F0502020204030204" pitchFamily="34" charset="0"/>
              </a:rPr>
              <a:t> to our everyday life. It was brilliant - we went to observe inside kindergartens, and then came back and reported, and talked about the issues that really concern us. It still </a:t>
            </a:r>
            <a:r>
              <a:rPr lang="en-US" sz="1200" b="1" dirty="0">
                <a:latin typeface="Calibri" panose="020F0502020204030204" pitchFamily="34" charset="0"/>
                <a:cs typeface="Calibri" panose="020F0502020204030204" pitchFamily="34" charset="0"/>
              </a:rPr>
              <a:t>resonates</a:t>
            </a:r>
            <a:r>
              <a:rPr lang="en-US" sz="1200" dirty="0">
                <a:latin typeface="Calibri" panose="020F0502020204030204" pitchFamily="34" charset="0"/>
                <a:cs typeface="Calibri" panose="020F0502020204030204" pitchFamily="34" charset="0"/>
              </a:rPr>
              <a:t> when I practice.”</a:t>
            </a:r>
          </a:p>
          <a:p>
            <a:pPr marL="0" marR="0" lvl="0" indent="0" algn="l" defTabSz="914400" rtl="0" eaLnBrk="1" fontAlgn="auto" latinLnBrk="0" hangingPunct="1">
              <a:lnSpc>
                <a:spcPct val="100000"/>
              </a:lnSpc>
              <a:spcBef>
                <a:spcPts val="600"/>
              </a:spcBef>
              <a:spcAft>
                <a:spcPts val="600"/>
              </a:spcAft>
              <a:buClr>
                <a:srgbClr val="000000"/>
              </a:buClr>
              <a:buSzPts val="1400"/>
              <a:buFont typeface="Wingdings" panose="05000000000000000000" pitchFamily="2" charset="2"/>
              <a:buNone/>
              <a:tabLst/>
              <a:defRPr/>
            </a:pPr>
            <a:r>
              <a:rPr lang="en-US" sz="1200" dirty="0">
                <a:latin typeface="Calibri" panose="020F0502020204030204" pitchFamily="34" charset="0"/>
                <a:cs typeface="Calibri" panose="020F0502020204030204" pitchFamily="34" charset="0"/>
              </a:rPr>
              <a:t>And another one said:</a:t>
            </a:r>
          </a:p>
          <a:p>
            <a:pPr marL="171450" marR="0" lvl="0" indent="-171450" algn="l" defTabSz="914400" rtl="0" eaLnBrk="1" fontAlgn="auto" latinLnBrk="0" hangingPunct="1">
              <a:lnSpc>
                <a:spcPct val="100000"/>
              </a:lnSpc>
              <a:spcBef>
                <a:spcPts val="600"/>
              </a:spcBef>
              <a:spcAft>
                <a:spcPts val="600"/>
              </a:spcAft>
              <a:buClr>
                <a:srgbClr val="000000"/>
              </a:buClr>
              <a:buSzPts val="1400"/>
              <a:buFont typeface="Wingdings" panose="05000000000000000000" pitchFamily="2" charset="2"/>
              <a:buChar char="ü"/>
              <a:tabLst/>
              <a:defRPr/>
            </a:pPr>
            <a:r>
              <a:rPr lang="en-US" sz="1200" dirty="0">
                <a:latin typeface="Calibri" panose="020F0502020204030204" pitchFamily="34" charset="0"/>
                <a:cs typeface="Calibri" panose="020F0502020204030204" pitchFamily="34" charset="0"/>
              </a:rPr>
              <a:t>“The course gave me </a:t>
            </a:r>
            <a:r>
              <a:rPr lang="en-US" sz="1200" b="1" dirty="0">
                <a:latin typeface="Calibri" panose="020F0502020204030204" pitchFamily="34" charset="0"/>
                <a:cs typeface="Calibri" panose="020F0502020204030204" pitchFamily="34" charset="0"/>
              </a:rPr>
              <a:t>courage</a:t>
            </a:r>
            <a:r>
              <a:rPr lang="en-US" sz="1200" dirty="0">
                <a:latin typeface="Calibri" panose="020F0502020204030204" pitchFamily="34" charset="0"/>
                <a:cs typeface="Calibri" panose="020F0502020204030204" pitchFamily="34" charset="0"/>
              </a:rPr>
              <a:t> to </a:t>
            </a:r>
            <a:r>
              <a:rPr lang="en-US" sz="1200" b="0" i="0" u="none" strike="noStrike" cap="none" dirty="0">
                <a:solidFill>
                  <a:srgbClr val="000000"/>
                </a:solidFill>
                <a:latin typeface="Calibri" panose="020F0502020204030204" pitchFamily="34" charset="0"/>
                <a:cs typeface="Calibri" panose="020F0502020204030204" pitchFamily="34" charset="0"/>
                <a:sym typeface="Arial"/>
              </a:rPr>
              <a:t>instruct</a:t>
            </a:r>
            <a:r>
              <a:rPr lang="en-US" sz="1200" dirty="0">
                <a:latin typeface="Calibri" panose="020F0502020204030204" pitchFamily="34" charset="0"/>
                <a:cs typeface="Calibri" panose="020F0502020204030204" pitchFamily="34" charset="0"/>
              </a:rPr>
              <a:t> the children despite the difficulty. after learning</a:t>
            </a:r>
            <a:r>
              <a:rPr lang="en-US" sz="1200" b="1"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and </a:t>
            </a:r>
            <a:r>
              <a:rPr lang="en-US" sz="1200" b="1" dirty="0">
                <a:latin typeface="Calibri" panose="020F0502020204030204" pitchFamily="34" charset="0"/>
                <a:cs typeface="Calibri" panose="020F0502020204030204" pitchFamily="34" charset="0"/>
              </a:rPr>
              <a:t>receiving knowledge</a:t>
            </a:r>
            <a:r>
              <a:rPr lang="en-US" sz="1200" dirty="0">
                <a:latin typeface="Calibri" panose="020F0502020204030204" pitchFamily="34" charset="0"/>
                <a:cs typeface="Calibri" panose="020F0502020204030204" pitchFamily="34" charset="0"/>
              </a:rPr>
              <a:t>, that was clear and fragmented, also </a:t>
            </a:r>
            <a:r>
              <a:rPr lang="en-US" sz="1200" b="1" dirty="0">
                <a:latin typeface="Calibri" panose="020F0502020204030204" pitchFamily="34" charset="0"/>
                <a:cs typeface="Calibri" panose="020F0502020204030204" pitchFamily="34" charset="0"/>
              </a:rPr>
              <a:t>macro vision and micro vision. </a:t>
            </a:r>
            <a:r>
              <a:rPr lang="en-US" sz="1200" dirty="0">
                <a:latin typeface="Calibri" panose="020F0502020204030204" pitchFamily="34" charset="0"/>
                <a:cs typeface="Calibri" panose="020F0502020204030204" pitchFamily="34" charset="0"/>
              </a:rPr>
              <a:t>I did it well. I felt </a:t>
            </a:r>
            <a:r>
              <a:rPr lang="en-US" sz="1200" b="0" i="0" u="none" strike="noStrike" cap="none" dirty="0">
                <a:solidFill>
                  <a:srgbClr val="000000"/>
                </a:solidFill>
                <a:latin typeface="Calibri" panose="020F0502020204030204" pitchFamily="34" charset="0"/>
                <a:cs typeface="Calibri" panose="020F0502020204030204" pitchFamily="34" charset="0"/>
                <a:sym typeface="Arial"/>
              </a:rPr>
              <a:t>comfortable</a:t>
            </a:r>
            <a:r>
              <a:rPr lang="en-US" sz="1200" dirty="0">
                <a:latin typeface="Calibri" panose="020F0502020204030204" pitchFamily="34" charset="0"/>
                <a:cs typeface="Calibri" panose="020F0502020204030204" pitchFamily="34" charset="0"/>
              </a:rPr>
              <a:t> and the children enjoyed it. So yes, it was </a:t>
            </a:r>
            <a:r>
              <a:rPr lang="en-US" sz="1200" b="1" dirty="0">
                <a:latin typeface="Calibri" panose="020F0502020204030204" pitchFamily="34" charset="0"/>
                <a:cs typeface="Calibri" panose="020F0502020204030204" pitchFamily="34" charset="0"/>
              </a:rPr>
              <a:t>fruitful</a:t>
            </a:r>
            <a:r>
              <a:rPr lang="en-US" sz="1200" b="0" i="0" u="none" strike="noStrike" cap="none" dirty="0">
                <a:solidFill>
                  <a:srgbClr val="000000"/>
                </a:solidFill>
                <a:latin typeface="Calibri" panose="020F0502020204030204" pitchFamily="34" charset="0"/>
                <a:cs typeface="Calibri" panose="020F0502020204030204" pitchFamily="34" charset="0"/>
                <a:sym typeface="Arial"/>
              </a:rPr>
              <a:t>. It was the best!”   </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65864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381000" y="685800"/>
            <a:ext cx="6096000" cy="3429000"/>
          </a:xfrm>
        </p:spPr>
      </p:sp>
      <p:sp>
        <p:nvSpPr>
          <p:cNvPr id="3" name="מציין מיקום של הערות 2"/>
          <p:cNvSpPr>
            <a:spLocks noGrp="1"/>
          </p:cNvSpPr>
          <p:nvPr>
            <p:ph type="body" idx="1"/>
          </p:nvPr>
        </p:nvSpPr>
        <p:spPr/>
        <p:txBody>
          <a:bodyPr/>
          <a:lstStyle/>
          <a:p>
            <a:pPr marL="457200" indent="-317500" algn="l" rtl="0">
              <a:spcBef>
                <a:spcPts val="0"/>
              </a:spcBef>
              <a:spcAft>
                <a:spcPts val="600"/>
              </a:spcAft>
              <a:buFont typeface="Wingdings" panose="05000000000000000000" pitchFamily="2" charset="2"/>
              <a:buChar char="ü"/>
            </a:pPr>
            <a:r>
              <a:rPr lang="en-US" sz="1200" b="0" i="0" dirty="0">
                <a:solidFill>
                  <a:srgbClr val="374151"/>
                </a:solidFill>
                <a:effectLst/>
                <a:latin typeface="Calibri" panose="020F0502020204030204" pitchFamily="34" charset="0"/>
                <a:cs typeface="Calibri" panose="020F0502020204030204" pitchFamily="34" charset="0"/>
              </a:rPr>
              <a:t>The courses presented two models that bridged the gap between theory and practice: </a:t>
            </a:r>
          </a:p>
          <a:p>
            <a:pPr marL="139700" indent="0" algn="l" rtl="0">
              <a:spcBef>
                <a:spcPts val="0"/>
              </a:spcBef>
              <a:spcAft>
                <a:spcPts val="600"/>
              </a:spcAft>
              <a:buFont typeface="Wingdings" panose="05000000000000000000" pitchFamily="2" charset="2"/>
              <a:buNone/>
            </a:pPr>
            <a:r>
              <a:rPr lang="en-US" sz="1200" b="0" i="0" dirty="0">
                <a:solidFill>
                  <a:srgbClr val="374151"/>
                </a:solidFill>
                <a:effectLst/>
                <a:latin typeface="Calibri" panose="020F0502020204030204" pitchFamily="34" charset="0"/>
                <a:cs typeface="Calibri" panose="020F0502020204030204" pitchFamily="34" charset="0"/>
              </a:rPr>
              <a:t>one model was based on observations in kindergarten, </a:t>
            </a:r>
          </a:p>
          <a:p>
            <a:pPr marL="139700" indent="0" algn="l" rtl="0">
              <a:spcBef>
                <a:spcPts val="0"/>
              </a:spcBef>
              <a:spcAft>
                <a:spcPts val="600"/>
              </a:spcAft>
              <a:buFont typeface="Wingdings" panose="05000000000000000000" pitchFamily="2" charset="2"/>
              <a:buNone/>
            </a:pPr>
            <a:r>
              <a:rPr lang="en-US" sz="1200" b="0" i="0" dirty="0">
                <a:solidFill>
                  <a:srgbClr val="374151"/>
                </a:solidFill>
                <a:effectLst/>
                <a:latin typeface="Calibri" panose="020F0502020204030204" pitchFamily="34" charset="0"/>
                <a:cs typeface="Calibri" panose="020F0502020204030204" pitchFamily="34" charset="0"/>
              </a:rPr>
              <a:t>while the other involved practical activities with the children. </a:t>
            </a:r>
          </a:p>
          <a:p>
            <a:pPr marL="139700" indent="0" algn="l" rtl="0">
              <a:spcBef>
                <a:spcPts val="0"/>
              </a:spcBef>
              <a:spcAft>
                <a:spcPts val="600"/>
              </a:spcAft>
              <a:buFont typeface="Wingdings" panose="05000000000000000000" pitchFamily="2" charset="2"/>
              <a:buNone/>
            </a:pPr>
            <a:r>
              <a:rPr lang="en-US" sz="1200" b="0" i="0" dirty="0">
                <a:solidFill>
                  <a:srgbClr val="374151"/>
                </a:solidFill>
                <a:effectLst/>
                <a:latin typeface="Calibri" panose="020F0502020204030204" pitchFamily="34" charset="0"/>
                <a:cs typeface="Calibri" panose="020F0502020204030204" pitchFamily="34" charset="0"/>
              </a:rPr>
              <a:t>The study's findings indicate that the practice-based courses effectively encouraged and facilitated </a:t>
            </a:r>
            <a:r>
              <a:rPr lang="en-US" sz="1200" b="1" i="0" dirty="0">
                <a:solidFill>
                  <a:srgbClr val="374151"/>
                </a:solidFill>
                <a:effectLst/>
                <a:latin typeface="Calibri" panose="020F0502020204030204" pitchFamily="34" charset="0"/>
                <a:cs typeface="Calibri" panose="020F0502020204030204" pitchFamily="34" charset="0"/>
              </a:rPr>
              <a:t>(+)</a:t>
            </a:r>
            <a:r>
              <a:rPr lang="en-US" sz="1200" b="0" i="0" dirty="0">
                <a:solidFill>
                  <a:srgbClr val="374151"/>
                </a:solidFill>
                <a:effectLst/>
                <a:latin typeface="Calibri" panose="020F0502020204030204" pitchFamily="34" charset="0"/>
                <a:cs typeface="Calibri" panose="020F0502020204030204" pitchFamily="34" charset="0"/>
              </a:rPr>
              <a:t> </a:t>
            </a:r>
          </a:p>
          <a:p>
            <a:pPr marL="457200" indent="-317500" algn="l" rtl="0">
              <a:spcBef>
                <a:spcPts val="0"/>
              </a:spcBef>
              <a:spcAft>
                <a:spcPts val="600"/>
              </a:spcAft>
              <a:buFont typeface="Wingdings" panose="05000000000000000000" pitchFamily="2" charset="2"/>
              <a:buChar char="ü"/>
            </a:pPr>
            <a:r>
              <a:rPr lang="en-US" sz="1200" b="0" i="0" dirty="0">
                <a:solidFill>
                  <a:srgbClr val="374151"/>
                </a:solidFill>
                <a:effectLst/>
                <a:latin typeface="Calibri" panose="020F0502020204030204" pitchFamily="34" charset="0"/>
                <a:cs typeface="Calibri" panose="020F0502020204030204" pitchFamily="34" charset="0"/>
              </a:rPr>
              <a:t>the understanding and application of knowledge in real-life situations. </a:t>
            </a:r>
          </a:p>
          <a:p>
            <a:pPr marL="139700" indent="0" algn="l" rtl="0">
              <a:spcBef>
                <a:spcPts val="0"/>
              </a:spcBef>
              <a:spcAft>
                <a:spcPts val="600"/>
              </a:spcAft>
              <a:buFont typeface="Wingdings" panose="05000000000000000000" pitchFamily="2" charset="2"/>
              <a:buNone/>
            </a:pPr>
            <a:r>
              <a:rPr lang="en-US" sz="1200" b="0" i="0" dirty="0">
                <a:solidFill>
                  <a:srgbClr val="374151"/>
                </a:solidFill>
                <a:effectLst/>
                <a:latin typeface="Calibri" panose="020F0502020204030204" pitchFamily="34" charset="0"/>
                <a:cs typeface="Calibri" panose="020F0502020204030204" pitchFamily="34" charset="0"/>
              </a:rPr>
              <a:t>The learning experience in kindergarten significantly contributed to this process, despite the challenges encountered, which highlighted the need for program refinement. One of the study's notable conclusion was that the courses and their teaching approach fostered a strong desire for understanding among </a:t>
            </a:r>
            <a:r>
              <a:rPr lang="en-US" sz="1200" b="0" i="0" u="sng" dirty="0">
                <a:solidFill>
                  <a:srgbClr val="374151"/>
                </a:solidFill>
                <a:effectLst/>
                <a:latin typeface="Calibri" panose="020F0502020204030204" pitchFamily="34" charset="0"/>
                <a:cs typeface="Calibri" panose="020F0502020204030204" pitchFamily="34" charset="0"/>
              </a:rPr>
              <a:t>both</a:t>
            </a:r>
            <a:r>
              <a:rPr lang="en-US" sz="1200" b="0" i="0" dirty="0">
                <a:solidFill>
                  <a:srgbClr val="374151"/>
                </a:solidFill>
                <a:effectLst/>
                <a:latin typeface="Calibri" panose="020F0502020204030204" pitchFamily="34" charset="0"/>
                <a:cs typeface="Calibri" panose="020F0502020204030204" pitchFamily="34" charset="0"/>
              </a:rPr>
              <a:t> students </a:t>
            </a:r>
            <a:r>
              <a:rPr lang="en-US" sz="1200" b="0" i="0" u="sng" dirty="0">
                <a:solidFill>
                  <a:srgbClr val="374151"/>
                </a:solidFill>
                <a:effectLst/>
                <a:latin typeface="Calibri" panose="020F0502020204030204" pitchFamily="34" charset="0"/>
                <a:cs typeface="Calibri" panose="020F0502020204030204" pitchFamily="34" charset="0"/>
              </a:rPr>
              <a:t>and lecturers</a:t>
            </a:r>
            <a:r>
              <a:rPr lang="en-US" sz="1200" b="0" i="0" dirty="0">
                <a:solidFill>
                  <a:srgbClr val="374151"/>
                </a:solidFill>
                <a:effectLst/>
                <a:latin typeface="Calibri" panose="020F0502020204030204" pitchFamily="34" charset="0"/>
                <a:cs typeface="Calibri" panose="020F0502020204030204" pitchFamily="34" charset="0"/>
              </a:rPr>
              <a:t>, echoing the </a:t>
            </a:r>
            <a:r>
              <a:rPr lang="en-US" sz="1200" b="0" i="0" u="none" strike="noStrike" cap="none" dirty="0">
                <a:solidFill>
                  <a:srgbClr val="374151"/>
                </a:solidFill>
                <a:effectLst/>
                <a:latin typeface="Calibri" panose="020F0502020204030204" pitchFamily="34" charset="0"/>
                <a:cs typeface="Calibri" panose="020F0502020204030204" pitchFamily="34" charset="0"/>
                <a:sym typeface="Arial"/>
              </a:rPr>
              <a:t>conditions given in learning,</a:t>
            </a:r>
            <a:r>
              <a:rPr lang="en-US" sz="1200" b="0" i="0" dirty="0">
                <a:solidFill>
                  <a:srgbClr val="374151"/>
                </a:solidFill>
                <a:effectLst/>
                <a:latin typeface="Calibri" panose="020F0502020204030204" pitchFamily="34" charset="0"/>
                <a:cs typeface="Calibri" panose="020F0502020204030204" pitchFamily="34" charset="0"/>
              </a:rPr>
              <a:t> expressed by </a:t>
            </a:r>
            <a:r>
              <a:rPr lang="en-US" sz="1200" b="0" i="0" u="none" strike="noStrike" cap="none" dirty="0">
                <a:solidFill>
                  <a:srgbClr val="374151"/>
                </a:solidFill>
                <a:effectLst/>
                <a:latin typeface="Calibri" panose="020F0502020204030204" pitchFamily="34" charset="0"/>
                <a:cs typeface="Calibri" panose="020F0502020204030204" pitchFamily="34" charset="0"/>
                <a:sym typeface="Arial"/>
              </a:rPr>
              <a:t>Harpaz: Our curricula were stimulating, our teaching methods were encouraging, the learning environment was diverse and adaptable,  and the physical infrastructure supported the learning process. We were thrilled to discover that the </a:t>
            </a:r>
            <a:r>
              <a:rPr lang="en-US" sz="1200" b="0" i="0" dirty="0">
                <a:solidFill>
                  <a:srgbClr val="374151"/>
                </a:solidFill>
                <a:effectLst/>
                <a:latin typeface="Calibri" panose="020F0502020204030204" pitchFamily="34" charset="0"/>
                <a:cs typeface="Calibri" panose="020F0502020204030204" pitchFamily="34" charset="0"/>
              </a:rPr>
              <a:t>integration of theory and practice indeed led to a new level of understanding among our students.</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3632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c23619324a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c23619324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e-IL" dirty="0" err="1"/>
              <a:t>בתימה</a:t>
            </a:r>
            <a:r>
              <a:rPr lang="he-IL" dirty="0"/>
              <a:t> זו האיזון בין הכניסה לגן = פרקטיקה, לבין לימוד התוכן - הוא הנקודה המשמעותית, לא תיאוריה ופרקטיקה אלא תוכן פרקטיקה והאופן ליישמו.</a:t>
            </a:r>
          </a:p>
          <a:p>
            <a:pPr marL="0" lvl="0" indent="0" algn="l" rtl="0">
              <a:spcBef>
                <a:spcPts val="0"/>
              </a:spcBef>
              <a:spcAft>
                <a:spcPts val="0"/>
              </a:spcAft>
              <a:buNone/>
            </a:pPr>
            <a:endParaRPr lang="en-US" dirty="0"/>
          </a:p>
          <a:p>
            <a:pPr marL="0" marR="0" lvl="0" indent="0" algn="r" defTabSz="914400" rtl="1" eaLnBrk="1" fontAlgn="auto" latinLnBrk="0" hangingPunct="1">
              <a:lnSpc>
                <a:spcPct val="107000"/>
              </a:lnSpc>
              <a:spcBef>
                <a:spcPts val="0"/>
              </a:spcBef>
              <a:spcAft>
                <a:spcPts val="800"/>
              </a:spcAft>
              <a:buClr>
                <a:srgbClr val="000000"/>
              </a:buClr>
              <a:buSzPts val="1400"/>
              <a:buFont typeface="Arial"/>
              <a:buNone/>
              <a:tabLst/>
              <a:defRPr/>
            </a:pPr>
            <a:endParaRPr lang="he-IL" sz="1100" kern="1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53471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381000" y="685800"/>
            <a:ext cx="6096000" cy="3429000"/>
          </a:xfrm>
        </p:spPr>
      </p:sp>
      <p:sp>
        <p:nvSpPr>
          <p:cNvPr id="3" name="מציין מיקום של הערות 2"/>
          <p:cNvSpPr>
            <a:spLocks noGrp="1"/>
          </p:cNvSpPr>
          <p:nvPr>
            <p:ph type="body" idx="1"/>
          </p:nvPr>
        </p:nvSpPr>
        <p:spPr/>
        <p:txBody>
          <a:bodyPr/>
          <a:lstStyle/>
          <a:p>
            <a:pPr marL="139700" indent="0">
              <a:buNone/>
            </a:pPr>
            <a:r>
              <a:rPr lang="he-IL" b="1" dirty="0"/>
              <a:t>אחד הדברים שהשפיעו מאד על ההתקבלות של הקורסים היה ההתנגדויות של הסטודנטיות "לצאת" </a:t>
            </a:r>
            <a:r>
              <a:rPr lang="he-IL" b="1" dirty="0" err="1"/>
              <a:t>מה"מוכר</a:t>
            </a:r>
            <a:r>
              <a:rPr lang="he-IL" b="1" dirty="0"/>
              <a:t>" שהוא אזור הסמינר. (בל נשכח שזו </a:t>
            </a:r>
            <a:r>
              <a:rPr lang="he-IL" b="1" dirty="0" err="1"/>
              <a:t>היתה</a:t>
            </a:r>
            <a:r>
              <a:rPr lang="he-IL" b="1" dirty="0"/>
              <a:t> שנת הסתגלות אחרי קורונה, וסטינג חדש שלא היה מובן ואולי לא תווך מספיק)</a:t>
            </a:r>
          </a:p>
          <a:p>
            <a:pPr marL="139700" indent="0">
              <a:buNone/>
            </a:pPr>
            <a:r>
              <a:rPr lang="he-IL" b="1" dirty="0"/>
              <a:t>והתובנה העיקרית מזה – שחייבים תיווך!!!</a:t>
            </a:r>
          </a:p>
          <a:p>
            <a:pPr marL="139700" indent="0">
              <a:buNone/>
            </a:pPr>
            <a:r>
              <a:rPr lang="he-IL" b="1" dirty="0"/>
              <a:t>השנה השנייה טובה בהרבה, כבר רגילות למבנה, לעצם העובדה שזה בגן, ושזו הדרך.</a:t>
            </a:r>
          </a:p>
          <a:p>
            <a:pPr marL="139700" indent="0">
              <a:buNone/>
            </a:pPr>
            <a:r>
              <a:rPr lang="he-IL" b="1" dirty="0"/>
              <a:t>מה שכתוב בהמשך מיותר – או צריך לכתוב בשני משפטים ולא יותר. </a:t>
            </a:r>
          </a:p>
          <a:p>
            <a:pPr marL="139700" indent="0">
              <a:buNone/>
            </a:pPr>
            <a:endParaRPr lang="en-US" b="1" dirty="0"/>
          </a:p>
          <a:p>
            <a:pPr marL="0" marR="0" indent="0" algn="r" rtl="1">
              <a:lnSpc>
                <a:spcPct val="107000"/>
              </a:lnSpc>
              <a:spcBef>
                <a:spcPts val="0"/>
              </a:spcBef>
              <a:spcAft>
                <a:spcPts val="800"/>
              </a:spcAft>
              <a:buNone/>
            </a:pPr>
            <a:r>
              <a:rPr lang="he-IL" sz="1100" b="0" kern="100" dirty="0">
                <a:solidFill>
                  <a:srgbClr val="374151"/>
                </a:solidFill>
                <a:effectLst/>
                <a:latin typeface="Calibri" panose="020F0502020204030204" pitchFamily="34" charset="0"/>
                <a:ea typeface="Calibri" panose="020F0502020204030204" pitchFamily="34" charset="0"/>
                <a:cs typeface="Arial" panose="020B0604020202020204" pitchFamily="34" charset="0"/>
              </a:rPr>
              <a:t>כפי שעלה מהנתונים - המודל הראשון נחווה על ידי הסטודנטיות כמודל נוח יותר, קל ללמידה, ומתאים יותר ללמידה בגנים. מודל זה התבסס על תצפיות בגנים, כדי "לראות את התיאוריה", אך לא דרש אותן להפעיל את הילדים בתחום שהוא חדש להן. המודל השני, דורש הפעלה של הילדים, ועל כן, מבחינת הסטודנטיות, היכרות מעמיקה יותר עימם (בל נשכח שזו </a:t>
            </a:r>
            <a:r>
              <a:rPr lang="he-IL" sz="1100" b="0" kern="100" dirty="0" err="1">
                <a:solidFill>
                  <a:srgbClr val="374151"/>
                </a:solidFill>
                <a:effectLst/>
                <a:latin typeface="Calibri" panose="020F0502020204030204" pitchFamily="34" charset="0"/>
                <a:ea typeface="Calibri" panose="020F0502020204030204" pitchFamily="34" charset="0"/>
                <a:cs typeface="Arial" panose="020B0604020202020204" pitchFamily="34" charset="0"/>
              </a:rPr>
              <a:t>היתה</a:t>
            </a:r>
            <a:r>
              <a:rPr lang="he-IL" sz="1100" b="0" kern="100" dirty="0">
                <a:solidFill>
                  <a:srgbClr val="374151"/>
                </a:solidFill>
                <a:effectLst/>
                <a:latin typeface="Calibri" panose="020F0502020204030204" pitchFamily="34" charset="0"/>
                <a:ea typeface="Calibri" panose="020F0502020204030204" pitchFamily="34" charset="0"/>
                <a:cs typeface="Arial" panose="020B0604020202020204" pitchFamily="34" charset="0"/>
              </a:rPr>
              <a:t> שנה של הסתגלות אחרי הקורונה). אין בכך אמירה לגבי יתרון של מודל אחד על השני, אך בשל הערך המוסף של הפעלת הילדים בגנים בתחום ההתמחות של המרצה, אנו משערות שבעזרת תיווך המדגיש את חשיבות הנושא, גם המודל השני יעוכל טוב יותר. </a:t>
            </a:r>
            <a:endParaRPr lang="he-IL" sz="1100" b="1" kern="100" dirty="0">
              <a:effectLst/>
              <a:latin typeface="Calibri" panose="020F0502020204030204" pitchFamily="34" charset="0"/>
              <a:ea typeface="Calibri" panose="020F0502020204030204" pitchFamily="34" charset="0"/>
              <a:cs typeface="Arial" panose="020B0604020202020204" pitchFamily="34" charset="0"/>
            </a:endParaRPr>
          </a:p>
          <a:p>
            <a:pPr marL="13970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100" dirty="0"/>
              <a:t>2. עולה מממצאי המחקר, כי החיבור בין התיאוריה והשטח "כאן ועכשיו" – הוא "הצורה הנכונה ללמד חינוך בגיל הרך". </a:t>
            </a:r>
          </a:p>
          <a:p>
            <a:pPr marL="13970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100" kern="100" dirty="0">
                <a:effectLst/>
                <a:latin typeface="Calibri" panose="020F0502020204030204" pitchFamily="34" charset="0"/>
                <a:ea typeface="Calibri" panose="020F0502020204030204" pitchFamily="34" charset="0"/>
                <a:cs typeface="Arial" panose="020B0604020202020204" pitchFamily="34" charset="0"/>
              </a:rPr>
              <a:t>יחד עם זאת עלו ממצאים שאינם עולים בקנה אחד עם תפיסה זו, למרות ההצהרה. לדוגמה, אחת התמות שעלתה </a:t>
            </a:r>
            <a:r>
              <a:rPr lang="he-IL" sz="1100" kern="100" dirty="0" err="1">
                <a:effectLst/>
                <a:latin typeface="Calibri" panose="020F0502020204030204" pitchFamily="34" charset="0"/>
                <a:ea typeface="Calibri" panose="020F0502020204030204" pitchFamily="34" charset="0"/>
                <a:cs typeface="Arial" panose="020B0604020202020204" pitchFamily="34" charset="0"/>
              </a:rPr>
              <a:t>היתה</a:t>
            </a:r>
            <a:r>
              <a:rPr lang="he-IL" sz="1100" kern="100" dirty="0">
                <a:effectLst/>
                <a:latin typeface="Calibri" panose="020F0502020204030204" pitchFamily="34" charset="0"/>
                <a:ea typeface="Calibri" panose="020F0502020204030204" pitchFamily="34" charset="0"/>
                <a:cs typeface="Arial" panose="020B0604020202020204" pitchFamily="34" charset="0"/>
              </a:rPr>
              <a:t> 'זרות' שהסטודנטיות חוו באשכול בו התקיים הקורס, כיוון שאינו האשכול בו גן ההתנסות שלהן הקבוע, ועל כן אין להן קשר רציף, מתמשך, הדוק עם ילדי הגן והגננת. בכדי ליישב את הסתירה, אנו חושבות שיכול להיות שעדיף בקורסים אלה שהתצפית/התנסות/הפעלה תתרחש בגן אחד עם גננת אחת וקבוצת ילדים אחת במהלך הקורס. </a:t>
            </a:r>
          </a:p>
          <a:p>
            <a:pPr algn="r" rtl="1">
              <a:spcBef>
                <a:spcPts val="0"/>
              </a:spcBef>
              <a:spcAft>
                <a:spcPts val="0"/>
              </a:spcAft>
            </a:pPr>
            <a:r>
              <a:rPr lang="he-IL" sz="1800" b="1" i="0" u="none" strike="noStrike" dirty="0">
                <a:solidFill>
                  <a:srgbClr val="000000"/>
                </a:solidFill>
                <a:effectLst/>
                <a:latin typeface="Arial" panose="020B0604020202020204" pitchFamily="34" charset="0"/>
              </a:rPr>
              <a:t>תמר: אני לוקחת משם אומץ, כי אני מרגישה שעם כל הקושי והזה וזה, עם כל הדבר הזה שחוויתי, בסופו של דבר ברגע האמת, כהוכחה לכך הפעילות שהעברתי בגן, עשיתי אותה טוב. אני הרגשתי נעים, הילדים נהנו. אז כן יש לזה פירות. אז אומץ עבורי, אחרי שלמדתי וקיבלתי דברים, ואני באמת קיבלתי דברים בהירים, באופן בהיר, ומפורקים. גם ראיית מאקרו וגם ראיית מיקרו, וגם כתבתי את זה לסמדר, אני כן מרגישה שאני יכולה להעביר פעילות תיאטרון. זה משהו... טופ של הטופ מבחינתי.</a:t>
            </a:r>
            <a:endParaRPr lang="he-IL" b="0" dirty="0">
              <a:effectLst/>
            </a:endParaRPr>
          </a:p>
          <a:p>
            <a:pPr marL="0" marR="0" lvl="0" indent="0" algn="r" defTabSz="914400" rtl="1" eaLnBrk="1" fontAlgn="auto" latinLnBrk="0" hangingPunct="1">
              <a:lnSpc>
                <a:spcPct val="107000"/>
              </a:lnSpc>
              <a:spcBef>
                <a:spcPts val="0"/>
              </a:spcBef>
              <a:spcAft>
                <a:spcPts val="800"/>
              </a:spcAft>
              <a:buClr>
                <a:srgbClr val="000000"/>
              </a:buClr>
              <a:buSzPts val="1400"/>
              <a:buFont typeface="Arial"/>
              <a:buNone/>
              <a:tabLst/>
              <a:defRPr/>
            </a:pPr>
            <a:br>
              <a:rPr lang="he-IL" dirty="0"/>
            </a:br>
            <a:r>
              <a:rPr lang="he-IL" sz="1100" b="1" kern="100" dirty="0">
                <a:effectLst/>
                <a:latin typeface="Calibri" panose="020F0502020204030204" pitchFamily="34" charset="0"/>
                <a:ea typeface="Calibri" panose="020F0502020204030204" pitchFamily="34" charset="0"/>
                <a:cs typeface="Arial" panose="020B0604020202020204" pitchFamily="34" charset="0"/>
              </a:rPr>
              <a:t>לשרטט על השקף: </a:t>
            </a:r>
          </a:p>
          <a:p>
            <a:pPr marL="0" marR="0" lvl="0" indent="0" algn="r" defTabSz="914400" rtl="1" eaLnBrk="1" fontAlgn="auto" latinLnBrk="0" hangingPunct="1">
              <a:lnSpc>
                <a:spcPct val="107000"/>
              </a:lnSpc>
              <a:spcBef>
                <a:spcPts val="0"/>
              </a:spcBef>
              <a:spcAft>
                <a:spcPts val="800"/>
              </a:spcAft>
              <a:buClr>
                <a:srgbClr val="000000"/>
              </a:buClr>
              <a:buSzPts val="1400"/>
              <a:buFont typeface="Arial"/>
              <a:buNone/>
              <a:tabLst/>
              <a:defRPr/>
            </a:pPr>
            <a:r>
              <a:rPr lang="he-IL" sz="1100" b="1" kern="100" dirty="0">
                <a:effectLst/>
                <a:latin typeface="Calibri" panose="020F0502020204030204" pitchFamily="34" charset="0"/>
                <a:ea typeface="Calibri" panose="020F0502020204030204" pitchFamily="34" charset="0"/>
                <a:cs typeface="Arial" panose="020B0604020202020204" pitchFamily="34" charset="0"/>
              </a:rPr>
              <a:t>מודל 1</a:t>
            </a:r>
            <a:r>
              <a:rPr lang="he-IL" sz="1100" kern="100" dirty="0">
                <a:effectLst/>
                <a:latin typeface="Calibri" panose="020F0502020204030204" pitchFamily="34" charset="0"/>
                <a:ea typeface="Calibri" panose="020F0502020204030204" pitchFamily="34" charset="0"/>
                <a:cs typeface="Arial" panose="020B0604020202020204" pitchFamily="34" charset="0"/>
              </a:rPr>
              <a:t> - </a:t>
            </a:r>
            <a:r>
              <a:rPr lang="he-IL" sz="1100" b="1" kern="100" dirty="0">
                <a:effectLst/>
                <a:latin typeface="Calibri" panose="020F0502020204030204" pitchFamily="34" charset="0"/>
                <a:ea typeface="Calibri" panose="020F0502020204030204" pitchFamily="34" charset="0"/>
                <a:cs typeface="Arial" panose="020B0604020202020204" pitchFamily="34" charset="0"/>
              </a:rPr>
              <a:t>למידה מתגלגלת</a:t>
            </a:r>
            <a:r>
              <a:rPr lang="he-IL" sz="1100" kern="100" dirty="0">
                <a:effectLst/>
                <a:latin typeface="Calibri" panose="020F0502020204030204" pitchFamily="34" charset="0"/>
                <a:ea typeface="Calibri" panose="020F0502020204030204" pitchFamily="34" charset="0"/>
                <a:cs typeface="Arial" panose="020B0604020202020204" pitchFamily="34" charset="0"/>
              </a:rPr>
              <a:t> – </a:t>
            </a:r>
          </a:p>
          <a:p>
            <a:pPr marL="0" marR="0" lvl="0" indent="0" algn="r" defTabSz="914400" rtl="1" eaLnBrk="1" fontAlgn="auto" latinLnBrk="0" hangingPunct="1">
              <a:lnSpc>
                <a:spcPct val="107000"/>
              </a:lnSpc>
              <a:spcBef>
                <a:spcPts val="0"/>
              </a:spcBef>
              <a:spcAft>
                <a:spcPts val="800"/>
              </a:spcAft>
              <a:buClr>
                <a:srgbClr val="000000"/>
              </a:buClr>
              <a:buSzPts val="1400"/>
              <a:buFont typeface="Arial"/>
              <a:buNone/>
              <a:tabLst/>
              <a:defRPr/>
            </a:pPr>
            <a:r>
              <a:rPr lang="he-IL" sz="1100" kern="100" dirty="0">
                <a:effectLst/>
                <a:latin typeface="Calibri" panose="020F0502020204030204" pitchFamily="34" charset="0"/>
                <a:ea typeface="Calibri" panose="020F0502020204030204" pitchFamily="34" charset="0"/>
                <a:cs typeface="Arial" panose="020B0604020202020204" pitchFamily="34" charset="0"/>
              </a:rPr>
              <a:t>א. למידה תיאורטית ושיח קבוצתי, </a:t>
            </a:r>
          </a:p>
          <a:p>
            <a:pPr marL="0" marR="0" lvl="0" indent="0" algn="r" defTabSz="914400" rtl="1" eaLnBrk="1" fontAlgn="auto" latinLnBrk="0" hangingPunct="1">
              <a:lnSpc>
                <a:spcPct val="107000"/>
              </a:lnSpc>
              <a:spcBef>
                <a:spcPts val="0"/>
              </a:spcBef>
              <a:spcAft>
                <a:spcPts val="800"/>
              </a:spcAft>
              <a:buClr>
                <a:srgbClr val="000000"/>
              </a:buClr>
              <a:buSzPts val="1400"/>
              <a:buFont typeface="Arial"/>
              <a:buNone/>
              <a:tabLst/>
              <a:defRPr/>
            </a:pPr>
            <a:r>
              <a:rPr lang="he-IL" sz="1100" kern="100" dirty="0">
                <a:effectLst/>
                <a:latin typeface="Calibri" panose="020F0502020204030204" pitchFamily="34" charset="0"/>
                <a:ea typeface="Calibri" panose="020F0502020204030204" pitchFamily="34" charset="0"/>
                <a:cs typeface="Arial" panose="020B0604020202020204" pitchFamily="34" charset="0"/>
              </a:rPr>
              <a:t>ב. יציאה לתצפיות ממוקדות בגנים, </a:t>
            </a:r>
          </a:p>
          <a:p>
            <a:pPr marL="0" marR="0" lvl="0" indent="0" algn="r" defTabSz="914400" rtl="1" eaLnBrk="1" fontAlgn="auto" latinLnBrk="0" hangingPunct="1">
              <a:lnSpc>
                <a:spcPct val="107000"/>
              </a:lnSpc>
              <a:spcBef>
                <a:spcPts val="0"/>
              </a:spcBef>
              <a:spcAft>
                <a:spcPts val="800"/>
              </a:spcAft>
              <a:buClr>
                <a:srgbClr val="000000"/>
              </a:buClr>
              <a:buSzPts val="1400"/>
              <a:buFont typeface="Arial"/>
              <a:buNone/>
              <a:tabLst/>
              <a:defRPr/>
            </a:pPr>
            <a:r>
              <a:rPr lang="he-IL" sz="1100" kern="100" dirty="0">
                <a:effectLst/>
                <a:latin typeface="Calibri" panose="020F0502020204030204" pitchFamily="34" charset="0"/>
                <a:ea typeface="Calibri" panose="020F0502020204030204" pitchFamily="34" charset="0"/>
                <a:cs typeface="Arial" panose="020B0604020202020204" pitchFamily="34" charset="0"/>
              </a:rPr>
              <a:t>ג. איסוף והמשגה, סיכום של המרצה, וכן הלאה לנושא חדש.</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800"/>
              </a:spcAft>
              <a:buClr>
                <a:srgbClr val="000000"/>
              </a:buClr>
              <a:buSzPts val="1400"/>
              <a:buFont typeface="Arial"/>
              <a:buNone/>
              <a:tabLst/>
              <a:defRPr/>
            </a:pPr>
            <a:r>
              <a:rPr lang="he-IL" sz="1100" b="1" kern="100" dirty="0">
                <a:effectLst/>
                <a:latin typeface="Calibri" panose="020F0502020204030204" pitchFamily="34" charset="0"/>
                <a:ea typeface="Calibri" panose="020F0502020204030204" pitchFamily="34" charset="0"/>
                <a:cs typeface="Arial" panose="020B0604020202020204" pitchFamily="34" charset="0"/>
              </a:rPr>
              <a:t>מודל 2</a:t>
            </a:r>
            <a:r>
              <a:rPr lang="he-IL" sz="1100" kern="100" dirty="0">
                <a:effectLst/>
                <a:latin typeface="Calibri" panose="020F0502020204030204" pitchFamily="34" charset="0"/>
                <a:ea typeface="Calibri" panose="020F0502020204030204" pitchFamily="34" charset="0"/>
                <a:cs typeface="Arial" panose="020B0604020202020204" pitchFamily="34" charset="0"/>
              </a:rPr>
              <a:t> – </a:t>
            </a:r>
            <a:r>
              <a:rPr lang="he-IL" sz="1100" b="1" kern="100" dirty="0">
                <a:effectLst/>
                <a:latin typeface="Calibri" panose="020F0502020204030204" pitchFamily="34" charset="0"/>
                <a:ea typeface="Calibri" panose="020F0502020204030204" pitchFamily="34" charset="0"/>
                <a:cs typeface="Arial" panose="020B0604020202020204" pitchFamily="34" charset="0"/>
              </a:rPr>
              <a:t>למידה מבוססת הדגמה ותיווך</a:t>
            </a:r>
            <a:r>
              <a:rPr lang="he-IL" sz="1100" kern="100" dirty="0">
                <a:effectLst/>
                <a:latin typeface="Calibri" panose="020F0502020204030204" pitchFamily="34" charset="0"/>
                <a:ea typeface="Calibri" panose="020F0502020204030204" pitchFamily="34" charset="0"/>
                <a:cs typeface="Arial" panose="020B0604020202020204" pitchFamily="34" charset="0"/>
              </a:rPr>
              <a:t> – </a:t>
            </a:r>
          </a:p>
          <a:p>
            <a:pPr marL="228600" marR="0" lvl="0" indent="-228600" algn="r" defTabSz="914400" rtl="1" eaLnBrk="1" fontAlgn="auto" latinLnBrk="0" hangingPunct="1">
              <a:lnSpc>
                <a:spcPct val="107000"/>
              </a:lnSpc>
              <a:spcBef>
                <a:spcPts val="0"/>
              </a:spcBef>
              <a:spcAft>
                <a:spcPts val="800"/>
              </a:spcAft>
              <a:buClr>
                <a:srgbClr val="000000"/>
              </a:buClr>
              <a:buSzPts val="1400"/>
              <a:buFont typeface="+mj-cs"/>
              <a:buAutoNum type="hebrew2Minus"/>
              <a:tabLst/>
              <a:defRPr/>
            </a:pPr>
            <a:r>
              <a:rPr lang="he-IL" sz="1100" kern="100" dirty="0">
                <a:effectLst/>
                <a:latin typeface="Calibri" panose="020F0502020204030204" pitchFamily="34" charset="0"/>
                <a:ea typeface="Calibri" panose="020F0502020204030204" pitchFamily="34" charset="0"/>
                <a:cs typeface="Arial" panose="020B0604020202020204" pitchFamily="34" charset="0"/>
              </a:rPr>
              <a:t>התנסות מעשית של הסטודנטיות </a:t>
            </a:r>
            <a:r>
              <a:rPr lang="en-US" sz="1100" kern="100" dirty="0">
                <a:effectLst/>
                <a:latin typeface="Calibri" panose="020F0502020204030204" pitchFamily="34" charset="0"/>
                <a:ea typeface="Calibri" panose="020F0502020204030204" pitchFamily="34" charset="0"/>
                <a:cs typeface="Arial" panose="020B0604020202020204" pitchFamily="34" charset="0"/>
              </a:rPr>
              <a:t>)</a:t>
            </a:r>
            <a:r>
              <a:rPr lang="he-IL" sz="1100" kern="100" dirty="0">
                <a:effectLst/>
                <a:latin typeface="Calibri" panose="020F0502020204030204" pitchFamily="34" charset="0"/>
                <a:ea typeface="Calibri" panose="020F0502020204030204" pitchFamily="34" charset="0"/>
                <a:cs typeface="Arial" panose="020B0604020202020204" pitchFamily="34" charset="0"/>
              </a:rPr>
              <a:t>ללא ילדים)</a:t>
            </a:r>
          </a:p>
          <a:p>
            <a:pPr marL="228600" marR="0" lvl="0" indent="-228600" algn="r" defTabSz="914400" rtl="1" eaLnBrk="1" fontAlgn="auto" latinLnBrk="0" hangingPunct="1">
              <a:lnSpc>
                <a:spcPct val="107000"/>
              </a:lnSpc>
              <a:spcBef>
                <a:spcPts val="0"/>
              </a:spcBef>
              <a:spcAft>
                <a:spcPts val="800"/>
              </a:spcAft>
              <a:buClr>
                <a:srgbClr val="000000"/>
              </a:buClr>
              <a:buSzPts val="1400"/>
              <a:buFont typeface="+mj-cs"/>
              <a:buAutoNum type="hebrew2Minus"/>
              <a:tabLst/>
              <a:defRPr/>
            </a:pPr>
            <a:r>
              <a:rPr lang="he-IL" sz="1100" kern="100" dirty="0">
                <a:effectLst/>
                <a:latin typeface="Calibri" panose="020F0502020204030204" pitchFamily="34" charset="0"/>
                <a:ea typeface="Calibri" panose="020F0502020204030204" pitchFamily="34" charset="0"/>
                <a:cs typeface="Arial" panose="020B0604020202020204" pitchFamily="34" charset="0"/>
              </a:rPr>
              <a:t> הדגמה של המרצה עם קבוצת ילדים</a:t>
            </a:r>
          </a:p>
          <a:p>
            <a:pPr marL="228600" marR="0" lvl="0" indent="-228600" algn="r" defTabSz="914400" rtl="1" eaLnBrk="1" fontAlgn="auto" latinLnBrk="0" hangingPunct="1">
              <a:lnSpc>
                <a:spcPct val="107000"/>
              </a:lnSpc>
              <a:spcBef>
                <a:spcPts val="0"/>
              </a:spcBef>
              <a:spcAft>
                <a:spcPts val="800"/>
              </a:spcAft>
              <a:buClr>
                <a:srgbClr val="000000"/>
              </a:buClr>
              <a:buSzPts val="1400"/>
              <a:buFont typeface="+mj-cs"/>
              <a:buAutoNum type="hebrew2Minus"/>
              <a:tabLst/>
              <a:defRPr/>
            </a:pPr>
            <a:r>
              <a:rPr lang="he-IL" sz="1100" kern="100" dirty="0">
                <a:effectLst/>
                <a:latin typeface="Calibri" panose="020F0502020204030204" pitchFamily="34" charset="0"/>
                <a:ea typeface="Calibri" panose="020F0502020204030204" pitchFamily="34" charset="0"/>
                <a:cs typeface="Arial" panose="020B0604020202020204" pitchFamily="34" charset="0"/>
              </a:rPr>
              <a:t>תיווך </a:t>
            </a:r>
            <a:r>
              <a:rPr lang="he-IL" sz="1100" kern="100" dirty="0" err="1">
                <a:effectLst/>
                <a:latin typeface="Calibri" panose="020F0502020204030204" pitchFamily="34" charset="0"/>
                <a:ea typeface="Calibri" panose="020F0502020204030204" pitchFamily="34" charset="0"/>
                <a:cs typeface="Arial" panose="020B0604020202020204" pitchFamily="34" charset="0"/>
              </a:rPr>
              <a:t>המודלינג</a:t>
            </a:r>
            <a:r>
              <a:rPr lang="he-IL" sz="1100" kern="100" dirty="0">
                <a:effectLst/>
                <a:latin typeface="Calibri" panose="020F0502020204030204" pitchFamily="34" charset="0"/>
                <a:ea typeface="Calibri" panose="020F0502020204030204" pitchFamily="34" charset="0"/>
                <a:cs typeface="Arial" panose="020B0604020202020204" pitchFamily="34" charset="0"/>
              </a:rPr>
              <a:t> והשלמה תיאורטית </a:t>
            </a:r>
          </a:p>
          <a:p>
            <a:pPr marL="228600" marR="0" lvl="0" indent="-228600" algn="r" defTabSz="914400" rtl="1" eaLnBrk="1" fontAlgn="auto" latinLnBrk="0" hangingPunct="1">
              <a:lnSpc>
                <a:spcPct val="107000"/>
              </a:lnSpc>
              <a:spcBef>
                <a:spcPts val="0"/>
              </a:spcBef>
              <a:spcAft>
                <a:spcPts val="800"/>
              </a:spcAft>
              <a:buClr>
                <a:srgbClr val="000000"/>
              </a:buClr>
              <a:buSzPts val="1400"/>
              <a:buFont typeface="+mj-cs"/>
              <a:buAutoNum type="hebrew2Minus"/>
              <a:tabLst/>
              <a:defRPr/>
            </a:pPr>
            <a:r>
              <a:rPr lang="he-IL" sz="1100" kern="100" dirty="0">
                <a:effectLst/>
                <a:latin typeface="Calibri" panose="020F0502020204030204" pitchFamily="34" charset="0"/>
                <a:ea typeface="Calibri" panose="020F0502020204030204" pitchFamily="34" charset="0"/>
                <a:cs typeface="Arial" panose="020B0604020202020204" pitchFamily="34" charset="0"/>
              </a:rPr>
              <a:t>התנסות מעשית בהפעלת הילדים </a:t>
            </a:r>
          </a:p>
          <a:p>
            <a:pPr marL="228600" marR="0" lvl="0" indent="-228600" algn="r" defTabSz="914400" rtl="1" eaLnBrk="1" fontAlgn="auto" latinLnBrk="0" hangingPunct="1">
              <a:lnSpc>
                <a:spcPct val="107000"/>
              </a:lnSpc>
              <a:spcBef>
                <a:spcPts val="0"/>
              </a:spcBef>
              <a:spcAft>
                <a:spcPts val="800"/>
              </a:spcAft>
              <a:buClr>
                <a:srgbClr val="000000"/>
              </a:buClr>
              <a:buSzPts val="1400"/>
              <a:buFont typeface="+mj-cs"/>
              <a:buAutoNum type="hebrew2Minus"/>
              <a:tabLst/>
              <a:defRPr/>
            </a:pPr>
            <a:r>
              <a:rPr lang="he-IL" sz="1100" kern="100" dirty="0">
                <a:effectLst/>
                <a:latin typeface="Calibri" panose="020F0502020204030204" pitchFamily="34" charset="0"/>
                <a:ea typeface="Calibri" panose="020F0502020204030204" pitchFamily="34" charset="0"/>
                <a:cs typeface="Arial" panose="020B0604020202020204" pitchFamily="34" charset="0"/>
              </a:rPr>
              <a:t>איסוף החוויה והמשגה</a:t>
            </a:r>
          </a:p>
          <a:p>
            <a:endParaRPr lang="he-IL" b="1" dirty="0"/>
          </a:p>
        </p:txBody>
      </p:sp>
    </p:spTree>
    <p:extLst>
      <p:ext uri="{BB962C8B-B14F-4D97-AF65-F5344CB8AC3E}">
        <p14:creationId xmlns:p14="http://schemas.microsoft.com/office/powerpoint/2010/main" val="832908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a3991dd81d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a3991dd81d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35694cd56_0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35694cd56_0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77ac4a4f4f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77ac4a4f4f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134fb1cf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134fb1cf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c23619324a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c23619324a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600"/>
              </a:spcAft>
              <a:buClr>
                <a:srgbClr val="000000"/>
              </a:buClr>
              <a:buSzPts val="1400"/>
              <a:buFontTx/>
              <a:buNone/>
              <a:tabLst/>
              <a:defRPr/>
            </a:pPr>
            <a:r>
              <a:rPr lang="en-US" sz="1200" dirty="0">
                <a:effectLst/>
                <a:latin typeface="Calibri" panose="020F0502020204030204" pitchFamily="34" charset="0"/>
                <a:cs typeface="Calibri" panose="020F0502020204030204" pitchFamily="34" charset="0"/>
              </a:rPr>
              <a:t>And we are: </a:t>
            </a:r>
            <a:r>
              <a:rPr lang="en-US" sz="1200" dirty="0">
                <a:latin typeface="Calibri" panose="020F0502020204030204" pitchFamily="34" charset="0"/>
                <a:cs typeface="Calibri" panose="020F0502020204030204" pitchFamily="34" charset="0"/>
              </a:rPr>
              <a:t>Dr. Nira Wahle; Dr. Talma Florentin; Dr. Smadar Mor; Gabriela Landler-Pardo</a:t>
            </a:r>
          </a:p>
          <a:p>
            <a:pPr marL="171450" marR="0" lvl="0" indent="-171450" algn="l" defTabSz="914400" rtl="0" eaLnBrk="1" fontAlgn="auto" latinLnBrk="0" hangingPunct="1">
              <a:lnSpc>
                <a:spcPct val="100000"/>
              </a:lnSpc>
              <a:spcBef>
                <a:spcPts val="600"/>
              </a:spcBef>
              <a:spcAft>
                <a:spcPts val="600"/>
              </a:spcAft>
              <a:buClr>
                <a:srgbClr val="000000"/>
              </a:buClr>
              <a:buSzPts val="1400"/>
              <a:buFont typeface="Wingdings" panose="05000000000000000000" pitchFamily="2" charset="2"/>
              <a:buChar char="ü"/>
              <a:tabLst/>
              <a:defRPr/>
            </a:pPr>
            <a:r>
              <a:rPr lang="en-US" sz="1200" dirty="0">
                <a:latin typeface="Calibri" panose="020F0502020204030204" pitchFamily="34" charset="0"/>
                <a:ea typeface="Nunito"/>
                <a:cs typeface="Calibri" panose="020F0502020204030204" pitchFamily="34" charset="0"/>
                <a:sym typeface="Nunito"/>
              </a:rPr>
              <a:t>We are from </a:t>
            </a:r>
            <a:r>
              <a:rPr lang="en-US" sz="1200" dirty="0">
                <a:effectLst/>
                <a:latin typeface="Calibri" panose="020F0502020204030204" pitchFamily="34" charset="0"/>
                <a:cs typeface="Calibri" panose="020F0502020204030204" pitchFamily="34" charset="0"/>
              </a:rPr>
              <a:t>the Early Childhood Department at the Faculty of Education at Kibbutzim College </a:t>
            </a:r>
            <a:endParaRPr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180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a:spcBef>
                <a:spcPts val="600"/>
              </a:spcBef>
              <a:buNone/>
            </a:pPr>
            <a:r>
              <a:rPr lang="en-US" sz="1200" b="0" i="0" dirty="0">
                <a:solidFill>
                  <a:srgbClr val="374151"/>
                </a:solidFill>
                <a:effectLst/>
                <a:latin typeface="Calibri" panose="020F0502020204030204" pitchFamily="34" charset="0"/>
                <a:cs typeface="Calibri" panose="020F0502020204030204" pitchFamily="34" charset="0"/>
              </a:rPr>
              <a:t>Traditionally, Teacher Training has emphasized a clear differentiation between theoretical knowledge and practical knowledge. </a:t>
            </a:r>
          </a:p>
          <a:p>
            <a:pPr marL="457200" indent="-317500" algn="l">
              <a:spcBef>
                <a:spcPts val="600"/>
              </a:spcBef>
              <a:buFont typeface="Wingdings" panose="05000000000000000000" pitchFamily="2" charset="2"/>
              <a:buChar char="ü"/>
            </a:pPr>
            <a:r>
              <a:rPr lang="en-US" sz="1200" b="0" i="0" dirty="0">
                <a:solidFill>
                  <a:srgbClr val="374151"/>
                </a:solidFill>
                <a:effectLst/>
                <a:latin typeface="Calibri" panose="020F0502020204030204" pitchFamily="34" charset="0"/>
                <a:cs typeface="Calibri" panose="020F0502020204030204" pitchFamily="34" charset="0"/>
              </a:rPr>
              <a:t>However, a recent turn has occurred, placing greater emphasis on the application and utilization of knowledge in real-world contexts (as highlighted by Grossman, Kavanagh, </a:t>
            </a:r>
            <a:r>
              <a:rPr lang="en-US" sz="1200" dirty="0">
                <a:solidFill>
                  <a:srgbClr val="374151"/>
                </a:solidFill>
                <a:latin typeface="Calibri" panose="020F0502020204030204" pitchFamily="34" charset="0"/>
                <a:cs typeface="Calibri" panose="020F0502020204030204" pitchFamily="34" charset="0"/>
              </a:rPr>
              <a:t>&amp; </a:t>
            </a:r>
            <a:r>
              <a:rPr lang="en-US" sz="1200" b="0" i="0" dirty="0" err="1">
                <a:solidFill>
                  <a:srgbClr val="374151"/>
                </a:solidFill>
                <a:effectLst/>
                <a:latin typeface="Calibri" panose="020F0502020204030204" pitchFamily="34" charset="0"/>
                <a:cs typeface="Calibri" panose="020F0502020204030204" pitchFamily="34" charset="0"/>
              </a:rPr>
              <a:t>Pupik</a:t>
            </a:r>
            <a:r>
              <a:rPr lang="en-US" sz="1200" b="0" i="0" dirty="0">
                <a:solidFill>
                  <a:srgbClr val="374151"/>
                </a:solidFill>
                <a:effectLst/>
                <a:latin typeface="Calibri" panose="020F0502020204030204" pitchFamily="34" charset="0"/>
                <a:cs typeface="Calibri" panose="020F0502020204030204" pitchFamily="34" charset="0"/>
              </a:rPr>
              <a:t> Dean,2018). </a:t>
            </a:r>
          </a:p>
          <a:p>
            <a:pPr marL="457200" indent="-317500" algn="l">
              <a:spcBef>
                <a:spcPts val="600"/>
              </a:spcBef>
              <a:buFont typeface="Wingdings" panose="05000000000000000000" pitchFamily="2" charset="2"/>
              <a:buChar char="ü"/>
            </a:pPr>
            <a:r>
              <a:rPr lang="en-US" sz="1200" b="0" i="0" dirty="0">
                <a:solidFill>
                  <a:srgbClr val="374151"/>
                </a:solidFill>
                <a:effectLst/>
                <a:latin typeface="Calibri" panose="020F0502020204030204" pitchFamily="34" charset="0"/>
                <a:cs typeface="Calibri" panose="020F0502020204030204" pitchFamily="34" charset="0"/>
              </a:rPr>
              <a:t>According to Harpaz (2016), when students apply their knowledge in new contexts, it enhances and deepens their understanding, theoretical knowledge, and critical thinking skills.</a:t>
            </a:r>
          </a:p>
          <a:p>
            <a:pPr marL="13970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en-US" sz="1200" b="0" i="0" dirty="0">
                <a:solidFill>
                  <a:srgbClr val="374151"/>
                </a:solidFill>
                <a:effectLst/>
                <a:latin typeface="Calibri" panose="020F0502020204030204" pitchFamily="34" charset="0"/>
                <a:cs typeface="Calibri" panose="020F0502020204030204" pitchFamily="34" charset="0"/>
              </a:rPr>
              <a:t>While the existing body of research focuses on teacher training, there is a lack of studies on kindergarten teacher training.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381000" y="685800"/>
            <a:ext cx="6096000" cy="3429000"/>
          </a:xfrm>
        </p:spPr>
      </p:sp>
      <p:sp>
        <p:nvSpPr>
          <p:cNvPr id="3" name="מציין מיקום של הערות 2"/>
          <p:cNvSpPr>
            <a:spLocks noGrp="1"/>
          </p:cNvSpPr>
          <p:nvPr>
            <p:ph type="body" idx="1"/>
          </p:nvPr>
        </p:nvSpPr>
        <p:spPr/>
        <p:txBody>
          <a:bodyPr/>
          <a:lstStyle/>
          <a:p>
            <a:pPr marL="0" marR="0" lvl="0" indent="0" algn="l" rtl="0">
              <a:lnSpc>
                <a:spcPct val="107000"/>
              </a:lnSpc>
              <a:spcBef>
                <a:spcPts val="0"/>
              </a:spcBef>
              <a:spcAft>
                <a:spcPts val="800"/>
              </a:spcAft>
              <a:buFont typeface="Arial" panose="020B0604020202020204" pitchFamily="34" charset="0"/>
              <a:buNone/>
              <a:tabLst>
                <a:tab pos="457200" algn="l"/>
              </a:tabLst>
            </a:pPr>
            <a:r>
              <a:rPr lang="en-US" sz="1200" b="0" i="0" dirty="0">
                <a:solidFill>
                  <a:srgbClr val="374151"/>
                </a:solidFill>
                <a:effectLst/>
                <a:latin typeface="Calibri" panose="020F0502020204030204" pitchFamily="34" charset="0"/>
                <a:cs typeface="Calibri" panose="020F0502020204030204" pitchFamily="34" charset="0"/>
              </a:rPr>
              <a:t>In an effort to bridge the gap, we have selected three courses that were previously offered at the college and transformed them into practice-based courses taught in kindergartens. Today, we will present a study that was conducted alongside these courses and highlight the key insights that have emerged from it.</a:t>
            </a:r>
            <a:endParaRPr lang="he-IL"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3603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200" kern="100" dirty="0">
                <a:effectLst/>
                <a:latin typeface="Calibri" panose="020F0502020204030204" pitchFamily="34" charset="0"/>
                <a:ea typeface="Calibri" panose="020F0502020204030204" pitchFamily="34" charset="0"/>
                <a:cs typeface="Calibri" panose="020F0502020204030204" pitchFamily="34" charset="0"/>
              </a:rPr>
              <a:t>The courses were </a:t>
            </a:r>
          </a:p>
          <a:p>
            <a:pPr marL="171450" marR="0" lvl="0" indent="-171450" algn="just" defTabSz="914400" rtl="0" eaLnBrk="1" fontAlgn="auto" latinLnBrk="0" hangingPunct="1">
              <a:lnSpc>
                <a:spcPct val="107000"/>
              </a:lnSpc>
              <a:spcBef>
                <a:spcPts val="0"/>
              </a:spcBef>
              <a:spcAft>
                <a:spcPts val="800"/>
              </a:spcAft>
              <a:buClr>
                <a:srgbClr val="000000"/>
              </a:buClr>
              <a:buSzPts val="1400"/>
              <a:buFont typeface="Wingdings" panose="05000000000000000000" pitchFamily="2" charset="2"/>
              <a:buChar char="ü"/>
              <a:tabLst/>
              <a:defRPr/>
            </a:pPr>
            <a:r>
              <a:rPr lang="en-US" sz="1200" kern="0" dirty="0">
                <a:solidFill>
                  <a:srgbClr val="374151"/>
                </a:solidFill>
                <a:effectLst/>
                <a:latin typeface="Calibri" panose="020F0502020204030204" pitchFamily="34" charset="0"/>
                <a:ea typeface="Times New Roman" panose="02020603050405020304" pitchFamily="18" charset="0"/>
                <a:cs typeface="Calibri" panose="020F0502020204030204" pitchFamily="34" charset="0"/>
              </a:rPr>
              <a:t>"Theatre in Kindergarten (+)," </a:t>
            </a:r>
          </a:p>
          <a:p>
            <a:pPr marL="171450" marR="0" lvl="0" indent="-171450" algn="just" defTabSz="914400" rtl="0" eaLnBrk="1" fontAlgn="auto" latinLnBrk="0" hangingPunct="1">
              <a:lnSpc>
                <a:spcPct val="107000"/>
              </a:lnSpc>
              <a:spcBef>
                <a:spcPts val="0"/>
              </a:spcBef>
              <a:spcAft>
                <a:spcPts val="800"/>
              </a:spcAft>
              <a:buClr>
                <a:srgbClr val="000000"/>
              </a:buClr>
              <a:buSzPts val="1400"/>
              <a:buFont typeface="Wingdings" panose="05000000000000000000" pitchFamily="2" charset="2"/>
              <a:buChar char="ü"/>
              <a:tabLst/>
              <a:defRPr/>
            </a:pPr>
            <a:r>
              <a:rPr lang="en-US" sz="1200" kern="0" dirty="0">
                <a:solidFill>
                  <a:srgbClr val="374151"/>
                </a:solidFill>
                <a:effectLst/>
                <a:latin typeface="Calibri" panose="020F0502020204030204" pitchFamily="34" charset="0"/>
                <a:ea typeface="Times New Roman" panose="02020603050405020304" pitchFamily="18" charset="0"/>
                <a:cs typeface="Calibri" panose="020F0502020204030204" pitchFamily="34" charset="0"/>
              </a:rPr>
              <a:t>"Development of Theory of Mind in Early Childhood (+)“, </a:t>
            </a:r>
          </a:p>
          <a:p>
            <a:pPr marL="171450" marR="0" lvl="0" indent="-171450" algn="just" defTabSz="914400" rtl="0" eaLnBrk="1" fontAlgn="auto" latinLnBrk="0" hangingPunct="1">
              <a:lnSpc>
                <a:spcPct val="107000"/>
              </a:lnSpc>
              <a:spcBef>
                <a:spcPts val="0"/>
              </a:spcBef>
              <a:spcAft>
                <a:spcPts val="800"/>
              </a:spcAft>
              <a:buClr>
                <a:srgbClr val="000000"/>
              </a:buClr>
              <a:buSzPts val="1400"/>
              <a:buFont typeface="Wingdings" panose="05000000000000000000" pitchFamily="2" charset="2"/>
              <a:buChar char="ü"/>
              <a:tabLst/>
              <a:defRPr/>
            </a:pPr>
            <a:r>
              <a:rPr lang="en-US" sz="1200" kern="0" dirty="0">
                <a:solidFill>
                  <a:srgbClr val="374151"/>
                </a:solidFill>
                <a:effectLst/>
                <a:latin typeface="Calibri" panose="020F0502020204030204" pitchFamily="34" charset="0"/>
                <a:ea typeface="Times New Roman" panose="02020603050405020304" pitchFamily="18" charset="0"/>
                <a:cs typeface="Calibri" panose="020F0502020204030204" pitchFamily="34" charset="0"/>
              </a:rPr>
              <a:t>and "Inclusion of Children with Special Needs” (+).</a:t>
            </a:r>
            <a:r>
              <a:rPr lang="he-IL" sz="1200" kern="0" dirty="0">
                <a:solidFill>
                  <a:srgbClr val="374151"/>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lvl="0" indent="0" algn="just"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200" kern="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The courses </a:t>
            </a:r>
            <a:r>
              <a:rPr lang="en-US" sz="1200" kern="100" dirty="0">
                <a:effectLst/>
                <a:latin typeface="Calibri" panose="020F0502020204030204" pitchFamily="34" charset="0"/>
                <a:ea typeface="Calibri" panose="020F0502020204030204" pitchFamily="34" charset="0"/>
                <a:cs typeface="Calibri" panose="020F0502020204030204" pitchFamily="34" charset="0"/>
              </a:rPr>
              <a:t>were taught in complexes of kindergartens, where the students attend and experience every week as part of their Practicum.</a:t>
            </a:r>
          </a:p>
          <a:p>
            <a:pPr marL="0" marR="0" lvl="0" indent="0" algn="just"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Wingdings" panose="05000000000000000000" pitchFamily="2" charset="2"/>
              <a:buChar char="ü"/>
            </a:pPr>
            <a:r>
              <a:rPr lang="en-US" sz="1200" b="0" i="0" dirty="0">
                <a:solidFill>
                  <a:srgbClr val="374151"/>
                </a:solidFill>
                <a:effectLst/>
                <a:latin typeface="Calibri" panose="020F0502020204030204" pitchFamily="34" charset="0"/>
                <a:cs typeface="Calibri" panose="020F0502020204030204" pitchFamily="34" charset="0"/>
              </a:rPr>
              <a:t>The research aimed to investigate the impact of practice-based courses on fostering understanding and meaningful learning, by bridging the gap between theory and practice. </a:t>
            </a:r>
          </a:p>
          <a:p>
            <a:pPr marL="171450" lvl="0" indent="-171450" algn="l" rtl="0">
              <a:spcBef>
                <a:spcPts val="0"/>
              </a:spcBef>
              <a:spcAft>
                <a:spcPts val="0"/>
              </a:spcAft>
              <a:buFont typeface="Wingdings" panose="05000000000000000000" pitchFamily="2" charset="2"/>
              <a:buChar char="ü"/>
            </a:pPr>
            <a:r>
              <a:rPr lang="en-US" sz="1200" b="0" i="0" dirty="0">
                <a:solidFill>
                  <a:srgbClr val="374151"/>
                </a:solidFill>
                <a:effectLst/>
                <a:latin typeface="Calibri" panose="020F0502020204030204" pitchFamily="34" charset="0"/>
                <a:cs typeface="Calibri" panose="020F0502020204030204" pitchFamily="34" charset="0"/>
              </a:rPr>
              <a:t>The research question explored how such integration promotes meaningful learning and effective teaching.</a:t>
            </a:r>
            <a:endParaRPr sz="1200" dirty="0">
              <a:latin typeface="Calibri" panose="020F0502020204030204" pitchFamily="34" charset="0"/>
              <a:cs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rtl="0">
              <a:lnSpc>
                <a:spcPct val="107000"/>
              </a:lnSpc>
              <a:spcBef>
                <a:spcPts val="0"/>
              </a:spcBef>
              <a:spcAft>
                <a:spcPts val="800"/>
              </a:spcAft>
              <a:buFont typeface="Wingdings" panose="05000000000000000000" pitchFamily="2" charset="2"/>
              <a:buNone/>
            </a:pPr>
            <a:r>
              <a:rPr lang="en-US" sz="1200" kern="100" dirty="0">
                <a:effectLst/>
                <a:latin typeface="Calibri" panose="020F0502020204030204" pitchFamily="34" charset="0"/>
                <a:ea typeface="Calibri" panose="020F0502020204030204" pitchFamily="34" charset="0"/>
                <a:cs typeface="Arial" panose="020B0604020202020204" pitchFamily="34" charset="0"/>
              </a:rPr>
              <a:t>The study participants were 9 students and 3 lecturers.</a:t>
            </a:r>
          </a:p>
          <a:p>
            <a:pPr marL="171450" marR="0" indent="-171450" algn="just" rtl="0">
              <a:lnSpc>
                <a:spcPct val="107000"/>
              </a:lnSpc>
              <a:spcBef>
                <a:spcPts val="0"/>
              </a:spcBef>
              <a:spcAft>
                <a:spcPts val="800"/>
              </a:spcAft>
              <a:buFont typeface="Wingdings" panose="05000000000000000000" pitchFamily="2" charset="2"/>
              <a:buChar char="ü"/>
            </a:pPr>
            <a:r>
              <a:rPr lang="en-US" sz="1200" kern="100" dirty="0">
                <a:effectLst/>
                <a:latin typeface="Calibri" panose="020F0502020204030204" pitchFamily="34" charset="0"/>
                <a:ea typeface="Calibri" panose="020F0502020204030204" pitchFamily="34" charset="0"/>
                <a:cs typeface="Arial" panose="020B0604020202020204" pitchFamily="34" charset="0"/>
              </a:rPr>
              <a:t>Open interviews were conducted with the students </a:t>
            </a:r>
          </a:p>
          <a:p>
            <a:pPr marL="171450" marR="0" indent="-171450" algn="just" rtl="0">
              <a:lnSpc>
                <a:spcPct val="107000"/>
              </a:lnSpc>
              <a:spcBef>
                <a:spcPts val="0"/>
              </a:spcBef>
              <a:spcAft>
                <a:spcPts val="800"/>
              </a:spcAft>
              <a:buFont typeface="Wingdings" panose="05000000000000000000" pitchFamily="2" charset="2"/>
              <a:buChar char="ü"/>
            </a:pPr>
            <a:r>
              <a:rPr lang="en-US" sz="1200" kern="100" dirty="0">
                <a:effectLst/>
                <a:latin typeface="Calibri" panose="020F0502020204030204" pitchFamily="34" charset="0"/>
                <a:ea typeface="Calibri" panose="020F0502020204030204" pitchFamily="34" charset="0"/>
                <a:cs typeface="Arial" panose="020B0604020202020204" pitchFamily="34" charset="0"/>
              </a:rPr>
              <a:t>and the lecturers. And, </a:t>
            </a:r>
          </a:p>
          <a:p>
            <a:pPr marL="171450" marR="0" indent="-171450" algn="just" rtl="0">
              <a:lnSpc>
                <a:spcPct val="107000"/>
              </a:lnSpc>
              <a:spcBef>
                <a:spcPts val="0"/>
              </a:spcBef>
              <a:spcAft>
                <a:spcPts val="800"/>
              </a:spcAft>
              <a:buFont typeface="Wingdings" panose="05000000000000000000" pitchFamily="2" charset="2"/>
              <a:buChar char="ü"/>
            </a:pPr>
            <a:r>
              <a:rPr lang="en-US" sz="1200" kern="100" dirty="0">
                <a:effectLst/>
                <a:latin typeface="Calibri" panose="020F0502020204030204" pitchFamily="34" charset="0"/>
                <a:ea typeface="Calibri" panose="020F0502020204030204" pitchFamily="34" charset="0"/>
                <a:cs typeface="Arial" panose="020B0604020202020204" pitchFamily="34" charset="0"/>
              </a:rPr>
              <a:t>A Blog with reflecting written posts was analyzed.</a:t>
            </a:r>
          </a:p>
          <a:p>
            <a:pPr marL="0" marR="0" indent="0" algn="just" rtl="0">
              <a:lnSpc>
                <a:spcPct val="107000"/>
              </a:lnSpc>
              <a:spcBef>
                <a:spcPts val="0"/>
              </a:spcBef>
              <a:spcAft>
                <a:spcPts val="800"/>
              </a:spcAft>
              <a:buFont typeface="Wingdings" panose="05000000000000000000" pitchFamily="2" charset="2"/>
              <a:buNone/>
            </a:pPr>
            <a:r>
              <a:rPr lang="en-US" sz="1200" kern="100" dirty="0">
                <a:effectLst/>
                <a:latin typeface="Calibri" panose="020F0502020204030204" pitchFamily="34" charset="0"/>
                <a:ea typeface="Calibri" panose="020F0502020204030204" pitchFamily="34" charset="0"/>
                <a:cs typeface="Arial" panose="020B0604020202020204" pitchFamily="34" charset="0"/>
              </a:rPr>
              <a:t>Ethical considerations were made: </a:t>
            </a:r>
          </a:p>
          <a:p>
            <a:pPr marL="0" marR="0" indent="0" algn="just" rtl="0">
              <a:lnSpc>
                <a:spcPct val="107000"/>
              </a:lnSpc>
              <a:spcBef>
                <a:spcPts val="0"/>
              </a:spcBef>
              <a:spcAft>
                <a:spcPts val="800"/>
              </a:spcAft>
              <a:buFont typeface="Wingdings" panose="05000000000000000000" pitchFamily="2" charset="2"/>
              <a:buNone/>
            </a:pPr>
            <a:r>
              <a:rPr lang="en-US" sz="1200" kern="100" dirty="0">
                <a:effectLst/>
                <a:latin typeface="Calibri" panose="020F0502020204030204" pitchFamily="34" charset="0"/>
                <a:ea typeface="Calibri" panose="020F0502020204030204" pitchFamily="34" charset="0"/>
                <a:cs typeface="Arial" panose="020B0604020202020204" pitchFamily="34" charset="0"/>
              </a:rPr>
              <a:t>Interviews were anonymous and the students were insured that it would not affect the students' grades. </a:t>
            </a:r>
          </a:p>
          <a:p>
            <a:pPr marL="0" marR="0" indent="0" algn="just" rtl="0">
              <a:lnSpc>
                <a:spcPct val="107000"/>
              </a:lnSpc>
              <a:spcBef>
                <a:spcPts val="0"/>
              </a:spcBef>
              <a:spcAft>
                <a:spcPts val="800"/>
              </a:spcAft>
              <a:buFont typeface="Wingdings" panose="05000000000000000000" pitchFamily="2" charset="2"/>
              <a:buNone/>
            </a:pPr>
            <a:r>
              <a:rPr lang="en-US" sz="1200" kern="100" dirty="0">
                <a:effectLst/>
                <a:latin typeface="Calibri" panose="020F0502020204030204" pitchFamily="34" charset="0"/>
                <a:ea typeface="Calibri" panose="020F0502020204030204" pitchFamily="34" charset="0"/>
                <a:cs typeface="Arial" panose="020B0604020202020204" pitchFamily="34" charset="0"/>
              </a:rPr>
              <a:t>Gabi Landler Pardo, who is not a member of the early childhood education department, conducted the interviews and their analysis.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381000" y="685800"/>
            <a:ext cx="6096000" cy="3429000"/>
          </a:xfrm>
        </p:spPr>
      </p:sp>
      <p:sp>
        <p:nvSpPr>
          <p:cNvPr id="3" name="מציין מיקום של הערות 2"/>
          <p:cNvSpPr>
            <a:spLocks noGrp="1"/>
          </p:cNvSpPr>
          <p:nvPr>
            <p:ph type="body" idx="1"/>
          </p:nvPr>
        </p:nvSpPr>
        <p:spPr/>
        <p:txBody>
          <a:bodyPr/>
          <a:lstStyle/>
          <a:p>
            <a:pPr marL="139700" indent="0" algn="l" rtl="0">
              <a:spcBef>
                <a:spcPts val="600"/>
              </a:spcBef>
              <a:spcAft>
                <a:spcPts val="600"/>
              </a:spcAft>
              <a:buNone/>
            </a:pPr>
            <a:r>
              <a:rPr lang="en-US" sz="1200" dirty="0">
                <a:latin typeface="Calibri" panose="020F0502020204030204" pitchFamily="34" charset="0"/>
                <a:cs typeface="Calibri" panose="020F0502020204030204" pitchFamily="34" charset="0"/>
              </a:rPr>
              <a:t>Major themes emerged from the data analysis: today we will present only 3 of them: </a:t>
            </a:r>
          </a:p>
          <a:p>
            <a:pPr marL="461431" indent="-342900" algn="l">
              <a:buClrTx/>
              <a:buSzPts val="2200"/>
              <a:buFont typeface="Wingdings" panose="05000000000000000000" pitchFamily="2" charset="2"/>
              <a:buChar char="ü"/>
              <a:defRPr/>
            </a:pPr>
            <a:r>
              <a:rPr kumimoji="0" lang="en-US" sz="1200" b="1" i="0" u="none" strike="noStrike" kern="0" cap="none" spc="0" normalizeH="0" baseline="0" noProof="0" dirty="0">
                <a:ln>
                  <a:noFill/>
                </a:ln>
                <a:solidFill>
                  <a:srgbClr val="2B3547"/>
                </a:solidFill>
                <a:effectLst/>
                <a:uLnTx/>
                <a:uFillTx/>
                <a:latin typeface="Calibri" panose="020F0502020204030204" pitchFamily="34" charset="0"/>
                <a:cs typeface="Calibri" panose="020F0502020204030204" pitchFamily="34" charset="0"/>
                <a:sym typeface="Nunito"/>
              </a:rPr>
              <a:t>Theory &amp; Practice: </a:t>
            </a:r>
            <a:r>
              <a:rPr lang="en-US" sz="1200" b="1" dirty="0">
                <a:solidFill>
                  <a:srgbClr val="2B3547"/>
                </a:solidFill>
                <a:latin typeface="Calibri" panose="020F0502020204030204" pitchFamily="34" charset="0"/>
                <a:cs typeface="Calibri" panose="020F0502020204030204" pitchFamily="34" charset="0"/>
              </a:rPr>
              <a:t>the teaching and learning experience</a:t>
            </a:r>
            <a:endParaRPr kumimoji="0" lang="en-US" sz="1200" b="1" i="0" u="none" strike="noStrike" kern="0" cap="none" spc="0" normalizeH="0" baseline="0" noProof="0" dirty="0">
              <a:ln>
                <a:noFill/>
              </a:ln>
              <a:solidFill>
                <a:srgbClr val="2B3547"/>
              </a:solidFill>
              <a:effectLst/>
              <a:uLnTx/>
              <a:uFillTx/>
              <a:latin typeface="Calibri" panose="020F0502020204030204" pitchFamily="34" charset="0"/>
              <a:cs typeface="Calibri" panose="020F0502020204030204" pitchFamily="34" charset="0"/>
              <a:sym typeface="Nunito"/>
            </a:endParaRPr>
          </a:p>
          <a:p>
            <a:pPr marL="461431" indent="-342900" algn="l">
              <a:buClrTx/>
              <a:buSzPts val="2200"/>
              <a:buFont typeface="Wingdings" panose="05000000000000000000" pitchFamily="2" charset="2"/>
              <a:buChar char="ü"/>
              <a:defRPr/>
            </a:pPr>
            <a:r>
              <a:rPr kumimoji="0" lang="en-US" sz="1200" b="1" i="0" u="none" strike="noStrike" kern="0" cap="none" spc="0" normalizeH="0" baseline="0" noProof="0" dirty="0">
                <a:ln>
                  <a:noFill/>
                </a:ln>
                <a:solidFill>
                  <a:srgbClr val="2B3547"/>
                </a:solidFill>
                <a:effectLst/>
                <a:uLnTx/>
                <a:uFillTx/>
                <a:latin typeface="Calibri" panose="020F0502020204030204" pitchFamily="34" charset="0"/>
                <a:cs typeface="Calibri" panose="020F0502020204030204" pitchFamily="34" charset="0"/>
                <a:sym typeface="Nunito"/>
              </a:rPr>
              <a:t>Setting impacts the learning Process: </a:t>
            </a:r>
            <a:r>
              <a:rPr kumimoji="0" lang="en-US" sz="1200" b="0" i="0" u="none" strike="noStrike" kern="0" cap="none" spc="0" normalizeH="0" baseline="0" noProof="0" dirty="0">
                <a:ln>
                  <a:noFill/>
                </a:ln>
                <a:solidFill>
                  <a:srgbClr val="2B3547"/>
                </a:solidFill>
                <a:effectLst/>
                <a:uLnTx/>
                <a:uFillTx/>
                <a:latin typeface="Calibri" panose="020F0502020204030204" pitchFamily="34" charset="0"/>
                <a:cs typeface="Calibri" panose="020F0502020204030204" pitchFamily="34" charset="0"/>
                <a:sym typeface="Nunito"/>
              </a:rPr>
              <a:t>In terms of </a:t>
            </a:r>
            <a:r>
              <a:rPr kumimoji="0" lang="en-US" sz="1200" b="1" i="0" u="none" strike="noStrike" kern="0" cap="none" spc="0" normalizeH="0" baseline="0" noProof="0" dirty="0">
                <a:ln>
                  <a:noFill/>
                </a:ln>
                <a:solidFill>
                  <a:srgbClr val="2B3547"/>
                </a:solidFill>
                <a:effectLst/>
                <a:uLnTx/>
                <a:uFillTx/>
                <a:latin typeface="Calibri" panose="020F0502020204030204" pitchFamily="34" charset="0"/>
                <a:cs typeface="Calibri" panose="020F0502020204030204" pitchFamily="34" charset="0"/>
                <a:sym typeface="Nunito"/>
              </a:rPr>
              <a:t>Time, Space, and Size of the learning groups </a:t>
            </a:r>
          </a:p>
          <a:p>
            <a:pPr marL="461431" marR="0" lvl="0" indent="-342900" algn="l" defTabSz="914400" rtl="0" eaLnBrk="1" fontAlgn="auto" latinLnBrk="0" hangingPunct="1">
              <a:lnSpc>
                <a:spcPct val="100000"/>
              </a:lnSpc>
              <a:spcBef>
                <a:spcPts val="0"/>
              </a:spcBef>
              <a:spcAft>
                <a:spcPts val="0"/>
              </a:spcAft>
              <a:buClrTx/>
              <a:buSzPts val="2200"/>
              <a:buFont typeface="Wingdings" panose="05000000000000000000" pitchFamily="2" charset="2"/>
              <a:buChar char="ü"/>
              <a:tabLst/>
              <a:defRPr/>
            </a:pPr>
            <a:r>
              <a:rPr lang="en-US" sz="1200" b="1" i="0" dirty="0">
                <a:solidFill>
                  <a:srgbClr val="374151"/>
                </a:solidFill>
                <a:effectLst/>
                <a:latin typeface="Calibri" panose="020F0502020204030204" pitchFamily="34" charset="0"/>
                <a:cs typeface="Calibri" panose="020F0502020204030204" pitchFamily="34" charset="0"/>
              </a:rPr>
              <a:t>Practice and content acquiring content through practice </a:t>
            </a:r>
            <a:r>
              <a:rPr kumimoji="0" lang="en-US" sz="1200" b="1" i="0" u="none" strike="noStrike" kern="0" cap="none" spc="0" normalizeH="0" baseline="0" noProof="0" dirty="0">
                <a:ln>
                  <a:noFill/>
                </a:ln>
                <a:solidFill>
                  <a:srgbClr val="2B3547"/>
                </a:solidFill>
                <a:effectLst/>
                <a:uLnTx/>
                <a:uFillTx/>
                <a:latin typeface="Calibri" panose="020F0502020204030204" pitchFamily="34" charset="0"/>
                <a:cs typeface="Calibri" panose="020F0502020204030204" pitchFamily="34" charset="0"/>
                <a:sym typeface="Nunito"/>
              </a:rPr>
              <a:t> </a:t>
            </a:r>
            <a:endParaRPr lang="he-IL" sz="1200" dirty="0">
              <a:latin typeface="Calibri" panose="020F0502020204030204" pitchFamily="34" charset="0"/>
              <a:cs typeface="Calibri" panose="020F0502020204030204" pitchFamily="34" charset="0"/>
            </a:endParaRPr>
          </a:p>
          <a:p>
            <a:pPr marL="139700" indent="0">
              <a:buNone/>
            </a:pPr>
            <a:endParaRPr lang="he-IL" dirty="0"/>
          </a:p>
        </p:txBody>
      </p:sp>
    </p:spTree>
    <p:extLst>
      <p:ext uri="{BB962C8B-B14F-4D97-AF65-F5344CB8AC3E}">
        <p14:creationId xmlns:p14="http://schemas.microsoft.com/office/powerpoint/2010/main" val="83800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c23619324a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c23619324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5400" marR="431800" lvl="0" indent="0" algn="just" defTabSz="914400" rtl="0" eaLnBrk="1" fontAlgn="auto" latinLnBrk="0" hangingPunct="1">
              <a:lnSpc>
                <a:spcPct val="100000"/>
              </a:lnSpc>
              <a:spcBef>
                <a:spcPts val="0"/>
              </a:spcBef>
              <a:spcAft>
                <a:spcPts val="600"/>
              </a:spcAft>
              <a:buClr>
                <a:srgbClr val="000000"/>
              </a:buClr>
              <a:buSzPts val="1400"/>
              <a:buFont typeface="Arial"/>
              <a:buNone/>
              <a:tabLst/>
              <a:defRPr/>
            </a:pPr>
            <a:r>
              <a:rPr lang="en-US" sz="1200" b="0" i="0" dirty="0">
                <a:solidFill>
                  <a:srgbClr val="374151"/>
                </a:solidFill>
                <a:effectLst/>
                <a:latin typeface="Calibri" panose="020F0502020204030204" pitchFamily="34" charset="0"/>
                <a:cs typeface="Calibri" panose="020F0502020204030204" pitchFamily="34" charset="0"/>
              </a:rPr>
              <a:t>The course, which involved student observations, facilitated a profound and accurate integration of theory and practice: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sz="120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“I've been teaching this course for many years, and I've never had such a good, exciting experience. The experience was that things were very, very connected and that the students are really learning. as if fulfilling a fantasy of how they should learn to be a kindergarten teacher.</a:t>
            </a:r>
            <a:r>
              <a:rPr lang="en-US" sz="1200" dirty="0">
                <a:latin typeface="Calibri" panose="020F0502020204030204" pitchFamily="34" charset="0"/>
                <a:ea typeface="Times New Roman" panose="02020603050405020304" pitchFamily="18" charset="0"/>
                <a:cs typeface="Calibri" panose="020F0502020204030204" pitchFamily="34" charset="0"/>
              </a:rPr>
              <a:t>”</a:t>
            </a:r>
            <a:r>
              <a:rPr kumimoji="0" lang="en-US" sz="120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p>
          <a:p>
            <a:pPr marL="196850" marR="431800" lvl="0" indent="-171450" algn="just" defTabSz="914400" rtl="0" eaLnBrk="1" fontAlgn="auto" latinLnBrk="0" hangingPunct="1">
              <a:lnSpc>
                <a:spcPct val="100000"/>
              </a:lnSpc>
              <a:spcBef>
                <a:spcPts val="0"/>
              </a:spcBef>
              <a:spcAft>
                <a:spcPts val="600"/>
              </a:spcAft>
              <a:buClr>
                <a:srgbClr val="000000"/>
              </a:buClr>
              <a:buSzPts val="1400"/>
              <a:buFont typeface="Wingdings" panose="05000000000000000000" pitchFamily="2" charset="2"/>
              <a:buChar char="ü"/>
              <a:tabLst/>
              <a:defRPr/>
            </a:pPr>
            <a:r>
              <a:rPr lang="en-US" sz="1200" b="0" i="0" u="none" strike="noStrike" cap="none" dirty="0">
                <a:solidFill>
                  <a:srgbClr val="000000"/>
                </a:solidFill>
                <a:latin typeface="Calibri" panose="020F0502020204030204" pitchFamily="34" charset="0"/>
                <a:cs typeface="Calibri" panose="020F0502020204030204" pitchFamily="34" charset="0"/>
                <a:sym typeface="Arial"/>
              </a:rPr>
              <a:t>As for the students, one of them said: </a:t>
            </a:r>
            <a:r>
              <a:rPr lang="en-US" sz="1200" dirty="0">
                <a:latin typeface="Calibri" panose="020F0502020204030204" pitchFamily="34" charset="0"/>
                <a:cs typeface="Calibri" panose="020F0502020204030204" pitchFamily="34" charset="0"/>
              </a:rPr>
              <a:t>“I think when you see something practically in front of your eyes, you examine, you write, you come up with ideas, you wrestle with yourself with questions, it is remembered better, it is engraved. It's far more effective than just studying theory and then being tested on it.”</a:t>
            </a:r>
            <a:endParaRPr lang="en-US" sz="1200" dirty="0">
              <a:effectLst/>
              <a:latin typeface="Calibri" panose="020F0502020204030204" pitchFamily="34" charset="0"/>
              <a:cs typeface="Calibri" panose="020F0502020204030204" pitchFamily="34" charset="0"/>
            </a:endParaRPr>
          </a:p>
          <a:p>
            <a:pPr marL="25400" marR="431800" lvl="0" indent="0" algn="just" defTabSz="914400" rtl="0" eaLnBrk="1" fontAlgn="auto" latinLnBrk="0" hangingPunct="1">
              <a:lnSpc>
                <a:spcPct val="100000"/>
              </a:lnSpc>
              <a:spcBef>
                <a:spcPts val="0"/>
              </a:spcBef>
              <a:spcAft>
                <a:spcPts val="600"/>
              </a:spcAft>
              <a:buClr>
                <a:srgbClr val="000000"/>
              </a:buClr>
              <a:buSzPts val="1400"/>
              <a:buFont typeface="Arial"/>
              <a:buNone/>
              <a:tabLst/>
              <a:defRPr/>
            </a:pPr>
            <a:r>
              <a:rPr lang="en-US" sz="1200" dirty="0">
                <a:effectLst/>
                <a:latin typeface="Calibri" panose="020F0502020204030204" pitchFamily="34" charset="0"/>
                <a:cs typeface="Calibri" panose="020F0502020204030204" pitchFamily="34" charset="0"/>
              </a:rPr>
              <a:t>The experience created in the course which was based on theory and experiments in kindergarten, reflected the doubts of both the lecturer and the students: </a:t>
            </a:r>
            <a:r>
              <a:rPr lang="en-US" sz="1200" b="1"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 </a:t>
            </a:r>
            <a:r>
              <a:rPr lang="en-US" sz="1200" dirty="0">
                <a:latin typeface="Calibri" panose="020F0502020204030204" pitchFamily="34" charset="0"/>
                <a:ea typeface="Times New Roman" panose="02020603050405020304" pitchFamily="18" charset="0"/>
                <a:cs typeface="Calibri" panose="020F0502020204030204" pitchFamily="34" charset="0"/>
              </a:rPr>
              <a:t>“It was great</a:t>
            </a:r>
            <a:r>
              <a:rPr lang="he-IL" sz="1200" dirty="0">
                <a:latin typeface="Calibri" panose="020F0502020204030204" pitchFamily="34" charset="0"/>
                <a:ea typeface="Times New Roman" panose="02020603050405020304" pitchFamily="18" charset="0"/>
                <a:cs typeface="Calibri" panose="020F0502020204030204" pitchFamily="34" charset="0"/>
              </a:rPr>
              <a:t>, </a:t>
            </a:r>
            <a:r>
              <a:rPr lang="en-US" sz="1200" dirty="0">
                <a:latin typeface="Calibri" panose="020F0502020204030204" pitchFamily="34" charset="0"/>
                <a:ea typeface="Times New Roman" panose="02020603050405020304" pitchFamily="18" charset="0"/>
                <a:cs typeface="Calibri" panose="020F0502020204030204" pitchFamily="34" charset="0"/>
              </a:rPr>
              <a:t>I found myself peeling all the excess, all the unnecessary things,</a:t>
            </a:r>
            <a:r>
              <a:rPr lang="he-IL" sz="1200" dirty="0">
                <a:latin typeface="Calibri" panose="020F0502020204030204" pitchFamily="34" charset="0"/>
                <a:ea typeface="Times New Roman" panose="02020603050405020304" pitchFamily="18" charset="0"/>
                <a:cs typeface="Calibri" panose="020F0502020204030204" pitchFamily="34" charset="0"/>
              </a:rPr>
              <a:t> </a:t>
            </a:r>
            <a:r>
              <a:rPr lang="en-US" sz="1200" dirty="0">
                <a:latin typeface="Calibri" panose="020F0502020204030204" pitchFamily="34" charset="0"/>
                <a:ea typeface="Times New Roman" panose="02020603050405020304" pitchFamily="18" charset="0"/>
                <a:cs typeface="Calibri" panose="020F0502020204030204" pitchFamily="34" charset="0"/>
              </a:rPr>
              <a:t>really coming to something very</a:t>
            </a:r>
            <a:r>
              <a:rPr lang="he-IL" sz="1200" dirty="0">
                <a:latin typeface="Calibri" panose="020F0502020204030204" pitchFamily="34" charset="0"/>
                <a:ea typeface="Times New Roman" panose="02020603050405020304" pitchFamily="18" charset="0"/>
                <a:cs typeface="Calibri" panose="020F0502020204030204" pitchFamily="34" charset="0"/>
              </a:rPr>
              <a:t>, </a:t>
            </a:r>
            <a:r>
              <a:rPr lang="en-US" sz="1200" dirty="0">
                <a:latin typeface="Calibri" panose="020F0502020204030204" pitchFamily="34" charset="0"/>
                <a:ea typeface="Times New Roman" panose="02020603050405020304" pitchFamily="18" charset="0"/>
                <a:cs typeface="Calibri" panose="020F0502020204030204" pitchFamily="34" charset="0"/>
              </a:rPr>
              <a:t>very precise. </a:t>
            </a:r>
            <a:r>
              <a:rPr lang="en-US" sz="1200" dirty="0">
                <a:latin typeface="Calibri" panose="020F0502020204030204" pitchFamily="34" charset="0"/>
                <a:cs typeface="Calibri" panose="020F0502020204030204" pitchFamily="34" charset="0"/>
              </a:rPr>
              <a:t>But, in order to deal correctly and deeply with this subject, they must come with some theoretical background</a:t>
            </a:r>
            <a:r>
              <a:rPr lang="en-US" sz="1200" dirty="0">
                <a:latin typeface="Calibri" panose="020F0502020204030204" pitchFamily="34" charset="0"/>
                <a:ea typeface="Times New Roman" panose="02020603050405020304" pitchFamily="18" charset="0"/>
                <a:cs typeface="Calibri" panose="020F0502020204030204" pitchFamily="34" charset="0"/>
              </a:rPr>
              <a:t>”.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the student claimed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 think it would be much better if we study one week in college, and then come to the kindergarten just to experience</a:t>
            </a:r>
            <a:r>
              <a:rPr lang="he-I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study </a:t>
            </a:r>
            <a:r>
              <a:rPr lang="en-US" sz="1200" b="0" i="0" u="none" strike="noStrike" cap="none"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Arial"/>
              </a:rPr>
              <a:t>Theory better </a:t>
            </a:r>
            <a:r>
              <a:rPr lang="en-US" sz="1200" b="0" i="0" u="none" strike="noStrike" cap="none" dirty="0">
                <a:solidFill>
                  <a:srgbClr val="000000"/>
                </a:solidFill>
                <a:latin typeface="Calibri" panose="020F0502020204030204" pitchFamily="34" charset="0"/>
                <a:cs typeface="Calibri" panose="020F0502020204030204" pitchFamily="34" charset="0"/>
                <a:sym typeface="Arial"/>
              </a:rPr>
              <a:t>at the college</a:t>
            </a:r>
            <a:r>
              <a:rPr lang="en-US" sz="1200" b="0" i="0" u="none" strike="noStrike" cap="none"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Arial"/>
              </a:rPr>
              <a:t>.”</a:t>
            </a:r>
          </a:p>
          <a:p>
            <a:pPr marL="25400" marR="431800" indent="0" algn="just" rtl="1">
              <a:spcBef>
                <a:spcPts val="1200"/>
              </a:spcBef>
              <a:spcAft>
                <a:spcPts val="1200"/>
              </a:spcAft>
              <a:buNone/>
            </a:pPr>
            <a:endParaRPr lang="he-IL"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782225" y="778096"/>
            <a:ext cx="7579546" cy="3864638"/>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7460343" y="542436"/>
            <a:ext cx="814257" cy="102247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121968" y="821005"/>
            <a:ext cx="185720" cy="33582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2947917" y="505266"/>
            <a:ext cx="831121" cy="96144"/>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3868218" y="487291"/>
            <a:ext cx="278364" cy="43099"/>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3549755" y="4514760"/>
            <a:ext cx="880619" cy="4727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3925109" y="4621068"/>
            <a:ext cx="285390" cy="351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1867900" y="1731475"/>
            <a:ext cx="5408100" cy="16806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6800"/>
            </a:lvl1pPr>
            <a:lvl2pPr lvl="1" algn="ctr" rtl="0">
              <a:spcBef>
                <a:spcPts val="0"/>
              </a:spcBef>
              <a:spcAft>
                <a:spcPts val="0"/>
              </a:spcAft>
              <a:buSzPts val="6800"/>
              <a:buNone/>
              <a:defRPr sz="6800"/>
            </a:lvl2pPr>
            <a:lvl3pPr lvl="2" algn="ctr" rtl="0">
              <a:spcBef>
                <a:spcPts val="0"/>
              </a:spcBef>
              <a:spcAft>
                <a:spcPts val="0"/>
              </a:spcAft>
              <a:buSzPts val="6800"/>
              <a:buNone/>
              <a:defRPr sz="6800"/>
            </a:lvl3pPr>
            <a:lvl4pPr lvl="3" algn="ctr" rtl="0">
              <a:spcBef>
                <a:spcPts val="0"/>
              </a:spcBef>
              <a:spcAft>
                <a:spcPts val="0"/>
              </a:spcAft>
              <a:buSzPts val="6800"/>
              <a:buNone/>
              <a:defRPr sz="6800"/>
            </a:lvl4pPr>
            <a:lvl5pPr lvl="4" algn="ctr" rtl="0">
              <a:spcBef>
                <a:spcPts val="0"/>
              </a:spcBef>
              <a:spcAft>
                <a:spcPts val="0"/>
              </a:spcAft>
              <a:buSzPts val="6800"/>
              <a:buNone/>
              <a:defRPr sz="6800"/>
            </a:lvl5pPr>
            <a:lvl6pPr lvl="5" algn="ctr" rtl="0">
              <a:spcBef>
                <a:spcPts val="0"/>
              </a:spcBef>
              <a:spcAft>
                <a:spcPts val="0"/>
              </a:spcAft>
              <a:buSzPts val="6800"/>
              <a:buNone/>
              <a:defRPr sz="6800"/>
            </a:lvl6pPr>
            <a:lvl7pPr lvl="6" algn="ctr" rtl="0">
              <a:spcBef>
                <a:spcPts val="0"/>
              </a:spcBef>
              <a:spcAft>
                <a:spcPts val="0"/>
              </a:spcAft>
              <a:buSzPts val="6800"/>
              <a:buNone/>
              <a:defRPr sz="6800"/>
            </a:lvl7pPr>
            <a:lvl8pPr lvl="7" algn="ctr" rtl="0">
              <a:spcBef>
                <a:spcPts val="0"/>
              </a:spcBef>
              <a:spcAft>
                <a:spcPts val="0"/>
              </a:spcAft>
              <a:buSzPts val="6800"/>
              <a:buNone/>
              <a:defRPr sz="6800"/>
            </a:lvl8pPr>
            <a:lvl9pPr lvl="8" algn="ctr" rtl="0">
              <a:spcBef>
                <a:spcPts val="0"/>
              </a:spcBef>
              <a:spcAft>
                <a:spcPts val="0"/>
              </a:spcAft>
              <a:buSzPts val="6800"/>
              <a:buNone/>
              <a:defRPr sz="6800"/>
            </a:lvl9pPr>
          </a:lstStyle>
          <a:p>
            <a:endParaRPr/>
          </a:p>
        </p:txBody>
      </p:sp>
      <p:sp>
        <p:nvSpPr>
          <p:cNvPr id="19" name="Google Shape;19;p2"/>
          <p:cNvSpPr/>
          <p:nvPr/>
        </p:nvSpPr>
        <p:spPr>
          <a:xfrm rot="-871776">
            <a:off x="594544" y="662599"/>
            <a:ext cx="1234918" cy="1390637"/>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rot="-5400000">
            <a:off x="546000" y="3237680"/>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rot="1737742">
            <a:off x="7950210" y="3938411"/>
            <a:ext cx="211749" cy="2681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36"/>
        <p:cNvGrpSpPr/>
        <p:nvPr/>
      </p:nvGrpSpPr>
      <p:grpSpPr>
        <a:xfrm>
          <a:off x="0" y="0"/>
          <a:ext cx="0" cy="0"/>
          <a:chOff x="0" y="0"/>
          <a:chExt cx="0" cy="0"/>
        </a:xfrm>
      </p:grpSpPr>
      <p:sp>
        <p:nvSpPr>
          <p:cNvPr id="37" name="Google Shape;37;p4"/>
          <p:cNvSpPr/>
          <p:nvPr/>
        </p:nvSpPr>
        <p:spPr>
          <a:xfrm>
            <a:off x="1711339" y="1054787"/>
            <a:ext cx="2954" cy="1397"/>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4"/>
          <p:cNvSpPr/>
          <p:nvPr/>
        </p:nvSpPr>
        <p:spPr>
          <a:xfrm>
            <a:off x="789941" y="506013"/>
            <a:ext cx="7919231" cy="4371184"/>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4"/>
          <p:cNvSpPr/>
          <p:nvPr/>
        </p:nvSpPr>
        <p:spPr>
          <a:xfrm>
            <a:off x="529421" y="349800"/>
            <a:ext cx="8062595" cy="4512254"/>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 name="Google Shape;40;p4"/>
          <p:cNvGrpSpPr/>
          <p:nvPr/>
        </p:nvGrpSpPr>
        <p:grpSpPr>
          <a:xfrm>
            <a:off x="550224" y="368620"/>
            <a:ext cx="878229" cy="62753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1714300" y="1186825"/>
            <a:ext cx="5715300" cy="276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Nunito SemiBold"/>
              <a:buChar char="✗"/>
              <a:defRPr sz="2800">
                <a:latin typeface="Nunito SemiBold"/>
                <a:ea typeface="Nunito SemiBold"/>
                <a:cs typeface="Nunito SemiBold"/>
                <a:sym typeface="Nunito SemiBold"/>
              </a:defRPr>
            </a:lvl1pPr>
            <a:lvl2pPr marL="914400" lvl="1"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2pPr>
            <a:lvl3pPr marL="1371600" lvl="2"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3pPr>
            <a:lvl4pPr marL="1828800" lvl="3"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4pPr>
            <a:lvl5pPr marL="2286000" lvl="4"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5pPr>
            <a:lvl6pPr marL="2743200" lvl="5"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6pPr>
            <a:lvl7pPr marL="3200400" lvl="6"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7pPr>
            <a:lvl8pPr marL="3657600" lvl="7"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8pPr>
            <a:lvl9pPr marL="4114800" lvl="8" indent="-406400" algn="ctr" rtl="0">
              <a:spcBef>
                <a:spcPts val="1000"/>
              </a:spcBef>
              <a:spcAft>
                <a:spcPts val="1000"/>
              </a:spcAft>
              <a:buSzPts val="2800"/>
              <a:buFont typeface="Nunito SemiBold"/>
              <a:buChar char="■"/>
              <a:defRPr sz="2800">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4"/>
          <p:cNvSpPr/>
          <p:nvPr/>
        </p:nvSpPr>
        <p:spPr>
          <a:xfrm rot="-10653455">
            <a:off x="308904" y="3412015"/>
            <a:ext cx="814998" cy="1023408"/>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4"/>
          <p:cNvSpPr/>
          <p:nvPr/>
        </p:nvSpPr>
        <p:spPr>
          <a:xfrm rot="5624237">
            <a:off x="8289671" y="2866841"/>
            <a:ext cx="540119" cy="264234"/>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4"/>
          <p:cNvSpPr/>
          <p:nvPr/>
        </p:nvSpPr>
        <p:spPr>
          <a:xfrm rot="5400000">
            <a:off x="6259143" y="-119213"/>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4"/>
          <p:cNvSpPr/>
          <p:nvPr/>
        </p:nvSpPr>
        <p:spPr>
          <a:xfrm rot="5400000">
            <a:off x="6459663" y="73310"/>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4"/>
          <p:cNvSpPr/>
          <p:nvPr/>
        </p:nvSpPr>
        <p:spPr>
          <a:xfrm flipH="1">
            <a:off x="486100" y="253760"/>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4"/>
          <p:cNvSpPr/>
          <p:nvPr/>
        </p:nvSpPr>
        <p:spPr>
          <a:xfrm flipH="1">
            <a:off x="509560" y="230637"/>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4"/>
        <p:cNvGrpSpPr/>
        <p:nvPr/>
      </p:nvGrpSpPr>
      <p:grpSpPr>
        <a:xfrm>
          <a:off x="0" y="0"/>
          <a:ext cx="0" cy="0"/>
          <a:chOff x="0" y="0"/>
          <a:chExt cx="0" cy="0"/>
        </a:xfrm>
      </p:grpSpPr>
      <p:sp>
        <p:nvSpPr>
          <p:cNvPr id="55" name="Google Shape;55;p5"/>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188175" y="1506350"/>
            <a:ext cx="6426300" cy="28404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1000"/>
              </a:spcBef>
              <a:spcAft>
                <a:spcPts val="0"/>
              </a:spcAft>
              <a:buSzPts val="2200"/>
              <a:buChar char="✗"/>
              <a:defRPr/>
            </a:lvl2pPr>
            <a:lvl3pPr marL="1371600" lvl="2" indent="-368300" rtl="0">
              <a:spcBef>
                <a:spcPts val="1000"/>
              </a:spcBef>
              <a:spcAft>
                <a:spcPts val="0"/>
              </a:spcAft>
              <a:buSzPts val="2200"/>
              <a:buChar char="■"/>
              <a:defRPr/>
            </a:lvl3pPr>
            <a:lvl4pPr marL="1828800" lvl="3" indent="-368300" rtl="0">
              <a:spcBef>
                <a:spcPts val="1000"/>
              </a:spcBef>
              <a:spcAft>
                <a:spcPts val="0"/>
              </a:spcAft>
              <a:buSzPts val="2200"/>
              <a:buChar char="●"/>
              <a:defRPr/>
            </a:lvl4pPr>
            <a:lvl5pPr marL="2286000" lvl="4" indent="-368300" rtl="0">
              <a:spcBef>
                <a:spcPts val="1000"/>
              </a:spcBef>
              <a:spcAft>
                <a:spcPts val="0"/>
              </a:spcAft>
              <a:buSzPts val="2200"/>
              <a:buChar char="○"/>
              <a:defRPr/>
            </a:lvl5pPr>
            <a:lvl6pPr marL="2743200" lvl="5" indent="-368300" rtl="0">
              <a:spcBef>
                <a:spcPts val="1000"/>
              </a:spcBef>
              <a:spcAft>
                <a:spcPts val="0"/>
              </a:spcAft>
              <a:buSzPts val="2200"/>
              <a:buChar char="■"/>
              <a:defRPr/>
            </a:lvl6pPr>
            <a:lvl7pPr marL="3200400" lvl="6" indent="-368300" rtl="0">
              <a:spcBef>
                <a:spcPts val="1000"/>
              </a:spcBef>
              <a:spcAft>
                <a:spcPts val="0"/>
              </a:spcAft>
              <a:buSzPts val="2200"/>
              <a:buChar char="●"/>
              <a:defRPr/>
            </a:lvl7pPr>
            <a:lvl8pPr marL="3657600" lvl="7" indent="-368300" rtl="0">
              <a:spcBef>
                <a:spcPts val="1000"/>
              </a:spcBef>
              <a:spcAft>
                <a:spcPts val="0"/>
              </a:spcAft>
              <a:buSzPts val="2200"/>
              <a:buChar char="○"/>
              <a:defRPr/>
            </a:lvl8pPr>
            <a:lvl9pPr marL="4114800" lvl="8" indent="-368300" rtl="0">
              <a:spcBef>
                <a:spcPts val="1000"/>
              </a:spcBef>
              <a:spcAft>
                <a:spcPts val="1000"/>
              </a:spcAft>
              <a:buSzPts val="2200"/>
              <a:buChar char="■"/>
              <a:defRPr/>
            </a:lvl9pPr>
          </a:lstStyle>
          <a:p>
            <a:endParaRPr/>
          </a:p>
        </p:txBody>
      </p:sp>
      <p:sp>
        <p:nvSpPr>
          <p:cNvPr id="60" name="Google Shape;60;p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5"/>
          <p:cNvSpPr/>
          <p:nvPr/>
        </p:nvSpPr>
        <p:spPr>
          <a:xfrm>
            <a:off x="3215361" y="371192"/>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4695254" y="40455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8578274" y="29574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4853896" y="460730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5"/>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97"/>
        <p:cNvGrpSpPr/>
        <p:nvPr/>
      </p:nvGrpSpPr>
      <p:grpSpPr>
        <a:xfrm>
          <a:off x="0" y="0"/>
          <a:ext cx="0" cy="0"/>
          <a:chOff x="0" y="0"/>
          <a:chExt cx="0" cy="0"/>
        </a:xfrm>
      </p:grpSpPr>
      <p:sp>
        <p:nvSpPr>
          <p:cNvPr id="98" name="Google Shape;98;p8"/>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8"/>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8"/>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8"/>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02" name="Google Shape;102;p8"/>
          <p:cNvSpPr txBox="1">
            <a:spLocks noGrp="1"/>
          </p:cNvSpPr>
          <p:nvPr>
            <p:ph type="body" idx="1"/>
          </p:nvPr>
        </p:nvSpPr>
        <p:spPr>
          <a:xfrm>
            <a:off x="1188175" y="1506350"/>
            <a:ext cx="2001900" cy="2789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03" name="Google Shape;103;p8"/>
          <p:cNvSpPr txBox="1">
            <a:spLocks noGrp="1"/>
          </p:cNvSpPr>
          <p:nvPr>
            <p:ph type="body" idx="2"/>
          </p:nvPr>
        </p:nvSpPr>
        <p:spPr>
          <a:xfrm>
            <a:off x="3400388" y="1506350"/>
            <a:ext cx="2001900" cy="2789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04" name="Google Shape;104;p8"/>
          <p:cNvSpPr txBox="1">
            <a:spLocks noGrp="1"/>
          </p:cNvSpPr>
          <p:nvPr>
            <p:ph type="body" idx="3"/>
          </p:nvPr>
        </p:nvSpPr>
        <p:spPr>
          <a:xfrm>
            <a:off x="5612601" y="1506350"/>
            <a:ext cx="2001900" cy="2789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05" name="Google Shape;105;p8"/>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6" name="Google Shape;106;p8"/>
          <p:cNvSpPr/>
          <p:nvPr/>
        </p:nvSpPr>
        <p:spPr>
          <a:xfrm rot="10338673">
            <a:off x="8747978" y="1166276"/>
            <a:ext cx="113410" cy="95472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8"/>
          <p:cNvSpPr/>
          <p:nvPr/>
        </p:nvSpPr>
        <p:spPr>
          <a:xfrm rot="10338673">
            <a:off x="8873347" y="1615232"/>
            <a:ext cx="80494" cy="39932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8"/>
          <p:cNvSpPr/>
          <p:nvPr/>
        </p:nvSpPr>
        <p:spPr>
          <a:xfrm>
            <a:off x="3152266" y="381106"/>
            <a:ext cx="888148" cy="61490"/>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8"/>
          <p:cNvSpPr/>
          <p:nvPr/>
        </p:nvSpPr>
        <p:spPr>
          <a:xfrm>
            <a:off x="4094271" y="411908"/>
            <a:ext cx="86890" cy="31179"/>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8"/>
          <p:cNvSpPr/>
          <p:nvPr/>
        </p:nvSpPr>
        <p:spPr>
          <a:xfrm>
            <a:off x="4264152" y="411573"/>
            <a:ext cx="299728" cy="4068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8"/>
          <p:cNvSpPr/>
          <p:nvPr/>
        </p:nvSpPr>
        <p:spPr>
          <a:xfrm rot="5534346">
            <a:off x="22341" y="3409311"/>
            <a:ext cx="681569" cy="214495"/>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8"/>
          <p:cNvSpPr/>
          <p:nvPr/>
        </p:nvSpPr>
        <p:spPr>
          <a:xfrm>
            <a:off x="6092030" y="4766054"/>
            <a:ext cx="880619" cy="4727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8"/>
          <p:cNvSpPr/>
          <p:nvPr/>
        </p:nvSpPr>
        <p:spPr>
          <a:xfrm>
            <a:off x="6467384" y="4872362"/>
            <a:ext cx="285390" cy="351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9"/>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9"/>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9"/>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9"/>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9" name="Google Shape;119;p9"/>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0" name="Google Shape;120;p9"/>
          <p:cNvSpPr/>
          <p:nvPr/>
        </p:nvSpPr>
        <p:spPr>
          <a:xfrm>
            <a:off x="325536" y="1027644"/>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9"/>
          <p:cNvSpPr/>
          <p:nvPr/>
        </p:nvSpPr>
        <p:spPr>
          <a:xfrm>
            <a:off x="257001" y="1121076"/>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9"/>
          <p:cNvSpPr/>
          <p:nvPr/>
        </p:nvSpPr>
        <p:spPr>
          <a:xfrm>
            <a:off x="2910561" y="377935"/>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9"/>
          <p:cNvSpPr/>
          <p:nvPr/>
        </p:nvSpPr>
        <p:spPr>
          <a:xfrm>
            <a:off x="4390454" y="411302"/>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9"/>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9"/>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9"/>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9"/>
          <p:cNvSpPr/>
          <p:nvPr/>
        </p:nvSpPr>
        <p:spPr>
          <a:xfrm>
            <a:off x="8624662" y="1757104"/>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9"/>
          <p:cNvSpPr/>
          <p:nvPr/>
        </p:nvSpPr>
        <p:spPr>
          <a:xfrm>
            <a:off x="4654424" y="455549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 Light" type="blank">
  <p:cSld name="BLANK">
    <p:spTree>
      <p:nvGrpSpPr>
        <p:cNvPr id="1" name="Shape 142"/>
        <p:cNvGrpSpPr/>
        <p:nvPr/>
      </p:nvGrpSpPr>
      <p:grpSpPr>
        <a:xfrm>
          <a:off x="0" y="0"/>
          <a:ext cx="0" cy="0"/>
          <a:chOff x="0" y="0"/>
          <a:chExt cx="0" cy="0"/>
        </a:xfrm>
      </p:grpSpPr>
      <p:sp>
        <p:nvSpPr>
          <p:cNvPr id="143" name="Google Shape;143;p11"/>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11"/>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11"/>
          <p:cNvSpPr/>
          <p:nvPr/>
        </p:nvSpPr>
        <p:spPr>
          <a:xfrm rot="-5673298">
            <a:off x="2374092" y="4308014"/>
            <a:ext cx="113285" cy="95367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11"/>
          <p:cNvSpPr/>
          <p:nvPr/>
        </p:nvSpPr>
        <p:spPr>
          <a:xfrm rot="-5673298">
            <a:off x="2213926" y="4684679"/>
            <a:ext cx="80405" cy="39888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11"/>
          <p:cNvSpPr/>
          <p:nvPr/>
        </p:nvSpPr>
        <p:spPr>
          <a:xfrm>
            <a:off x="5590150" y="299125"/>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11"/>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11"/>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11"/>
          <p:cNvSpPr/>
          <p:nvPr/>
        </p:nvSpPr>
        <p:spPr>
          <a:xfrm>
            <a:off x="331162" y="1999469"/>
            <a:ext cx="211591" cy="2679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11"/>
          <p:cNvSpPr/>
          <p:nvPr/>
        </p:nvSpPr>
        <p:spPr>
          <a:xfrm>
            <a:off x="8564788" y="35845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11"/>
          <p:cNvSpPr/>
          <p:nvPr/>
        </p:nvSpPr>
        <p:spPr>
          <a:xfrm rot="5069525">
            <a:off x="7853134" y="3741816"/>
            <a:ext cx="814157" cy="1022353"/>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11"/>
          <p:cNvSpPr/>
          <p:nvPr/>
        </p:nvSpPr>
        <p:spPr>
          <a:xfrm rot="5400000">
            <a:off x="305418" y="30461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 Half">
  <p:cSld name="BLANK_1_1">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4588400" y="637136"/>
            <a:ext cx="4206636" cy="4111947"/>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3"/>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69" name="Google Shape;169;p13"/>
          <p:cNvGrpSpPr/>
          <p:nvPr/>
        </p:nvGrpSpPr>
        <p:grpSpPr>
          <a:xfrm>
            <a:off x="4377287" y="431563"/>
            <a:ext cx="4360802" cy="4280374"/>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5" name="Google Shape;175;p13"/>
          <p:cNvSpPr/>
          <p:nvPr/>
        </p:nvSpPr>
        <p:spPr>
          <a:xfrm rot="2700000">
            <a:off x="4969709" y="954676"/>
            <a:ext cx="200969" cy="17285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3"/>
          <p:cNvSpPr/>
          <p:nvPr/>
        </p:nvSpPr>
        <p:spPr>
          <a:xfrm rot="8434612">
            <a:off x="7810734" y="3959265"/>
            <a:ext cx="540275" cy="264310"/>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3375" y="683600"/>
            <a:ext cx="6426300" cy="3963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88175" y="1506350"/>
            <a:ext cx="6426300" cy="28404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75" y="4693376"/>
            <a:ext cx="548700" cy="300300"/>
          </a:xfrm>
          <a:prstGeom prst="rect">
            <a:avLst/>
          </a:prstGeom>
          <a:noFill/>
          <a:ln>
            <a:noFill/>
          </a:ln>
        </p:spPr>
        <p:txBody>
          <a:bodyPr spcFirstLastPara="1" wrap="square" lIns="0" tIns="0" rIns="0" bIns="0" anchor="ctr" anchorCtr="0">
            <a:noAutofit/>
          </a:bodyPr>
          <a:lstStyle>
            <a:lvl1pPr lvl="0" algn="r" rtl="0">
              <a:buNone/>
              <a:defRPr sz="1500" b="1">
                <a:solidFill>
                  <a:schemeClr val="dk2"/>
                </a:solidFill>
                <a:latin typeface="Amatic SC"/>
                <a:ea typeface="Amatic SC"/>
                <a:cs typeface="Amatic SC"/>
                <a:sym typeface="Amatic SC"/>
              </a:defRPr>
            </a:lvl1pPr>
            <a:lvl2pPr lvl="1" algn="r" rtl="0">
              <a:buNone/>
              <a:defRPr sz="1500" b="1">
                <a:solidFill>
                  <a:schemeClr val="dk2"/>
                </a:solidFill>
                <a:latin typeface="Amatic SC"/>
                <a:ea typeface="Amatic SC"/>
                <a:cs typeface="Amatic SC"/>
                <a:sym typeface="Amatic SC"/>
              </a:defRPr>
            </a:lvl2pPr>
            <a:lvl3pPr lvl="2" algn="r" rtl="0">
              <a:buNone/>
              <a:defRPr sz="1500" b="1">
                <a:solidFill>
                  <a:schemeClr val="dk2"/>
                </a:solidFill>
                <a:latin typeface="Amatic SC"/>
                <a:ea typeface="Amatic SC"/>
                <a:cs typeface="Amatic SC"/>
                <a:sym typeface="Amatic SC"/>
              </a:defRPr>
            </a:lvl3pPr>
            <a:lvl4pPr lvl="3" algn="r" rtl="0">
              <a:buNone/>
              <a:defRPr sz="1500" b="1">
                <a:solidFill>
                  <a:schemeClr val="dk2"/>
                </a:solidFill>
                <a:latin typeface="Amatic SC"/>
                <a:ea typeface="Amatic SC"/>
                <a:cs typeface="Amatic SC"/>
                <a:sym typeface="Amatic SC"/>
              </a:defRPr>
            </a:lvl4pPr>
            <a:lvl5pPr lvl="4" algn="r" rtl="0">
              <a:buNone/>
              <a:defRPr sz="1500" b="1">
                <a:solidFill>
                  <a:schemeClr val="dk2"/>
                </a:solidFill>
                <a:latin typeface="Amatic SC"/>
                <a:ea typeface="Amatic SC"/>
                <a:cs typeface="Amatic SC"/>
                <a:sym typeface="Amatic SC"/>
              </a:defRPr>
            </a:lvl5pPr>
            <a:lvl6pPr lvl="5" algn="r" rtl="0">
              <a:buNone/>
              <a:defRPr sz="1500" b="1">
                <a:solidFill>
                  <a:schemeClr val="dk2"/>
                </a:solidFill>
                <a:latin typeface="Amatic SC"/>
                <a:ea typeface="Amatic SC"/>
                <a:cs typeface="Amatic SC"/>
                <a:sym typeface="Amatic SC"/>
              </a:defRPr>
            </a:lvl6pPr>
            <a:lvl7pPr lvl="6" algn="r" rtl="0">
              <a:buNone/>
              <a:defRPr sz="1500" b="1">
                <a:solidFill>
                  <a:schemeClr val="dk2"/>
                </a:solidFill>
                <a:latin typeface="Amatic SC"/>
                <a:ea typeface="Amatic SC"/>
                <a:cs typeface="Amatic SC"/>
                <a:sym typeface="Amatic SC"/>
              </a:defRPr>
            </a:lvl7pPr>
            <a:lvl8pPr lvl="7" algn="r" rtl="0">
              <a:buNone/>
              <a:defRPr sz="1500" b="1">
                <a:solidFill>
                  <a:schemeClr val="dk2"/>
                </a:solidFill>
                <a:latin typeface="Amatic SC"/>
                <a:ea typeface="Amatic SC"/>
                <a:cs typeface="Amatic SC"/>
                <a:sym typeface="Amatic SC"/>
              </a:defRPr>
            </a:lvl8pPr>
            <a:lvl9pPr lvl="8" algn="r" rtl="0">
              <a:buNone/>
              <a:defRPr sz="1500" b="1">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7" r:id="rId6"/>
    <p:sldLayoutId id="2147483659" r:id="rId7"/>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s://www.slidescarnival.com/extra-free-resources-icons-and-maps/?utm_source=template"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twitter.com/googledocs/status/730087240156643328"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5"/>
          <p:cNvSpPr txBox="1">
            <a:spLocks noGrp="1"/>
          </p:cNvSpPr>
          <p:nvPr>
            <p:ph type="ctrTitle"/>
          </p:nvPr>
        </p:nvSpPr>
        <p:spPr>
          <a:xfrm>
            <a:off x="1124715" y="1232713"/>
            <a:ext cx="7072604" cy="4012163"/>
          </a:xfrm>
          <a:prstGeom prst="rect">
            <a:avLst/>
          </a:prstGeom>
        </p:spPr>
        <p:txBody>
          <a:bodyPr spcFirstLastPara="1" wrap="square" lIns="0" tIns="0" rIns="0" bIns="0" anchor="ctr" anchorCtr="0">
            <a:noAutofit/>
          </a:bodyPr>
          <a:lstStyle/>
          <a:p>
            <a:pPr>
              <a:lnSpc>
                <a:spcPct val="100000"/>
              </a:lnSpc>
            </a:pPr>
            <a:r>
              <a:rPr lang="en-US" sz="3600" b="0" dirty="0">
                <a:latin typeface="Comic Sans MS" panose="030F0702030302020204" pitchFamily="66" charset="0"/>
                <a:cs typeface="Assistant SemiBold" panose="00000700000000000000" pitchFamily="2" charset="-79"/>
              </a:rPr>
              <a:t>When Theory </a:t>
            </a:r>
            <a:br>
              <a:rPr lang="en-US" sz="3600" b="0" dirty="0">
                <a:latin typeface="Comic Sans MS" panose="030F0702030302020204" pitchFamily="66" charset="0"/>
                <a:cs typeface="Assistant SemiBold" panose="00000700000000000000" pitchFamily="2" charset="-79"/>
              </a:rPr>
            </a:br>
            <a:r>
              <a:rPr lang="en-US" sz="3600" b="0" dirty="0">
                <a:latin typeface="Comic Sans MS" panose="030F0702030302020204" pitchFamily="66" charset="0"/>
                <a:cs typeface="Assistant SemiBold" panose="00000700000000000000" pitchFamily="2" charset="-79"/>
              </a:rPr>
              <a:t>Enters Kindergarten:</a:t>
            </a:r>
            <a:br>
              <a:rPr lang="en-US" sz="3600" b="0" dirty="0">
                <a:latin typeface="Comic Sans MS" panose="030F0702030302020204" pitchFamily="66" charset="0"/>
                <a:cs typeface="Assistant SemiBold" panose="00000700000000000000" pitchFamily="2" charset="-79"/>
              </a:rPr>
            </a:br>
            <a:r>
              <a:rPr lang="en-US" sz="3200" b="0" dirty="0">
                <a:latin typeface="Comic Sans MS" panose="030F0702030302020204" pitchFamily="66" charset="0"/>
                <a:cs typeface="Assistant SemiBold" panose="00000700000000000000" pitchFamily="2" charset="-79"/>
              </a:rPr>
              <a:t>Bridging the Theory-Practice Gap in teachers’ training</a:t>
            </a:r>
            <a:br>
              <a:rPr lang="en-US" sz="2000" b="0" dirty="0">
                <a:latin typeface="Comic Sans MS" panose="030F0702030302020204" pitchFamily="66" charset="0"/>
                <a:cs typeface="Assistant SemiBold" panose="00000700000000000000" pitchFamily="2" charset="-79"/>
              </a:rPr>
            </a:br>
            <a:br>
              <a:rPr lang="en-US" sz="2400" dirty="0">
                <a:latin typeface="Comic Sans MS" panose="030F0702030302020204" pitchFamily="66" charset="0"/>
                <a:cs typeface="Assistant SemiBold" panose="00000700000000000000" pitchFamily="2" charset="-79"/>
              </a:rPr>
            </a:br>
            <a:br>
              <a:rPr lang="en-US" sz="2000" dirty="0">
                <a:latin typeface="Nunito"/>
              </a:rPr>
            </a:br>
            <a:br>
              <a:rPr lang="en-US" sz="2000" dirty="0">
                <a:latin typeface="Comic Sans MS" panose="030F0702030302020204" pitchFamily="66" charset="0"/>
                <a:cs typeface="Assistant SemiBold" panose="00000700000000000000" pitchFamily="2" charset="-79"/>
              </a:rPr>
            </a:br>
            <a:endParaRPr sz="2400" dirty="0">
              <a:latin typeface="Comic Sans MS" panose="030F0702030302020204" pitchFamily="66" charset="0"/>
              <a:cs typeface="Assistant SemiBold" panose="00000700000000000000" pitchFamily="2" charset="-79"/>
            </a:endParaRPr>
          </a:p>
        </p:txBody>
      </p:sp>
      <p:pic>
        <p:nvPicPr>
          <p:cNvPr id="3" name="תמונה 2">
            <a:extLst>
              <a:ext uri="{FF2B5EF4-FFF2-40B4-BE49-F238E27FC236}">
                <a16:creationId xmlns:a16="http://schemas.microsoft.com/office/drawing/2014/main" id="{11C94D5A-4F01-5CAC-6F40-DDE62A45772D}"/>
              </a:ext>
            </a:extLst>
          </p:cNvPr>
          <p:cNvPicPr>
            <a:picLocks noChangeAspect="1"/>
          </p:cNvPicPr>
          <p:nvPr/>
        </p:nvPicPr>
        <p:blipFill>
          <a:blip r:embed="rId3"/>
          <a:stretch>
            <a:fillRect/>
          </a:stretch>
        </p:blipFill>
        <p:spPr>
          <a:xfrm>
            <a:off x="8367033" y="128664"/>
            <a:ext cx="577588" cy="726217"/>
          </a:xfrm>
          <a:prstGeom prst="rect">
            <a:avLst/>
          </a:prstGeom>
        </p:spPr>
      </p:pic>
      <p:pic>
        <p:nvPicPr>
          <p:cNvPr id="2" name="תמונה 1">
            <a:extLst>
              <a:ext uri="{FF2B5EF4-FFF2-40B4-BE49-F238E27FC236}">
                <a16:creationId xmlns:a16="http://schemas.microsoft.com/office/drawing/2014/main" id="{5EEBA574-1837-9CA8-95D7-B791096CFD6E}"/>
              </a:ext>
            </a:extLst>
          </p:cNvPr>
          <p:cNvPicPr>
            <a:picLocks noChangeAspect="1"/>
          </p:cNvPicPr>
          <p:nvPr/>
        </p:nvPicPr>
        <p:blipFill>
          <a:blip r:embed="rId4"/>
          <a:stretch>
            <a:fillRect/>
          </a:stretch>
        </p:blipFill>
        <p:spPr>
          <a:xfrm>
            <a:off x="4104581" y="3815178"/>
            <a:ext cx="193032" cy="197139"/>
          </a:xfrm>
          <a:prstGeom prst="rect">
            <a:avLst/>
          </a:prstGeom>
        </p:spPr>
      </p:pic>
      <p:pic>
        <p:nvPicPr>
          <p:cNvPr id="4" name="תמונה 3">
            <a:extLst>
              <a:ext uri="{FF2B5EF4-FFF2-40B4-BE49-F238E27FC236}">
                <a16:creationId xmlns:a16="http://schemas.microsoft.com/office/drawing/2014/main" id="{5359E184-DC81-8708-27A7-6336947F0D3C}"/>
              </a:ext>
            </a:extLst>
          </p:cNvPr>
          <p:cNvPicPr>
            <a:picLocks noChangeAspect="1"/>
          </p:cNvPicPr>
          <p:nvPr/>
        </p:nvPicPr>
        <p:blipFill>
          <a:blip r:embed="rId5"/>
          <a:stretch>
            <a:fillRect/>
          </a:stretch>
        </p:blipFill>
        <p:spPr>
          <a:xfrm>
            <a:off x="4661017" y="3810194"/>
            <a:ext cx="195089" cy="2011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7" name="Google Shape;607;p48"/>
          <p:cNvSpPr/>
          <p:nvPr/>
        </p:nvSpPr>
        <p:spPr>
          <a:xfrm>
            <a:off x="993887" y="676199"/>
            <a:ext cx="7394100" cy="37908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48"/>
          <p:cNvGrpSpPr/>
          <p:nvPr/>
        </p:nvGrpSpPr>
        <p:grpSpPr>
          <a:xfrm>
            <a:off x="348155" y="656020"/>
            <a:ext cx="8363384" cy="3790957"/>
            <a:chOff x="638138" y="467100"/>
            <a:chExt cx="7867750" cy="4194000"/>
          </a:xfrm>
        </p:grpSpPr>
        <p:cxnSp>
          <p:nvCxnSpPr>
            <p:cNvPr id="609" name="Google Shape;609;p48"/>
            <p:cNvCxnSpPr/>
            <p:nvPr/>
          </p:nvCxnSpPr>
          <p:spPr>
            <a:xfrm>
              <a:off x="638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0" name="Google Shape;610;p48"/>
            <p:cNvCxnSpPr/>
            <p:nvPr/>
          </p:nvCxnSpPr>
          <p:spPr>
            <a:xfrm>
              <a:off x="809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1" name="Google Shape;611;p48"/>
            <p:cNvCxnSpPr/>
            <p:nvPr/>
          </p:nvCxnSpPr>
          <p:spPr>
            <a:xfrm>
              <a:off x="980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2" name="Google Shape;612;p48"/>
            <p:cNvCxnSpPr/>
            <p:nvPr/>
          </p:nvCxnSpPr>
          <p:spPr>
            <a:xfrm>
              <a:off x="1151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3" name="Google Shape;613;p48"/>
            <p:cNvCxnSpPr/>
            <p:nvPr/>
          </p:nvCxnSpPr>
          <p:spPr>
            <a:xfrm>
              <a:off x="1322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4" name="Google Shape;614;p48"/>
            <p:cNvCxnSpPr/>
            <p:nvPr/>
          </p:nvCxnSpPr>
          <p:spPr>
            <a:xfrm>
              <a:off x="1493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5" name="Google Shape;615;p48"/>
            <p:cNvCxnSpPr/>
            <p:nvPr/>
          </p:nvCxnSpPr>
          <p:spPr>
            <a:xfrm>
              <a:off x="1664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6" name="Google Shape;616;p48"/>
            <p:cNvCxnSpPr/>
            <p:nvPr/>
          </p:nvCxnSpPr>
          <p:spPr>
            <a:xfrm>
              <a:off x="1835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7" name="Google Shape;617;p48"/>
            <p:cNvCxnSpPr/>
            <p:nvPr/>
          </p:nvCxnSpPr>
          <p:spPr>
            <a:xfrm>
              <a:off x="2006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8" name="Google Shape;618;p48"/>
            <p:cNvCxnSpPr/>
            <p:nvPr/>
          </p:nvCxnSpPr>
          <p:spPr>
            <a:xfrm>
              <a:off x="2177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9" name="Google Shape;619;p48"/>
            <p:cNvCxnSpPr/>
            <p:nvPr/>
          </p:nvCxnSpPr>
          <p:spPr>
            <a:xfrm>
              <a:off x="2348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0" name="Google Shape;620;p48"/>
            <p:cNvCxnSpPr/>
            <p:nvPr/>
          </p:nvCxnSpPr>
          <p:spPr>
            <a:xfrm>
              <a:off x="2519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1" name="Google Shape;621;p48"/>
            <p:cNvCxnSpPr/>
            <p:nvPr/>
          </p:nvCxnSpPr>
          <p:spPr>
            <a:xfrm>
              <a:off x="2690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2" name="Google Shape;622;p48"/>
            <p:cNvCxnSpPr/>
            <p:nvPr/>
          </p:nvCxnSpPr>
          <p:spPr>
            <a:xfrm>
              <a:off x="2861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3" name="Google Shape;623;p48"/>
            <p:cNvCxnSpPr/>
            <p:nvPr/>
          </p:nvCxnSpPr>
          <p:spPr>
            <a:xfrm>
              <a:off x="3032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4" name="Google Shape;624;p48"/>
            <p:cNvCxnSpPr/>
            <p:nvPr/>
          </p:nvCxnSpPr>
          <p:spPr>
            <a:xfrm>
              <a:off x="3203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5" name="Google Shape;625;p48"/>
            <p:cNvCxnSpPr/>
            <p:nvPr/>
          </p:nvCxnSpPr>
          <p:spPr>
            <a:xfrm>
              <a:off x="3374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6" name="Google Shape;626;p48"/>
            <p:cNvCxnSpPr/>
            <p:nvPr/>
          </p:nvCxnSpPr>
          <p:spPr>
            <a:xfrm>
              <a:off x="3545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7" name="Google Shape;627;p48"/>
            <p:cNvCxnSpPr/>
            <p:nvPr/>
          </p:nvCxnSpPr>
          <p:spPr>
            <a:xfrm>
              <a:off x="3716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8" name="Google Shape;628;p48"/>
            <p:cNvCxnSpPr/>
            <p:nvPr/>
          </p:nvCxnSpPr>
          <p:spPr>
            <a:xfrm>
              <a:off x="3887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9" name="Google Shape;629;p48"/>
            <p:cNvCxnSpPr/>
            <p:nvPr/>
          </p:nvCxnSpPr>
          <p:spPr>
            <a:xfrm>
              <a:off x="40588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0" name="Google Shape;630;p48"/>
            <p:cNvCxnSpPr/>
            <p:nvPr/>
          </p:nvCxnSpPr>
          <p:spPr>
            <a:xfrm>
              <a:off x="42299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1" name="Google Shape;631;p48"/>
            <p:cNvCxnSpPr/>
            <p:nvPr/>
          </p:nvCxnSpPr>
          <p:spPr>
            <a:xfrm>
              <a:off x="44009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2" name="Google Shape;632;p48"/>
            <p:cNvCxnSpPr/>
            <p:nvPr/>
          </p:nvCxnSpPr>
          <p:spPr>
            <a:xfrm>
              <a:off x="47430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3" name="Google Shape;633;p48"/>
            <p:cNvCxnSpPr/>
            <p:nvPr/>
          </p:nvCxnSpPr>
          <p:spPr>
            <a:xfrm>
              <a:off x="49141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4" name="Google Shape;634;p48"/>
            <p:cNvCxnSpPr/>
            <p:nvPr/>
          </p:nvCxnSpPr>
          <p:spPr>
            <a:xfrm>
              <a:off x="5085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48"/>
            <p:cNvCxnSpPr/>
            <p:nvPr/>
          </p:nvCxnSpPr>
          <p:spPr>
            <a:xfrm>
              <a:off x="5256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6" name="Google Shape;636;p48"/>
            <p:cNvCxnSpPr/>
            <p:nvPr/>
          </p:nvCxnSpPr>
          <p:spPr>
            <a:xfrm>
              <a:off x="5427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7" name="Google Shape;637;p48"/>
            <p:cNvCxnSpPr/>
            <p:nvPr/>
          </p:nvCxnSpPr>
          <p:spPr>
            <a:xfrm>
              <a:off x="5598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8" name="Google Shape;638;p48"/>
            <p:cNvCxnSpPr/>
            <p:nvPr/>
          </p:nvCxnSpPr>
          <p:spPr>
            <a:xfrm>
              <a:off x="5769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9" name="Google Shape;639;p48"/>
            <p:cNvCxnSpPr/>
            <p:nvPr/>
          </p:nvCxnSpPr>
          <p:spPr>
            <a:xfrm>
              <a:off x="5940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0" name="Google Shape;640;p48"/>
            <p:cNvCxnSpPr/>
            <p:nvPr/>
          </p:nvCxnSpPr>
          <p:spPr>
            <a:xfrm>
              <a:off x="6111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1" name="Google Shape;641;p48"/>
            <p:cNvCxnSpPr/>
            <p:nvPr/>
          </p:nvCxnSpPr>
          <p:spPr>
            <a:xfrm>
              <a:off x="6282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2" name="Google Shape;642;p48"/>
            <p:cNvCxnSpPr/>
            <p:nvPr/>
          </p:nvCxnSpPr>
          <p:spPr>
            <a:xfrm>
              <a:off x="6453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3" name="Google Shape;643;p48"/>
            <p:cNvCxnSpPr/>
            <p:nvPr/>
          </p:nvCxnSpPr>
          <p:spPr>
            <a:xfrm>
              <a:off x="6624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4" name="Google Shape;644;p48"/>
            <p:cNvCxnSpPr/>
            <p:nvPr/>
          </p:nvCxnSpPr>
          <p:spPr>
            <a:xfrm>
              <a:off x="6795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5" name="Google Shape;645;p48"/>
            <p:cNvCxnSpPr/>
            <p:nvPr/>
          </p:nvCxnSpPr>
          <p:spPr>
            <a:xfrm>
              <a:off x="6966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6" name="Google Shape;646;p48"/>
            <p:cNvCxnSpPr/>
            <p:nvPr/>
          </p:nvCxnSpPr>
          <p:spPr>
            <a:xfrm>
              <a:off x="7137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7" name="Google Shape;647;p48"/>
            <p:cNvCxnSpPr/>
            <p:nvPr/>
          </p:nvCxnSpPr>
          <p:spPr>
            <a:xfrm>
              <a:off x="7308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8" name="Google Shape;648;p48"/>
            <p:cNvCxnSpPr/>
            <p:nvPr/>
          </p:nvCxnSpPr>
          <p:spPr>
            <a:xfrm>
              <a:off x="7479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9" name="Google Shape;649;p48"/>
            <p:cNvCxnSpPr/>
            <p:nvPr/>
          </p:nvCxnSpPr>
          <p:spPr>
            <a:xfrm>
              <a:off x="7650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0" name="Google Shape;650;p48"/>
            <p:cNvCxnSpPr/>
            <p:nvPr/>
          </p:nvCxnSpPr>
          <p:spPr>
            <a:xfrm>
              <a:off x="7821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1" name="Google Shape;651;p48"/>
            <p:cNvCxnSpPr/>
            <p:nvPr/>
          </p:nvCxnSpPr>
          <p:spPr>
            <a:xfrm>
              <a:off x="7992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2" name="Google Shape;652;p48"/>
            <p:cNvCxnSpPr/>
            <p:nvPr/>
          </p:nvCxnSpPr>
          <p:spPr>
            <a:xfrm>
              <a:off x="8163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3" name="Google Shape;653;p48"/>
            <p:cNvCxnSpPr/>
            <p:nvPr/>
          </p:nvCxnSpPr>
          <p:spPr>
            <a:xfrm>
              <a:off x="8334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4" name="Google Shape;654;p48"/>
            <p:cNvCxnSpPr/>
            <p:nvPr/>
          </p:nvCxnSpPr>
          <p:spPr>
            <a:xfrm>
              <a:off x="8505888" y="467100"/>
              <a:ext cx="0" cy="4194000"/>
            </a:xfrm>
            <a:prstGeom prst="straightConnector1">
              <a:avLst/>
            </a:prstGeom>
            <a:noFill/>
            <a:ln w="9525" cap="flat" cmpd="sng">
              <a:solidFill>
                <a:schemeClr val="lt2"/>
              </a:solidFill>
              <a:prstDash val="solid"/>
              <a:round/>
              <a:headEnd type="none" w="med" len="med"/>
              <a:tailEnd type="none" w="med" len="med"/>
            </a:ln>
          </p:spPr>
        </p:cxnSp>
      </p:grpSp>
      <p:sp>
        <p:nvSpPr>
          <p:cNvPr id="655" name="Google Shape;655;p48"/>
          <p:cNvSpPr txBox="1">
            <a:spLocks noGrp="1"/>
          </p:cNvSpPr>
          <p:nvPr>
            <p:ph type="sldNum" idx="12"/>
          </p:nvPr>
        </p:nvSpPr>
        <p:spPr>
          <a:xfrm>
            <a:off x="8523321"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grpSp>
        <p:nvGrpSpPr>
          <p:cNvPr id="656" name="Google Shape;656;p48"/>
          <p:cNvGrpSpPr/>
          <p:nvPr/>
        </p:nvGrpSpPr>
        <p:grpSpPr>
          <a:xfrm>
            <a:off x="993886" y="834119"/>
            <a:ext cx="7394022" cy="3474730"/>
            <a:chOff x="467088" y="642474"/>
            <a:chExt cx="4194000" cy="3858239"/>
          </a:xfrm>
        </p:grpSpPr>
        <p:cxnSp>
          <p:nvCxnSpPr>
            <p:cNvPr id="657" name="Google Shape;657;p48"/>
            <p:cNvCxnSpPr/>
            <p:nvPr/>
          </p:nvCxnSpPr>
          <p:spPr>
            <a:xfrm>
              <a:off x="2564088" y="-145452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8" name="Google Shape;658;p48"/>
            <p:cNvCxnSpPr/>
            <p:nvPr/>
          </p:nvCxnSpPr>
          <p:spPr>
            <a:xfrm>
              <a:off x="2564088" y="-127915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9" name="Google Shape;659;p48"/>
            <p:cNvCxnSpPr/>
            <p:nvPr/>
          </p:nvCxnSpPr>
          <p:spPr>
            <a:xfrm>
              <a:off x="2564088" y="-110377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0" name="Google Shape;660;p48"/>
            <p:cNvCxnSpPr/>
            <p:nvPr/>
          </p:nvCxnSpPr>
          <p:spPr>
            <a:xfrm>
              <a:off x="2564088" y="-92840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1" name="Google Shape;661;p48"/>
            <p:cNvCxnSpPr/>
            <p:nvPr/>
          </p:nvCxnSpPr>
          <p:spPr>
            <a:xfrm>
              <a:off x="2564088" y="-75302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2" name="Google Shape;662;p48"/>
            <p:cNvCxnSpPr/>
            <p:nvPr/>
          </p:nvCxnSpPr>
          <p:spPr>
            <a:xfrm>
              <a:off x="2564088" y="-57765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3" name="Google Shape;663;p48"/>
            <p:cNvCxnSpPr/>
            <p:nvPr/>
          </p:nvCxnSpPr>
          <p:spPr>
            <a:xfrm>
              <a:off x="2564088" y="-40227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4" name="Google Shape;664;p48"/>
            <p:cNvCxnSpPr/>
            <p:nvPr/>
          </p:nvCxnSpPr>
          <p:spPr>
            <a:xfrm>
              <a:off x="2564088" y="-22690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5" name="Google Shape;665;p48"/>
            <p:cNvCxnSpPr/>
            <p:nvPr/>
          </p:nvCxnSpPr>
          <p:spPr>
            <a:xfrm>
              <a:off x="2564088" y="-5153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6" name="Google Shape;666;p48"/>
            <p:cNvCxnSpPr/>
            <p:nvPr/>
          </p:nvCxnSpPr>
          <p:spPr>
            <a:xfrm>
              <a:off x="2564088" y="12384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7" name="Google Shape;667;p48"/>
            <p:cNvCxnSpPr/>
            <p:nvPr/>
          </p:nvCxnSpPr>
          <p:spPr>
            <a:xfrm>
              <a:off x="2564088" y="29921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8" name="Google Shape;668;p48"/>
            <p:cNvCxnSpPr/>
            <p:nvPr/>
          </p:nvCxnSpPr>
          <p:spPr>
            <a:xfrm>
              <a:off x="2564088" y="64996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9" name="Google Shape;669;p48"/>
            <p:cNvCxnSpPr/>
            <p:nvPr/>
          </p:nvCxnSpPr>
          <p:spPr>
            <a:xfrm>
              <a:off x="2564088" y="82534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0" name="Google Shape;670;p48"/>
            <p:cNvCxnSpPr/>
            <p:nvPr/>
          </p:nvCxnSpPr>
          <p:spPr>
            <a:xfrm>
              <a:off x="2564088" y="100071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1" name="Google Shape;671;p48"/>
            <p:cNvCxnSpPr/>
            <p:nvPr/>
          </p:nvCxnSpPr>
          <p:spPr>
            <a:xfrm>
              <a:off x="2564088" y="117609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2" name="Google Shape;672;p48"/>
            <p:cNvCxnSpPr/>
            <p:nvPr/>
          </p:nvCxnSpPr>
          <p:spPr>
            <a:xfrm>
              <a:off x="2564088" y="135146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3" name="Google Shape;673;p48"/>
            <p:cNvCxnSpPr/>
            <p:nvPr/>
          </p:nvCxnSpPr>
          <p:spPr>
            <a:xfrm>
              <a:off x="2564088" y="152684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4" name="Google Shape;674;p48"/>
            <p:cNvCxnSpPr/>
            <p:nvPr/>
          </p:nvCxnSpPr>
          <p:spPr>
            <a:xfrm>
              <a:off x="2564088" y="170221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5" name="Google Shape;675;p48"/>
            <p:cNvCxnSpPr/>
            <p:nvPr/>
          </p:nvCxnSpPr>
          <p:spPr>
            <a:xfrm>
              <a:off x="2564088" y="187759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6" name="Google Shape;676;p48"/>
            <p:cNvCxnSpPr/>
            <p:nvPr/>
          </p:nvCxnSpPr>
          <p:spPr>
            <a:xfrm>
              <a:off x="2564088" y="205296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7" name="Google Shape;677;p48"/>
            <p:cNvCxnSpPr/>
            <p:nvPr/>
          </p:nvCxnSpPr>
          <p:spPr>
            <a:xfrm>
              <a:off x="2564088" y="222833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8" name="Google Shape;678;p48"/>
            <p:cNvCxnSpPr/>
            <p:nvPr/>
          </p:nvCxnSpPr>
          <p:spPr>
            <a:xfrm>
              <a:off x="2564088" y="2403713"/>
              <a:ext cx="0" cy="4194000"/>
            </a:xfrm>
            <a:prstGeom prst="straightConnector1">
              <a:avLst/>
            </a:prstGeom>
            <a:noFill/>
            <a:ln w="9525" cap="flat" cmpd="sng">
              <a:solidFill>
                <a:schemeClr val="lt2"/>
              </a:solidFill>
              <a:prstDash val="solid"/>
              <a:round/>
              <a:headEnd type="none" w="med" len="med"/>
              <a:tailEnd type="none" w="med" len="med"/>
            </a:ln>
          </p:spPr>
        </p:cxnSp>
      </p:grpSp>
      <p:cxnSp>
        <p:nvCxnSpPr>
          <p:cNvPr id="680" name="Google Shape;680;p48"/>
          <p:cNvCxnSpPr/>
          <p:nvPr/>
        </p:nvCxnSpPr>
        <p:spPr>
          <a:xfrm>
            <a:off x="934724" y="2013573"/>
            <a:ext cx="7394100" cy="0"/>
          </a:xfrm>
          <a:prstGeom prst="straightConnector1">
            <a:avLst/>
          </a:prstGeom>
          <a:noFill/>
          <a:ln w="19050" cap="flat" cmpd="sng">
            <a:solidFill>
              <a:schemeClr val="dk2"/>
            </a:solidFill>
            <a:prstDash val="solid"/>
            <a:round/>
            <a:headEnd type="triangle" w="sm" len="sm"/>
            <a:tailEnd type="triangle" w="sm" len="sm"/>
          </a:ln>
        </p:spPr>
      </p:cxnSp>
      <p:sp>
        <p:nvSpPr>
          <p:cNvPr id="684" name="Google Shape;684;p48"/>
          <p:cNvSpPr txBox="1"/>
          <p:nvPr/>
        </p:nvSpPr>
        <p:spPr>
          <a:xfrm>
            <a:off x="3927064" y="2028968"/>
            <a:ext cx="1386401" cy="57095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2800" b="1" dirty="0">
                <a:solidFill>
                  <a:schemeClr val="dk1"/>
                </a:solidFill>
                <a:latin typeface="Amatic SC"/>
                <a:ea typeface="Amatic SC"/>
                <a:cs typeface="Amatic SC"/>
                <a:sym typeface="Nunito"/>
              </a:rPr>
              <a:t>Time</a:t>
            </a:r>
            <a:endParaRPr sz="2800" b="1" dirty="0">
              <a:solidFill>
                <a:schemeClr val="dk1"/>
              </a:solidFill>
              <a:latin typeface="Amatic SC"/>
              <a:ea typeface="Amatic SC"/>
              <a:cs typeface="Amatic SC"/>
              <a:sym typeface="Nunito"/>
            </a:endParaRPr>
          </a:p>
        </p:txBody>
      </p:sp>
      <p:sp>
        <p:nvSpPr>
          <p:cNvPr id="688" name="Google Shape;688;p48"/>
          <p:cNvSpPr/>
          <p:nvPr/>
        </p:nvSpPr>
        <p:spPr>
          <a:xfrm>
            <a:off x="178202" y="1153072"/>
            <a:ext cx="382486" cy="423015"/>
          </a:xfrm>
          <a:prstGeom prst="ellipse">
            <a:avLst/>
          </a:prstGeom>
          <a:solidFill>
            <a:schemeClr val="accent4">
              <a:lumMod val="60000"/>
              <a:lumOff val="40000"/>
            </a:schemeClr>
          </a:solidFill>
          <a:ln>
            <a:noFill/>
          </a:ln>
        </p:spPr>
        <p:txBody>
          <a:bodyPr spcFirstLastPara="1" wrap="square" lIns="0" tIns="0" rIns="0" bIns="0" anchor="ctr" anchorCtr="0">
            <a:noAutofit/>
          </a:bodyPr>
          <a:lstStyle/>
          <a:p>
            <a:pPr marL="0" lvl="0" indent="0" algn="ctr" rtl="0">
              <a:spcBef>
                <a:spcPts val="0"/>
              </a:spcBef>
              <a:spcAft>
                <a:spcPts val="0"/>
              </a:spcAft>
              <a:buNone/>
            </a:pPr>
            <a:r>
              <a:rPr lang="en-US" sz="1600" dirty="0">
                <a:solidFill>
                  <a:schemeClr val="lt1"/>
                </a:solidFill>
                <a:latin typeface="Nunito"/>
                <a:ea typeface="Nunito"/>
                <a:cs typeface="Nunito"/>
                <a:sym typeface="Nunito"/>
              </a:rPr>
              <a:t>L</a:t>
            </a:r>
            <a:endParaRPr lang="en-US" sz="800" dirty="0">
              <a:solidFill>
                <a:schemeClr val="lt1"/>
              </a:solidFill>
              <a:latin typeface="Nunito"/>
              <a:ea typeface="Nunito"/>
              <a:cs typeface="Nunito"/>
              <a:sym typeface="Nunito"/>
            </a:endParaRPr>
          </a:p>
        </p:txBody>
      </p:sp>
      <p:sp>
        <p:nvSpPr>
          <p:cNvPr id="689" name="Google Shape;689;p48"/>
          <p:cNvSpPr/>
          <p:nvPr/>
        </p:nvSpPr>
        <p:spPr>
          <a:xfrm>
            <a:off x="8529726" y="1012597"/>
            <a:ext cx="436072" cy="451941"/>
          </a:xfrm>
          <a:prstGeom prst="ellipse">
            <a:avLst/>
          </a:prstGeom>
          <a:solidFill>
            <a:schemeClr val="tx1">
              <a:lumMod val="40000"/>
              <a:lumOff val="60000"/>
            </a:schemeClr>
          </a:solid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solidFill>
                  <a:schemeClr val="lt1"/>
                </a:solidFill>
                <a:latin typeface="Nunito"/>
                <a:ea typeface="Nunito"/>
                <a:cs typeface="Nunito"/>
                <a:sym typeface="Nunito"/>
              </a:rPr>
              <a:t>S</a:t>
            </a:r>
            <a:endParaRPr sz="800" dirty="0">
              <a:solidFill>
                <a:schemeClr val="lt1"/>
              </a:solidFill>
              <a:latin typeface="Nunito"/>
              <a:ea typeface="Nunito"/>
              <a:cs typeface="Nunito"/>
              <a:sym typeface="Nunito"/>
            </a:endParaRPr>
          </a:p>
        </p:txBody>
      </p:sp>
      <p:sp>
        <p:nvSpPr>
          <p:cNvPr id="3" name="תיבת טקסט 2">
            <a:extLst>
              <a:ext uri="{FF2B5EF4-FFF2-40B4-BE49-F238E27FC236}">
                <a16:creationId xmlns:a16="http://schemas.microsoft.com/office/drawing/2014/main" id="{946D5F60-E9DB-5DB2-1A73-4C577450664B}"/>
              </a:ext>
            </a:extLst>
          </p:cNvPr>
          <p:cNvSpPr txBox="1"/>
          <p:nvPr/>
        </p:nvSpPr>
        <p:spPr>
          <a:xfrm>
            <a:off x="601805" y="1012597"/>
            <a:ext cx="3935365" cy="766941"/>
          </a:xfrm>
          <a:prstGeom prst="rect">
            <a:avLst/>
          </a:prstGeom>
          <a:noFill/>
        </p:spPr>
        <p:txBody>
          <a:bodyPr wrap="square">
            <a:spAutoFit/>
          </a:bodyPr>
          <a:lstStyle/>
          <a:p>
            <a:pPr>
              <a:lnSpc>
                <a:spcPct val="107000"/>
              </a:lnSpc>
              <a:defRPr/>
            </a:pPr>
            <a:r>
              <a:rPr lang="en-US" dirty="0">
                <a:latin typeface="Segoe UI" panose="020B0502040204020203" pitchFamily="34" charset="0"/>
                <a:cs typeface="Segoe UI" panose="020B0502040204020203" pitchFamily="34" charset="0"/>
              </a:rPr>
              <a:t>“They said they preferred to study in a different kindergarten complex, because it's a much friendlier complex”</a:t>
            </a:r>
          </a:p>
        </p:txBody>
      </p:sp>
      <p:sp>
        <p:nvSpPr>
          <p:cNvPr id="8" name="תיבת טקסט 7">
            <a:extLst>
              <a:ext uri="{FF2B5EF4-FFF2-40B4-BE49-F238E27FC236}">
                <a16:creationId xmlns:a16="http://schemas.microsoft.com/office/drawing/2014/main" id="{A1EE9124-28F7-1C36-2EB8-5E062B064D5D}"/>
              </a:ext>
            </a:extLst>
          </p:cNvPr>
          <p:cNvSpPr txBox="1"/>
          <p:nvPr/>
        </p:nvSpPr>
        <p:spPr>
          <a:xfrm>
            <a:off x="2314324" y="-106786"/>
            <a:ext cx="4153381" cy="646331"/>
          </a:xfrm>
          <a:prstGeom prst="rect">
            <a:avLst/>
          </a:prstGeom>
          <a:noFill/>
        </p:spPr>
        <p:txBody>
          <a:bodyPr wrap="square">
            <a:spAutoFit/>
          </a:bodyPr>
          <a:lstStyle/>
          <a:p>
            <a:pPr algn="ctr"/>
            <a:r>
              <a:rPr lang="en-US" sz="3600" b="1" dirty="0">
                <a:latin typeface="Amatic SC" panose="00000500000000000000" pitchFamily="2" charset="-79"/>
                <a:cs typeface="Amatic SC" panose="00000500000000000000" pitchFamily="2" charset="-79"/>
              </a:rPr>
              <a:t>Setting</a:t>
            </a:r>
            <a:endParaRPr lang="he-IL" sz="3600" b="1" dirty="0">
              <a:latin typeface="Amatic SC" panose="00000500000000000000" pitchFamily="2" charset="-79"/>
              <a:cs typeface="Amatic SC" panose="00000500000000000000" pitchFamily="2" charset="-79"/>
            </a:endParaRPr>
          </a:p>
        </p:txBody>
      </p:sp>
      <p:sp>
        <p:nvSpPr>
          <p:cNvPr id="9" name="Google Shape;689;p48">
            <a:extLst>
              <a:ext uri="{FF2B5EF4-FFF2-40B4-BE49-F238E27FC236}">
                <a16:creationId xmlns:a16="http://schemas.microsoft.com/office/drawing/2014/main" id="{B2511006-0959-AACA-7445-7327A73BB639}"/>
              </a:ext>
            </a:extLst>
          </p:cNvPr>
          <p:cNvSpPr/>
          <p:nvPr/>
        </p:nvSpPr>
        <p:spPr>
          <a:xfrm>
            <a:off x="8499390" y="2795118"/>
            <a:ext cx="462942" cy="461174"/>
          </a:xfrm>
          <a:prstGeom prst="ellipse">
            <a:avLst/>
          </a:prstGeom>
          <a:solidFill>
            <a:schemeClr val="accent5">
              <a:lumMod val="75000"/>
            </a:schemeClr>
          </a:solid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solidFill>
                  <a:schemeClr val="lt1"/>
                </a:solidFill>
                <a:latin typeface="Nunito"/>
                <a:ea typeface="Nunito"/>
                <a:cs typeface="Nunito"/>
                <a:sym typeface="Nunito"/>
              </a:rPr>
              <a:t>S</a:t>
            </a:r>
            <a:endParaRPr sz="800" dirty="0">
              <a:solidFill>
                <a:schemeClr val="lt1"/>
              </a:solidFill>
              <a:latin typeface="Nunito"/>
              <a:ea typeface="Nunito"/>
              <a:cs typeface="Nunito"/>
              <a:sym typeface="Nunito"/>
            </a:endParaRPr>
          </a:p>
        </p:txBody>
      </p:sp>
      <p:pic>
        <p:nvPicPr>
          <p:cNvPr id="2" name="תמונה 1">
            <a:extLst>
              <a:ext uri="{FF2B5EF4-FFF2-40B4-BE49-F238E27FC236}">
                <a16:creationId xmlns:a16="http://schemas.microsoft.com/office/drawing/2014/main" id="{038DADAA-A10A-BBAE-3DD8-B0E744328776}"/>
              </a:ext>
            </a:extLst>
          </p:cNvPr>
          <p:cNvPicPr>
            <a:picLocks noChangeAspect="1"/>
          </p:cNvPicPr>
          <p:nvPr/>
        </p:nvPicPr>
        <p:blipFill>
          <a:blip r:embed="rId3"/>
          <a:stretch>
            <a:fillRect/>
          </a:stretch>
        </p:blipFill>
        <p:spPr>
          <a:xfrm>
            <a:off x="8195574" y="4308849"/>
            <a:ext cx="518205" cy="646232"/>
          </a:xfrm>
          <a:prstGeom prst="rect">
            <a:avLst/>
          </a:prstGeom>
        </p:spPr>
      </p:pic>
      <p:sp>
        <p:nvSpPr>
          <p:cNvPr id="5" name="תיבת טקסט 4">
            <a:extLst>
              <a:ext uri="{FF2B5EF4-FFF2-40B4-BE49-F238E27FC236}">
                <a16:creationId xmlns:a16="http://schemas.microsoft.com/office/drawing/2014/main" id="{D08CDD74-CAEC-D0A9-88B7-287DF200A99C}"/>
              </a:ext>
            </a:extLst>
          </p:cNvPr>
          <p:cNvSpPr txBox="1"/>
          <p:nvPr/>
        </p:nvSpPr>
        <p:spPr>
          <a:xfrm>
            <a:off x="522044" y="2093402"/>
            <a:ext cx="4024707" cy="523220"/>
          </a:xfrm>
          <a:prstGeom prst="rect">
            <a:avLst/>
          </a:prstGeom>
          <a:noFill/>
        </p:spPr>
        <p:txBody>
          <a:bodyPr wrap="square">
            <a:spAutoFit/>
          </a:bodyPr>
          <a:lstStyle/>
          <a:p>
            <a:r>
              <a:rPr lang="en-US" dirty="0"/>
              <a:t>“</a:t>
            </a:r>
            <a:r>
              <a:rPr lang="en-US" dirty="0">
                <a:effectLst/>
                <a:latin typeface="Segoe UI Web (West European)"/>
              </a:rPr>
              <a:t>I felt that time did not allow me to teach this course optimally”</a:t>
            </a:r>
            <a:endParaRPr lang="he-IL" dirty="0"/>
          </a:p>
        </p:txBody>
      </p:sp>
      <p:sp>
        <p:nvSpPr>
          <p:cNvPr id="14" name="תיבת טקסט 13">
            <a:extLst>
              <a:ext uri="{FF2B5EF4-FFF2-40B4-BE49-F238E27FC236}">
                <a16:creationId xmlns:a16="http://schemas.microsoft.com/office/drawing/2014/main" id="{259E4B6D-73AF-126B-C23B-84A031472521}"/>
              </a:ext>
            </a:extLst>
          </p:cNvPr>
          <p:cNvSpPr txBox="1"/>
          <p:nvPr/>
        </p:nvSpPr>
        <p:spPr>
          <a:xfrm>
            <a:off x="448451" y="2674859"/>
            <a:ext cx="4459573" cy="738664"/>
          </a:xfrm>
          <a:prstGeom prst="rect">
            <a:avLst/>
          </a:prstGeom>
          <a:noFill/>
        </p:spPr>
        <p:txBody>
          <a:bodyPr wrap="square">
            <a:spAutoFit/>
          </a:bodyPr>
          <a:lstStyle/>
          <a:p>
            <a:r>
              <a:rPr lang="en-US" dirty="0">
                <a:effectLst/>
                <a:latin typeface="Segoe UI Web (West European)"/>
              </a:rPr>
              <a:t>“One of the things I learned is that the 3 hours is a great gift, I didn't worry that we wouldn't get to learn all the material”</a:t>
            </a:r>
          </a:p>
        </p:txBody>
      </p:sp>
      <p:sp>
        <p:nvSpPr>
          <p:cNvPr id="20" name="תיבת טקסט 19">
            <a:extLst>
              <a:ext uri="{FF2B5EF4-FFF2-40B4-BE49-F238E27FC236}">
                <a16:creationId xmlns:a16="http://schemas.microsoft.com/office/drawing/2014/main" id="{99DF07B2-D0DA-2D7D-D09E-63FF4A75BD0F}"/>
              </a:ext>
            </a:extLst>
          </p:cNvPr>
          <p:cNvSpPr txBox="1"/>
          <p:nvPr/>
        </p:nvSpPr>
        <p:spPr>
          <a:xfrm>
            <a:off x="418172" y="3468882"/>
            <a:ext cx="4787302" cy="954107"/>
          </a:xfrm>
          <a:prstGeom prst="rect">
            <a:avLst/>
          </a:prstGeom>
          <a:noFill/>
        </p:spPr>
        <p:txBody>
          <a:bodyPr wrap="square">
            <a:spAutoFit/>
          </a:bodyPr>
          <a:lstStyle/>
          <a:p>
            <a:r>
              <a:rPr lang="en-US" dirty="0">
                <a:effectLst/>
                <a:latin typeface="Segoe UI" panose="020B0502040204020203" pitchFamily="34" charset="0"/>
                <a:cs typeface="Segoe UI" panose="020B0502040204020203" pitchFamily="34" charset="0"/>
              </a:rPr>
              <a:t>“What I liked so much about the structure of the course is that it's very close to how children learn in kindergarten, there is no lesson-break, lesson-break... Learning happens all the time”</a:t>
            </a:r>
            <a:r>
              <a:rPr lang="he-IL" b="0" i="0" u="none" strike="noStrike" baseline="0" dirty="0">
                <a:solidFill>
                  <a:prstClr val="black"/>
                </a:solidFill>
                <a:latin typeface="Segoe UI" panose="020B0502040204020203" pitchFamily="34" charset="0"/>
                <a:cs typeface="Segoe UI" panose="020B0502040204020203" pitchFamily="34" charset="0"/>
              </a:rPr>
              <a:t>  </a:t>
            </a:r>
            <a:endParaRPr lang="he-IL" dirty="0">
              <a:latin typeface="Segoe UI" panose="020B0502040204020203" pitchFamily="34" charset="0"/>
              <a:cs typeface="Segoe UI" panose="020B0502040204020203" pitchFamily="34" charset="0"/>
            </a:endParaRPr>
          </a:p>
        </p:txBody>
      </p:sp>
      <p:sp>
        <p:nvSpPr>
          <p:cNvPr id="22" name="תיבת טקסט 21">
            <a:extLst>
              <a:ext uri="{FF2B5EF4-FFF2-40B4-BE49-F238E27FC236}">
                <a16:creationId xmlns:a16="http://schemas.microsoft.com/office/drawing/2014/main" id="{3C64B429-AE7D-D537-AC1D-64BA36A1B849}"/>
              </a:ext>
            </a:extLst>
          </p:cNvPr>
          <p:cNvSpPr txBox="1"/>
          <p:nvPr/>
        </p:nvSpPr>
        <p:spPr>
          <a:xfrm>
            <a:off x="5140331" y="959025"/>
            <a:ext cx="3674786" cy="954107"/>
          </a:xfrm>
          <a:prstGeom prst="rect">
            <a:avLst/>
          </a:prstGeom>
          <a:noFill/>
        </p:spPr>
        <p:txBody>
          <a:bodyPr wrap="square">
            <a:spAutoFit/>
          </a:bodyPr>
          <a:lstStyle/>
          <a:p>
            <a:r>
              <a:rPr lang="en-US" dirty="0">
                <a:effectLst/>
                <a:latin typeface="Segoe UI Web (West European)"/>
              </a:rPr>
              <a:t>“It was a bit disappointing, because I felt that we were not part of the kindergarten routine. We were</a:t>
            </a:r>
            <a:r>
              <a:rPr lang="en-US" dirty="0">
                <a:latin typeface="Segoe UI Web (West European)"/>
              </a:rPr>
              <a:t> externals, sort of</a:t>
            </a:r>
            <a:r>
              <a:rPr lang="en-US" dirty="0">
                <a:effectLst/>
                <a:latin typeface="Segoe UI Web (West European)"/>
              </a:rPr>
              <a:t> </a:t>
            </a:r>
            <a:r>
              <a:rPr lang="en-US" dirty="0">
                <a:latin typeface="Segoe UI Web (West European)"/>
              </a:rPr>
              <a:t>intruders</a:t>
            </a:r>
            <a:r>
              <a:rPr lang="en-US" dirty="0">
                <a:effectLst/>
                <a:latin typeface="Segoe UI Web (West European)"/>
              </a:rPr>
              <a:t>”</a:t>
            </a:r>
          </a:p>
        </p:txBody>
      </p:sp>
      <p:sp>
        <p:nvSpPr>
          <p:cNvPr id="24" name="תיבת טקסט 23">
            <a:extLst>
              <a:ext uri="{FF2B5EF4-FFF2-40B4-BE49-F238E27FC236}">
                <a16:creationId xmlns:a16="http://schemas.microsoft.com/office/drawing/2014/main" id="{AE750F37-4A66-54F7-B89E-FB532C9093CC}"/>
              </a:ext>
            </a:extLst>
          </p:cNvPr>
          <p:cNvSpPr txBox="1"/>
          <p:nvPr/>
        </p:nvSpPr>
        <p:spPr>
          <a:xfrm>
            <a:off x="5130097" y="2453785"/>
            <a:ext cx="3400749" cy="1169551"/>
          </a:xfrm>
          <a:prstGeom prst="rect">
            <a:avLst/>
          </a:prstGeom>
          <a:noFill/>
        </p:spPr>
        <p:txBody>
          <a:bodyPr wrap="square">
            <a:spAutoFit/>
          </a:bodyPr>
          <a:lstStyle/>
          <a:p>
            <a:pPr lvl="0"/>
            <a:r>
              <a:rPr lang="en-US" dirty="0">
                <a:effectLst/>
                <a:latin typeface="Segoe UI Web (West European)"/>
              </a:rPr>
              <a:t>“It was like this: we talked about it for fifteen minutes, then we went to see it, then came back, then talked about what happened, and so on…  it's a feeling of doing. It’s </a:t>
            </a:r>
            <a:r>
              <a:rPr lang="en-US" dirty="0">
                <a:latin typeface="Segoe UI Web (West European)"/>
              </a:rPr>
              <a:t>Experiential</a:t>
            </a:r>
            <a:r>
              <a:rPr lang="en-US" dirty="0">
                <a:effectLst/>
                <a:latin typeface="Segoe UI Web (West European)"/>
              </a:rPr>
              <a:t> learning.” </a:t>
            </a:r>
            <a:endParaRPr lang="en-US" b="1" dirty="0"/>
          </a:p>
        </p:txBody>
      </p:sp>
      <p:sp>
        <p:nvSpPr>
          <p:cNvPr id="606" name="Google Shape;606;p48"/>
          <p:cNvSpPr txBox="1">
            <a:spLocks noGrp="1"/>
          </p:cNvSpPr>
          <p:nvPr>
            <p:ph type="title" idx="4294967295"/>
          </p:nvPr>
        </p:nvSpPr>
        <p:spPr>
          <a:xfrm>
            <a:off x="3917707" y="639602"/>
            <a:ext cx="1258017" cy="467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2800" b="1" dirty="0">
                <a:solidFill>
                  <a:schemeClr val="dk1"/>
                </a:solidFill>
                <a:latin typeface="Amatic SC"/>
                <a:cs typeface="Amatic SC"/>
                <a:sym typeface="Nunito"/>
              </a:rPr>
              <a:t>Space</a:t>
            </a:r>
            <a:endParaRPr sz="1200" dirty="0"/>
          </a:p>
        </p:txBody>
      </p:sp>
      <p:pic>
        <p:nvPicPr>
          <p:cNvPr id="4" name="תמונה 3">
            <a:extLst>
              <a:ext uri="{FF2B5EF4-FFF2-40B4-BE49-F238E27FC236}">
                <a16:creationId xmlns:a16="http://schemas.microsoft.com/office/drawing/2014/main" id="{850E186C-DBA7-ABD0-0735-89774EB21466}"/>
              </a:ext>
            </a:extLst>
          </p:cNvPr>
          <p:cNvPicPr>
            <a:picLocks noChangeAspect="1"/>
          </p:cNvPicPr>
          <p:nvPr/>
        </p:nvPicPr>
        <p:blipFill>
          <a:blip r:embed="rId4"/>
          <a:stretch>
            <a:fillRect/>
          </a:stretch>
        </p:blipFill>
        <p:spPr>
          <a:xfrm>
            <a:off x="115502" y="3025705"/>
            <a:ext cx="384081" cy="463336"/>
          </a:xfrm>
          <a:prstGeom prst="rect">
            <a:avLst/>
          </a:prstGeom>
        </p:spPr>
      </p:pic>
    </p:spTree>
    <p:extLst>
      <p:ext uri="{BB962C8B-B14F-4D97-AF65-F5344CB8AC3E}">
        <p14:creationId xmlns:p14="http://schemas.microsoft.com/office/powerpoint/2010/main" val="36105542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7" name="Google Shape;607;p48"/>
          <p:cNvSpPr/>
          <p:nvPr/>
        </p:nvSpPr>
        <p:spPr>
          <a:xfrm>
            <a:off x="764574" y="565012"/>
            <a:ext cx="7394100" cy="37908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48"/>
          <p:cNvGrpSpPr/>
          <p:nvPr/>
        </p:nvGrpSpPr>
        <p:grpSpPr>
          <a:xfrm>
            <a:off x="509210" y="676199"/>
            <a:ext cx="7649459" cy="3790957"/>
            <a:chOff x="638138" y="467100"/>
            <a:chExt cx="7867750" cy="4194000"/>
          </a:xfrm>
        </p:grpSpPr>
        <p:cxnSp>
          <p:nvCxnSpPr>
            <p:cNvPr id="609" name="Google Shape;609;p48"/>
            <p:cNvCxnSpPr/>
            <p:nvPr/>
          </p:nvCxnSpPr>
          <p:spPr>
            <a:xfrm>
              <a:off x="638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0" name="Google Shape;610;p48"/>
            <p:cNvCxnSpPr/>
            <p:nvPr/>
          </p:nvCxnSpPr>
          <p:spPr>
            <a:xfrm>
              <a:off x="809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1" name="Google Shape;611;p48"/>
            <p:cNvCxnSpPr/>
            <p:nvPr/>
          </p:nvCxnSpPr>
          <p:spPr>
            <a:xfrm>
              <a:off x="980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2" name="Google Shape;612;p48"/>
            <p:cNvCxnSpPr/>
            <p:nvPr/>
          </p:nvCxnSpPr>
          <p:spPr>
            <a:xfrm>
              <a:off x="1151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3" name="Google Shape;613;p48"/>
            <p:cNvCxnSpPr/>
            <p:nvPr/>
          </p:nvCxnSpPr>
          <p:spPr>
            <a:xfrm>
              <a:off x="1322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4" name="Google Shape;614;p48"/>
            <p:cNvCxnSpPr/>
            <p:nvPr/>
          </p:nvCxnSpPr>
          <p:spPr>
            <a:xfrm>
              <a:off x="1493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5" name="Google Shape;615;p48"/>
            <p:cNvCxnSpPr/>
            <p:nvPr/>
          </p:nvCxnSpPr>
          <p:spPr>
            <a:xfrm>
              <a:off x="1664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6" name="Google Shape;616;p48"/>
            <p:cNvCxnSpPr/>
            <p:nvPr/>
          </p:nvCxnSpPr>
          <p:spPr>
            <a:xfrm>
              <a:off x="1835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7" name="Google Shape;617;p48"/>
            <p:cNvCxnSpPr/>
            <p:nvPr/>
          </p:nvCxnSpPr>
          <p:spPr>
            <a:xfrm>
              <a:off x="2006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8" name="Google Shape;618;p48"/>
            <p:cNvCxnSpPr/>
            <p:nvPr/>
          </p:nvCxnSpPr>
          <p:spPr>
            <a:xfrm>
              <a:off x="2177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9" name="Google Shape;619;p48"/>
            <p:cNvCxnSpPr/>
            <p:nvPr/>
          </p:nvCxnSpPr>
          <p:spPr>
            <a:xfrm>
              <a:off x="2348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0" name="Google Shape;620;p48"/>
            <p:cNvCxnSpPr/>
            <p:nvPr/>
          </p:nvCxnSpPr>
          <p:spPr>
            <a:xfrm>
              <a:off x="2519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1" name="Google Shape;621;p48"/>
            <p:cNvCxnSpPr/>
            <p:nvPr/>
          </p:nvCxnSpPr>
          <p:spPr>
            <a:xfrm>
              <a:off x="2690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2" name="Google Shape;622;p48"/>
            <p:cNvCxnSpPr/>
            <p:nvPr/>
          </p:nvCxnSpPr>
          <p:spPr>
            <a:xfrm>
              <a:off x="2861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3" name="Google Shape;623;p48"/>
            <p:cNvCxnSpPr/>
            <p:nvPr/>
          </p:nvCxnSpPr>
          <p:spPr>
            <a:xfrm>
              <a:off x="3032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4" name="Google Shape;624;p48"/>
            <p:cNvCxnSpPr/>
            <p:nvPr/>
          </p:nvCxnSpPr>
          <p:spPr>
            <a:xfrm>
              <a:off x="3203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5" name="Google Shape;625;p48"/>
            <p:cNvCxnSpPr/>
            <p:nvPr/>
          </p:nvCxnSpPr>
          <p:spPr>
            <a:xfrm>
              <a:off x="3374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6" name="Google Shape;626;p48"/>
            <p:cNvCxnSpPr/>
            <p:nvPr/>
          </p:nvCxnSpPr>
          <p:spPr>
            <a:xfrm>
              <a:off x="3545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7" name="Google Shape;627;p48"/>
            <p:cNvCxnSpPr/>
            <p:nvPr/>
          </p:nvCxnSpPr>
          <p:spPr>
            <a:xfrm>
              <a:off x="3716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8" name="Google Shape;628;p48"/>
            <p:cNvCxnSpPr/>
            <p:nvPr/>
          </p:nvCxnSpPr>
          <p:spPr>
            <a:xfrm>
              <a:off x="3887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9" name="Google Shape;629;p48"/>
            <p:cNvCxnSpPr/>
            <p:nvPr/>
          </p:nvCxnSpPr>
          <p:spPr>
            <a:xfrm>
              <a:off x="40588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0" name="Google Shape;630;p48"/>
            <p:cNvCxnSpPr/>
            <p:nvPr/>
          </p:nvCxnSpPr>
          <p:spPr>
            <a:xfrm>
              <a:off x="42299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1" name="Google Shape;631;p48"/>
            <p:cNvCxnSpPr/>
            <p:nvPr/>
          </p:nvCxnSpPr>
          <p:spPr>
            <a:xfrm>
              <a:off x="44009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2" name="Google Shape;632;p48"/>
            <p:cNvCxnSpPr/>
            <p:nvPr/>
          </p:nvCxnSpPr>
          <p:spPr>
            <a:xfrm>
              <a:off x="47430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3" name="Google Shape;633;p48"/>
            <p:cNvCxnSpPr/>
            <p:nvPr/>
          </p:nvCxnSpPr>
          <p:spPr>
            <a:xfrm>
              <a:off x="49141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4" name="Google Shape;634;p48"/>
            <p:cNvCxnSpPr/>
            <p:nvPr/>
          </p:nvCxnSpPr>
          <p:spPr>
            <a:xfrm>
              <a:off x="5085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48"/>
            <p:cNvCxnSpPr/>
            <p:nvPr/>
          </p:nvCxnSpPr>
          <p:spPr>
            <a:xfrm>
              <a:off x="5256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6" name="Google Shape;636;p48"/>
            <p:cNvCxnSpPr/>
            <p:nvPr/>
          </p:nvCxnSpPr>
          <p:spPr>
            <a:xfrm>
              <a:off x="5427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7" name="Google Shape;637;p48"/>
            <p:cNvCxnSpPr/>
            <p:nvPr/>
          </p:nvCxnSpPr>
          <p:spPr>
            <a:xfrm>
              <a:off x="5598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8" name="Google Shape;638;p48"/>
            <p:cNvCxnSpPr/>
            <p:nvPr/>
          </p:nvCxnSpPr>
          <p:spPr>
            <a:xfrm>
              <a:off x="5769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9" name="Google Shape;639;p48"/>
            <p:cNvCxnSpPr/>
            <p:nvPr/>
          </p:nvCxnSpPr>
          <p:spPr>
            <a:xfrm>
              <a:off x="5940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0" name="Google Shape;640;p48"/>
            <p:cNvCxnSpPr/>
            <p:nvPr/>
          </p:nvCxnSpPr>
          <p:spPr>
            <a:xfrm>
              <a:off x="6111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1" name="Google Shape;641;p48"/>
            <p:cNvCxnSpPr/>
            <p:nvPr/>
          </p:nvCxnSpPr>
          <p:spPr>
            <a:xfrm>
              <a:off x="6282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2" name="Google Shape;642;p48"/>
            <p:cNvCxnSpPr/>
            <p:nvPr/>
          </p:nvCxnSpPr>
          <p:spPr>
            <a:xfrm>
              <a:off x="6453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3" name="Google Shape;643;p48"/>
            <p:cNvCxnSpPr/>
            <p:nvPr/>
          </p:nvCxnSpPr>
          <p:spPr>
            <a:xfrm>
              <a:off x="6624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4" name="Google Shape;644;p48"/>
            <p:cNvCxnSpPr/>
            <p:nvPr/>
          </p:nvCxnSpPr>
          <p:spPr>
            <a:xfrm>
              <a:off x="6795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5" name="Google Shape;645;p48"/>
            <p:cNvCxnSpPr/>
            <p:nvPr/>
          </p:nvCxnSpPr>
          <p:spPr>
            <a:xfrm>
              <a:off x="6966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6" name="Google Shape;646;p48"/>
            <p:cNvCxnSpPr/>
            <p:nvPr/>
          </p:nvCxnSpPr>
          <p:spPr>
            <a:xfrm>
              <a:off x="7137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7" name="Google Shape;647;p48"/>
            <p:cNvCxnSpPr/>
            <p:nvPr/>
          </p:nvCxnSpPr>
          <p:spPr>
            <a:xfrm>
              <a:off x="7308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8" name="Google Shape;648;p48"/>
            <p:cNvCxnSpPr/>
            <p:nvPr/>
          </p:nvCxnSpPr>
          <p:spPr>
            <a:xfrm>
              <a:off x="7479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9" name="Google Shape;649;p48"/>
            <p:cNvCxnSpPr/>
            <p:nvPr/>
          </p:nvCxnSpPr>
          <p:spPr>
            <a:xfrm>
              <a:off x="7650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0" name="Google Shape;650;p48"/>
            <p:cNvCxnSpPr/>
            <p:nvPr/>
          </p:nvCxnSpPr>
          <p:spPr>
            <a:xfrm>
              <a:off x="7821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1" name="Google Shape;651;p48"/>
            <p:cNvCxnSpPr/>
            <p:nvPr/>
          </p:nvCxnSpPr>
          <p:spPr>
            <a:xfrm>
              <a:off x="7992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2" name="Google Shape;652;p48"/>
            <p:cNvCxnSpPr/>
            <p:nvPr/>
          </p:nvCxnSpPr>
          <p:spPr>
            <a:xfrm>
              <a:off x="8163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3" name="Google Shape;653;p48"/>
            <p:cNvCxnSpPr/>
            <p:nvPr/>
          </p:nvCxnSpPr>
          <p:spPr>
            <a:xfrm>
              <a:off x="8334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4" name="Google Shape;654;p48"/>
            <p:cNvCxnSpPr/>
            <p:nvPr/>
          </p:nvCxnSpPr>
          <p:spPr>
            <a:xfrm>
              <a:off x="8505888" y="467100"/>
              <a:ext cx="0" cy="4194000"/>
            </a:xfrm>
            <a:prstGeom prst="straightConnector1">
              <a:avLst/>
            </a:prstGeom>
            <a:noFill/>
            <a:ln w="9525" cap="flat" cmpd="sng">
              <a:solidFill>
                <a:schemeClr val="lt2"/>
              </a:solidFill>
              <a:prstDash val="solid"/>
              <a:round/>
              <a:headEnd type="none" w="med" len="med"/>
              <a:tailEnd type="none" w="med" len="med"/>
            </a:ln>
          </p:spPr>
        </p:cxnSp>
      </p:grpSp>
      <p:sp>
        <p:nvSpPr>
          <p:cNvPr id="655" name="Google Shape;655;p48"/>
          <p:cNvSpPr txBox="1">
            <a:spLocks noGrp="1"/>
          </p:cNvSpPr>
          <p:nvPr>
            <p:ph type="sldNum" idx="12"/>
          </p:nvPr>
        </p:nvSpPr>
        <p:spPr>
          <a:xfrm>
            <a:off x="8523321"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grpSp>
        <p:nvGrpSpPr>
          <p:cNvPr id="656" name="Google Shape;656;p48"/>
          <p:cNvGrpSpPr/>
          <p:nvPr/>
        </p:nvGrpSpPr>
        <p:grpSpPr>
          <a:xfrm>
            <a:off x="993886" y="834119"/>
            <a:ext cx="7394022" cy="3474730"/>
            <a:chOff x="467088" y="642474"/>
            <a:chExt cx="4194000" cy="3858239"/>
          </a:xfrm>
        </p:grpSpPr>
        <p:cxnSp>
          <p:nvCxnSpPr>
            <p:cNvPr id="657" name="Google Shape;657;p48"/>
            <p:cNvCxnSpPr/>
            <p:nvPr/>
          </p:nvCxnSpPr>
          <p:spPr>
            <a:xfrm>
              <a:off x="2564088" y="-145452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8" name="Google Shape;658;p48"/>
            <p:cNvCxnSpPr/>
            <p:nvPr/>
          </p:nvCxnSpPr>
          <p:spPr>
            <a:xfrm>
              <a:off x="2564088" y="-127915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9" name="Google Shape;659;p48"/>
            <p:cNvCxnSpPr/>
            <p:nvPr/>
          </p:nvCxnSpPr>
          <p:spPr>
            <a:xfrm>
              <a:off x="2564088" y="-110377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0" name="Google Shape;660;p48"/>
            <p:cNvCxnSpPr/>
            <p:nvPr/>
          </p:nvCxnSpPr>
          <p:spPr>
            <a:xfrm>
              <a:off x="2564088" y="-92840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1" name="Google Shape;661;p48"/>
            <p:cNvCxnSpPr/>
            <p:nvPr/>
          </p:nvCxnSpPr>
          <p:spPr>
            <a:xfrm>
              <a:off x="2564088" y="-75302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2" name="Google Shape;662;p48"/>
            <p:cNvCxnSpPr/>
            <p:nvPr/>
          </p:nvCxnSpPr>
          <p:spPr>
            <a:xfrm>
              <a:off x="2564088" y="-57765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3" name="Google Shape;663;p48"/>
            <p:cNvCxnSpPr/>
            <p:nvPr/>
          </p:nvCxnSpPr>
          <p:spPr>
            <a:xfrm>
              <a:off x="2564088" y="-40227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4" name="Google Shape;664;p48"/>
            <p:cNvCxnSpPr/>
            <p:nvPr/>
          </p:nvCxnSpPr>
          <p:spPr>
            <a:xfrm>
              <a:off x="2564088" y="-22690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5" name="Google Shape;665;p48"/>
            <p:cNvCxnSpPr/>
            <p:nvPr/>
          </p:nvCxnSpPr>
          <p:spPr>
            <a:xfrm>
              <a:off x="2564088" y="-5153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6" name="Google Shape;666;p48"/>
            <p:cNvCxnSpPr/>
            <p:nvPr/>
          </p:nvCxnSpPr>
          <p:spPr>
            <a:xfrm>
              <a:off x="2564088" y="12384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7" name="Google Shape;667;p48"/>
            <p:cNvCxnSpPr/>
            <p:nvPr/>
          </p:nvCxnSpPr>
          <p:spPr>
            <a:xfrm>
              <a:off x="2564088" y="29921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8" name="Google Shape;668;p48"/>
            <p:cNvCxnSpPr/>
            <p:nvPr/>
          </p:nvCxnSpPr>
          <p:spPr>
            <a:xfrm>
              <a:off x="2564088" y="64996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9" name="Google Shape;669;p48"/>
            <p:cNvCxnSpPr/>
            <p:nvPr/>
          </p:nvCxnSpPr>
          <p:spPr>
            <a:xfrm>
              <a:off x="2564088" y="82534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0" name="Google Shape;670;p48"/>
            <p:cNvCxnSpPr/>
            <p:nvPr/>
          </p:nvCxnSpPr>
          <p:spPr>
            <a:xfrm>
              <a:off x="2564088" y="100071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1" name="Google Shape;671;p48"/>
            <p:cNvCxnSpPr/>
            <p:nvPr/>
          </p:nvCxnSpPr>
          <p:spPr>
            <a:xfrm>
              <a:off x="2564088" y="117609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2" name="Google Shape;672;p48"/>
            <p:cNvCxnSpPr/>
            <p:nvPr/>
          </p:nvCxnSpPr>
          <p:spPr>
            <a:xfrm>
              <a:off x="2564088" y="135146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3" name="Google Shape;673;p48"/>
            <p:cNvCxnSpPr/>
            <p:nvPr/>
          </p:nvCxnSpPr>
          <p:spPr>
            <a:xfrm>
              <a:off x="2564088" y="152684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4" name="Google Shape;674;p48"/>
            <p:cNvCxnSpPr/>
            <p:nvPr/>
          </p:nvCxnSpPr>
          <p:spPr>
            <a:xfrm>
              <a:off x="2564088" y="170221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5" name="Google Shape;675;p48"/>
            <p:cNvCxnSpPr/>
            <p:nvPr/>
          </p:nvCxnSpPr>
          <p:spPr>
            <a:xfrm>
              <a:off x="2564088" y="187759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6" name="Google Shape;676;p48"/>
            <p:cNvCxnSpPr/>
            <p:nvPr/>
          </p:nvCxnSpPr>
          <p:spPr>
            <a:xfrm>
              <a:off x="2564088" y="205296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7" name="Google Shape;677;p48"/>
            <p:cNvCxnSpPr/>
            <p:nvPr/>
          </p:nvCxnSpPr>
          <p:spPr>
            <a:xfrm>
              <a:off x="2564088" y="222833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8" name="Google Shape;678;p48"/>
            <p:cNvCxnSpPr/>
            <p:nvPr/>
          </p:nvCxnSpPr>
          <p:spPr>
            <a:xfrm>
              <a:off x="2564088" y="2403713"/>
              <a:ext cx="0" cy="4194000"/>
            </a:xfrm>
            <a:prstGeom prst="straightConnector1">
              <a:avLst/>
            </a:prstGeom>
            <a:noFill/>
            <a:ln w="9525" cap="flat" cmpd="sng">
              <a:solidFill>
                <a:schemeClr val="lt2"/>
              </a:solidFill>
              <a:prstDash val="solid"/>
              <a:round/>
              <a:headEnd type="none" w="med" len="med"/>
              <a:tailEnd type="none" w="med" len="med"/>
            </a:ln>
          </p:spPr>
        </p:cxnSp>
      </p:grpSp>
      <p:cxnSp>
        <p:nvCxnSpPr>
          <p:cNvPr id="680" name="Google Shape;680;p48"/>
          <p:cNvCxnSpPr/>
          <p:nvPr/>
        </p:nvCxnSpPr>
        <p:spPr>
          <a:xfrm>
            <a:off x="993887" y="2571609"/>
            <a:ext cx="7394100" cy="0"/>
          </a:xfrm>
          <a:prstGeom prst="straightConnector1">
            <a:avLst/>
          </a:prstGeom>
          <a:noFill/>
          <a:ln w="19050" cap="flat" cmpd="sng">
            <a:solidFill>
              <a:schemeClr val="dk2"/>
            </a:solidFill>
            <a:prstDash val="solid"/>
            <a:round/>
            <a:headEnd type="triangle" w="sm" len="sm"/>
            <a:tailEnd type="triangle" w="sm" len="sm"/>
          </a:ln>
        </p:spPr>
      </p:cxnSp>
      <p:sp>
        <p:nvSpPr>
          <p:cNvPr id="684" name="Google Shape;684;p48"/>
          <p:cNvSpPr txBox="1"/>
          <p:nvPr/>
        </p:nvSpPr>
        <p:spPr>
          <a:xfrm>
            <a:off x="1231709" y="668260"/>
            <a:ext cx="1330336" cy="172608"/>
          </a:xfrm>
          <a:prstGeom prst="rect">
            <a:avLst/>
          </a:prstGeom>
          <a:noFill/>
          <a:ln>
            <a:noFill/>
          </a:ln>
        </p:spPr>
        <p:txBody>
          <a:bodyPr spcFirstLastPara="1" wrap="square" lIns="0" tIns="0" rIns="0" bIns="0" anchor="ctr" anchorCtr="0">
            <a:noAutofit/>
          </a:bodyPr>
          <a:lstStyle/>
          <a:p>
            <a:pPr lvl="0" algn="ctr"/>
            <a:endParaRPr sz="800" dirty="0">
              <a:solidFill>
                <a:schemeClr val="dk2"/>
              </a:solidFill>
              <a:latin typeface="Nunito"/>
              <a:ea typeface="Nunito"/>
              <a:cs typeface="Nunito"/>
              <a:sym typeface="Nunito"/>
            </a:endParaRPr>
          </a:p>
        </p:txBody>
      </p:sp>
      <p:sp>
        <p:nvSpPr>
          <p:cNvPr id="689" name="Google Shape;689;p48"/>
          <p:cNvSpPr/>
          <p:nvPr/>
        </p:nvSpPr>
        <p:spPr>
          <a:xfrm>
            <a:off x="7627435" y="1732951"/>
            <a:ext cx="494793" cy="543585"/>
          </a:xfrm>
          <a:prstGeom prst="ellipse">
            <a:avLst/>
          </a:prstGeom>
          <a:solidFill>
            <a:schemeClr val="accent5"/>
          </a:solid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solidFill>
                  <a:schemeClr val="lt1"/>
                </a:solidFill>
                <a:latin typeface="Nunito"/>
                <a:ea typeface="Nunito"/>
                <a:cs typeface="Nunito"/>
                <a:sym typeface="Nunito"/>
              </a:rPr>
              <a:t>Ny</a:t>
            </a:r>
            <a:endParaRPr sz="800" dirty="0">
              <a:solidFill>
                <a:schemeClr val="lt1"/>
              </a:solidFill>
              <a:latin typeface="Nunito"/>
              <a:ea typeface="Nunito"/>
              <a:cs typeface="Nunito"/>
              <a:sym typeface="Nunito"/>
            </a:endParaRPr>
          </a:p>
        </p:txBody>
      </p:sp>
      <p:sp>
        <p:nvSpPr>
          <p:cNvPr id="8" name="תיבת טקסט 7">
            <a:extLst>
              <a:ext uri="{FF2B5EF4-FFF2-40B4-BE49-F238E27FC236}">
                <a16:creationId xmlns:a16="http://schemas.microsoft.com/office/drawing/2014/main" id="{A1EE9124-28F7-1C36-2EB8-5E062B064D5D}"/>
              </a:ext>
            </a:extLst>
          </p:cNvPr>
          <p:cNvSpPr txBox="1"/>
          <p:nvPr/>
        </p:nvSpPr>
        <p:spPr>
          <a:xfrm>
            <a:off x="2762412" y="-98294"/>
            <a:ext cx="3185263" cy="646331"/>
          </a:xfrm>
          <a:prstGeom prst="rect">
            <a:avLst/>
          </a:prstGeom>
          <a:noFill/>
        </p:spPr>
        <p:txBody>
          <a:bodyPr wrap="square">
            <a:spAutoFit/>
          </a:bodyPr>
          <a:lstStyle/>
          <a:p>
            <a:pPr algn="ctr"/>
            <a:r>
              <a:rPr lang="en-US" sz="3600" b="1" dirty="0">
                <a:latin typeface="Amatic SC" panose="00000500000000000000" pitchFamily="2" charset="-79"/>
                <a:cs typeface="Amatic SC" panose="00000500000000000000" pitchFamily="2" charset="-79"/>
              </a:rPr>
              <a:t>Practice &amp; Content </a:t>
            </a:r>
            <a:endParaRPr lang="he-IL" sz="3600" b="1" dirty="0">
              <a:latin typeface="Amatic SC" panose="00000500000000000000" pitchFamily="2" charset="-79"/>
              <a:cs typeface="Amatic SC" panose="00000500000000000000" pitchFamily="2" charset="-79"/>
            </a:endParaRPr>
          </a:p>
        </p:txBody>
      </p:sp>
      <p:sp>
        <p:nvSpPr>
          <p:cNvPr id="9" name="Google Shape;689;p48">
            <a:extLst>
              <a:ext uri="{FF2B5EF4-FFF2-40B4-BE49-F238E27FC236}">
                <a16:creationId xmlns:a16="http://schemas.microsoft.com/office/drawing/2014/main" id="{B2511006-0959-AACA-7445-7327A73BB639}"/>
              </a:ext>
            </a:extLst>
          </p:cNvPr>
          <p:cNvSpPr/>
          <p:nvPr/>
        </p:nvSpPr>
        <p:spPr>
          <a:xfrm>
            <a:off x="7535607" y="3918584"/>
            <a:ext cx="535445" cy="539097"/>
          </a:xfrm>
          <a:prstGeom prst="ellipse">
            <a:avLst/>
          </a:prstGeom>
          <a:solidFill>
            <a:schemeClr val="accent2">
              <a:lumMod val="60000"/>
              <a:lumOff val="40000"/>
            </a:schemeClr>
          </a:solid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solidFill>
                  <a:schemeClr val="lt1"/>
                </a:solidFill>
                <a:latin typeface="Nunito"/>
                <a:ea typeface="Nunito"/>
                <a:cs typeface="Nunito"/>
                <a:sym typeface="Nunito"/>
              </a:rPr>
              <a:t>Tam</a:t>
            </a:r>
            <a:endParaRPr sz="800" dirty="0">
              <a:solidFill>
                <a:schemeClr val="lt1"/>
              </a:solidFill>
              <a:latin typeface="Nunito"/>
              <a:ea typeface="Nunito"/>
              <a:cs typeface="Nunito"/>
              <a:sym typeface="Nunito"/>
            </a:endParaRPr>
          </a:p>
        </p:txBody>
      </p:sp>
      <p:pic>
        <p:nvPicPr>
          <p:cNvPr id="4" name="תמונה 3">
            <a:extLst>
              <a:ext uri="{FF2B5EF4-FFF2-40B4-BE49-F238E27FC236}">
                <a16:creationId xmlns:a16="http://schemas.microsoft.com/office/drawing/2014/main" id="{09ABAA18-8687-6676-6393-A085348FEF00}"/>
              </a:ext>
            </a:extLst>
          </p:cNvPr>
          <p:cNvPicPr>
            <a:picLocks noChangeAspect="1"/>
          </p:cNvPicPr>
          <p:nvPr/>
        </p:nvPicPr>
        <p:blipFill>
          <a:blip r:embed="rId3"/>
          <a:stretch>
            <a:fillRect/>
          </a:stretch>
        </p:blipFill>
        <p:spPr>
          <a:xfrm>
            <a:off x="4970127" y="2162709"/>
            <a:ext cx="518205" cy="646232"/>
          </a:xfrm>
          <a:prstGeom prst="rect">
            <a:avLst/>
          </a:prstGeom>
        </p:spPr>
      </p:pic>
      <p:sp>
        <p:nvSpPr>
          <p:cNvPr id="10" name="תיבת טקסט 9">
            <a:extLst>
              <a:ext uri="{FF2B5EF4-FFF2-40B4-BE49-F238E27FC236}">
                <a16:creationId xmlns:a16="http://schemas.microsoft.com/office/drawing/2014/main" id="{1F1E2E87-E01E-491F-63FE-A15E11889BA0}"/>
              </a:ext>
            </a:extLst>
          </p:cNvPr>
          <p:cNvSpPr txBox="1"/>
          <p:nvPr/>
        </p:nvSpPr>
        <p:spPr>
          <a:xfrm>
            <a:off x="789833" y="3140544"/>
            <a:ext cx="7598154" cy="954107"/>
          </a:xfrm>
          <a:prstGeom prst="rect">
            <a:avLst/>
          </a:prstGeom>
          <a:noFill/>
        </p:spPr>
        <p:txBody>
          <a:bodyPr wrap="square">
            <a:spAutoFit/>
          </a:bodyPr>
          <a:lstStyle/>
          <a:p>
            <a:r>
              <a:rPr lang="en-US" dirty="0">
                <a:latin typeface="Segoe UI" panose="020B0502040204020203" pitchFamily="34" charset="0"/>
                <a:cs typeface="Segoe UI" panose="020B0502040204020203" pitchFamily="34" charset="0"/>
              </a:rPr>
              <a:t>“The course gave me </a:t>
            </a:r>
            <a:r>
              <a:rPr lang="en-US" b="1" dirty="0">
                <a:latin typeface="Segoe UI" panose="020B0502040204020203" pitchFamily="34" charset="0"/>
                <a:cs typeface="Segoe UI" panose="020B0502040204020203" pitchFamily="34" charset="0"/>
              </a:rPr>
              <a:t>courage</a:t>
            </a:r>
            <a:r>
              <a:rPr lang="en-US" dirty="0">
                <a:latin typeface="Segoe UI" panose="020B0502040204020203" pitchFamily="34" charset="0"/>
                <a:cs typeface="Segoe UI" panose="020B0502040204020203" pitchFamily="34" charset="0"/>
              </a:rPr>
              <a:t> to instruct the children despite the difficulty. after learning</a:t>
            </a:r>
            <a:r>
              <a:rPr lang="en-US" b="1" dirty="0">
                <a:latin typeface="Segoe UI" panose="020B0502040204020203" pitchFamily="34" charset="0"/>
                <a:cs typeface="Segoe UI" panose="020B0502040204020203" pitchFamily="34" charset="0"/>
              </a:rPr>
              <a:t> </a:t>
            </a:r>
            <a:r>
              <a:rPr lang="en-US" dirty="0">
                <a:latin typeface="Segoe UI" panose="020B0502040204020203" pitchFamily="34" charset="0"/>
                <a:cs typeface="Segoe UI" panose="020B0502040204020203" pitchFamily="34" charset="0"/>
              </a:rPr>
              <a:t>and </a:t>
            </a:r>
            <a:r>
              <a:rPr lang="en-US" b="1" dirty="0">
                <a:latin typeface="Segoe UI" panose="020B0502040204020203" pitchFamily="34" charset="0"/>
                <a:cs typeface="Segoe UI" panose="020B0502040204020203" pitchFamily="34" charset="0"/>
              </a:rPr>
              <a:t>receiving knowledge</a:t>
            </a:r>
            <a:r>
              <a:rPr lang="en-US" dirty="0">
                <a:latin typeface="Segoe UI" panose="020B0502040204020203" pitchFamily="34" charset="0"/>
                <a:cs typeface="Segoe UI" panose="020B0502040204020203" pitchFamily="34" charset="0"/>
              </a:rPr>
              <a:t>, that was clear and fragmented, also </a:t>
            </a:r>
            <a:r>
              <a:rPr lang="en-US" b="1" dirty="0">
                <a:latin typeface="Segoe UI" panose="020B0502040204020203" pitchFamily="34" charset="0"/>
                <a:cs typeface="Segoe UI" panose="020B0502040204020203" pitchFamily="34" charset="0"/>
              </a:rPr>
              <a:t>macro vision and micro vision </a:t>
            </a:r>
            <a:r>
              <a:rPr lang="en-US" dirty="0">
                <a:latin typeface="Segoe UI" panose="020B0502040204020203" pitchFamily="34" charset="0"/>
                <a:cs typeface="Segoe UI" panose="020B0502040204020203" pitchFamily="34" charset="0"/>
              </a:rPr>
              <a:t>– </a:t>
            </a:r>
          </a:p>
          <a:p>
            <a:r>
              <a:rPr lang="en-US" dirty="0">
                <a:latin typeface="Segoe UI" panose="020B0502040204020203" pitchFamily="34" charset="0"/>
                <a:cs typeface="Segoe UI" panose="020B0502040204020203" pitchFamily="34" charset="0"/>
              </a:rPr>
              <a:t>I did it well. I felt comfortable and the children enjoyed it. So yes, it was </a:t>
            </a:r>
            <a:r>
              <a:rPr lang="en-US" b="1" dirty="0">
                <a:latin typeface="Segoe UI" panose="020B0502040204020203" pitchFamily="34" charset="0"/>
                <a:cs typeface="Segoe UI" panose="020B0502040204020203" pitchFamily="34" charset="0"/>
              </a:rPr>
              <a:t>fruitful</a:t>
            </a:r>
            <a:r>
              <a:rPr lang="en-US" dirty="0">
                <a:latin typeface="Segoe UI" panose="020B0502040204020203" pitchFamily="34" charset="0"/>
                <a:cs typeface="Segoe UI" panose="020B0502040204020203" pitchFamily="34" charset="0"/>
              </a:rPr>
              <a:t>. It was the best!” </a:t>
            </a:r>
          </a:p>
        </p:txBody>
      </p:sp>
      <p:sp>
        <p:nvSpPr>
          <p:cNvPr id="12" name="תיבת טקסט 11">
            <a:extLst>
              <a:ext uri="{FF2B5EF4-FFF2-40B4-BE49-F238E27FC236}">
                <a16:creationId xmlns:a16="http://schemas.microsoft.com/office/drawing/2014/main" id="{C81B875D-C85A-575D-94CA-14A96A271CAA}"/>
              </a:ext>
            </a:extLst>
          </p:cNvPr>
          <p:cNvSpPr txBox="1"/>
          <p:nvPr/>
        </p:nvSpPr>
        <p:spPr>
          <a:xfrm>
            <a:off x="754218" y="1035761"/>
            <a:ext cx="7381696" cy="954107"/>
          </a:xfrm>
          <a:prstGeom prst="rect">
            <a:avLst/>
          </a:prstGeom>
          <a:noFill/>
        </p:spPr>
        <p:txBody>
          <a:bodyPr wrap="square">
            <a:spAutoFit/>
          </a:bodyPr>
          <a:lstStyle/>
          <a:p>
            <a:r>
              <a:rPr lang="en-US" dirty="0">
                <a:latin typeface="Segoe UI" panose="020B0502040204020203" pitchFamily="34" charset="0"/>
                <a:cs typeface="Segoe UI" panose="020B0502040204020203" pitchFamily="34" charset="0"/>
              </a:rPr>
              <a:t>“It was most successful. </a:t>
            </a:r>
            <a:r>
              <a:rPr lang="en-US" b="1" dirty="0">
                <a:latin typeface="Segoe UI" panose="020B0502040204020203" pitchFamily="34" charset="0"/>
                <a:cs typeface="Segoe UI" panose="020B0502040204020203" pitchFamily="34" charset="0"/>
              </a:rPr>
              <a:t>Practical</a:t>
            </a:r>
            <a:r>
              <a:rPr lang="en-US" dirty="0">
                <a:latin typeface="Segoe UI" panose="020B0502040204020203" pitchFamily="34" charset="0"/>
                <a:cs typeface="Segoe UI" panose="020B0502040204020203" pitchFamily="34" charset="0"/>
              </a:rPr>
              <a:t> and </a:t>
            </a:r>
            <a:r>
              <a:rPr lang="en-US" b="1" dirty="0">
                <a:latin typeface="Segoe UI" panose="020B0502040204020203" pitchFamily="34" charset="0"/>
                <a:cs typeface="Segoe UI" panose="020B0502040204020203" pitchFamily="34" charset="0"/>
              </a:rPr>
              <a:t>relevant</a:t>
            </a:r>
            <a:r>
              <a:rPr lang="en-US" dirty="0">
                <a:latin typeface="Segoe UI" panose="020B0502040204020203" pitchFamily="34" charset="0"/>
                <a:cs typeface="Segoe UI" panose="020B0502040204020203" pitchFamily="34" charset="0"/>
              </a:rPr>
              <a:t> to our everyday life. It was brilliant - we went to observe inside kindergartens, and then came back and reported, and talked about the issues that really concern us. It still </a:t>
            </a:r>
            <a:r>
              <a:rPr lang="en-US" b="1" dirty="0">
                <a:latin typeface="Segoe UI" panose="020B0502040204020203" pitchFamily="34" charset="0"/>
                <a:cs typeface="Segoe UI" panose="020B0502040204020203" pitchFamily="34" charset="0"/>
              </a:rPr>
              <a:t>resonates</a:t>
            </a:r>
            <a:r>
              <a:rPr lang="en-US" dirty="0">
                <a:latin typeface="Segoe UI" panose="020B0502040204020203" pitchFamily="34" charset="0"/>
                <a:cs typeface="Segoe UI" panose="020B0502040204020203" pitchFamily="34" charset="0"/>
              </a:rPr>
              <a:t> when I practice.”</a:t>
            </a:r>
          </a:p>
          <a:p>
            <a:endParaRPr lang="en-US" dirty="0">
              <a:latin typeface="Segoe UI" panose="020B0502040204020203" pitchFamily="34" charset="0"/>
              <a:cs typeface="Segoe UI" panose="020B0502040204020203" pitchFamily="34" charset="0"/>
            </a:endParaRPr>
          </a:p>
        </p:txBody>
      </p:sp>
      <p:sp>
        <p:nvSpPr>
          <p:cNvPr id="2" name="Google Shape;606;p48">
            <a:extLst>
              <a:ext uri="{FF2B5EF4-FFF2-40B4-BE49-F238E27FC236}">
                <a16:creationId xmlns:a16="http://schemas.microsoft.com/office/drawing/2014/main" id="{D5D1D7AB-A8FE-7E60-FB77-DE59542FD605}"/>
              </a:ext>
            </a:extLst>
          </p:cNvPr>
          <p:cNvSpPr txBox="1">
            <a:spLocks/>
          </p:cNvSpPr>
          <p:nvPr/>
        </p:nvSpPr>
        <p:spPr>
          <a:xfrm>
            <a:off x="3307125" y="2191076"/>
            <a:ext cx="2179494" cy="467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9pPr>
          </a:lstStyle>
          <a:p>
            <a:pPr algn="ctr"/>
            <a:r>
              <a:rPr lang="en-US" sz="2800" dirty="0">
                <a:sym typeface="Nunito"/>
              </a:rPr>
              <a:t>Students</a:t>
            </a:r>
            <a:endParaRPr lang="en-US" sz="1200" dirty="0"/>
          </a:p>
        </p:txBody>
      </p:sp>
    </p:spTree>
    <p:extLst>
      <p:ext uri="{BB962C8B-B14F-4D97-AF65-F5344CB8AC3E}">
        <p14:creationId xmlns:p14="http://schemas.microsoft.com/office/powerpoint/2010/main" val="41068783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D230CCB3-1718-74C8-9AA8-1A52461E4D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4" name="תיבת טקסט 3">
            <a:extLst>
              <a:ext uri="{FF2B5EF4-FFF2-40B4-BE49-F238E27FC236}">
                <a16:creationId xmlns:a16="http://schemas.microsoft.com/office/drawing/2014/main" id="{E2AE83E3-636D-DE98-D7EB-7AEBFA3BA74E}"/>
              </a:ext>
            </a:extLst>
          </p:cNvPr>
          <p:cNvSpPr txBox="1"/>
          <p:nvPr/>
        </p:nvSpPr>
        <p:spPr>
          <a:xfrm>
            <a:off x="607489" y="891840"/>
            <a:ext cx="3447840" cy="3108543"/>
          </a:xfrm>
          <a:prstGeom prst="rect">
            <a:avLst/>
          </a:prstGeom>
          <a:noFill/>
        </p:spPr>
        <p:txBody>
          <a:bodyPr wrap="square">
            <a:spAutoFit/>
          </a:bodyPr>
          <a:lstStyle/>
          <a:p>
            <a:pPr marL="118531" marR="0" lvl="0" algn="ctr" defTabSz="914400" rtl="0" eaLnBrk="1" fontAlgn="auto" latinLnBrk="0" hangingPunct="1">
              <a:lnSpc>
                <a:spcPct val="100000"/>
              </a:lnSpc>
              <a:spcBef>
                <a:spcPts val="0"/>
              </a:spcBef>
              <a:spcAft>
                <a:spcPts val="0"/>
              </a:spcAft>
              <a:buClrTx/>
              <a:buSzPts val="2200"/>
              <a:tabLst/>
              <a:defRPr/>
            </a:pPr>
            <a:endParaRPr lang="en-US" sz="2000" b="1" dirty="0">
              <a:solidFill>
                <a:schemeClr val="tx1"/>
              </a:solidFill>
              <a:latin typeface="Nunito SemiBold"/>
              <a:sym typeface="Nunito"/>
            </a:endParaRPr>
          </a:p>
          <a:p>
            <a:pPr marL="118531" lvl="0" algn="ctr">
              <a:buClrTx/>
              <a:buSzPts val="2200"/>
              <a:defRPr/>
            </a:pPr>
            <a:r>
              <a:rPr lang="en-US" sz="2000" b="1" dirty="0">
                <a:solidFill>
                  <a:schemeClr val="tx1"/>
                </a:solidFill>
                <a:latin typeface="Nunito SemiBold"/>
                <a:sym typeface="Nunito"/>
              </a:rPr>
              <a:t>2 models </a:t>
            </a:r>
            <a:r>
              <a:rPr lang="en-US" sz="2000" b="1" dirty="0">
                <a:solidFill>
                  <a:schemeClr val="tx1"/>
                </a:solidFill>
                <a:latin typeface="Nunito SemiBold"/>
              </a:rPr>
              <a:t>bridged</a:t>
            </a:r>
            <a:r>
              <a:rPr lang="en-US" sz="2000" b="1" dirty="0">
                <a:solidFill>
                  <a:schemeClr val="tx1"/>
                </a:solidFill>
                <a:latin typeface="Nunito SemiBold"/>
                <a:sym typeface="Nunito"/>
              </a:rPr>
              <a:t> the Gap</a:t>
            </a:r>
          </a:p>
          <a:p>
            <a:pPr marL="118531" marR="0" lvl="0" algn="ctr" defTabSz="914400" rtl="0" eaLnBrk="1" fontAlgn="auto" latinLnBrk="0" hangingPunct="1">
              <a:lnSpc>
                <a:spcPct val="100000"/>
              </a:lnSpc>
              <a:spcBef>
                <a:spcPts val="0"/>
              </a:spcBef>
              <a:spcAft>
                <a:spcPts val="0"/>
              </a:spcAft>
              <a:buClrTx/>
              <a:buSzPts val="2200"/>
              <a:tabLst/>
              <a:defRPr/>
            </a:pPr>
            <a:r>
              <a:rPr lang="en-US" sz="2000" b="1" dirty="0">
                <a:solidFill>
                  <a:schemeClr val="tx1"/>
                </a:solidFill>
                <a:latin typeface="Nunito SemiBold"/>
                <a:sym typeface="Nunito"/>
              </a:rPr>
              <a:t>Observation-based</a:t>
            </a:r>
          </a:p>
          <a:p>
            <a:pPr marL="118531" marR="0" lvl="0" algn="ctr" defTabSz="914400" rtl="0" eaLnBrk="1" fontAlgn="auto" latinLnBrk="0" hangingPunct="1">
              <a:lnSpc>
                <a:spcPct val="100000"/>
              </a:lnSpc>
              <a:spcBef>
                <a:spcPts val="0"/>
              </a:spcBef>
              <a:spcAft>
                <a:spcPts val="0"/>
              </a:spcAft>
              <a:buClrTx/>
              <a:buSzPts val="2200"/>
              <a:tabLst/>
              <a:defRPr/>
            </a:pPr>
            <a:r>
              <a:rPr lang="en-US" sz="2000" b="1" dirty="0">
                <a:solidFill>
                  <a:schemeClr val="tx1"/>
                </a:solidFill>
                <a:latin typeface="Nunito SemiBold"/>
                <a:sym typeface="Nunito"/>
              </a:rPr>
              <a:t>Activation-based</a:t>
            </a:r>
          </a:p>
          <a:p>
            <a:pPr marL="118531" marR="0" lvl="0" algn="ctr" defTabSz="914400" rtl="0" eaLnBrk="1" fontAlgn="auto" latinLnBrk="0" hangingPunct="1">
              <a:lnSpc>
                <a:spcPct val="100000"/>
              </a:lnSpc>
              <a:spcBef>
                <a:spcPts val="0"/>
              </a:spcBef>
              <a:spcAft>
                <a:spcPts val="0"/>
              </a:spcAft>
              <a:buClrTx/>
              <a:buSzPts val="2200"/>
              <a:tabLst/>
              <a:defRPr/>
            </a:pPr>
            <a:endParaRPr lang="en-US" sz="2000" b="1" dirty="0">
              <a:solidFill>
                <a:schemeClr val="tx1"/>
              </a:solidFill>
              <a:latin typeface="Nunito SemiBold"/>
              <a:sym typeface="Nunito"/>
            </a:endParaRPr>
          </a:p>
          <a:p>
            <a:pPr marL="118531" marR="0" lvl="0" algn="ctr" defTabSz="914400" rtl="0" eaLnBrk="1" fontAlgn="auto" latinLnBrk="0" hangingPunct="1">
              <a:lnSpc>
                <a:spcPct val="100000"/>
              </a:lnSpc>
              <a:spcBef>
                <a:spcPts val="0"/>
              </a:spcBef>
              <a:spcAft>
                <a:spcPts val="0"/>
              </a:spcAft>
              <a:buClrTx/>
              <a:buSzPts val="2200"/>
              <a:tabLst/>
              <a:defRPr/>
            </a:pPr>
            <a:r>
              <a:rPr lang="en-US" sz="2000" b="1" dirty="0">
                <a:solidFill>
                  <a:schemeClr val="tx1"/>
                </a:solidFill>
                <a:latin typeface="Nunito SemiBold"/>
                <a:sym typeface="Nunito"/>
              </a:rPr>
              <a:t> </a:t>
            </a:r>
          </a:p>
          <a:p>
            <a:pPr marL="118531" marR="0" lvl="0" algn="ctr" defTabSz="914400" rtl="0" eaLnBrk="1" fontAlgn="auto" latinLnBrk="0" hangingPunct="1">
              <a:lnSpc>
                <a:spcPct val="100000"/>
              </a:lnSpc>
              <a:spcBef>
                <a:spcPts val="0"/>
              </a:spcBef>
              <a:spcAft>
                <a:spcPts val="0"/>
              </a:spcAft>
              <a:buClrTx/>
              <a:buSzPts val="2200"/>
              <a:tabLst/>
              <a:defRPr/>
            </a:pPr>
            <a:endParaRPr lang="en-US" sz="2000" b="1" dirty="0">
              <a:solidFill>
                <a:schemeClr val="tx1"/>
              </a:solidFill>
              <a:latin typeface="Nunito SemiBold"/>
              <a:sym typeface="Nunito"/>
            </a:endParaRPr>
          </a:p>
          <a:p>
            <a:pPr marL="118531" marR="0" lvl="0" algn="ctr" defTabSz="914400" rtl="0" eaLnBrk="1" fontAlgn="auto" latinLnBrk="0" hangingPunct="1">
              <a:lnSpc>
                <a:spcPct val="100000"/>
              </a:lnSpc>
              <a:spcBef>
                <a:spcPts val="0"/>
              </a:spcBef>
              <a:spcAft>
                <a:spcPts val="0"/>
              </a:spcAft>
              <a:buClrTx/>
              <a:buSzPts val="2200"/>
              <a:tabLst/>
              <a:defRPr/>
            </a:pPr>
            <a:endParaRPr lang="en-US" sz="2000" b="1" dirty="0">
              <a:solidFill>
                <a:schemeClr val="tx1"/>
              </a:solidFill>
              <a:latin typeface="Nunito SemiBold"/>
              <a:sym typeface="Nunito"/>
            </a:endParaRPr>
          </a:p>
          <a:p>
            <a:pPr marL="118531" marR="0" lvl="0" algn="ctr" defTabSz="914400" rtl="0" eaLnBrk="1" fontAlgn="auto" latinLnBrk="0" hangingPunct="1">
              <a:lnSpc>
                <a:spcPct val="100000"/>
              </a:lnSpc>
              <a:spcBef>
                <a:spcPts val="0"/>
              </a:spcBef>
              <a:spcAft>
                <a:spcPts val="0"/>
              </a:spcAft>
              <a:buClrTx/>
              <a:buSzPts val="2200"/>
              <a:tabLst/>
              <a:defRPr/>
            </a:pPr>
            <a:r>
              <a:rPr lang="en-US" sz="2000" b="1" dirty="0">
                <a:solidFill>
                  <a:schemeClr val="tx1"/>
                </a:solidFill>
                <a:latin typeface="Nunito SemiBold"/>
                <a:sym typeface="Nunito"/>
              </a:rPr>
              <a:t>Understanding</a:t>
            </a:r>
          </a:p>
          <a:p>
            <a:pPr marL="118531" marR="0" lvl="0" algn="ctr" defTabSz="914400" rtl="0" eaLnBrk="1" fontAlgn="auto" latinLnBrk="0" hangingPunct="1">
              <a:lnSpc>
                <a:spcPct val="100000"/>
              </a:lnSpc>
              <a:spcBef>
                <a:spcPts val="0"/>
              </a:spcBef>
              <a:spcAft>
                <a:spcPts val="0"/>
              </a:spcAft>
              <a:buClrTx/>
              <a:buSzPts val="2200"/>
              <a:tabLst/>
              <a:defRPr/>
            </a:pPr>
            <a:r>
              <a:rPr lang="en-US" sz="1600" b="1" dirty="0">
                <a:solidFill>
                  <a:schemeClr val="tx1"/>
                </a:solidFill>
                <a:latin typeface="Nunito SemiBold"/>
                <a:sym typeface="Nunito"/>
              </a:rPr>
              <a:t>(Harpaz, 2016)</a:t>
            </a:r>
          </a:p>
        </p:txBody>
      </p:sp>
      <p:pic>
        <p:nvPicPr>
          <p:cNvPr id="3" name="תמונה 2">
            <a:extLst>
              <a:ext uri="{FF2B5EF4-FFF2-40B4-BE49-F238E27FC236}">
                <a16:creationId xmlns:a16="http://schemas.microsoft.com/office/drawing/2014/main" id="{76468C56-5454-94A8-E175-01E786478449}"/>
              </a:ext>
            </a:extLst>
          </p:cNvPr>
          <p:cNvPicPr>
            <a:picLocks noChangeAspect="1"/>
          </p:cNvPicPr>
          <p:nvPr/>
        </p:nvPicPr>
        <p:blipFill>
          <a:blip r:embed="rId3"/>
          <a:stretch>
            <a:fillRect/>
          </a:stretch>
        </p:blipFill>
        <p:spPr>
          <a:xfrm>
            <a:off x="91930" y="141675"/>
            <a:ext cx="618836" cy="778807"/>
          </a:xfrm>
          <a:prstGeom prst="rect">
            <a:avLst/>
          </a:prstGeom>
        </p:spPr>
      </p:pic>
      <p:sp>
        <p:nvSpPr>
          <p:cNvPr id="6" name="תיבת טקסט 5">
            <a:extLst>
              <a:ext uri="{FF2B5EF4-FFF2-40B4-BE49-F238E27FC236}">
                <a16:creationId xmlns:a16="http://schemas.microsoft.com/office/drawing/2014/main" id="{E11EF2BA-3022-4B34-DD89-D8B0E6C8F847}"/>
              </a:ext>
            </a:extLst>
          </p:cNvPr>
          <p:cNvSpPr txBox="1"/>
          <p:nvPr/>
        </p:nvSpPr>
        <p:spPr>
          <a:xfrm>
            <a:off x="5351929" y="2110085"/>
            <a:ext cx="2940424" cy="923330"/>
          </a:xfrm>
          <a:prstGeom prst="rect">
            <a:avLst/>
          </a:prstGeom>
          <a:noFill/>
        </p:spPr>
        <p:txBody>
          <a:bodyPr wrap="square">
            <a:spAutoFit/>
          </a:bodyPr>
          <a:lstStyle/>
          <a:p>
            <a:r>
              <a:rPr kumimoji="0" lang="en-US" sz="5400" b="1" i="0" u="none" strike="noStrike" kern="0" cap="none" spc="0" normalizeH="0" baseline="0" noProof="0" dirty="0">
                <a:ln>
                  <a:noFill/>
                </a:ln>
                <a:solidFill>
                  <a:srgbClr val="2B3547"/>
                </a:solidFill>
                <a:effectLst/>
                <a:uLnTx/>
                <a:uFillTx/>
                <a:latin typeface="Amatic SC" panose="00000500000000000000" pitchFamily="2" charset="-79"/>
                <a:cs typeface="Amatic SC" panose="00000500000000000000" pitchFamily="2" charset="-79"/>
                <a:sym typeface="Amatic SC"/>
              </a:rPr>
              <a:t>conclusions</a:t>
            </a:r>
            <a:endParaRPr lang="he-IL" sz="1800" dirty="0"/>
          </a:p>
        </p:txBody>
      </p:sp>
      <p:sp>
        <p:nvSpPr>
          <p:cNvPr id="5" name="חץ: למטה 4">
            <a:extLst>
              <a:ext uri="{FF2B5EF4-FFF2-40B4-BE49-F238E27FC236}">
                <a16:creationId xmlns:a16="http://schemas.microsoft.com/office/drawing/2014/main" id="{4D3FBE79-B3FB-D559-86D2-9674CF2C1D46}"/>
              </a:ext>
            </a:extLst>
          </p:cNvPr>
          <p:cNvSpPr/>
          <p:nvPr/>
        </p:nvSpPr>
        <p:spPr>
          <a:xfrm>
            <a:off x="2082365" y="2468144"/>
            <a:ext cx="498088" cy="6021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2601472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7"/>
          <p:cNvSpPr txBox="1">
            <a:spLocks noGrp="1"/>
          </p:cNvSpPr>
          <p:nvPr>
            <p:ph type="ctrTitle" idx="4294967295"/>
          </p:nvPr>
        </p:nvSpPr>
        <p:spPr>
          <a:xfrm>
            <a:off x="855300" y="1148463"/>
            <a:ext cx="3158100" cy="937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7200" dirty="0"/>
              <a:t>Thanks!</a:t>
            </a:r>
            <a:endParaRPr sz="7200" dirty="0"/>
          </a:p>
        </p:txBody>
      </p:sp>
      <p:sp>
        <p:nvSpPr>
          <p:cNvPr id="411" name="Google Shape;411;p37"/>
          <p:cNvSpPr txBox="1">
            <a:spLocks noGrp="1"/>
          </p:cNvSpPr>
          <p:nvPr>
            <p:ph type="body" idx="4294967295"/>
          </p:nvPr>
        </p:nvSpPr>
        <p:spPr>
          <a:xfrm>
            <a:off x="855300" y="2230438"/>
            <a:ext cx="3158100" cy="1764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dirty="0">
                <a:highlight>
                  <a:schemeClr val="accent1"/>
                </a:highlight>
              </a:rPr>
              <a:t>Any questions?</a:t>
            </a:r>
            <a:endParaRPr dirty="0"/>
          </a:p>
        </p:txBody>
      </p:sp>
      <p:sp>
        <p:nvSpPr>
          <p:cNvPr id="412" name="Google Shape;412;p37"/>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413" name="Google Shape;413;p37"/>
          <p:cNvSpPr/>
          <p:nvPr/>
        </p:nvSpPr>
        <p:spPr>
          <a:xfrm>
            <a:off x="5698675" y="1712225"/>
            <a:ext cx="1861301" cy="1719020"/>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תמונה 1">
            <a:extLst>
              <a:ext uri="{FF2B5EF4-FFF2-40B4-BE49-F238E27FC236}">
                <a16:creationId xmlns:a16="http://schemas.microsoft.com/office/drawing/2014/main" id="{C2CBBC4A-3E23-303F-C95F-97A8BCABBAA9}"/>
              </a:ext>
            </a:extLst>
          </p:cNvPr>
          <p:cNvPicPr>
            <a:picLocks noChangeAspect="1"/>
          </p:cNvPicPr>
          <p:nvPr/>
        </p:nvPicPr>
        <p:blipFill>
          <a:blip r:embed="rId3"/>
          <a:stretch>
            <a:fillRect/>
          </a:stretch>
        </p:blipFill>
        <p:spPr>
          <a:xfrm>
            <a:off x="6431291" y="3745812"/>
            <a:ext cx="396067" cy="498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1000"/>
                                        <p:tgtEl>
                                          <p:spTgt spid="4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1">
                                            <p:txEl>
                                              <p:pRg st="0" end="0"/>
                                            </p:txEl>
                                          </p:spTgt>
                                        </p:tgtEl>
                                        <p:attrNameLst>
                                          <p:attrName>style.visibility</p:attrName>
                                        </p:attrNameLst>
                                      </p:cBhvr>
                                      <p:to>
                                        <p:strVal val="visible"/>
                                      </p:to>
                                    </p:set>
                                    <p:anim calcmode="lin" valueType="num">
                                      <p:cBhvr additive="base">
                                        <p:cTn id="12" dur="500" fill="hold"/>
                                        <p:tgtEl>
                                          <p:spTgt spid="4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605"/>
        <p:cNvGrpSpPr/>
        <p:nvPr/>
      </p:nvGrpSpPr>
      <p:grpSpPr>
        <a:xfrm>
          <a:off x="0" y="0"/>
          <a:ext cx="0" cy="0"/>
          <a:chOff x="0" y="0"/>
          <a:chExt cx="0" cy="0"/>
        </a:xfrm>
      </p:grpSpPr>
      <p:sp>
        <p:nvSpPr>
          <p:cNvPr id="606" name="Google Shape;606;p48"/>
          <p:cNvSpPr txBox="1">
            <a:spLocks noGrp="1"/>
          </p:cNvSpPr>
          <p:nvPr>
            <p:ph type="title" idx="4294967295"/>
          </p:nvPr>
        </p:nvSpPr>
        <p:spPr>
          <a:xfrm>
            <a:off x="6616351" y="0"/>
            <a:ext cx="2179494" cy="467100"/>
          </a:xfrm>
          <a:prstGeom prst="rect">
            <a:avLst/>
          </a:prstGeom>
        </p:spPr>
        <p:txBody>
          <a:bodyPr spcFirstLastPara="1" wrap="square" lIns="0" tIns="0" rIns="0" bIns="0" anchor="ctr" anchorCtr="0">
            <a:noAutofit/>
          </a:bodyPr>
          <a:lstStyle/>
          <a:p>
            <a:pPr lvl="0" algn="ctr"/>
            <a:r>
              <a:rPr lang="en-US" sz="2800" dirty="0">
                <a:sym typeface="Nunito"/>
              </a:rPr>
              <a:t>Students</a:t>
            </a:r>
            <a:endParaRPr sz="1200" dirty="0"/>
          </a:p>
        </p:txBody>
      </p:sp>
      <p:sp>
        <p:nvSpPr>
          <p:cNvPr id="607" name="Google Shape;607;p48"/>
          <p:cNvSpPr/>
          <p:nvPr/>
        </p:nvSpPr>
        <p:spPr>
          <a:xfrm>
            <a:off x="764574" y="565012"/>
            <a:ext cx="7394100" cy="37908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48"/>
          <p:cNvGrpSpPr/>
          <p:nvPr/>
        </p:nvGrpSpPr>
        <p:grpSpPr>
          <a:xfrm>
            <a:off x="509211" y="676199"/>
            <a:ext cx="7615136" cy="3790957"/>
            <a:chOff x="638138" y="467100"/>
            <a:chExt cx="7867750" cy="4194000"/>
          </a:xfrm>
        </p:grpSpPr>
        <p:cxnSp>
          <p:nvCxnSpPr>
            <p:cNvPr id="609" name="Google Shape;609;p48"/>
            <p:cNvCxnSpPr/>
            <p:nvPr/>
          </p:nvCxnSpPr>
          <p:spPr>
            <a:xfrm>
              <a:off x="638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0" name="Google Shape;610;p48"/>
            <p:cNvCxnSpPr/>
            <p:nvPr/>
          </p:nvCxnSpPr>
          <p:spPr>
            <a:xfrm>
              <a:off x="809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1" name="Google Shape;611;p48"/>
            <p:cNvCxnSpPr/>
            <p:nvPr/>
          </p:nvCxnSpPr>
          <p:spPr>
            <a:xfrm>
              <a:off x="980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2" name="Google Shape;612;p48"/>
            <p:cNvCxnSpPr/>
            <p:nvPr/>
          </p:nvCxnSpPr>
          <p:spPr>
            <a:xfrm>
              <a:off x="1151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3" name="Google Shape;613;p48"/>
            <p:cNvCxnSpPr/>
            <p:nvPr/>
          </p:nvCxnSpPr>
          <p:spPr>
            <a:xfrm>
              <a:off x="1322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4" name="Google Shape;614;p48"/>
            <p:cNvCxnSpPr/>
            <p:nvPr/>
          </p:nvCxnSpPr>
          <p:spPr>
            <a:xfrm>
              <a:off x="1493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5" name="Google Shape;615;p48"/>
            <p:cNvCxnSpPr/>
            <p:nvPr/>
          </p:nvCxnSpPr>
          <p:spPr>
            <a:xfrm>
              <a:off x="1664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6" name="Google Shape;616;p48"/>
            <p:cNvCxnSpPr/>
            <p:nvPr/>
          </p:nvCxnSpPr>
          <p:spPr>
            <a:xfrm>
              <a:off x="1835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7" name="Google Shape;617;p48"/>
            <p:cNvCxnSpPr/>
            <p:nvPr/>
          </p:nvCxnSpPr>
          <p:spPr>
            <a:xfrm>
              <a:off x="2006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8" name="Google Shape;618;p48"/>
            <p:cNvCxnSpPr/>
            <p:nvPr/>
          </p:nvCxnSpPr>
          <p:spPr>
            <a:xfrm>
              <a:off x="2177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9" name="Google Shape;619;p48"/>
            <p:cNvCxnSpPr/>
            <p:nvPr/>
          </p:nvCxnSpPr>
          <p:spPr>
            <a:xfrm>
              <a:off x="2348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0" name="Google Shape;620;p48"/>
            <p:cNvCxnSpPr/>
            <p:nvPr/>
          </p:nvCxnSpPr>
          <p:spPr>
            <a:xfrm>
              <a:off x="2519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1" name="Google Shape;621;p48"/>
            <p:cNvCxnSpPr/>
            <p:nvPr/>
          </p:nvCxnSpPr>
          <p:spPr>
            <a:xfrm>
              <a:off x="2690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2" name="Google Shape;622;p48"/>
            <p:cNvCxnSpPr/>
            <p:nvPr/>
          </p:nvCxnSpPr>
          <p:spPr>
            <a:xfrm>
              <a:off x="2861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3" name="Google Shape;623;p48"/>
            <p:cNvCxnSpPr/>
            <p:nvPr/>
          </p:nvCxnSpPr>
          <p:spPr>
            <a:xfrm>
              <a:off x="3032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4" name="Google Shape;624;p48"/>
            <p:cNvCxnSpPr/>
            <p:nvPr/>
          </p:nvCxnSpPr>
          <p:spPr>
            <a:xfrm>
              <a:off x="3203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5" name="Google Shape;625;p48"/>
            <p:cNvCxnSpPr/>
            <p:nvPr/>
          </p:nvCxnSpPr>
          <p:spPr>
            <a:xfrm>
              <a:off x="3374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6" name="Google Shape;626;p48"/>
            <p:cNvCxnSpPr/>
            <p:nvPr/>
          </p:nvCxnSpPr>
          <p:spPr>
            <a:xfrm>
              <a:off x="3545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7" name="Google Shape;627;p48"/>
            <p:cNvCxnSpPr/>
            <p:nvPr/>
          </p:nvCxnSpPr>
          <p:spPr>
            <a:xfrm>
              <a:off x="3716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8" name="Google Shape;628;p48"/>
            <p:cNvCxnSpPr/>
            <p:nvPr/>
          </p:nvCxnSpPr>
          <p:spPr>
            <a:xfrm>
              <a:off x="3887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9" name="Google Shape;629;p48"/>
            <p:cNvCxnSpPr/>
            <p:nvPr/>
          </p:nvCxnSpPr>
          <p:spPr>
            <a:xfrm>
              <a:off x="40588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0" name="Google Shape;630;p48"/>
            <p:cNvCxnSpPr/>
            <p:nvPr/>
          </p:nvCxnSpPr>
          <p:spPr>
            <a:xfrm>
              <a:off x="42299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1" name="Google Shape;631;p48"/>
            <p:cNvCxnSpPr/>
            <p:nvPr/>
          </p:nvCxnSpPr>
          <p:spPr>
            <a:xfrm>
              <a:off x="44009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2" name="Google Shape;632;p48"/>
            <p:cNvCxnSpPr/>
            <p:nvPr/>
          </p:nvCxnSpPr>
          <p:spPr>
            <a:xfrm>
              <a:off x="47430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3" name="Google Shape;633;p48"/>
            <p:cNvCxnSpPr/>
            <p:nvPr/>
          </p:nvCxnSpPr>
          <p:spPr>
            <a:xfrm>
              <a:off x="49141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4" name="Google Shape;634;p48"/>
            <p:cNvCxnSpPr/>
            <p:nvPr/>
          </p:nvCxnSpPr>
          <p:spPr>
            <a:xfrm>
              <a:off x="5085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48"/>
            <p:cNvCxnSpPr/>
            <p:nvPr/>
          </p:nvCxnSpPr>
          <p:spPr>
            <a:xfrm>
              <a:off x="5256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6" name="Google Shape;636;p48"/>
            <p:cNvCxnSpPr/>
            <p:nvPr/>
          </p:nvCxnSpPr>
          <p:spPr>
            <a:xfrm>
              <a:off x="5427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7" name="Google Shape;637;p48"/>
            <p:cNvCxnSpPr/>
            <p:nvPr/>
          </p:nvCxnSpPr>
          <p:spPr>
            <a:xfrm>
              <a:off x="5598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8" name="Google Shape;638;p48"/>
            <p:cNvCxnSpPr/>
            <p:nvPr/>
          </p:nvCxnSpPr>
          <p:spPr>
            <a:xfrm>
              <a:off x="5769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9" name="Google Shape;639;p48"/>
            <p:cNvCxnSpPr/>
            <p:nvPr/>
          </p:nvCxnSpPr>
          <p:spPr>
            <a:xfrm>
              <a:off x="5940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0" name="Google Shape;640;p48"/>
            <p:cNvCxnSpPr/>
            <p:nvPr/>
          </p:nvCxnSpPr>
          <p:spPr>
            <a:xfrm>
              <a:off x="6111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1" name="Google Shape;641;p48"/>
            <p:cNvCxnSpPr/>
            <p:nvPr/>
          </p:nvCxnSpPr>
          <p:spPr>
            <a:xfrm>
              <a:off x="6282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2" name="Google Shape;642;p48"/>
            <p:cNvCxnSpPr/>
            <p:nvPr/>
          </p:nvCxnSpPr>
          <p:spPr>
            <a:xfrm>
              <a:off x="6453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3" name="Google Shape;643;p48"/>
            <p:cNvCxnSpPr/>
            <p:nvPr/>
          </p:nvCxnSpPr>
          <p:spPr>
            <a:xfrm>
              <a:off x="6624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4" name="Google Shape;644;p48"/>
            <p:cNvCxnSpPr/>
            <p:nvPr/>
          </p:nvCxnSpPr>
          <p:spPr>
            <a:xfrm>
              <a:off x="6795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5" name="Google Shape;645;p48"/>
            <p:cNvCxnSpPr/>
            <p:nvPr/>
          </p:nvCxnSpPr>
          <p:spPr>
            <a:xfrm>
              <a:off x="6966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6" name="Google Shape;646;p48"/>
            <p:cNvCxnSpPr/>
            <p:nvPr/>
          </p:nvCxnSpPr>
          <p:spPr>
            <a:xfrm>
              <a:off x="7137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7" name="Google Shape;647;p48"/>
            <p:cNvCxnSpPr/>
            <p:nvPr/>
          </p:nvCxnSpPr>
          <p:spPr>
            <a:xfrm>
              <a:off x="7308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8" name="Google Shape;648;p48"/>
            <p:cNvCxnSpPr/>
            <p:nvPr/>
          </p:nvCxnSpPr>
          <p:spPr>
            <a:xfrm>
              <a:off x="7479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9" name="Google Shape;649;p48"/>
            <p:cNvCxnSpPr/>
            <p:nvPr/>
          </p:nvCxnSpPr>
          <p:spPr>
            <a:xfrm>
              <a:off x="7650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0" name="Google Shape;650;p48"/>
            <p:cNvCxnSpPr/>
            <p:nvPr/>
          </p:nvCxnSpPr>
          <p:spPr>
            <a:xfrm>
              <a:off x="7821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1" name="Google Shape;651;p48"/>
            <p:cNvCxnSpPr/>
            <p:nvPr/>
          </p:nvCxnSpPr>
          <p:spPr>
            <a:xfrm>
              <a:off x="7992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2" name="Google Shape;652;p48"/>
            <p:cNvCxnSpPr/>
            <p:nvPr/>
          </p:nvCxnSpPr>
          <p:spPr>
            <a:xfrm>
              <a:off x="8163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3" name="Google Shape;653;p48"/>
            <p:cNvCxnSpPr/>
            <p:nvPr/>
          </p:nvCxnSpPr>
          <p:spPr>
            <a:xfrm>
              <a:off x="8334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4" name="Google Shape;654;p48"/>
            <p:cNvCxnSpPr/>
            <p:nvPr/>
          </p:nvCxnSpPr>
          <p:spPr>
            <a:xfrm>
              <a:off x="8505888" y="467100"/>
              <a:ext cx="0" cy="4194000"/>
            </a:xfrm>
            <a:prstGeom prst="straightConnector1">
              <a:avLst/>
            </a:prstGeom>
            <a:noFill/>
            <a:ln w="9525" cap="flat" cmpd="sng">
              <a:solidFill>
                <a:schemeClr val="lt2"/>
              </a:solidFill>
              <a:prstDash val="solid"/>
              <a:round/>
              <a:headEnd type="none" w="med" len="med"/>
              <a:tailEnd type="none" w="med" len="med"/>
            </a:ln>
          </p:spPr>
        </p:cxnSp>
      </p:grpSp>
      <p:sp>
        <p:nvSpPr>
          <p:cNvPr id="655" name="Google Shape;655;p48"/>
          <p:cNvSpPr txBox="1">
            <a:spLocks noGrp="1"/>
          </p:cNvSpPr>
          <p:nvPr>
            <p:ph type="sldNum" idx="12"/>
          </p:nvPr>
        </p:nvSpPr>
        <p:spPr>
          <a:xfrm>
            <a:off x="8523321"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grpSp>
        <p:nvGrpSpPr>
          <p:cNvPr id="656" name="Google Shape;656;p48"/>
          <p:cNvGrpSpPr/>
          <p:nvPr/>
        </p:nvGrpSpPr>
        <p:grpSpPr>
          <a:xfrm>
            <a:off x="993886" y="834119"/>
            <a:ext cx="7394022" cy="3474730"/>
            <a:chOff x="467088" y="642474"/>
            <a:chExt cx="4194000" cy="3858239"/>
          </a:xfrm>
        </p:grpSpPr>
        <p:cxnSp>
          <p:nvCxnSpPr>
            <p:cNvPr id="657" name="Google Shape;657;p48"/>
            <p:cNvCxnSpPr/>
            <p:nvPr/>
          </p:nvCxnSpPr>
          <p:spPr>
            <a:xfrm>
              <a:off x="2564088" y="-145452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8" name="Google Shape;658;p48"/>
            <p:cNvCxnSpPr/>
            <p:nvPr/>
          </p:nvCxnSpPr>
          <p:spPr>
            <a:xfrm>
              <a:off x="2564088" y="-127915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9" name="Google Shape;659;p48"/>
            <p:cNvCxnSpPr/>
            <p:nvPr/>
          </p:nvCxnSpPr>
          <p:spPr>
            <a:xfrm>
              <a:off x="2564088" y="-110377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0" name="Google Shape;660;p48"/>
            <p:cNvCxnSpPr/>
            <p:nvPr/>
          </p:nvCxnSpPr>
          <p:spPr>
            <a:xfrm>
              <a:off x="2564088" y="-92840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1" name="Google Shape;661;p48"/>
            <p:cNvCxnSpPr/>
            <p:nvPr/>
          </p:nvCxnSpPr>
          <p:spPr>
            <a:xfrm>
              <a:off x="2564088" y="-75302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2" name="Google Shape;662;p48"/>
            <p:cNvCxnSpPr/>
            <p:nvPr/>
          </p:nvCxnSpPr>
          <p:spPr>
            <a:xfrm>
              <a:off x="2564088" y="-57765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3" name="Google Shape;663;p48"/>
            <p:cNvCxnSpPr/>
            <p:nvPr/>
          </p:nvCxnSpPr>
          <p:spPr>
            <a:xfrm>
              <a:off x="2564088" y="-40227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4" name="Google Shape;664;p48"/>
            <p:cNvCxnSpPr/>
            <p:nvPr/>
          </p:nvCxnSpPr>
          <p:spPr>
            <a:xfrm>
              <a:off x="2564088" y="-22690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5" name="Google Shape;665;p48"/>
            <p:cNvCxnSpPr/>
            <p:nvPr/>
          </p:nvCxnSpPr>
          <p:spPr>
            <a:xfrm>
              <a:off x="2564088" y="-5153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6" name="Google Shape;666;p48"/>
            <p:cNvCxnSpPr/>
            <p:nvPr/>
          </p:nvCxnSpPr>
          <p:spPr>
            <a:xfrm>
              <a:off x="2564088" y="12384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7" name="Google Shape;667;p48"/>
            <p:cNvCxnSpPr/>
            <p:nvPr/>
          </p:nvCxnSpPr>
          <p:spPr>
            <a:xfrm>
              <a:off x="2564088" y="29921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8" name="Google Shape;668;p48"/>
            <p:cNvCxnSpPr/>
            <p:nvPr/>
          </p:nvCxnSpPr>
          <p:spPr>
            <a:xfrm>
              <a:off x="2564088" y="64996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9" name="Google Shape;669;p48"/>
            <p:cNvCxnSpPr/>
            <p:nvPr/>
          </p:nvCxnSpPr>
          <p:spPr>
            <a:xfrm>
              <a:off x="2564088" y="82534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0" name="Google Shape;670;p48"/>
            <p:cNvCxnSpPr/>
            <p:nvPr/>
          </p:nvCxnSpPr>
          <p:spPr>
            <a:xfrm>
              <a:off x="2564088" y="100071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1" name="Google Shape;671;p48"/>
            <p:cNvCxnSpPr/>
            <p:nvPr/>
          </p:nvCxnSpPr>
          <p:spPr>
            <a:xfrm>
              <a:off x="2564088" y="117609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2" name="Google Shape;672;p48"/>
            <p:cNvCxnSpPr/>
            <p:nvPr/>
          </p:nvCxnSpPr>
          <p:spPr>
            <a:xfrm>
              <a:off x="2564088" y="135146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3" name="Google Shape;673;p48"/>
            <p:cNvCxnSpPr/>
            <p:nvPr/>
          </p:nvCxnSpPr>
          <p:spPr>
            <a:xfrm>
              <a:off x="2564088" y="152684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4" name="Google Shape;674;p48"/>
            <p:cNvCxnSpPr/>
            <p:nvPr/>
          </p:nvCxnSpPr>
          <p:spPr>
            <a:xfrm>
              <a:off x="2564088" y="170221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5" name="Google Shape;675;p48"/>
            <p:cNvCxnSpPr/>
            <p:nvPr/>
          </p:nvCxnSpPr>
          <p:spPr>
            <a:xfrm>
              <a:off x="2564088" y="187759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6" name="Google Shape;676;p48"/>
            <p:cNvCxnSpPr/>
            <p:nvPr/>
          </p:nvCxnSpPr>
          <p:spPr>
            <a:xfrm>
              <a:off x="2564088" y="205296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7" name="Google Shape;677;p48"/>
            <p:cNvCxnSpPr/>
            <p:nvPr/>
          </p:nvCxnSpPr>
          <p:spPr>
            <a:xfrm>
              <a:off x="2564088" y="222833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8" name="Google Shape;678;p48"/>
            <p:cNvCxnSpPr/>
            <p:nvPr/>
          </p:nvCxnSpPr>
          <p:spPr>
            <a:xfrm>
              <a:off x="2564088" y="2403713"/>
              <a:ext cx="0" cy="4194000"/>
            </a:xfrm>
            <a:prstGeom prst="straightConnector1">
              <a:avLst/>
            </a:prstGeom>
            <a:noFill/>
            <a:ln w="9525" cap="flat" cmpd="sng">
              <a:solidFill>
                <a:schemeClr val="lt2"/>
              </a:solidFill>
              <a:prstDash val="solid"/>
              <a:round/>
              <a:headEnd type="none" w="med" len="med"/>
              <a:tailEnd type="none" w="med" len="med"/>
            </a:ln>
          </p:spPr>
        </p:cxnSp>
      </p:grpSp>
      <p:cxnSp>
        <p:nvCxnSpPr>
          <p:cNvPr id="679" name="Google Shape;679;p48"/>
          <p:cNvCxnSpPr/>
          <p:nvPr/>
        </p:nvCxnSpPr>
        <p:spPr>
          <a:xfrm>
            <a:off x="4690948" y="676199"/>
            <a:ext cx="0" cy="3790800"/>
          </a:xfrm>
          <a:prstGeom prst="straightConnector1">
            <a:avLst/>
          </a:prstGeom>
          <a:noFill/>
          <a:ln w="19050" cap="flat" cmpd="sng">
            <a:solidFill>
              <a:schemeClr val="dk2"/>
            </a:solidFill>
            <a:prstDash val="solid"/>
            <a:round/>
            <a:headEnd type="triangle" w="sm" len="sm"/>
            <a:tailEnd type="triangle" w="sm" len="sm"/>
          </a:ln>
        </p:spPr>
      </p:cxnSp>
      <p:cxnSp>
        <p:nvCxnSpPr>
          <p:cNvPr id="680" name="Google Shape;680;p48"/>
          <p:cNvCxnSpPr/>
          <p:nvPr/>
        </p:nvCxnSpPr>
        <p:spPr>
          <a:xfrm>
            <a:off x="993887" y="2571609"/>
            <a:ext cx="7394100" cy="0"/>
          </a:xfrm>
          <a:prstGeom prst="straightConnector1">
            <a:avLst/>
          </a:prstGeom>
          <a:noFill/>
          <a:ln w="19050" cap="flat" cmpd="sng">
            <a:solidFill>
              <a:schemeClr val="dk2"/>
            </a:solidFill>
            <a:prstDash val="solid"/>
            <a:round/>
            <a:headEnd type="triangle" w="sm" len="sm"/>
            <a:tailEnd type="triangle" w="sm" len="sm"/>
          </a:ln>
        </p:spPr>
      </p:cxnSp>
      <p:sp>
        <p:nvSpPr>
          <p:cNvPr id="684" name="Google Shape;684;p48"/>
          <p:cNvSpPr txBox="1"/>
          <p:nvPr/>
        </p:nvSpPr>
        <p:spPr>
          <a:xfrm>
            <a:off x="916675" y="192871"/>
            <a:ext cx="1386401" cy="131707"/>
          </a:xfrm>
          <a:prstGeom prst="rect">
            <a:avLst/>
          </a:prstGeom>
          <a:noFill/>
          <a:ln>
            <a:noFill/>
          </a:ln>
        </p:spPr>
        <p:txBody>
          <a:bodyPr spcFirstLastPara="1" wrap="square" lIns="0" tIns="0" rIns="0" bIns="0" anchor="ctr" anchorCtr="0">
            <a:noAutofit/>
          </a:bodyPr>
          <a:lstStyle/>
          <a:p>
            <a:pPr lvl="0" algn="ctr"/>
            <a:r>
              <a:rPr lang="en-US" sz="2800" b="1">
                <a:solidFill>
                  <a:srgbClr val="2B3547"/>
                </a:solidFill>
                <a:latin typeface="Amatic SC"/>
                <a:cs typeface="Amatic SC"/>
                <a:sym typeface="Amatic SC"/>
              </a:rPr>
              <a:t>Lecturers</a:t>
            </a:r>
            <a:endParaRPr sz="800" dirty="0">
              <a:solidFill>
                <a:schemeClr val="dk2"/>
              </a:solidFill>
              <a:latin typeface="Nunito"/>
              <a:ea typeface="Nunito"/>
              <a:cs typeface="Nunito"/>
              <a:sym typeface="Nunito"/>
            </a:endParaRPr>
          </a:p>
        </p:txBody>
      </p:sp>
      <p:sp>
        <p:nvSpPr>
          <p:cNvPr id="688" name="Google Shape;688;p48"/>
          <p:cNvSpPr/>
          <p:nvPr/>
        </p:nvSpPr>
        <p:spPr>
          <a:xfrm>
            <a:off x="3922502" y="4532006"/>
            <a:ext cx="480320" cy="523377"/>
          </a:xfrm>
          <a:prstGeom prst="ellipse">
            <a:avLst/>
          </a:prstGeom>
          <a:solidFill>
            <a:schemeClr val="accent4"/>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600" dirty="0">
                <a:solidFill>
                  <a:schemeClr val="lt1"/>
                </a:solidFill>
                <a:latin typeface="Nunito"/>
                <a:ea typeface="Nunito"/>
                <a:cs typeface="Nunito"/>
                <a:sym typeface="Nunito"/>
              </a:rPr>
              <a:t>Sm</a:t>
            </a:r>
            <a:endParaRPr sz="800" dirty="0">
              <a:solidFill>
                <a:schemeClr val="lt1"/>
              </a:solidFill>
              <a:latin typeface="Nunito"/>
              <a:ea typeface="Nunito"/>
              <a:cs typeface="Nunito"/>
              <a:sym typeface="Nunito"/>
            </a:endParaRPr>
          </a:p>
        </p:txBody>
      </p:sp>
      <p:sp>
        <p:nvSpPr>
          <p:cNvPr id="689" name="Google Shape;689;p48"/>
          <p:cNvSpPr/>
          <p:nvPr/>
        </p:nvSpPr>
        <p:spPr>
          <a:xfrm>
            <a:off x="8154312" y="1799921"/>
            <a:ext cx="494793" cy="543585"/>
          </a:xfrm>
          <a:prstGeom prst="ellipse">
            <a:avLst/>
          </a:prstGeom>
          <a:solidFill>
            <a:schemeClr val="accent5"/>
          </a:solid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solidFill>
                  <a:schemeClr val="lt1"/>
                </a:solidFill>
                <a:latin typeface="Nunito"/>
                <a:ea typeface="Nunito"/>
                <a:cs typeface="Nunito"/>
                <a:sym typeface="Nunito"/>
              </a:rPr>
              <a:t>Noy</a:t>
            </a:r>
            <a:endParaRPr sz="800" dirty="0">
              <a:solidFill>
                <a:schemeClr val="lt1"/>
              </a:solidFill>
              <a:latin typeface="Nunito"/>
              <a:ea typeface="Nunito"/>
              <a:cs typeface="Nunito"/>
              <a:sym typeface="Nunito"/>
            </a:endParaRPr>
          </a:p>
        </p:txBody>
      </p:sp>
      <p:sp>
        <p:nvSpPr>
          <p:cNvPr id="690" name="Google Shape;690;p48"/>
          <p:cNvSpPr/>
          <p:nvPr/>
        </p:nvSpPr>
        <p:spPr>
          <a:xfrm>
            <a:off x="4108817" y="1031742"/>
            <a:ext cx="513945" cy="472440"/>
          </a:xfrm>
          <a:prstGeom prst="ellipse">
            <a:avLst/>
          </a:prstGeom>
          <a:solidFill>
            <a:schemeClr val="accen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US" sz="1600" dirty="0">
                <a:solidFill>
                  <a:schemeClr val="lt1"/>
                </a:solidFill>
                <a:latin typeface="Nunito"/>
                <a:ea typeface="Nunito"/>
                <a:cs typeface="Nunito"/>
                <a:sym typeface="Nunito"/>
              </a:rPr>
              <a:t>Na</a:t>
            </a:r>
            <a:endParaRPr sz="800" dirty="0">
              <a:solidFill>
                <a:schemeClr val="lt1"/>
              </a:solidFill>
              <a:latin typeface="Nunito"/>
              <a:ea typeface="Nunito"/>
              <a:cs typeface="Nunito"/>
              <a:sym typeface="Nunito"/>
            </a:endParaRPr>
          </a:p>
        </p:txBody>
      </p:sp>
      <p:sp>
        <p:nvSpPr>
          <p:cNvPr id="3" name="תיבת טקסט 2">
            <a:extLst>
              <a:ext uri="{FF2B5EF4-FFF2-40B4-BE49-F238E27FC236}">
                <a16:creationId xmlns:a16="http://schemas.microsoft.com/office/drawing/2014/main" id="{946D5F60-E9DB-5DB2-1A73-4C577450664B}"/>
              </a:ext>
            </a:extLst>
          </p:cNvPr>
          <p:cNvSpPr txBox="1"/>
          <p:nvPr/>
        </p:nvSpPr>
        <p:spPr>
          <a:xfrm>
            <a:off x="699987" y="823500"/>
            <a:ext cx="3548560" cy="1458476"/>
          </a:xfrm>
          <a:prstGeom prst="rect">
            <a:avLst/>
          </a:prstGeom>
          <a:noFill/>
        </p:spPr>
        <p:txBody>
          <a:bodyPr wrap="square">
            <a:spAutoFit/>
          </a:bodyPr>
          <a:lstStyle/>
          <a:p>
            <a:pPr>
              <a:lnSpc>
                <a:spcPct val="107000"/>
              </a:lnSpc>
              <a:defRPr/>
            </a:pPr>
            <a:r>
              <a:rPr lang="en-US" dirty="0">
                <a:latin typeface="Segoe UI" panose="020B0502040204020203" pitchFamily="34" charset="0"/>
                <a:cs typeface="Segoe UI" panose="020B0502040204020203" pitchFamily="34" charset="0"/>
              </a:rPr>
              <a:t>“I was very punctual because if I didn’t, I could continue talking, and they would never enter the kindergarten classes for observations… so there is something in planning and maintaining the planning that is very, very important.”</a:t>
            </a:r>
          </a:p>
        </p:txBody>
      </p:sp>
      <p:sp>
        <p:nvSpPr>
          <p:cNvPr id="8" name="תיבת טקסט 7">
            <a:extLst>
              <a:ext uri="{FF2B5EF4-FFF2-40B4-BE49-F238E27FC236}">
                <a16:creationId xmlns:a16="http://schemas.microsoft.com/office/drawing/2014/main" id="{A1EE9124-28F7-1C36-2EB8-5E062B064D5D}"/>
              </a:ext>
            </a:extLst>
          </p:cNvPr>
          <p:cNvSpPr txBox="1"/>
          <p:nvPr/>
        </p:nvSpPr>
        <p:spPr>
          <a:xfrm>
            <a:off x="2762412" y="-98294"/>
            <a:ext cx="3185263" cy="646331"/>
          </a:xfrm>
          <a:prstGeom prst="rect">
            <a:avLst/>
          </a:prstGeom>
          <a:noFill/>
        </p:spPr>
        <p:txBody>
          <a:bodyPr wrap="square">
            <a:spAutoFit/>
          </a:bodyPr>
          <a:lstStyle/>
          <a:p>
            <a:pPr algn="ctr"/>
            <a:r>
              <a:rPr lang="en-US" sz="3600" b="1" dirty="0">
                <a:latin typeface="Amatic SC" panose="00000500000000000000" pitchFamily="2" charset="-79"/>
                <a:cs typeface="Amatic SC" panose="00000500000000000000" pitchFamily="2" charset="-79"/>
              </a:rPr>
              <a:t>Practice &amp; Content </a:t>
            </a:r>
            <a:endParaRPr lang="he-IL" sz="3600" b="1" dirty="0">
              <a:latin typeface="Amatic SC" panose="00000500000000000000" pitchFamily="2" charset="-79"/>
              <a:cs typeface="Amatic SC" panose="00000500000000000000" pitchFamily="2" charset="-79"/>
            </a:endParaRPr>
          </a:p>
        </p:txBody>
      </p:sp>
      <p:sp>
        <p:nvSpPr>
          <p:cNvPr id="9" name="Google Shape;689;p48">
            <a:extLst>
              <a:ext uri="{FF2B5EF4-FFF2-40B4-BE49-F238E27FC236}">
                <a16:creationId xmlns:a16="http://schemas.microsoft.com/office/drawing/2014/main" id="{B2511006-0959-AACA-7445-7327A73BB639}"/>
              </a:ext>
            </a:extLst>
          </p:cNvPr>
          <p:cNvSpPr/>
          <p:nvPr/>
        </p:nvSpPr>
        <p:spPr>
          <a:xfrm>
            <a:off x="7618866" y="4417218"/>
            <a:ext cx="535445" cy="539097"/>
          </a:xfrm>
          <a:prstGeom prst="ellipse">
            <a:avLst/>
          </a:prstGeom>
          <a:solidFill>
            <a:schemeClr val="accent2">
              <a:lumMod val="60000"/>
              <a:lumOff val="40000"/>
            </a:schemeClr>
          </a:solid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solidFill>
                  <a:schemeClr val="lt1"/>
                </a:solidFill>
                <a:latin typeface="Nunito"/>
                <a:ea typeface="Nunito"/>
                <a:cs typeface="Nunito"/>
                <a:sym typeface="Nunito"/>
              </a:rPr>
              <a:t>Tam</a:t>
            </a:r>
            <a:endParaRPr sz="800" dirty="0">
              <a:solidFill>
                <a:schemeClr val="lt1"/>
              </a:solidFill>
              <a:latin typeface="Nunito"/>
              <a:ea typeface="Nunito"/>
              <a:cs typeface="Nunito"/>
              <a:sym typeface="Nunito"/>
            </a:endParaRPr>
          </a:p>
        </p:txBody>
      </p:sp>
      <p:pic>
        <p:nvPicPr>
          <p:cNvPr id="4" name="תמונה 3">
            <a:extLst>
              <a:ext uri="{FF2B5EF4-FFF2-40B4-BE49-F238E27FC236}">
                <a16:creationId xmlns:a16="http://schemas.microsoft.com/office/drawing/2014/main" id="{09ABAA18-8687-6676-6393-A085348FEF00}"/>
              </a:ext>
            </a:extLst>
          </p:cNvPr>
          <p:cNvPicPr>
            <a:picLocks noChangeAspect="1"/>
          </p:cNvPicPr>
          <p:nvPr/>
        </p:nvPicPr>
        <p:blipFill>
          <a:blip r:embed="rId3"/>
          <a:stretch>
            <a:fillRect/>
          </a:stretch>
        </p:blipFill>
        <p:spPr>
          <a:xfrm>
            <a:off x="4453938" y="2263315"/>
            <a:ext cx="518205" cy="646232"/>
          </a:xfrm>
          <a:prstGeom prst="rect">
            <a:avLst/>
          </a:prstGeom>
        </p:spPr>
      </p:pic>
      <p:sp>
        <p:nvSpPr>
          <p:cNvPr id="6" name="תיבת טקסט 5">
            <a:extLst>
              <a:ext uri="{FF2B5EF4-FFF2-40B4-BE49-F238E27FC236}">
                <a16:creationId xmlns:a16="http://schemas.microsoft.com/office/drawing/2014/main" id="{0FDE119F-E6A8-ABAC-F3A5-8341DF5AD2BA}"/>
              </a:ext>
            </a:extLst>
          </p:cNvPr>
          <p:cNvSpPr txBox="1"/>
          <p:nvPr/>
        </p:nvSpPr>
        <p:spPr>
          <a:xfrm>
            <a:off x="696744" y="2834275"/>
            <a:ext cx="4018504" cy="1384995"/>
          </a:xfrm>
          <a:prstGeom prst="rect">
            <a:avLst/>
          </a:prstGeom>
          <a:noFill/>
        </p:spPr>
        <p:txBody>
          <a:bodyPr wrap="square">
            <a:spAutoFit/>
          </a:bodyPr>
          <a:lstStyle/>
          <a:p>
            <a:r>
              <a:rPr lang="en-US" dirty="0">
                <a:latin typeface="Segoe UI" panose="020B0502040204020203" pitchFamily="34" charset="0"/>
                <a:cs typeface="Segoe UI" panose="020B0502040204020203" pitchFamily="34" charset="0"/>
              </a:rPr>
              <a:t>“first, I instructed the students in theatre exercises. Next, I led modeling with a group of kids on those very exercises. then, the students went to various kindergartens, and applied the same activities with small groups of children. It was a gradual process.”</a:t>
            </a:r>
            <a:endParaRPr lang="he-IL" dirty="0">
              <a:latin typeface="Segoe UI" panose="020B0502040204020203" pitchFamily="34" charset="0"/>
              <a:cs typeface="Segoe UI" panose="020B0502040204020203" pitchFamily="34" charset="0"/>
            </a:endParaRPr>
          </a:p>
        </p:txBody>
      </p:sp>
      <p:sp>
        <p:nvSpPr>
          <p:cNvPr id="10" name="תיבת טקסט 9">
            <a:extLst>
              <a:ext uri="{FF2B5EF4-FFF2-40B4-BE49-F238E27FC236}">
                <a16:creationId xmlns:a16="http://schemas.microsoft.com/office/drawing/2014/main" id="{1F1E2E87-E01E-491F-63FE-A15E11889BA0}"/>
              </a:ext>
            </a:extLst>
          </p:cNvPr>
          <p:cNvSpPr txBox="1"/>
          <p:nvPr/>
        </p:nvSpPr>
        <p:spPr>
          <a:xfrm>
            <a:off x="4878744" y="2710001"/>
            <a:ext cx="3611045" cy="1600438"/>
          </a:xfrm>
          <a:prstGeom prst="rect">
            <a:avLst/>
          </a:prstGeom>
          <a:noFill/>
        </p:spPr>
        <p:txBody>
          <a:bodyPr wrap="square">
            <a:spAutoFit/>
          </a:bodyPr>
          <a:lstStyle/>
          <a:p>
            <a:r>
              <a:rPr lang="en-US" dirty="0">
                <a:latin typeface="Segoe UI" panose="020B0502040204020203" pitchFamily="34" charset="0"/>
                <a:cs typeface="Segoe UI" panose="020B0502040204020203" pitchFamily="34" charset="0"/>
              </a:rPr>
              <a:t>“The course gave me courage to activate the children despite the difficulty. after learning and receiving knowledge, that was clear and fragmented, also macro vision and micro vision – I did it well. I felt cozy and the children enjoyed it.  So yes, it was fruitful. the top for me.”   </a:t>
            </a:r>
          </a:p>
        </p:txBody>
      </p:sp>
      <p:sp>
        <p:nvSpPr>
          <p:cNvPr id="12" name="תיבת טקסט 11">
            <a:extLst>
              <a:ext uri="{FF2B5EF4-FFF2-40B4-BE49-F238E27FC236}">
                <a16:creationId xmlns:a16="http://schemas.microsoft.com/office/drawing/2014/main" id="{C81B875D-C85A-575D-94CA-14A96A271CAA}"/>
              </a:ext>
            </a:extLst>
          </p:cNvPr>
          <p:cNvSpPr txBox="1"/>
          <p:nvPr/>
        </p:nvSpPr>
        <p:spPr>
          <a:xfrm>
            <a:off x="4921725" y="737605"/>
            <a:ext cx="3390837" cy="1815882"/>
          </a:xfrm>
          <a:prstGeom prst="rect">
            <a:avLst/>
          </a:prstGeom>
          <a:noFill/>
        </p:spPr>
        <p:txBody>
          <a:bodyPr wrap="square">
            <a:spAutoFit/>
          </a:bodyPr>
          <a:lstStyle/>
          <a:p>
            <a:r>
              <a:rPr lang="en-US" dirty="0">
                <a:latin typeface="Segoe UI" panose="020B0502040204020203" pitchFamily="34" charset="0"/>
                <a:cs typeface="Segoe UI" panose="020B0502040204020203" pitchFamily="34" charset="0"/>
              </a:rPr>
              <a:t>“It was most successful. Practical and relevant to our everyday life. It was brilliant - we went to observe inside kindergartens, and then came back and reported, and talked about the issues that really concern us. It still resonates when I practice.”</a:t>
            </a:r>
          </a:p>
          <a:p>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594997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46AEC40C-AB71-82B5-2A92-B25132457EBE}"/>
              </a:ext>
            </a:extLst>
          </p:cNvPr>
          <p:cNvSpPr>
            <a:spLocks noGrp="1"/>
          </p:cNvSpPr>
          <p:nvPr>
            <p:ph type="body" idx="1"/>
          </p:nvPr>
        </p:nvSpPr>
        <p:spPr>
          <a:xfrm>
            <a:off x="1555315" y="1000946"/>
            <a:ext cx="5715300" cy="2769900"/>
          </a:xfrm>
        </p:spPr>
        <p:txBody>
          <a:bodyPr/>
          <a:lstStyle/>
          <a:p>
            <a:r>
              <a:rPr lang="en-US" sz="5400" b="1" kern="1200" dirty="0">
                <a:solidFill>
                  <a:prstClr val="black"/>
                </a:solidFill>
                <a:latin typeface="Amatic SC" panose="00000500000000000000" pitchFamily="2" charset="-79"/>
                <a:ea typeface="+mj-ea"/>
                <a:cs typeface="Amatic SC" panose="00000500000000000000" pitchFamily="2" charset="-79"/>
                <a:sym typeface="Arial"/>
              </a:rPr>
              <a:t>Surprise</a:t>
            </a:r>
          </a:p>
          <a:p>
            <a:r>
              <a:rPr lang="en-US" sz="3600" b="1" kern="1200" dirty="0">
                <a:solidFill>
                  <a:prstClr val="black"/>
                </a:solidFill>
                <a:latin typeface="Amatic SC" panose="00000500000000000000" pitchFamily="2" charset="-79"/>
                <a:ea typeface="+mj-ea"/>
                <a:cs typeface="Amatic SC" panose="00000500000000000000" pitchFamily="2" charset="-79"/>
                <a:sym typeface="Arial"/>
              </a:rPr>
              <a:t>Exiting the comfort zone </a:t>
            </a:r>
          </a:p>
          <a:p>
            <a:r>
              <a:rPr lang="en-US" sz="3600" b="1" kern="1200" dirty="0">
                <a:solidFill>
                  <a:prstClr val="black"/>
                </a:solidFill>
                <a:latin typeface="Amatic SC" panose="00000500000000000000" pitchFamily="2" charset="-79"/>
                <a:ea typeface="+mj-ea"/>
                <a:cs typeface="Amatic SC" panose="00000500000000000000" pitchFamily="2" charset="-79"/>
                <a:sym typeface="Arial"/>
              </a:rPr>
              <a:t>and meeting the field </a:t>
            </a:r>
            <a:endParaRPr lang="he-IL" sz="3600" b="1" kern="1200" dirty="0">
              <a:solidFill>
                <a:prstClr val="black"/>
              </a:solidFill>
              <a:latin typeface="Amatic SC" panose="00000500000000000000" pitchFamily="2" charset="-79"/>
              <a:ea typeface="+mj-ea"/>
              <a:cs typeface="Amatic SC" panose="00000500000000000000" pitchFamily="2" charset="-79"/>
              <a:sym typeface="Arial"/>
            </a:endParaRPr>
          </a:p>
        </p:txBody>
      </p:sp>
      <p:sp>
        <p:nvSpPr>
          <p:cNvPr id="3" name="מציין מיקום של מספר שקופית 2">
            <a:extLst>
              <a:ext uri="{FF2B5EF4-FFF2-40B4-BE49-F238E27FC236}">
                <a16:creationId xmlns:a16="http://schemas.microsoft.com/office/drawing/2014/main" id="{9E329BEE-0CDB-AEE2-C1B0-445943AD5E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4" name="תמונה 3">
            <a:extLst>
              <a:ext uri="{FF2B5EF4-FFF2-40B4-BE49-F238E27FC236}">
                <a16:creationId xmlns:a16="http://schemas.microsoft.com/office/drawing/2014/main" id="{DD85AA38-7D14-2CB0-A66B-10E34561550C}"/>
              </a:ext>
            </a:extLst>
          </p:cNvPr>
          <p:cNvPicPr>
            <a:picLocks noChangeAspect="1"/>
          </p:cNvPicPr>
          <p:nvPr/>
        </p:nvPicPr>
        <p:blipFill>
          <a:blip r:embed="rId3"/>
          <a:stretch>
            <a:fillRect/>
          </a:stretch>
        </p:blipFill>
        <p:spPr>
          <a:xfrm>
            <a:off x="8192369" y="4642338"/>
            <a:ext cx="371869" cy="467998"/>
          </a:xfrm>
          <a:prstGeom prst="rect">
            <a:avLst/>
          </a:prstGeom>
        </p:spPr>
      </p:pic>
      <p:pic>
        <p:nvPicPr>
          <p:cNvPr id="5" name="תמונה 4">
            <a:extLst>
              <a:ext uri="{FF2B5EF4-FFF2-40B4-BE49-F238E27FC236}">
                <a16:creationId xmlns:a16="http://schemas.microsoft.com/office/drawing/2014/main" id="{94B22B76-6795-E766-559E-CBD3EB1CA0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65" b="98710" l="10000" r="90000">
                        <a14:foregroundMark x1="70234" y1="86284" x2="56406" y2="93083"/>
                        <a14:foregroundMark x1="56406" y1="93083" x2="28281" y2="91676"/>
                        <a14:foregroundMark x1="28281" y1="91676" x2="46250" y2="90035"/>
                        <a14:foregroundMark x1="46250" y1="90035" x2="62578" y2="91559"/>
                        <a14:foregroundMark x1="62578" y1="91559" x2="46172" y2="99648"/>
                        <a14:foregroundMark x1="46172" y1="99648" x2="31406" y2="98710"/>
                        <a14:foregroundMark x1="31406" y1="98710" x2="52969" y2="99648"/>
                        <a14:foregroundMark x1="52969" y1="99648" x2="65547" y2="96600"/>
                        <a14:foregroundMark x1="65547" y1="96600" x2="35313" y2="92732"/>
                        <a14:foregroundMark x1="35313" y1="92732" x2="51797" y2="98593"/>
                        <a14:foregroundMark x1="51797" y1="98593" x2="38281" y2="91911"/>
                        <a14:foregroundMark x1="38281" y1="91911" x2="63750" y2="99179"/>
                        <a14:foregroundMark x1="63750" y1="99179" x2="35391" y2="94725"/>
                        <a14:foregroundMark x1="35391" y1="94725" x2="52031" y2="90856"/>
                        <a14:foregroundMark x1="52031" y1="90856" x2="55469" y2="93200"/>
                        <a14:foregroundMark x1="43906" y1="23095" x2="50234" y2="25322"/>
                        <a14:foregroundMark x1="53516" y1="28957" x2="60781" y2="45018"/>
                        <a14:foregroundMark x1="60781" y1="45018" x2="60313" y2="50996"/>
                        <a14:foregroundMark x1="43906" y1="23681" x2="32344" y2="30598"/>
                        <a14:foregroundMark x1="32344" y1="30598" x2="24219" y2="48300"/>
                        <a14:foregroundMark x1="24219" y1="48300" x2="21953" y2="63540"/>
                        <a14:foregroundMark x1="21719" y1="63189" x2="21328" y2="82298"/>
                        <a14:foregroundMark x1="21328" y1="82298" x2="20000" y2="83001"/>
                        <a14:foregroundMark x1="20000" y1="82298" x2="22188" y2="98710"/>
                        <a14:foregroundMark x1="50703" y1="25322" x2="54609" y2="30598"/>
                        <a14:foregroundMark x1="50938" y1="25674" x2="54609" y2="29308"/>
                        <a14:foregroundMark x1="42813" y1="23681" x2="31250" y2="31184"/>
                        <a14:foregroundMark x1="31250" y1="31184" x2="30312" y2="33880"/>
                        <a14:foregroundMark x1="35547" y1="27667" x2="42344" y2="23095"/>
                      </a14:backgroundRemoval>
                    </a14:imgEffect>
                    <a14:imgEffect>
                      <a14:saturation sat="58000"/>
                    </a14:imgEffect>
                  </a14:imgLayer>
                </a14:imgProps>
              </a:ext>
            </a:extLst>
          </a:blip>
          <a:srcRect l="20178" t="21710" r="28014" b="272"/>
          <a:stretch/>
        </p:blipFill>
        <p:spPr>
          <a:xfrm rot="21317639">
            <a:off x="319667" y="313487"/>
            <a:ext cx="2118732" cy="2126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81972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702"/>
        <p:cNvGrpSpPr/>
        <p:nvPr/>
      </p:nvGrpSpPr>
      <p:grpSpPr>
        <a:xfrm>
          <a:off x="0" y="0"/>
          <a:ext cx="0" cy="0"/>
          <a:chOff x="0" y="0"/>
          <a:chExt cx="0" cy="0"/>
        </a:xfrm>
      </p:grpSpPr>
      <p:sp>
        <p:nvSpPr>
          <p:cNvPr id="703" name="Google Shape;703;p50"/>
          <p:cNvSpPr txBox="1">
            <a:spLocks noGrp="1"/>
          </p:cNvSpPr>
          <p:nvPr>
            <p:ph type="title" idx="4294967295"/>
          </p:nvPr>
        </p:nvSpPr>
        <p:spPr>
          <a:xfrm>
            <a:off x="883375" y="683600"/>
            <a:ext cx="6426300"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Extra resources</a:t>
            </a:r>
            <a:endParaRPr/>
          </a:p>
        </p:txBody>
      </p:sp>
      <p:sp>
        <p:nvSpPr>
          <p:cNvPr id="704" name="Google Shape;704;p50"/>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705" name="Google Shape;705;p50"/>
          <p:cNvSpPr/>
          <p:nvPr/>
        </p:nvSpPr>
        <p:spPr>
          <a:xfrm>
            <a:off x="741505" y="1600962"/>
            <a:ext cx="937597" cy="835429"/>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50"/>
          <p:cNvSpPr/>
          <p:nvPr/>
        </p:nvSpPr>
        <p:spPr>
          <a:xfrm>
            <a:off x="2162877" y="1518944"/>
            <a:ext cx="789366" cy="999465"/>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50"/>
          <p:cNvSpPr/>
          <p:nvPr/>
        </p:nvSpPr>
        <p:spPr>
          <a:xfrm>
            <a:off x="7531761" y="1608474"/>
            <a:ext cx="729284" cy="820406"/>
          </a:xfrm>
          <a:custGeom>
            <a:avLst/>
            <a:gdLst/>
            <a:ahLst/>
            <a:cxnLst/>
            <a:rect l="l" t="t" r="r" b="b"/>
            <a:pathLst>
              <a:path w="345632" h="388818" extrusionOk="0">
                <a:moveTo>
                  <a:pt x="183559" y="374102"/>
                </a:moveTo>
                <a:lnTo>
                  <a:pt x="158938" y="372918"/>
                </a:lnTo>
                <a:cubicBezTo>
                  <a:pt x="154882" y="372473"/>
                  <a:pt x="151133" y="375110"/>
                  <a:pt x="150168" y="379079"/>
                </a:cubicBezTo>
                <a:cubicBezTo>
                  <a:pt x="149401" y="382587"/>
                  <a:pt x="151768" y="387410"/>
                  <a:pt x="155803" y="387585"/>
                </a:cubicBezTo>
                <a:lnTo>
                  <a:pt x="180424" y="388769"/>
                </a:lnTo>
                <a:cubicBezTo>
                  <a:pt x="184480" y="389214"/>
                  <a:pt x="188229" y="386577"/>
                  <a:pt x="189194" y="382609"/>
                </a:cubicBezTo>
                <a:cubicBezTo>
                  <a:pt x="189961" y="379101"/>
                  <a:pt x="187593" y="374299"/>
                  <a:pt x="183559" y="374102"/>
                </a:cubicBezTo>
                <a:close/>
                <a:moveTo>
                  <a:pt x="52626" y="236810"/>
                </a:moveTo>
                <a:cubicBezTo>
                  <a:pt x="32806" y="224679"/>
                  <a:pt x="18928" y="204868"/>
                  <a:pt x="14280" y="182108"/>
                </a:cubicBezTo>
                <a:cubicBezTo>
                  <a:pt x="12241" y="172725"/>
                  <a:pt x="-1747" y="178359"/>
                  <a:pt x="182" y="187283"/>
                </a:cubicBezTo>
                <a:cubicBezTo>
                  <a:pt x="5970" y="213759"/>
                  <a:pt x="22523" y="236626"/>
                  <a:pt x="45873" y="250403"/>
                </a:cubicBezTo>
                <a:cubicBezTo>
                  <a:pt x="53722" y="255139"/>
                  <a:pt x="60672" y="241677"/>
                  <a:pt x="52626" y="236810"/>
                </a:cubicBezTo>
                <a:close/>
                <a:moveTo>
                  <a:pt x="173868" y="342969"/>
                </a:moveTo>
                <a:cubicBezTo>
                  <a:pt x="195201" y="344657"/>
                  <a:pt x="216687" y="344854"/>
                  <a:pt x="236880" y="336830"/>
                </a:cubicBezTo>
                <a:cubicBezTo>
                  <a:pt x="245649" y="333366"/>
                  <a:pt x="241703" y="319290"/>
                  <a:pt x="232495" y="322886"/>
                </a:cubicBezTo>
                <a:cubicBezTo>
                  <a:pt x="197284" y="336523"/>
                  <a:pt x="143415" y="324969"/>
                  <a:pt x="107174" y="316309"/>
                </a:cubicBezTo>
                <a:cubicBezTo>
                  <a:pt x="98273" y="314116"/>
                  <a:pt x="94743" y="328586"/>
                  <a:pt x="104039" y="330998"/>
                </a:cubicBezTo>
                <a:cubicBezTo>
                  <a:pt x="126928" y="337014"/>
                  <a:pt x="150278" y="341020"/>
                  <a:pt x="173868" y="342969"/>
                </a:cubicBezTo>
                <a:close/>
                <a:moveTo>
                  <a:pt x="231881" y="348231"/>
                </a:moveTo>
                <a:cubicBezTo>
                  <a:pt x="217213" y="360136"/>
                  <a:pt x="192877" y="355291"/>
                  <a:pt x="175403" y="353975"/>
                </a:cubicBezTo>
                <a:cubicBezTo>
                  <a:pt x="154750" y="352418"/>
                  <a:pt x="134207" y="349590"/>
                  <a:pt x="114584" y="342618"/>
                </a:cubicBezTo>
                <a:cubicBezTo>
                  <a:pt x="105968" y="339593"/>
                  <a:pt x="98909" y="353076"/>
                  <a:pt x="107832" y="356211"/>
                </a:cubicBezTo>
                <a:cubicBezTo>
                  <a:pt x="131269" y="364433"/>
                  <a:pt x="155561" y="367678"/>
                  <a:pt x="180183" y="369191"/>
                </a:cubicBezTo>
                <a:cubicBezTo>
                  <a:pt x="199915" y="370418"/>
                  <a:pt x="223067" y="373795"/>
                  <a:pt x="239598" y="360421"/>
                </a:cubicBezTo>
                <a:cubicBezTo>
                  <a:pt x="247053" y="354392"/>
                  <a:pt x="239532" y="342048"/>
                  <a:pt x="231881" y="348231"/>
                </a:cubicBezTo>
                <a:close/>
                <a:moveTo>
                  <a:pt x="329357" y="29207"/>
                </a:moveTo>
                <a:cubicBezTo>
                  <a:pt x="323460" y="21884"/>
                  <a:pt x="311072" y="30610"/>
                  <a:pt x="316838" y="37779"/>
                </a:cubicBezTo>
                <a:cubicBezTo>
                  <a:pt x="325455" y="48160"/>
                  <a:pt x="330388" y="61092"/>
                  <a:pt x="330892" y="74569"/>
                </a:cubicBezTo>
                <a:cubicBezTo>
                  <a:pt x="331287" y="84325"/>
                  <a:pt x="345998" y="82374"/>
                  <a:pt x="345626" y="73100"/>
                </a:cubicBezTo>
                <a:cubicBezTo>
                  <a:pt x="345077" y="57097"/>
                  <a:pt x="339377" y="41699"/>
                  <a:pt x="329357" y="29207"/>
                </a:cubicBezTo>
                <a:close/>
                <a:moveTo>
                  <a:pt x="238370" y="222"/>
                </a:moveTo>
                <a:cubicBezTo>
                  <a:pt x="229404" y="-1970"/>
                  <a:pt x="225830" y="12719"/>
                  <a:pt x="235213" y="14890"/>
                </a:cubicBezTo>
                <a:cubicBezTo>
                  <a:pt x="289564" y="27475"/>
                  <a:pt x="309757" y="85531"/>
                  <a:pt x="312870" y="135190"/>
                </a:cubicBezTo>
                <a:cubicBezTo>
                  <a:pt x="313462" y="144924"/>
                  <a:pt x="328217" y="142995"/>
                  <a:pt x="327604" y="133721"/>
                </a:cubicBezTo>
                <a:cubicBezTo>
                  <a:pt x="324139" y="76893"/>
                  <a:pt x="299584" y="14386"/>
                  <a:pt x="238370" y="222"/>
                </a:cubicBezTo>
                <a:close/>
                <a:moveTo>
                  <a:pt x="168212" y="16688"/>
                </a:moveTo>
                <a:cubicBezTo>
                  <a:pt x="107218" y="18507"/>
                  <a:pt x="43417" y="57577"/>
                  <a:pt x="32433" y="121465"/>
                </a:cubicBezTo>
                <a:cubicBezTo>
                  <a:pt x="26952" y="150686"/>
                  <a:pt x="35020" y="180815"/>
                  <a:pt x="54358" y="203397"/>
                </a:cubicBezTo>
                <a:cubicBezTo>
                  <a:pt x="65561" y="216552"/>
                  <a:pt x="78475" y="227975"/>
                  <a:pt x="86653" y="243431"/>
                </a:cubicBezTo>
                <a:cubicBezTo>
                  <a:pt x="95006" y="259548"/>
                  <a:pt x="98711" y="277662"/>
                  <a:pt x="97396" y="295765"/>
                </a:cubicBezTo>
                <a:cubicBezTo>
                  <a:pt x="93011" y="299054"/>
                  <a:pt x="92704" y="307758"/>
                  <a:pt x="99763" y="309402"/>
                </a:cubicBezTo>
                <a:cubicBezTo>
                  <a:pt x="127432" y="315984"/>
                  <a:pt x="155693" y="319832"/>
                  <a:pt x="184107" y="320891"/>
                </a:cubicBezTo>
                <a:cubicBezTo>
                  <a:pt x="206536" y="321680"/>
                  <a:pt x="232341" y="323697"/>
                  <a:pt x="251942" y="311025"/>
                </a:cubicBezTo>
                <a:cubicBezTo>
                  <a:pt x="259791" y="305960"/>
                  <a:pt x="252797" y="294274"/>
                  <a:pt x="244817" y="298528"/>
                </a:cubicBezTo>
                <a:cubicBezTo>
                  <a:pt x="245123" y="281183"/>
                  <a:pt x="249398" y="264139"/>
                  <a:pt x="257335" y="248715"/>
                </a:cubicBezTo>
                <a:cubicBezTo>
                  <a:pt x="264614" y="234749"/>
                  <a:pt x="275642" y="223634"/>
                  <a:pt x="284325" y="210632"/>
                </a:cubicBezTo>
                <a:cubicBezTo>
                  <a:pt x="302017" y="184126"/>
                  <a:pt x="303574" y="146218"/>
                  <a:pt x="297654" y="115699"/>
                </a:cubicBezTo>
                <a:cubicBezTo>
                  <a:pt x="285815" y="54836"/>
                  <a:pt x="229864" y="11229"/>
                  <a:pt x="168124" y="16688"/>
                </a:cubicBezTo>
                <a:close/>
                <a:moveTo>
                  <a:pt x="188317" y="306552"/>
                </a:moveTo>
                <a:cubicBezTo>
                  <a:pt x="177223" y="305719"/>
                  <a:pt x="167181" y="305193"/>
                  <a:pt x="156351" y="303965"/>
                </a:cubicBezTo>
                <a:cubicBezTo>
                  <a:pt x="153654" y="264918"/>
                  <a:pt x="147713" y="226161"/>
                  <a:pt x="138614" y="188094"/>
                </a:cubicBezTo>
                <a:cubicBezTo>
                  <a:pt x="146068" y="188815"/>
                  <a:pt x="153522" y="186590"/>
                  <a:pt x="159376" y="181889"/>
                </a:cubicBezTo>
                <a:cubicBezTo>
                  <a:pt x="169352" y="189914"/>
                  <a:pt x="182375" y="192040"/>
                  <a:pt x="195442" y="191251"/>
                </a:cubicBezTo>
                <a:cubicBezTo>
                  <a:pt x="190509" y="229485"/>
                  <a:pt x="188097" y="268002"/>
                  <a:pt x="188229" y="306552"/>
                </a:cubicBezTo>
                <a:close/>
                <a:moveTo>
                  <a:pt x="160801" y="151633"/>
                </a:moveTo>
                <a:cubicBezTo>
                  <a:pt x="161898" y="152905"/>
                  <a:pt x="161656" y="154988"/>
                  <a:pt x="160670" y="157334"/>
                </a:cubicBezTo>
                <a:cubicBezTo>
                  <a:pt x="159004" y="154637"/>
                  <a:pt x="159047" y="152730"/>
                  <a:pt x="160714" y="151633"/>
                </a:cubicBezTo>
                <a:close/>
                <a:moveTo>
                  <a:pt x="280224" y="187261"/>
                </a:moveTo>
                <a:cubicBezTo>
                  <a:pt x="275270" y="202060"/>
                  <a:pt x="264088" y="213088"/>
                  <a:pt x="255077" y="225453"/>
                </a:cubicBezTo>
                <a:cubicBezTo>
                  <a:pt x="238195" y="248397"/>
                  <a:pt x="229404" y="276296"/>
                  <a:pt x="230083" y="304776"/>
                </a:cubicBezTo>
                <a:cubicBezTo>
                  <a:pt x="221160" y="306802"/>
                  <a:pt x="212039" y="307651"/>
                  <a:pt x="202897" y="307298"/>
                </a:cubicBezTo>
                <a:cubicBezTo>
                  <a:pt x="202699" y="267842"/>
                  <a:pt x="205155" y="228420"/>
                  <a:pt x="210285" y="189300"/>
                </a:cubicBezTo>
                <a:cubicBezTo>
                  <a:pt x="211754" y="188993"/>
                  <a:pt x="213201" y="188686"/>
                  <a:pt x="214670" y="188335"/>
                </a:cubicBezTo>
                <a:cubicBezTo>
                  <a:pt x="223835" y="186143"/>
                  <a:pt x="219822" y="172155"/>
                  <a:pt x="210285" y="174413"/>
                </a:cubicBezTo>
                <a:cubicBezTo>
                  <a:pt x="196845" y="177680"/>
                  <a:pt x="180643" y="179499"/>
                  <a:pt x="169089" y="170247"/>
                </a:cubicBezTo>
                <a:cubicBezTo>
                  <a:pt x="176916" y="157926"/>
                  <a:pt x="181366" y="141745"/>
                  <a:pt x="168453" y="135738"/>
                </a:cubicBezTo>
                <a:cubicBezTo>
                  <a:pt x="160253" y="131989"/>
                  <a:pt x="151176" y="137032"/>
                  <a:pt x="147603" y="144705"/>
                </a:cubicBezTo>
                <a:cubicBezTo>
                  <a:pt x="143766" y="152993"/>
                  <a:pt x="145410" y="163144"/>
                  <a:pt x="149795" y="171015"/>
                </a:cubicBezTo>
                <a:cubicBezTo>
                  <a:pt x="142166" y="176671"/>
                  <a:pt x="130195" y="172878"/>
                  <a:pt x="127651" y="163736"/>
                </a:cubicBezTo>
                <a:cubicBezTo>
                  <a:pt x="125108" y="154593"/>
                  <a:pt x="111011" y="160074"/>
                  <a:pt x="113554" y="168910"/>
                </a:cubicBezTo>
                <a:cubicBezTo>
                  <a:pt x="115001" y="173858"/>
                  <a:pt x="117873" y="178265"/>
                  <a:pt x="121842" y="181560"/>
                </a:cubicBezTo>
                <a:cubicBezTo>
                  <a:pt x="130831" y="221310"/>
                  <a:pt x="138504" y="261410"/>
                  <a:pt x="141223" y="302145"/>
                </a:cubicBezTo>
                <a:cubicBezTo>
                  <a:pt x="131313" y="300683"/>
                  <a:pt x="121469" y="298916"/>
                  <a:pt x="111669" y="296840"/>
                </a:cubicBezTo>
                <a:cubicBezTo>
                  <a:pt x="114540" y="266343"/>
                  <a:pt x="103995" y="237008"/>
                  <a:pt x="84131" y="213965"/>
                </a:cubicBezTo>
                <a:cubicBezTo>
                  <a:pt x="74243" y="202542"/>
                  <a:pt x="62799" y="192347"/>
                  <a:pt x="55234" y="179105"/>
                </a:cubicBezTo>
                <a:cubicBezTo>
                  <a:pt x="48328" y="166566"/>
                  <a:pt x="44908" y="152412"/>
                  <a:pt x="45325" y="138106"/>
                </a:cubicBezTo>
                <a:cubicBezTo>
                  <a:pt x="46312" y="74897"/>
                  <a:pt x="104696" y="37845"/>
                  <a:pt x="161876" y="31355"/>
                </a:cubicBezTo>
                <a:cubicBezTo>
                  <a:pt x="250824" y="23024"/>
                  <a:pt x="304276" y="105965"/>
                  <a:pt x="280137" y="187261"/>
                </a:cubicBezTo>
                <a:close/>
                <a:moveTo>
                  <a:pt x="153808" y="53521"/>
                </a:moveTo>
                <a:cubicBezTo>
                  <a:pt x="144512" y="53521"/>
                  <a:pt x="144687" y="68320"/>
                  <a:pt x="154400" y="68320"/>
                </a:cubicBezTo>
                <a:cubicBezTo>
                  <a:pt x="163608" y="68364"/>
                  <a:pt x="163432" y="53565"/>
                  <a:pt x="153720" y="53565"/>
                </a:cubicBezTo>
                <a:close/>
                <a:moveTo>
                  <a:pt x="126095" y="62642"/>
                </a:moveTo>
                <a:cubicBezTo>
                  <a:pt x="99632" y="72111"/>
                  <a:pt x="79549" y="94062"/>
                  <a:pt x="72489" y="121268"/>
                </a:cubicBezTo>
                <a:cubicBezTo>
                  <a:pt x="69946" y="130783"/>
                  <a:pt x="84482" y="132691"/>
                  <a:pt x="86894" y="123614"/>
                </a:cubicBezTo>
                <a:cubicBezTo>
                  <a:pt x="92704" y="101744"/>
                  <a:pt x="108950" y="84158"/>
                  <a:pt x="130283" y="76629"/>
                </a:cubicBezTo>
                <a:cubicBezTo>
                  <a:pt x="139206" y="73428"/>
                  <a:pt x="135281" y="59353"/>
                  <a:pt x="126007" y="6268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50"/>
          <p:cNvSpPr/>
          <p:nvPr/>
        </p:nvSpPr>
        <p:spPr>
          <a:xfrm>
            <a:off x="3436016" y="1446049"/>
            <a:ext cx="707521" cy="1145255"/>
          </a:xfrm>
          <a:custGeom>
            <a:avLst/>
            <a:gdLst/>
            <a:ahLst/>
            <a:cxnLst/>
            <a:rect l="l" t="t" r="r" b="b"/>
            <a:pathLst>
              <a:path w="335318" h="542775" extrusionOk="0">
                <a:moveTo>
                  <a:pt x="198455" y="462598"/>
                </a:moveTo>
                <a:cubicBezTo>
                  <a:pt x="175566" y="459603"/>
                  <a:pt x="152479" y="458139"/>
                  <a:pt x="129393" y="458213"/>
                </a:cubicBezTo>
                <a:cubicBezTo>
                  <a:pt x="120097" y="458213"/>
                  <a:pt x="120294" y="473012"/>
                  <a:pt x="130007" y="473012"/>
                </a:cubicBezTo>
                <a:cubicBezTo>
                  <a:pt x="151843" y="473003"/>
                  <a:pt x="173658" y="474468"/>
                  <a:pt x="195298" y="477397"/>
                </a:cubicBezTo>
                <a:cubicBezTo>
                  <a:pt x="204396" y="478493"/>
                  <a:pt x="208014" y="463870"/>
                  <a:pt x="198455" y="462598"/>
                </a:cubicBezTo>
                <a:close/>
                <a:moveTo>
                  <a:pt x="138667" y="86153"/>
                </a:moveTo>
                <a:cubicBezTo>
                  <a:pt x="147963" y="86153"/>
                  <a:pt x="147787" y="71354"/>
                  <a:pt x="138075" y="71354"/>
                </a:cubicBezTo>
                <a:cubicBezTo>
                  <a:pt x="128844" y="71267"/>
                  <a:pt x="128954" y="86153"/>
                  <a:pt x="138667" y="86153"/>
                </a:cubicBezTo>
                <a:close/>
                <a:moveTo>
                  <a:pt x="94335" y="528021"/>
                </a:moveTo>
                <a:cubicBezTo>
                  <a:pt x="74866" y="526552"/>
                  <a:pt x="54038" y="524294"/>
                  <a:pt x="37638" y="512674"/>
                </a:cubicBezTo>
                <a:cubicBezTo>
                  <a:pt x="20098" y="500221"/>
                  <a:pt x="16723" y="481146"/>
                  <a:pt x="14771" y="460976"/>
                </a:cubicBezTo>
                <a:cubicBezTo>
                  <a:pt x="13850" y="451263"/>
                  <a:pt x="-839" y="453171"/>
                  <a:pt x="38" y="462445"/>
                </a:cubicBezTo>
                <a:cubicBezTo>
                  <a:pt x="3107" y="520632"/>
                  <a:pt x="37112" y="539422"/>
                  <a:pt x="91200" y="542754"/>
                </a:cubicBezTo>
                <a:cubicBezTo>
                  <a:pt x="100343" y="543412"/>
                  <a:pt x="103938" y="528766"/>
                  <a:pt x="94335" y="528021"/>
                </a:cubicBezTo>
                <a:close/>
                <a:moveTo>
                  <a:pt x="158377" y="85145"/>
                </a:moveTo>
                <a:cubicBezTo>
                  <a:pt x="163990" y="85954"/>
                  <a:pt x="169668" y="86311"/>
                  <a:pt x="175346" y="86219"/>
                </a:cubicBezTo>
                <a:cubicBezTo>
                  <a:pt x="184664" y="85211"/>
                  <a:pt x="184884" y="71223"/>
                  <a:pt x="174732" y="71442"/>
                </a:cubicBezTo>
                <a:cubicBezTo>
                  <a:pt x="170326" y="71457"/>
                  <a:pt x="165941" y="71133"/>
                  <a:pt x="161578" y="70477"/>
                </a:cubicBezTo>
                <a:cubicBezTo>
                  <a:pt x="152435" y="69074"/>
                  <a:pt x="148818" y="83720"/>
                  <a:pt x="158377" y="85101"/>
                </a:cubicBezTo>
                <a:close/>
                <a:moveTo>
                  <a:pt x="111765" y="143026"/>
                </a:moveTo>
                <a:cubicBezTo>
                  <a:pt x="100978" y="154089"/>
                  <a:pt x="93107" y="167647"/>
                  <a:pt x="88854" y="182490"/>
                </a:cubicBezTo>
                <a:cubicBezTo>
                  <a:pt x="86070" y="191918"/>
                  <a:pt x="100627" y="193803"/>
                  <a:pt x="103259" y="184836"/>
                </a:cubicBezTo>
                <a:cubicBezTo>
                  <a:pt x="106920" y="172574"/>
                  <a:pt x="113563" y="161416"/>
                  <a:pt x="122618" y="152366"/>
                </a:cubicBezTo>
                <a:cubicBezTo>
                  <a:pt x="129436" y="145438"/>
                  <a:pt x="118562" y="136054"/>
                  <a:pt x="111765" y="142982"/>
                </a:cubicBezTo>
                <a:close/>
                <a:moveTo>
                  <a:pt x="122727" y="167011"/>
                </a:moveTo>
                <a:cubicBezTo>
                  <a:pt x="118036" y="175382"/>
                  <a:pt x="114396" y="184299"/>
                  <a:pt x="111897" y="193562"/>
                </a:cubicBezTo>
                <a:cubicBezTo>
                  <a:pt x="109288" y="203055"/>
                  <a:pt x="123802" y="204941"/>
                  <a:pt x="126301" y="195908"/>
                </a:cubicBezTo>
                <a:cubicBezTo>
                  <a:pt x="128516" y="187927"/>
                  <a:pt x="131739" y="180254"/>
                  <a:pt x="135838" y="173062"/>
                </a:cubicBezTo>
                <a:cubicBezTo>
                  <a:pt x="140596" y="164446"/>
                  <a:pt x="127354" y="158658"/>
                  <a:pt x="122640" y="166967"/>
                </a:cubicBezTo>
                <a:close/>
                <a:moveTo>
                  <a:pt x="287929" y="26584"/>
                </a:moveTo>
                <a:cubicBezTo>
                  <a:pt x="267211" y="9308"/>
                  <a:pt x="235661" y="10558"/>
                  <a:pt x="210272" y="7817"/>
                </a:cubicBezTo>
                <a:cubicBezTo>
                  <a:pt x="201174" y="6830"/>
                  <a:pt x="197534" y="21454"/>
                  <a:pt x="207115" y="22485"/>
                </a:cubicBezTo>
                <a:cubicBezTo>
                  <a:pt x="270696" y="25686"/>
                  <a:pt x="294199" y="30969"/>
                  <a:pt x="302969" y="99681"/>
                </a:cubicBezTo>
                <a:cubicBezTo>
                  <a:pt x="304395" y="109284"/>
                  <a:pt x="319062" y="107420"/>
                  <a:pt x="317702" y="98234"/>
                </a:cubicBezTo>
                <a:cubicBezTo>
                  <a:pt x="313756" y="72495"/>
                  <a:pt x="308954" y="44146"/>
                  <a:pt x="287841" y="26541"/>
                </a:cubicBezTo>
                <a:close/>
                <a:moveTo>
                  <a:pt x="309152" y="1284"/>
                </a:moveTo>
                <a:cubicBezTo>
                  <a:pt x="301500" y="-3825"/>
                  <a:pt x="291459" y="7620"/>
                  <a:pt x="299154" y="12772"/>
                </a:cubicBezTo>
                <a:cubicBezTo>
                  <a:pt x="314063" y="22726"/>
                  <a:pt x="322745" y="39367"/>
                  <a:pt x="320400" y="57432"/>
                </a:cubicBezTo>
                <a:cubicBezTo>
                  <a:pt x="319128" y="67123"/>
                  <a:pt x="333554" y="69140"/>
                  <a:pt x="334804" y="59756"/>
                </a:cubicBezTo>
                <a:cubicBezTo>
                  <a:pt x="337676" y="36867"/>
                  <a:pt x="328468" y="14263"/>
                  <a:pt x="309064" y="1240"/>
                </a:cubicBezTo>
                <a:close/>
                <a:moveTo>
                  <a:pt x="280124" y="211145"/>
                </a:moveTo>
                <a:cubicBezTo>
                  <a:pt x="280124" y="205642"/>
                  <a:pt x="279948" y="200183"/>
                  <a:pt x="279839" y="194746"/>
                </a:cubicBezTo>
                <a:cubicBezTo>
                  <a:pt x="282382" y="193985"/>
                  <a:pt x="284136" y="191690"/>
                  <a:pt x="284224" y="189045"/>
                </a:cubicBezTo>
                <a:lnTo>
                  <a:pt x="288609" y="138751"/>
                </a:lnTo>
                <a:cubicBezTo>
                  <a:pt x="289025" y="134519"/>
                  <a:pt x="285912" y="130761"/>
                  <a:pt x="281680" y="130356"/>
                </a:cubicBezTo>
                <a:cubicBezTo>
                  <a:pt x="280716" y="130261"/>
                  <a:pt x="279751" y="130351"/>
                  <a:pt x="278830" y="130617"/>
                </a:cubicBezTo>
                <a:cubicBezTo>
                  <a:pt x="278830" y="125881"/>
                  <a:pt x="278764" y="121327"/>
                  <a:pt x="278633" y="116957"/>
                </a:cubicBezTo>
                <a:cubicBezTo>
                  <a:pt x="272692" y="22901"/>
                  <a:pt x="251798" y="47172"/>
                  <a:pt x="174118" y="40967"/>
                </a:cubicBezTo>
                <a:cubicBezTo>
                  <a:pt x="133405" y="44672"/>
                  <a:pt x="34152" y="22331"/>
                  <a:pt x="29176" y="81418"/>
                </a:cubicBezTo>
                <a:cubicBezTo>
                  <a:pt x="17490" y="212066"/>
                  <a:pt x="35753" y="344512"/>
                  <a:pt x="36805" y="475555"/>
                </a:cubicBezTo>
                <a:cubicBezTo>
                  <a:pt x="37003" y="509166"/>
                  <a:pt x="80413" y="511424"/>
                  <a:pt x="105977" y="511336"/>
                </a:cubicBezTo>
                <a:lnTo>
                  <a:pt x="211215" y="513025"/>
                </a:lnTo>
                <a:cubicBezTo>
                  <a:pt x="290889" y="523855"/>
                  <a:pt x="285583" y="477529"/>
                  <a:pt x="283917" y="405419"/>
                </a:cubicBezTo>
                <a:cubicBezTo>
                  <a:pt x="283785" y="404608"/>
                  <a:pt x="282580" y="345718"/>
                  <a:pt x="281330" y="277270"/>
                </a:cubicBezTo>
                <a:cubicBezTo>
                  <a:pt x="285627" y="277035"/>
                  <a:pt x="289113" y="273720"/>
                  <a:pt x="289573" y="269443"/>
                </a:cubicBezTo>
                <a:cubicBezTo>
                  <a:pt x="290736" y="252087"/>
                  <a:pt x="290626" y="234668"/>
                  <a:pt x="289244" y="217328"/>
                </a:cubicBezTo>
                <a:cubicBezTo>
                  <a:pt x="289069" y="213531"/>
                  <a:pt x="285846" y="210597"/>
                  <a:pt x="282053" y="210777"/>
                </a:cubicBezTo>
                <a:cubicBezTo>
                  <a:pt x="281396" y="210808"/>
                  <a:pt x="280738" y="210933"/>
                  <a:pt x="280124" y="211145"/>
                </a:cubicBezTo>
                <a:close/>
                <a:moveTo>
                  <a:pt x="262343" y="485926"/>
                </a:moveTo>
                <a:cubicBezTo>
                  <a:pt x="249561" y="505373"/>
                  <a:pt x="221563" y="498423"/>
                  <a:pt x="201985" y="498094"/>
                </a:cubicBezTo>
                <a:lnTo>
                  <a:pt x="122574" y="496822"/>
                </a:lnTo>
                <a:cubicBezTo>
                  <a:pt x="100891" y="496450"/>
                  <a:pt x="59782" y="502523"/>
                  <a:pt x="50486" y="476147"/>
                </a:cubicBezTo>
                <a:cubicBezTo>
                  <a:pt x="47351" y="346113"/>
                  <a:pt x="32552" y="214478"/>
                  <a:pt x="41234" y="84421"/>
                </a:cubicBezTo>
                <a:cubicBezTo>
                  <a:pt x="43602" y="54889"/>
                  <a:pt x="77410" y="55920"/>
                  <a:pt x="97229" y="55920"/>
                </a:cubicBezTo>
                <a:cubicBezTo>
                  <a:pt x="145463" y="55064"/>
                  <a:pt x="194202" y="54494"/>
                  <a:pt x="242348" y="58945"/>
                </a:cubicBezTo>
                <a:cubicBezTo>
                  <a:pt x="254319" y="60436"/>
                  <a:pt x="258572" y="66794"/>
                  <a:pt x="260480" y="79642"/>
                </a:cubicBezTo>
                <a:cubicBezTo>
                  <a:pt x="271968" y="193540"/>
                  <a:pt x="272976" y="469724"/>
                  <a:pt x="262343" y="485926"/>
                </a:cubicBezTo>
                <a:close/>
                <a:moveTo>
                  <a:pt x="238993" y="117593"/>
                </a:moveTo>
                <a:cubicBezTo>
                  <a:pt x="242808" y="113493"/>
                  <a:pt x="241010" y="104746"/>
                  <a:pt x="233512" y="104855"/>
                </a:cubicBezTo>
                <a:lnTo>
                  <a:pt x="72301" y="107245"/>
                </a:lnTo>
                <a:cubicBezTo>
                  <a:pt x="70218" y="107216"/>
                  <a:pt x="68267" y="108166"/>
                  <a:pt x="66995" y="109810"/>
                </a:cubicBezTo>
                <a:cubicBezTo>
                  <a:pt x="64321" y="111073"/>
                  <a:pt x="62545" y="113682"/>
                  <a:pt x="62347" y="116629"/>
                </a:cubicBezTo>
                <a:cubicBezTo>
                  <a:pt x="57173" y="221143"/>
                  <a:pt x="55047" y="329099"/>
                  <a:pt x="72630" y="431816"/>
                </a:cubicBezTo>
                <a:cubicBezTo>
                  <a:pt x="73858" y="434276"/>
                  <a:pt x="76467" y="435736"/>
                  <a:pt x="79208" y="435499"/>
                </a:cubicBezTo>
                <a:cubicBezTo>
                  <a:pt x="135093" y="433833"/>
                  <a:pt x="190409" y="445475"/>
                  <a:pt x="246338" y="442822"/>
                </a:cubicBezTo>
                <a:cubicBezTo>
                  <a:pt x="253442" y="442493"/>
                  <a:pt x="254998" y="433723"/>
                  <a:pt x="250964" y="429843"/>
                </a:cubicBezTo>
                <a:cubicBezTo>
                  <a:pt x="247018" y="325745"/>
                  <a:pt x="243028" y="221647"/>
                  <a:pt x="238993" y="117549"/>
                </a:cubicBezTo>
                <a:close/>
                <a:moveTo>
                  <a:pt x="84425" y="420613"/>
                </a:moveTo>
                <a:cubicBezTo>
                  <a:pt x="73156" y="321483"/>
                  <a:pt x="70569" y="221560"/>
                  <a:pt x="76664" y="121978"/>
                </a:cubicBezTo>
                <a:lnTo>
                  <a:pt x="224282" y="119786"/>
                </a:lnTo>
                <a:cubicBezTo>
                  <a:pt x="228207" y="222640"/>
                  <a:pt x="232131" y="325489"/>
                  <a:pt x="236077" y="428330"/>
                </a:cubicBezTo>
                <a:cubicBezTo>
                  <a:pt x="185410" y="429317"/>
                  <a:pt x="135115" y="419867"/>
                  <a:pt x="84425" y="4205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50"/>
          <p:cNvSpPr/>
          <p:nvPr/>
        </p:nvSpPr>
        <p:spPr>
          <a:xfrm>
            <a:off x="4429941" y="1552533"/>
            <a:ext cx="1020301" cy="979373"/>
          </a:xfrm>
          <a:custGeom>
            <a:avLst/>
            <a:gdLst/>
            <a:ahLst/>
            <a:cxnLst/>
            <a:rect l="l" t="t" r="r" b="b"/>
            <a:pathLst>
              <a:path w="483555" h="464158" extrusionOk="0">
                <a:moveTo>
                  <a:pt x="14370" y="311041"/>
                </a:moveTo>
                <a:cubicBezTo>
                  <a:pt x="13208" y="301350"/>
                  <a:pt x="-977" y="305669"/>
                  <a:pt x="54" y="314812"/>
                </a:cubicBezTo>
                <a:cubicBezTo>
                  <a:pt x="5227" y="358303"/>
                  <a:pt x="26648" y="398237"/>
                  <a:pt x="59995" y="426627"/>
                </a:cubicBezTo>
                <a:cubicBezTo>
                  <a:pt x="67120" y="432700"/>
                  <a:pt x="77995" y="422132"/>
                  <a:pt x="70957" y="416191"/>
                </a:cubicBezTo>
                <a:cubicBezTo>
                  <a:pt x="39408" y="389609"/>
                  <a:pt x="19172" y="352011"/>
                  <a:pt x="14370" y="311041"/>
                </a:cubicBezTo>
                <a:close/>
                <a:moveTo>
                  <a:pt x="336880" y="193437"/>
                </a:moveTo>
                <a:cubicBezTo>
                  <a:pt x="334468" y="176358"/>
                  <a:pt x="330303" y="159652"/>
                  <a:pt x="314956" y="149764"/>
                </a:cubicBezTo>
                <a:cubicBezTo>
                  <a:pt x="298096" y="138801"/>
                  <a:pt x="277136" y="134943"/>
                  <a:pt x="257360" y="135008"/>
                </a:cubicBezTo>
                <a:cubicBezTo>
                  <a:pt x="255101" y="134929"/>
                  <a:pt x="252953" y="136054"/>
                  <a:pt x="251747" y="137968"/>
                </a:cubicBezTo>
                <a:cubicBezTo>
                  <a:pt x="221513" y="140051"/>
                  <a:pt x="199128" y="156275"/>
                  <a:pt x="191038" y="185961"/>
                </a:cubicBezTo>
                <a:cubicBezTo>
                  <a:pt x="183255" y="213827"/>
                  <a:pt x="188122" y="259386"/>
                  <a:pt x="214563" y="276487"/>
                </a:cubicBezTo>
                <a:cubicBezTo>
                  <a:pt x="227893" y="285104"/>
                  <a:pt x="244534" y="286924"/>
                  <a:pt x="260056" y="287450"/>
                </a:cubicBezTo>
                <a:cubicBezTo>
                  <a:pt x="318003" y="291681"/>
                  <a:pt x="344510" y="246232"/>
                  <a:pt x="336880" y="193437"/>
                </a:cubicBezTo>
                <a:close/>
                <a:moveTo>
                  <a:pt x="264069" y="272760"/>
                </a:moveTo>
                <a:cubicBezTo>
                  <a:pt x="249708" y="272541"/>
                  <a:pt x="231906" y="271489"/>
                  <a:pt x="220220" y="261973"/>
                </a:cubicBezTo>
                <a:cubicBezTo>
                  <a:pt x="207306" y="251384"/>
                  <a:pt x="204105" y="231060"/>
                  <a:pt x="203031" y="215384"/>
                </a:cubicBezTo>
                <a:cubicBezTo>
                  <a:pt x="201891" y="198787"/>
                  <a:pt x="204719" y="181006"/>
                  <a:pt x="216185" y="168158"/>
                </a:cubicBezTo>
                <a:cubicBezTo>
                  <a:pt x="228003" y="154806"/>
                  <a:pt x="245827" y="152811"/>
                  <a:pt x="262600" y="152000"/>
                </a:cubicBezTo>
                <a:cubicBezTo>
                  <a:pt x="264244" y="151908"/>
                  <a:pt x="265801" y="151241"/>
                  <a:pt x="266985" y="150114"/>
                </a:cubicBezTo>
                <a:cubicBezTo>
                  <a:pt x="282332" y="151211"/>
                  <a:pt x="299411" y="155376"/>
                  <a:pt x="310373" y="165264"/>
                </a:cubicBezTo>
                <a:cubicBezTo>
                  <a:pt x="321840" y="175613"/>
                  <a:pt x="323133" y="196616"/>
                  <a:pt x="323353" y="210999"/>
                </a:cubicBezTo>
                <a:cubicBezTo>
                  <a:pt x="324142" y="248709"/>
                  <a:pt x="303270" y="274580"/>
                  <a:pt x="264069" y="272760"/>
                </a:cubicBezTo>
                <a:close/>
                <a:moveTo>
                  <a:pt x="271414" y="444539"/>
                </a:moveTo>
                <a:cubicBezTo>
                  <a:pt x="155805" y="470849"/>
                  <a:pt x="43398" y="380958"/>
                  <a:pt x="44122" y="262302"/>
                </a:cubicBezTo>
                <a:cubicBezTo>
                  <a:pt x="44122" y="252502"/>
                  <a:pt x="29498" y="252809"/>
                  <a:pt x="29520" y="262302"/>
                </a:cubicBezTo>
                <a:cubicBezTo>
                  <a:pt x="28555" y="390561"/>
                  <a:pt x="149250" y="487818"/>
                  <a:pt x="274351" y="459097"/>
                </a:cubicBezTo>
                <a:cubicBezTo>
                  <a:pt x="283428" y="457080"/>
                  <a:pt x="280951" y="442456"/>
                  <a:pt x="271414" y="444539"/>
                </a:cubicBezTo>
                <a:close/>
                <a:moveTo>
                  <a:pt x="348150" y="137245"/>
                </a:moveTo>
                <a:cubicBezTo>
                  <a:pt x="328966" y="112294"/>
                  <a:pt x="296408" y="110321"/>
                  <a:pt x="267029" y="109072"/>
                </a:cubicBezTo>
                <a:cubicBezTo>
                  <a:pt x="257952" y="108677"/>
                  <a:pt x="254291" y="123344"/>
                  <a:pt x="263871" y="123739"/>
                </a:cubicBezTo>
                <a:cubicBezTo>
                  <a:pt x="287988" y="124770"/>
                  <a:pt x="319450" y="125011"/>
                  <a:pt x="335521" y="145817"/>
                </a:cubicBezTo>
                <a:cubicBezTo>
                  <a:pt x="353389" y="169123"/>
                  <a:pt x="358585" y="191859"/>
                  <a:pt x="354222" y="220580"/>
                </a:cubicBezTo>
                <a:cubicBezTo>
                  <a:pt x="353104" y="230270"/>
                  <a:pt x="367553" y="232309"/>
                  <a:pt x="368627" y="222926"/>
                </a:cubicBezTo>
                <a:cubicBezTo>
                  <a:pt x="370447" y="207184"/>
                  <a:pt x="371850" y="191530"/>
                  <a:pt x="367575" y="176029"/>
                </a:cubicBezTo>
                <a:cubicBezTo>
                  <a:pt x="363562" y="162000"/>
                  <a:pt x="356985" y="148845"/>
                  <a:pt x="348128" y="137245"/>
                </a:cubicBezTo>
                <a:close/>
                <a:moveTo>
                  <a:pt x="311163" y="288349"/>
                </a:moveTo>
                <a:cubicBezTo>
                  <a:pt x="301867" y="288349"/>
                  <a:pt x="302064" y="303148"/>
                  <a:pt x="311777" y="303148"/>
                </a:cubicBezTo>
                <a:cubicBezTo>
                  <a:pt x="321029" y="303148"/>
                  <a:pt x="320853" y="288349"/>
                  <a:pt x="311163" y="288349"/>
                </a:cubicBezTo>
                <a:close/>
                <a:moveTo>
                  <a:pt x="475115" y="172784"/>
                </a:moveTo>
                <a:cubicBezTo>
                  <a:pt x="469348" y="169934"/>
                  <a:pt x="460294" y="171272"/>
                  <a:pt x="454242" y="171140"/>
                </a:cubicBezTo>
                <a:lnTo>
                  <a:pt x="430717" y="170680"/>
                </a:lnTo>
                <a:cubicBezTo>
                  <a:pt x="430652" y="154344"/>
                  <a:pt x="425916" y="138365"/>
                  <a:pt x="417058" y="124638"/>
                </a:cubicBezTo>
                <a:lnTo>
                  <a:pt x="428547" y="109839"/>
                </a:lnTo>
                <a:cubicBezTo>
                  <a:pt x="432318" y="105016"/>
                  <a:pt x="437448" y="99622"/>
                  <a:pt x="438369" y="93220"/>
                </a:cubicBezTo>
                <a:cubicBezTo>
                  <a:pt x="440101" y="81227"/>
                  <a:pt x="425938" y="71405"/>
                  <a:pt x="417957" y="64828"/>
                </a:cubicBezTo>
                <a:cubicBezTo>
                  <a:pt x="409187" y="57637"/>
                  <a:pt x="394805" y="44855"/>
                  <a:pt x="382878" y="44219"/>
                </a:cubicBezTo>
                <a:cubicBezTo>
                  <a:pt x="370951" y="43583"/>
                  <a:pt x="362379" y="58799"/>
                  <a:pt x="355867" y="68643"/>
                </a:cubicBezTo>
                <a:cubicBezTo>
                  <a:pt x="343874" y="58630"/>
                  <a:pt x="329777" y="51469"/>
                  <a:pt x="314627" y="47705"/>
                </a:cubicBezTo>
                <a:cubicBezTo>
                  <a:pt x="314627" y="35186"/>
                  <a:pt x="315635" y="19882"/>
                  <a:pt x="310045" y="9381"/>
                </a:cubicBezTo>
                <a:cubicBezTo>
                  <a:pt x="303095" y="-3774"/>
                  <a:pt x="285117" y="611"/>
                  <a:pt x="273080" y="1049"/>
                </a:cubicBezTo>
                <a:cubicBezTo>
                  <a:pt x="263915" y="1415"/>
                  <a:pt x="254751" y="1882"/>
                  <a:pt x="245609" y="2452"/>
                </a:cubicBezTo>
                <a:cubicBezTo>
                  <a:pt x="240500" y="2781"/>
                  <a:pt x="233901" y="2189"/>
                  <a:pt x="229822" y="5938"/>
                </a:cubicBezTo>
                <a:cubicBezTo>
                  <a:pt x="221272" y="13853"/>
                  <a:pt x="223092" y="34857"/>
                  <a:pt x="224407" y="46148"/>
                </a:cubicBezTo>
                <a:cubicBezTo>
                  <a:pt x="208359" y="49327"/>
                  <a:pt x="194239" y="57527"/>
                  <a:pt x="180558" y="66604"/>
                </a:cubicBezTo>
                <a:cubicBezTo>
                  <a:pt x="175647" y="61544"/>
                  <a:pt x="171087" y="56168"/>
                  <a:pt x="166899" y="50511"/>
                </a:cubicBezTo>
                <a:cubicBezTo>
                  <a:pt x="163523" y="46126"/>
                  <a:pt x="160322" y="43429"/>
                  <a:pt x="154534" y="43320"/>
                </a:cubicBezTo>
                <a:cubicBezTo>
                  <a:pt x="141182" y="43079"/>
                  <a:pt x="126646" y="51585"/>
                  <a:pt x="117021" y="60136"/>
                </a:cubicBezTo>
                <a:cubicBezTo>
                  <a:pt x="108843" y="67415"/>
                  <a:pt x="96697" y="81205"/>
                  <a:pt x="97903" y="93176"/>
                </a:cubicBezTo>
                <a:cubicBezTo>
                  <a:pt x="98560" y="99754"/>
                  <a:pt x="104348" y="105695"/>
                  <a:pt x="108185" y="110716"/>
                </a:cubicBezTo>
                <a:cubicBezTo>
                  <a:pt x="111759" y="115386"/>
                  <a:pt x="115486" y="119924"/>
                  <a:pt x="119301" y="124375"/>
                </a:cubicBezTo>
                <a:cubicBezTo>
                  <a:pt x="106432" y="135995"/>
                  <a:pt x="101761" y="152548"/>
                  <a:pt x="99569" y="169583"/>
                </a:cubicBezTo>
                <a:cubicBezTo>
                  <a:pt x="94329" y="169583"/>
                  <a:pt x="89111" y="169583"/>
                  <a:pt x="83871" y="170044"/>
                </a:cubicBezTo>
                <a:cubicBezTo>
                  <a:pt x="77294" y="170592"/>
                  <a:pt x="67712" y="170614"/>
                  <a:pt x="62231" y="174999"/>
                </a:cubicBezTo>
                <a:cubicBezTo>
                  <a:pt x="52212" y="183023"/>
                  <a:pt x="52080" y="203259"/>
                  <a:pt x="51861" y="214945"/>
                </a:cubicBezTo>
                <a:cubicBezTo>
                  <a:pt x="51642" y="226631"/>
                  <a:pt x="51050" y="244083"/>
                  <a:pt x="62407" y="250923"/>
                </a:cubicBezTo>
                <a:cubicBezTo>
                  <a:pt x="73040" y="257347"/>
                  <a:pt x="87883" y="257128"/>
                  <a:pt x="100819" y="256405"/>
                </a:cubicBezTo>
                <a:cubicBezTo>
                  <a:pt x="102463" y="271447"/>
                  <a:pt x="108076" y="285781"/>
                  <a:pt x="117108" y="297930"/>
                </a:cubicBezTo>
                <a:cubicBezTo>
                  <a:pt x="108054" y="305757"/>
                  <a:pt x="99569" y="317662"/>
                  <a:pt x="96456" y="328734"/>
                </a:cubicBezTo>
                <a:cubicBezTo>
                  <a:pt x="92334" y="343642"/>
                  <a:pt x="108185" y="356578"/>
                  <a:pt x="118051" y="365326"/>
                </a:cubicBezTo>
                <a:cubicBezTo>
                  <a:pt x="127917" y="374074"/>
                  <a:pt x="141686" y="385167"/>
                  <a:pt x="156244" y="382537"/>
                </a:cubicBezTo>
                <a:cubicBezTo>
                  <a:pt x="169596" y="380147"/>
                  <a:pt x="172578" y="369206"/>
                  <a:pt x="178169" y="359318"/>
                </a:cubicBezTo>
                <a:cubicBezTo>
                  <a:pt x="191433" y="369803"/>
                  <a:pt x="206649" y="377546"/>
                  <a:pt x="222938" y="382098"/>
                </a:cubicBezTo>
                <a:cubicBezTo>
                  <a:pt x="222938" y="390057"/>
                  <a:pt x="223289" y="398037"/>
                  <a:pt x="223991" y="405996"/>
                </a:cubicBezTo>
                <a:cubicBezTo>
                  <a:pt x="224495" y="411499"/>
                  <a:pt x="224670" y="417331"/>
                  <a:pt x="228376" y="421716"/>
                </a:cubicBezTo>
                <a:cubicBezTo>
                  <a:pt x="236773" y="431450"/>
                  <a:pt x="255979" y="430486"/>
                  <a:pt x="267598" y="430486"/>
                </a:cubicBezTo>
                <a:cubicBezTo>
                  <a:pt x="301560" y="431889"/>
                  <a:pt x="310768" y="414481"/>
                  <a:pt x="306164" y="382843"/>
                </a:cubicBezTo>
                <a:cubicBezTo>
                  <a:pt x="325129" y="382488"/>
                  <a:pt x="343151" y="374525"/>
                  <a:pt x="356174" y="360744"/>
                </a:cubicBezTo>
                <a:cubicBezTo>
                  <a:pt x="385026" y="392403"/>
                  <a:pt x="400483" y="391197"/>
                  <a:pt x="427078" y="358968"/>
                </a:cubicBezTo>
                <a:cubicBezTo>
                  <a:pt x="435519" y="349277"/>
                  <a:pt x="445889" y="337503"/>
                  <a:pt x="438764" y="324173"/>
                </a:cubicBezTo>
                <a:cubicBezTo>
                  <a:pt x="433414" y="314154"/>
                  <a:pt x="421465" y="307248"/>
                  <a:pt x="410262" y="302249"/>
                </a:cubicBezTo>
                <a:cubicBezTo>
                  <a:pt x="422079" y="288428"/>
                  <a:pt x="429402" y="271322"/>
                  <a:pt x="431222" y="253225"/>
                </a:cubicBezTo>
                <a:cubicBezTo>
                  <a:pt x="438413" y="253225"/>
                  <a:pt x="445604" y="253225"/>
                  <a:pt x="452817" y="253225"/>
                </a:cubicBezTo>
                <a:cubicBezTo>
                  <a:pt x="460030" y="253225"/>
                  <a:pt x="467857" y="253861"/>
                  <a:pt x="473361" y="248731"/>
                </a:cubicBezTo>
                <a:cubicBezTo>
                  <a:pt x="482635" y="240093"/>
                  <a:pt x="482372" y="220229"/>
                  <a:pt x="482854" y="208434"/>
                </a:cubicBezTo>
                <a:cubicBezTo>
                  <a:pt x="483446" y="198370"/>
                  <a:pt x="486077" y="178222"/>
                  <a:pt x="475093" y="172784"/>
                </a:cubicBezTo>
                <a:close/>
                <a:moveTo>
                  <a:pt x="468384" y="207644"/>
                </a:moveTo>
                <a:cubicBezTo>
                  <a:pt x="468208" y="213777"/>
                  <a:pt x="467573" y="219887"/>
                  <a:pt x="466520" y="225929"/>
                </a:cubicBezTo>
                <a:cubicBezTo>
                  <a:pt x="465446" y="232178"/>
                  <a:pt x="465643" y="236672"/>
                  <a:pt x="458934" y="238054"/>
                </a:cubicBezTo>
                <a:cubicBezTo>
                  <a:pt x="450164" y="239873"/>
                  <a:pt x="439553" y="239062"/>
                  <a:pt x="429862" y="238558"/>
                </a:cubicBezTo>
                <a:cubicBezTo>
                  <a:pt x="427231" y="236640"/>
                  <a:pt x="423680" y="236561"/>
                  <a:pt x="420961" y="238361"/>
                </a:cubicBezTo>
                <a:cubicBezTo>
                  <a:pt x="414932" y="239040"/>
                  <a:pt x="413594" y="246473"/>
                  <a:pt x="416949" y="250507"/>
                </a:cubicBezTo>
                <a:cubicBezTo>
                  <a:pt x="415743" y="268680"/>
                  <a:pt x="407784" y="285746"/>
                  <a:pt x="394630" y="298346"/>
                </a:cubicBezTo>
                <a:cubicBezTo>
                  <a:pt x="390705" y="300319"/>
                  <a:pt x="388447" y="305537"/>
                  <a:pt x="390551" y="309045"/>
                </a:cubicBezTo>
                <a:cubicBezTo>
                  <a:pt x="391735" y="312531"/>
                  <a:pt x="394936" y="314987"/>
                  <a:pt x="398488" y="313430"/>
                </a:cubicBezTo>
                <a:cubicBezTo>
                  <a:pt x="406513" y="316388"/>
                  <a:pt x="414011" y="320606"/>
                  <a:pt x="420698" y="325927"/>
                </a:cubicBezTo>
                <a:cubicBezTo>
                  <a:pt x="431660" y="333864"/>
                  <a:pt x="420479" y="345067"/>
                  <a:pt x="413923" y="352061"/>
                </a:cubicBezTo>
                <a:cubicBezTo>
                  <a:pt x="407981" y="358639"/>
                  <a:pt x="398203" y="371662"/>
                  <a:pt x="388140" y="367518"/>
                </a:cubicBezTo>
                <a:cubicBezTo>
                  <a:pt x="378559" y="363572"/>
                  <a:pt x="369504" y="352018"/>
                  <a:pt x="362247" y="344892"/>
                </a:cubicBezTo>
                <a:cubicBezTo>
                  <a:pt x="358717" y="342018"/>
                  <a:pt x="353587" y="342252"/>
                  <a:pt x="350320" y="345440"/>
                </a:cubicBezTo>
                <a:cubicBezTo>
                  <a:pt x="338832" y="361007"/>
                  <a:pt x="320020" y="369423"/>
                  <a:pt x="300749" y="367628"/>
                </a:cubicBezTo>
                <a:cubicBezTo>
                  <a:pt x="299674" y="367536"/>
                  <a:pt x="298600" y="367661"/>
                  <a:pt x="297592" y="368001"/>
                </a:cubicBezTo>
                <a:cubicBezTo>
                  <a:pt x="293623" y="368141"/>
                  <a:pt x="290510" y="371473"/>
                  <a:pt x="290663" y="375442"/>
                </a:cubicBezTo>
                <a:cubicBezTo>
                  <a:pt x="290663" y="375578"/>
                  <a:pt x="290663" y="375714"/>
                  <a:pt x="290685" y="375849"/>
                </a:cubicBezTo>
                <a:cubicBezTo>
                  <a:pt x="291518" y="385014"/>
                  <a:pt x="294018" y="395691"/>
                  <a:pt x="292132" y="404812"/>
                </a:cubicBezTo>
                <a:cubicBezTo>
                  <a:pt x="289502" y="417375"/>
                  <a:pt x="273935" y="415643"/>
                  <a:pt x="264047" y="415358"/>
                </a:cubicBezTo>
                <a:cubicBezTo>
                  <a:pt x="258960" y="415246"/>
                  <a:pt x="253874" y="414792"/>
                  <a:pt x="248831" y="413998"/>
                </a:cubicBezTo>
                <a:cubicBezTo>
                  <a:pt x="242648" y="412968"/>
                  <a:pt x="240390" y="412968"/>
                  <a:pt x="238987" y="406434"/>
                </a:cubicBezTo>
                <a:cubicBezTo>
                  <a:pt x="236795" y="396590"/>
                  <a:pt x="237803" y="385211"/>
                  <a:pt x="237694" y="375192"/>
                </a:cubicBezTo>
                <a:cubicBezTo>
                  <a:pt x="237694" y="375076"/>
                  <a:pt x="237694" y="374957"/>
                  <a:pt x="237694" y="374841"/>
                </a:cubicBezTo>
                <a:cubicBezTo>
                  <a:pt x="237672" y="372460"/>
                  <a:pt x="236203" y="370331"/>
                  <a:pt x="233988" y="369470"/>
                </a:cubicBezTo>
                <a:cubicBezTo>
                  <a:pt x="215243" y="365120"/>
                  <a:pt x="197835" y="356236"/>
                  <a:pt x="183321" y="343598"/>
                </a:cubicBezTo>
                <a:cubicBezTo>
                  <a:pt x="181764" y="342145"/>
                  <a:pt x="179593" y="341553"/>
                  <a:pt x="177533" y="342020"/>
                </a:cubicBezTo>
                <a:cubicBezTo>
                  <a:pt x="167820" y="339586"/>
                  <a:pt x="165540" y="360064"/>
                  <a:pt x="159335" y="364931"/>
                </a:cubicBezTo>
                <a:cubicBezTo>
                  <a:pt x="150763" y="373482"/>
                  <a:pt x="137630" y="361686"/>
                  <a:pt x="130943" y="356052"/>
                </a:cubicBezTo>
                <a:cubicBezTo>
                  <a:pt x="124256" y="350417"/>
                  <a:pt x="109632" y="339718"/>
                  <a:pt x="111649" y="329742"/>
                </a:cubicBezTo>
                <a:cubicBezTo>
                  <a:pt x="113228" y="321871"/>
                  <a:pt x="122195" y="311874"/>
                  <a:pt x="128356" y="307291"/>
                </a:cubicBezTo>
                <a:cubicBezTo>
                  <a:pt x="130110" y="306035"/>
                  <a:pt x="131250" y="304101"/>
                  <a:pt x="131491" y="301964"/>
                </a:cubicBezTo>
                <a:cubicBezTo>
                  <a:pt x="134276" y="300023"/>
                  <a:pt x="134977" y="296184"/>
                  <a:pt x="133048" y="293389"/>
                </a:cubicBezTo>
                <a:cubicBezTo>
                  <a:pt x="132916" y="293207"/>
                  <a:pt x="132784" y="293032"/>
                  <a:pt x="132631" y="292865"/>
                </a:cubicBezTo>
                <a:cubicBezTo>
                  <a:pt x="122677" y="281184"/>
                  <a:pt x="116626" y="266663"/>
                  <a:pt x="115376" y="251362"/>
                </a:cubicBezTo>
                <a:cubicBezTo>
                  <a:pt x="117174" y="246977"/>
                  <a:pt x="114938" y="240685"/>
                  <a:pt x="108558" y="241014"/>
                </a:cubicBezTo>
                <a:cubicBezTo>
                  <a:pt x="97990" y="241584"/>
                  <a:pt x="87138" y="242307"/>
                  <a:pt x="76724" y="239895"/>
                </a:cubicBezTo>
                <a:cubicBezTo>
                  <a:pt x="65016" y="237199"/>
                  <a:pt x="66506" y="223189"/>
                  <a:pt x="66748" y="213367"/>
                </a:cubicBezTo>
                <a:cubicBezTo>
                  <a:pt x="66880" y="207118"/>
                  <a:pt x="66748" y="190587"/>
                  <a:pt x="72427" y="186180"/>
                </a:cubicBezTo>
                <a:cubicBezTo>
                  <a:pt x="75298" y="183988"/>
                  <a:pt x="85120" y="184624"/>
                  <a:pt x="88716" y="184426"/>
                </a:cubicBezTo>
                <a:cubicBezTo>
                  <a:pt x="94899" y="184075"/>
                  <a:pt x="101103" y="184075"/>
                  <a:pt x="107286" y="184426"/>
                </a:cubicBezTo>
                <a:cubicBezTo>
                  <a:pt x="114850" y="184865"/>
                  <a:pt x="118621" y="174823"/>
                  <a:pt x="114170" y="171118"/>
                </a:cubicBezTo>
                <a:cubicBezTo>
                  <a:pt x="115946" y="156560"/>
                  <a:pt x="119169" y="141542"/>
                  <a:pt x="131864" y="132597"/>
                </a:cubicBezTo>
                <a:cubicBezTo>
                  <a:pt x="132872" y="131902"/>
                  <a:pt x="133706" y="130979"/>
                  <a:pt x="134276" y="129900"/>
                </a:cubicBezTo>
                <a:cubicBezTo>
                  <a:pt x="137235" y="126918"/>
                  <a:pt x="137455" y="122187"/>
                  <a:pt x="134802" y="118938"/>
                </a:cubicBezTo>
                <a:cubicBezTo>
                  <a:pt x="130833" y="114443"/>
                  <a:pt x="126996" y="109861"/>
                  <a:pt x="123291" y="105147"/>
                </a:cubicBezTo>
                <a:cubicBezTo>
                  <a:pt x="120682" y="101815"/>
                  <a:pt x="114894" y="96487"/>
                  <a:pt x="113820" y="92387"/>
                </a:cubicBezTo>
                <a:cubicBezTo>
                  <a:pt x="109983" y="79583"/>
                  <a:pt x="145018" y="51980"/>
                  <a:pt x="155476" y="60399"/>
                </a:cubicBezTo>
                <a:cubicBezTo>
                  <a:pt x="158633" y="62942"/>
                  <a:pt x="161089" y="67831"/>
                  <a:pt x="163830" y="70945"/>
                </a:cubicBezTo>
                <a:cubicBezTo>
                  <a:pt x="167206" y="74740"/>
                  <a:pt x="170780" y="78342"/>
                  <a:pt x="174551" y="81732"/>
                </a:cubicBezTo>
                <a:cubicBezTo>
                  <a:pt x="176875" y="83913"/>
                  <a:pt x="180448" y="84106"/>
                  <a:pt x="182992" y="82192"/>
                </a:cubicBezTo>
                <a:cubicBezTo>
                  <a:pt x="198339" y="71975"/>
                  <a:pt x="213533" y="61430"/>
                  <a:pt x="232344" y="59719"/>
                </a:cubicBezTo>
                <a:cubicBezTo>
                  <a:pt x="236575" y="59255"/>
                  <a:pt x="239645" y="55444"/>
                  <a:pt x="239184" y="51208"/>
                </a:cubicBezTo>
                <a:cubicBezTo>
                  <a:pt x="239118" y="50772"/>
                  <a:pt x="239053" y="50340"/>
                  <a:pt x="238921" y="49919"/>
                </a:cubicBezTo>
                <a:cubicBezTo>
                  <a:pt x="239404" y="48801"/>
                  <a:pt x="239557" y="47571"/>
                  <a:pt x="239382" y="46367"/>
                </a:cubicBezTo>
                <a:cubicBezTo>
                  <a:pt x="238286" y="37444"/>
                  <a:pt x="237189" y="26087"/>
                  <a:pt x="239996" y="17076"/>
                </a:cubicBezTo>
                <a:cubicBezTo>
                  <a:pt x="245740" y="15805"/>
                  <a:pt x="253852" y="16638"/>
                  <a:pt x="258894" y="16375"/>
                </a:cubicBezTo>
                <a:cubicBezTo>
                  <a:pt x="267358" y="15936"/>
                  <a:pt x="275820" y="15579"/>
                  <a:pt x="284261" y="15300"/>
                </a:cubicBezTo>
                <a:cubicBezTo>
                  <a:pt x="296648" y="13963"/>
                  <a:pt x="299104" y="16068"/>
                  <a:pt x="298644" y="28630"/>
                </a:cubicBezTo>
                <a:cubicBezTo>
                  <a:pt x="299148" y="37269"/>
                  <a:pt x="299587" y="45929"/>
                  <a:pt x="300047" y="54567"/>
                </a:cubicBezTo>
                <a:cubicBezTo>
                  <a:pt x="300025" y="58115"/>
                  <a:pt x="302897" y="61004"/>
                  <a:pt x="306449" y="61020"/>
                </a:cubicBezTo>
                <a:cubicBezTo>
                  <a:pt x="306558" y="61022"/>
                  <a:pt x="306668" y="61017"/>
                  <a:pt x="306778" y="61013"/>
                </a:cubicBezTo>
                <a:cubicBezTo>
                  <a:pt x="323155" y="64446"/>
                  <a:pt x="338262" y="72390"/>
                  <a:pt x="350386" y="83946"/>
                </a:cubicBezTo>
                <a:cubicBezTo>
                  <a:pt x="352403" y="85992"/>
                  <a:pt x="355560" y="86397"/>
                  <a:pt x="358037" y="84933"/>
                </a:cubicBezTo>
                <a:cubicBezTo>
                  <a:pt x="360339" y="85104"/>
                  <a:pt x="362576" y="84014"/>
                  <a:pt x="363847" y="82082"/>
                </a:cubicBezTo>
                <a:cubicBezTo>
                  <a:pt x="367662" y="77018"/>
                  <a:pt x="376257" y="60158"/>
                  <a:pt x="383207" y="59807"/>
                </a:cubicBezTo>
                <a:cubicBezTo>
                  <a:pt x="386583" y="59676"/>
                  <a:pt x="394958" y="66582"/>
                  <a:pt x="397545" y="68336"/>
                </a:cubicBezTo>
                <a:cubicBezTo>
                  <a:pt x="404693" y="73269"/>
                  <a:pt x="411424" y="78792"/>
                  <a:pt x="417650" y="84845"/>
                </a:cubicBezTo>
                <a:cubicBezTo>
                  <a:pt x="422693" y="89800"/>
                  <a:pt x="424381" y="90567"/>
                  <a:pt x="420259" y="96947"/>
                </a:cubicBezTo>
                <a:cubicBezTo>
                  <a:pt x="414647" y="105717"/>
                  <a:pt x="407324" y="113588"/>
                  <a:pt x="400988" y="121744"/>
                </a:cubicBezTo>
                <a:cubicBezTo>
                  <a:pt x="398357" y="124978"/>
                  <a:pt x="398861" y="129727"/>
                  <a:pt x="402084" y="132353"/>
                </a:cubicBezTo>
                <a:cubicBezTo>
                  <a:pt x="402917" y="133037"/>
                  <a:pt x="403904" y="133531"/>
                  <a:pt x="404956" y="133802"/>
                </a:cubicBezTo>
                <a:cubicBezTo>
                  <a:pt x="412980" y="146576"/>
                  <a:pt x="416817" y="161539"/>
                  <a:pt x="415918" y="176599"/>
                </a:cubicBezTo>
                <a:cubicBezTo>
                  <a:pt x="415458" y="179594"/>
                  <a:pt x="417497" y="182398"/>
                  <a:pt x="420501" y="182870"/>
                </a:cubicBezTo>
                <a:cubicBezTo>
                  <a:pt x="421882" y="184446"/>
                  <a:pt x="423899" y="185336"/>
                  <a:pt x="426003" y="185303"/>
                </a:cubicBezTo>
                <a:cubicBezTo>
                  <a:pt x="439772" y="185720"/>
                  <a:pt x="453475" y="185632"/>
                  <a:pt x="467243" y="186005"/>
                </a:cubicBezTo>
                <a:cubicBezTo>
                  <a:pt x="466651" y="186005"/>
                  <a:pt x="467660" y="187649"/>
                  <a:pt x="467770" y="189315"/>
                </a:cubicBezTo>
                <a:cubicBezTo>
                  <a:pt x="468121" y="195498"/>
                  <a:pt x="468537" y="201505"/>
                  <a:pt x="468362" y="207644"/>
                </a:cubicBezTo>
                <a:close/>
                <a:moveTo>
                  <a:pt x="342734" y="248753"/>
                </a:moveTo>
                <a:cubicBezTo>
                  <a:pt x="340673" y="256992"/>
                  <a:pt x="336178" y="264409"/>
                  <a:pt x="329799" y="270020"/>
                </a:cubicBezTo>
                <a:cubicBezTo>
                  <a:pt x="327058" y="273034"/>
                  <a:pt x="327234" y="277691"/>
                  <a:pt x="330215" y="280478"/>
                </a:cubicBezTo>
                <a:cubicBezTo>
                  <a:pt x="333526" y="283438"/>
                  <a:pt x="337757" y="282078"/>
                  <a:pt x="340629" y="279447"/>
                </a:cubicBezTo>
                <a:cubicBezTo>
                  <a:pt x="348851" y="271859"/>
                  <a:pt x="354595" y="261987"/>
                  <a:pt x="357138" y="251099"/>
                </a:cubicBezTo>
                <a:cubicBezTo>
                  <a:pt x="359397" y="241540"/>
                  <a:pt x="344948" y="239632"/>
                  <a:pt x="342712" y="248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50"/>
          <p:cNvSpPr/>
          <p:nvPr/>
        </p:nvSpPr>
        <p:spPr>
          <a:xfrm>
            <a:off x="6131386" y="1613495"/>
            <a:ext cx="916601" cy="810362"/>
          </a:xfrm>
          <a:custGeom>
            <a:avLst/>
            <a:gdLst/>
            <a:ahLst/>
            <a:cxnLst/>
            <a:rect l="l" t="t" r="r" b="b"/>
            <a:pathLst>
              <a:path w="434408" h="384058" extrusionOk="0">
                <a:moveTo>
                  <a:pt x="13054" y="208885"/>
                </a:moveTo>
                <a:cubicBezTo>
                  <a:pt x="44581" y="177358"/>
                  <a:pt x="76043" y="145699"/>
                  <a:pt x="104084" y="110970"/>
                </a:cubicBezTo>
                <a:cubicBezTo>
                  <a:pt x="110179" y="103428"/>
                  <a:pt x="99370" y="93957"/>
                  <a:pt x="93122" y="101543"/>
                </a:cubicBezTo>
                <a:cubicBezTo>
                  <a:pt x="65081" y="136271"/>
                  <a:pt x="33641" y="167930"/>
                  <a:pt x="2113" y="199458"/>
                </a:cubicBezTo>
                <a:cubicBezTo>
                  <a:pt x="-4596" y="206342"/>
                  <a:pt x="6213" y="215726"/>
                  <a:pt x="13054" y="208885"/>
                </a:cubicBezTo>
                <a:close/>
                <a:moveTo>
                  <a:pt x="133639" y="85691"/>
                </a:moveTo>
                <a:lnTo>
                  <a:pt x="151967" y="68744"/>
                </a:lnTo>
                <a:cubicBezTo>
                  <a:pt x="154730" y="65720"/>
                  <a:pt x="154533" y="61046"/>
                  <a:pt x="151529" y="58264"/>
                </a:cubicBezTo>
                <a:cubicBezTo>
                  <a:pt x="148218" y="55370"/>
                  <a:pt x="144009" y="56619"/>
                  <a:pt x="141115" y="59316"/>
                </a:cubicBezTo>
                <a:lnTo>
                  <a:pt x="122808" y="76264"/>
                </a:lnTo>
                <a:cubicBezTo>
                  <a:pt x="120067" y="79278"/>
                  <a:pt x="120243" y="83935"/>
                  <a:pt x="123224" y="86722"/>
                </a:cubicBezTo>
                <a:cubicBezTo>
                  <a:pt x="126667" y="89682"/>
                  <a:pt x="130854" y="88366"/>
                  <a:pt x="133748" y="85691"/>
                </a:cubicBezTo>
                <a:close/>
                <a:moveTo>
                  <a:pt x="428173" y="39409"/>
                </a:moveTo>
                <a:cubicBezTo>
                  <a:pt x="425345" y="30178"/>
                  <a:pt x="411379" y="35769"/>
                  <a:pt x="414075" y="44561"/>
                </a:cubicBezTo>
                <a:cubicBezTo>
                  <a:pt x="420960" y="66788"/>
                  <a:pt x="421420" y="90504"/>
                  <a:pt x="415435" y="112987"/>
                </a:cubicBezTo>
                <a:cubicBezTo>
                  <a:pt x="412957" y="122525"/>
                  <a:pt x="427472" y="124410"/>
                  <a:pt x="429839" y="115333"/>
                </a:cubicBezTo>
                <a:cubicBezTo>
                  <a:pt x="436416" y="90377"/>
                  <a:pt x="435890" y="64074"/>
                  <a:pt x="428282" y="39409"/>
                </a:cubicBezTo>
                <a:close/>
                <a:moveTo>
                  <a:pt x="355252" y="29850"/>
                </a:moveTo>
                <a:cubicBezTo>
                  <a:pt x="330082" y="690"/>
                  <a:pt x="264638" y="-12925"/>
                  <a:pt x="241244" y="24895"/>
                </a:cubicBezTo>
                <a:cubicBezTo>
                  <a:pt x="200004" y="60697"/>
                  <a:pt x="156440" y="95053"/>
                  <a:pt x="117634" y="133421"/>
                </a:cubicBezTo>
                <a:cubicBezTo>
                  <a:pt x="99809" y="151092"/>
                  <a:pt x="88540" y="173653"/>
                  <a:pt x="70890" y="191214"/>
                </a:cubicBezTo>
                <a:cubicBezTo>
                  <a:pt x="50566" y="211451"/>
                  <a:pt x="28708" y="230328"/>
                  <a:pt x="7638" y="249775"/>
                </a:cubicBezTo>
                <a:cubicBezTo>
                  <a:pt x="4986" y="251893"/>
                  <a:pt x="4525" y="255769"/>
                  <a:pt x="6651" y="258431"/>
                </a:cubicBezTo>
                <a:cubicBezTo>
                  <a:pt x="7178" y="259093"/>
                  <a:pt x="7835" y="259639"/>
                  <a:pt x="8581" y="260035"/>
                </a:cubicBezTo>
                <a:cubicBezTo>
                  <a:pt x="8581" y="260189"/>
                  <a:pt x="8581" y="260320"/>
                  <a:pt x="8581" y="260474"/>
                </a:cubicBezTo>
                <a:cubicBezTo>
                  <a:pt x="5928" y="298776"/>
                  <a:pt x="3780" y="337210"/>
                  <a:pt x="1302" y="375468"/>
                </a:cubicBezTo>
                <a:cubicBezTo>
                  <a:pt x="1192" y="376755"/>
                  <a:pt x="1455" y="378047"/>
                  <a:pt x="2091" y="379173"/>
                </a:cubicBezTo>
                <a:cubicBezTo>
                  <a:pt x="2990" y="382245"/>
                  <a:pt x="5906" y="384273"/>
                  <a:pt x="9107" y="384041"/>
                </a:cubicBezTo>
                <a:cubicBezTo>
                  <a:pt x="51224" y="382944"/>
                  <a:pt x="90030" y="370645"/>
                  <a:pt x="129276" y="356328"/>
                </a:cubicBezTo>
                <a:cubicBezTo>
                  <a:pt x="132389" y="355274"/>
                  <a:pt x="134428" y="352250"/>
                  <a:pt x="134209" y="348961"/>
                </a:cubicBezTo>
                <a:lnTo>
                  <a:pt x="340540" y="141314"/>
                </a:lnTo>
                <a:cubicBezTo>
                  <a:pt x="342141" y="139898"/>
                  <a:pt x="342974" y="137789"/>
                  <a:pt x="342733" y="135657"/>
                </a:cubicBezTo>
                <a:cubicBezTo>
                  <a:pt x="376365" y="110905"/>
                  <a:pt x="383315" y="62210"/>
                  <a:pt x="355361" y="29850"/>
                </a:cubicBezTo>
                <a:close/>
                <a:moveTo>
                  <a:pt x="79002" y="203360"/>
                </a:moveTo>
                <a:cubicBezTo>
                  <a:pt x="97069" y="186084"/>
                  <a:pt x="108316" y="163458"/>
                  <a:pt x="125833" y="145611"/>
                </a:cubicBezTo>
                <a:cubicBezTo>
                  <a:pt x="145215" y="125879"/>
                  <a:pt x="167074" y="108471"/>
                  <a:pt x="187880" y="90274"/>
                </a:cubicBezTo>
                <a:cubicBezTo>
                  <a:pt x="194457" y="101411"/>
                  <a:pt x="201254" y="112549"/>
                  <a:pt x="208752" y="123160"/>
                </a:cubicBezTo>
                <a:cubicBezTo>
                  <a:pt x="159071" y="166297"/>
                  <a:pt x="112021" y="212369"/>
                  <a:pt x="67865" y="261132"/>
                </a:cubicBezTo>
                <a:cubicBezTo>
                  <a:pt x="53417" y="259321"/>
                  <a:pt x="39056" y="256736"/>
                  <a:pt x="24871" y="253392"/>
                </a:cubicBezTo>
                <a:cubicBezTo>
                  <a:pt x="43002" y="236817"/>
                  <a:pt x="61288" y="220352"/>
                  <a:pt x="79024" y="203360"/>
                </a:cubicBezTo>
                <a:close/>
                <a:moveTo>
                  <a:pt x="217324" y="134671"/>
                </a:moveTo>
                <a:cubicBezTo>
                  <a:pt x="223902" y="143123"/>
                  <a:pt x="231159" y="151027"/>
                  <a:pt x="239030" y="158306"/>
                </a:cubicBezTo>
                <a:cubicBezTo>
                  <a:pt x="200092" y="206871"/>
                  <a:pt x="157580" y="252469"/>
                  <a:pt x="111868" y="294720"/>
                </a:cubicBezTo>
                <a:cubicBezTo>
                  <a:pt x="100554" y="295851"/>
                  <a:pt x="89395" y="298309"/>
                  <a:pt x="78652" y="302043"/>
                </a:cubicBezTo>
                <a:cubicBezTo>
                  <a:pt x="79222" y="290949"/>
                  <a:pt x="79792" y="279862"/>
                  <a:pt x="80384" y="268783"/>
                </a:cubicBezTo>
                <a:cubicBezTo>
                  <a:pt x="123334" y="221400"/>
                  <a:pt x="169069" y="176617"/>
                  <a:pt x="217346" y="134671"/>
                </a:cubicBezTo>
                <a:close/>
                <a:moveTo>
                  <a:pt x="40920" y="366194"/>
                </a:moveTo>
                <a:cubicBezTo>
                  <a:pt x="41073" y="365475"/>
                  <a:pt x="41161" y="364738"/>
                  <a:pt x="41161" y="364002"/>
                </a:cubicBezTo>
                <a:lnTo>
                  <a:pt x="42827" y="365843"/>
                </a:lnTo>
                <a:close/>
                <a:moveTo>
                  <a:pt x="58963" y="362752"/>
                </a:moveTo>
                <a:cubicBezTo>
                  <a:pt x="58701" y="361467"/>
                  <a:pt x="58087" y="360279"/>
                  <a:pt x="57209" y="359310"/>
                </a:cubicBezTo>
                <a:lnTo>
                  <a:pt x="22262" y="320394"/>
                </a:lnTo>
                <a:cubicBezTo>
                  <a:pt x="21560" y="319593"/>
                  <a:pt x="20661" y="318977"/>
                  <a:pt x="19675" y="318596"/>
                </a:cubicBezTo>
                <a:cubicBezTo>
                  <a:pt x="20727" y="301846"/>
                  <a:pt x="21780" y="285102"/>
                  <a:pt x="22810" y="268367"/>
                </a:cubicBezTo>
                <a:cubicBezTo>
                  <a:pt x="36841" y="271638"/>
                  <a:pt x="51048" y="274157"/>
                  <a:pt x="65343" y="275909"/>
                </a:cubicBezTo>
                <a:cubicBezTo>
                  <a:pt x="64708" y="287820"/>
                  <a:pt x="64094" y="299734"/>
                  <a:pt x="63480" y="311646"/>
                </a:cubicBezTo>
                <a:cubicBezTo>
                  <a:pt x="63326" y="313209"/>
                  <a:pt x="63765" y="314777"/>
                  <a:pt x="64708" y="316031"/>
                </a:cubicBezTo>
                <a:cubicBezTo>
                  <a:pt x="65651" y="319225"/>
                  <a:pt x="68983" y="321058"/>
                  <a:pt x="72184" y="320122"/>
                </a:cubicBezTo>
                <a:cubicBezTo>
                  <a:pt x="72579" y="320008"/>
                  <a:pt x="72952" y="319857"/>
                  <a:pt x="73302" y="319670"/>
                </a:cubicBezTo>
                <a:cubicBezTo>
                  <a:pt x="84483" y="314906"/>
                  <a:pt x="96235" y="311655"/>
                  <a:pt x="108272" y="310001"/>
                </a:cubicBezTo>
                <a:cubicBezTo>
                  <a:pt x="108995" y="322277"/>
                  <a:pt x="110990" y="334443"/>
                  <a:pt x="114213" y="346309"/>
                </a:cubicBezTo>
                <a:cubicBezTo>
                  <a:pt x="96147" y="352890"/>
                  <a:pt x="77709" y="358380"/>
                  <a:pt x="58985" y="362752"/>
                </a:cubicBezTo>
                <a:close/>
                <a:moveTo>
                  <a:pt x="126930" y="336004"/>
                </a:moveTo>
                <a:cubicBezTo>
                  <a:pt x="124496" y="325504"/>
                  <a:pt x="123093" y="314790"/>
                  <a:pt x="122764" y="304016"/>
                </a:cubicBezTo>
                <a:cubicBezTo>
                  <a:pt x="168477" y="261726"/>
                  <a:pt x="210989" y="216092"/>
                  <a:pt x="249927" y="167492"/>
                </a:cubicBezTo>
                <a:cubicBezTo>
                  <a:pt x="258609" y="174100"/>
                  <a:pt x="268102" y="179559"/>
                  <a:pt x="278187" y="183738"/>
                </a:cubicBezTo>
                <a:close/>
                <a:moveTo>
                  <a:pt x="289873" y="172030"/>
                </a:moveTo>
                <a:cubicBezTo>
                  <a:pt x="246988" y="156508"/>
                  <a:pt x="221425" y="118096"/>
                  <a:pt x="199412" y="80188"/>
                </a:cubicBezTo>
                <a:lnTo>
                  <a:pt x="214430" y="67034"/>
                </a:lnTo>
                <a:cubicBezTo>
                  <a:pt x="217522" y="73918"/>
                  <a:pt x="222696" y="79487"/>
                  <a:pt x="228199" y="85034"/>
                </a:cubicBezTo>
                <a:cubicBezTo>
                  <a:pt x="238328" y="95250"/>
                  <a:pt x="248677" y="105270"/>
                  <a:pt x="258893" y="115377"/>
                </a:cubicBezTo>
                <a:cubicBezTo>
                  <a:pt x="273912" y="130220"/>
                  <a:pt x="288579" y="146072"/>
                  <a:pt x="308772" y="152912"/>
                </a:cubicBezTo>
                <a:close/>
                <a:moveTo>
                  <a:pt x="329929" y="126953"/>
                </a:moveTo>
                <a:cubicBezTo>
                  <a:pt x="327101" y="128519"/>
                  <a:pt x="325785" y="131882"/>
                  <a:pt x="326794" y="134956"/>
                </a:cubicBezTo>
                <a:lnTo>
                  <a:pt x="320589" y="141204"/>
                </a:lnTo>
                <a:cubicBezTo>
                  <a:pt x="319800" y="140634"/>
                  <a:pt x="318901" y="140231"/>
                  <a:pt x="317959" y="140020"/>
                </a:cubicBezTo>
                <a:cubicBezTo>
                  <a:pt x="297700" y="135241"/>
                  <a:pt x="283230" y="117986"/>
                  <a:pt x="269001" y="103933"/>
                </a:cubicBezTo>
                <a:lnTo>
                  <a:pt x="244445" y="79684"/>
                </a:lnTo>
                <a:cubicBezTo>
                  <a:pt x="237407" y="72712"/>
                  <a:pt x="229405" y="66244"/>
                  <a:pt x="226752" y="56488"/>
                </a:cubicBezTo>
                <a:lnTo>
                  <a:pt x="248852" y="37282"/>
                </a:lnTo>
                <a:cubicBezTo>
                  <a:pt x="250584" y="36602"/>
                  <a:pt x="251987" y="35318"/>
                  <a:pt x="252842" y="33664"/>
                </a:cubicBezTo>
                <a:cubicBezTo>
                  <a:pt x="262094" y="16125"/>
                  <a:pt x="283537" y="15708"/>
                  <a:pt x="300704" y="18602"/>
                </a:cubicBezTo>
                <a:cubicBezTo>
                  <a:pt x="318857" y="21628"/>
                  <a:pt x="335585" y="28183"/>
                  <a:pt x="346855" y="43355"/>
                </a:cubicBezTo>
                <a:cubicBezTo>
                  <a:pt x="367442" y="71046"/>
                  <a:pt x="358848" y="109129"/>
                  <a:pt x="329929" y="126953"/>
                </a:cubicBezTo>
                <a:close/>
                <a:moveTo>
                  <a:pt x="374699" y="1720"/>
                </a:moveTo>
                <a:cubicBezTo>
                  <a:pt x="367639" y="-4353"/>
                  <a:pt x="357642" y="7136"/>
                  <a:pt x="364701" y="13209"/>
                </a:cubicBezTo>
                <a:cubicBezTo>
                  <a:pt x="399145" y="42917"/>
                  <a:pt x="389674" y="103099"/>
                  <a:pt x="370139" y="138179"/>
                </a:cubicBezTo>
                <a:cubicBezTo>
                  <a:pt x="365381" y="146773"/>
                  <a:pt x="378624" y="152561"/>
                  <a:pt x="383293" y="144208"/>
                </a:cubicBezTo>
                <a:cubicBezTo>
                  <a:pt x="405963" y="103428"/>
                  <a:pt x="414163" y="35769"/>
                  <a:pt x="374699" y="1720"/>
                </a:cubicBezTo>
                <a:close/>
                <a:moveTo>
                  <a:pt x="312960" y="38861"/>
                </a:moveTo>
                <a:cubicBezTo>
                  <a:pt x="296823" y="29499"/>
                  <a:pt x="276959" y="33182"/>
                  <a:pt x="263848" y="45876"/>
                </a:cubicBezTo>
                <a:cubicBezTo>
                  <a:pt x="256855" y="52673"/>
                  <a:pt x="267751" y="62035"/>
                  <a:pt x="274811" y="55304"/>
                </a:cubicBezTo>
                <a:cubicBezTo>
                  <a:pt x="283449" y="46929"/>
                  <a:pt x="296275" y="46644"/>
                  <a:pt x="306316" y="52454"/>
                </a:cubicBezTo>
                <a:cubicBezTo>
                  <a:pt x="314143" y="57080"/>
                  <a:pt x="321094" y="43640"/>
                  <a:pt x="312938" y="38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50"/>
          <p:cNvSpPr/>
          <p:nvPr/>
        </p:nvSpPr>
        <p:spPr>
          <a:xfrm>
            <a:off x="588744" y="2987028"/>
            <a:ext cx="1308033" cy="1164157"/>
          </a:xfrm>
          <a:custGeom>
            <a:avLst/>
            <a:gdLst/>
            <a:ahLst/>
            <a:cxnLst/>
            <a:rect l="l" t="t" r="r" b="b"/>
            <a:pathLst>
              <a:path w="619921" h="551733" extrusionOk="0">
                <a:moveTo>
                  <a:pt x="187343" y="288424"/>
                </a:moveTo>
                <a:lnTo>
                  <a:pt x="139964" y="281474"/>
                </a:lnTo>
                <a:cubicBezTo>
                  <a:pt x="134614" y="280531"/>
                  <a:pt x="130405" y="285420"/>
                  <a:pt x="130142" y="290244"/>
                </a:cubicBezTo>
                <a:cubicBezTo>
                  <a:pt x="129594" y="293833"/>
                  <a:pt x="132049" y="297194"/>
                  <a:pt x="135645" y="297748"/>
                </a:cubicBezTo>
                <a:cubicBezTo>
                  <a:pt x="135820" y="297775"/>
                  <a:pt x="135996" y="297794"/>
                  <a:pt x="136171" y="297808"/>
                </a:cubicBezTo>
                <a:lnTo>
                  <a:pt x="183550" y="304758"/>
                </a:lnTo>
                <a:cubicBezTo>
                  <a:pt x="188878" y="305678"/>
                  <a:pt x="193087" y="300811"/>
                  <a:pt x="193350" y="295988"/>
                </a:cubicBezTo>
                <a:cubicBezTo>
                  <a:pt x="193898" y="292399"/>
                  <a:pt x="191443" y="289038"/>
                  <a:pt x="187847" y="288483"/>
                </a:cubicBezTo>
                <a:cubicBezTo>
                  <a:pt x="187694" y="288457"/>
                  <a:pt x="187518" y="288437"/>
                  <a:pt x="187343" y="288424"/>
                </a:cubicBezTo>
                <a:close/>
                <a:moveTo>
                  <a:pt x="63666" y="221401"/>
                </a:moveTo>
                <a:cubicBezTo>
                  <a:pt x="65135" y="226202"/>
                  <a:pt x="70682" y="228921"/>
                  <a:pt x="75045" y="225172"/>
                </a:cubicBezTo>
                <a:cubicBezTo>
                  <a:pt x="104490" y="202830"/>
                  <a:pt x="138846" y="189062"/>
                  <a:pt x="171777" y="173671"/>
                </a:cubicBezTo>
                <a:lnTo>
                  <a:pt x="274822" y="125546"/>
                </a:lnTo>
                <a:cubicBezTo>
                  <a:pt x="282123" y="122477"/>
                  <a:pt x="282057" y="109827"/>
                  <a:pt x="274055" y="109081"/>
                </a:cubicBezTo>
                <a:cubicBezTo>
                  <a:pt x="272849" y="109112"/>
                  <a:pt x="271665" y="109403"/>
                  <a:pt x="270590" y="109936"/>
                </a:cubicBezTo>
                <a:lnTo>
                  <a:pt x="162174" y="160582"/>
                </a:lnTo>
                <a:cubicBezTo>
                  <a:pt x="129681" y="175776"/>
                  <a:pt x="95655" y="189698"/>
                  <a:pt x="66780" y="211600"/>
                </a:cubicBezTo>
                <a:cubicBezTo>
                  <a:pt x="63623" y="213775"/>
                  <a:pt x="62329" y="217790"/>
                  <a:pt x="63601" y="221401"/>
                </a:cubicBezTo>
                <a:close/>
                <a:moveTo>
                  <a:pt x="50841" y="184940"/>
                </a:moveTo>
                <a:cubicBezTo>
                  <a:pt x="52441" y="184914"/>
                  <a:pt x="53998" y="184451"/>
                  <a:pt x="55357" y="183603"/>
                </a:cubicBezTo>
                <a:cubicBezTo>
                  <a:pt x="81338" y="168255"/>
                  <a:pt x="108217" y="154070"/>
                  <a:pt x="135228" y="141420"/>
                </a:cubicBezTo>
                <a:cubicBezTo>
                  <a:pt x="139328" y="139462"/>
                  <a:pt x="141477" y="134860"/>
                  <a:pt x="140315" y="130458"/>
                </a:cubicBezTo>
                <a:cubicBezTo>
                  <a:pt x="139986" y="127046"/>
                  <a:pt x="136938" y="124553"/>
                  <a:pt x="133540" y="124886"/>
                </a:cubicBezTo>
                <a:cubicBezTo>
                  <a:pt x="132641" y="124974"/>
                  <a:pt x="131786" y="125250"/>
                  <a:pt x="131019" y="125700"/>
                </a:cubicBezTo>
                <a:cubicBezTo>
                  <a:pt x="102144" y="139227"/>
                  <a:pt x="73752" y="154202"/>
                  <a:pt x="46631" y="170229"/>
                </a:cubicBezTo>
                <a:cubicBezTo>
                  <a:pt x="38694" y="175184"/>
                  <a:pt x="43869" y="184830"/>
                  <a:pt x="50775" y="184940"/>
                </a:cubicBezTo>
                <a:close/>
                <a:moveTo>
                  <a:pt x="398433" y="384629"/>
                </a:moveTo>
                <a:cubicBezTo>
                  <a:pt x="375982" y="369852"/>
                  <a:pt x="352654" y="356467"/>
                  <a:pt x="328559" y="344551"/>
                </a:cubicBezTo>
                <a:cubicBezTo>
                  <a:pt x="327506" y="344020"/>
                  <a:pt x="326344" y="343735"/>
                  <a:pt x="325161" y="343718"/>
                </a:cubicBezTo>
                <a:cubicBezTo>
                  <a:pt x="318123" y="343718"/>
                  <a:pt x="312554" y="355316"/>
                  <a:pt x="320995" y="359701"/>
                </a:cubicBezTo>
                <a:cubicBezTo>
                  <a:pt x="343665" y="370808"/>
                  <a:pt x="365634" y="383307"/>
                  <a:pt x="386769" y="397126"/>
                </a:cubicBezTo>
                <a:cubicBezTo>
                  <a:pt x="393960" y="402563"/>
                  <a:pt x="407202" y="390943"/>
                  <a:pt x="398367" y="384629"/>
                </a:cubicBezTo>
                <a:close/>
                <a:moveTo>
                  <a:pt x="422001" y="401050"/>
                </a:moveTo>
                <a:cubicBezTo>
                  <a:pt x="417441" y="400483"/>
                  <a:pt x="413210" y="403442"/>
                  <a:pt x="412157" y="407913"/>
                </a:cubicBezTo>
                <a:cubicBezTo>
                  <a:pt x="411631" y="412298"/>
                  <a:pt x="413254" y="416310"/>
                  <a:pt x="418252" y="417340"/>
                </a:cubicBezTo>
                <a:cubicBezTo>
                  <a:pt x="419612" y="417292"/>
                  <a:pt x="420927" y="417658"/>
                  <a:pt x="422067" y="418393"/>
                </a:cubicBezTo>
                <a:cubicBezTo>
                  <a:pt x="422703" y="418658"/>
                  <a:pt x="423339" y="418974"/>
                  <a:pt x="423931" y="419335"/>
                </a:cubicBezTo>
                <a:cubicBezTo>
                  <a:pt x="427263" y="422778"/>
                  <a:pt x="433644" y="423084"/>
                  <a:pt x="436647" y="419138"/>
                </a:cubicBezTo>
                <a:cubicBezTo>
                  <a:pt x="439322" y="415806"/>
                  <a:pt x="439979" y="410368"/>
                  <a:pt x="436384" y="407518"/>
                </a:cubicBezTo>
                <a:cubicBezTo>
                  <a:pt x="432240" y="404098"/>
                  <a:pt x="427241" y="401862"/>
                  <a:pt x="421936" y="401050"/>
                </a:cubicBezTo>
                <a:close/>
                <a:moveTo>
                  <a:pt x="618643" y="3668"/>
                </a:moveTo>
                <a:cubicBezTo>
                  <a:pt x="616757" y="241"/>
                  <a:pt x="612460" y="-1007"/>
                  <a:pt x="609018" y="879"/>
                </a:cubicBezTo>
                <a:cubicBezTo>
                  <a:pt x="608623" y="1094"/>
                  <a:pt x="608272" y="1344"/>
                  <a:pt x="607922" y="1629"/>
                </a:cubicBezTo>
                <a:cubicBezTo>
                  <a:pt x="605028" y="3668"/>
                  <a:pt x="601783" y="5838"/>
                  <a:pt x="598823" y="7833"/>
                </a:cubicBezTo>
                <a:cubicBezTo>
                  <a:pt x="598275" y="8173"/>
                  <a:pt x="597617" y="8298"/>
                  <a:pt x="596981" y="8184"/>
                </a:cubicBezTo>
                <a:cubicBezTo>
                  <a:pt x="595293" y="8241"/>
                  <a:pt x="593671" y="8849"/>
                  <a:pt x="592377" y="9916"/>
                </a:cubicBezTo>
                <a:cubicBezTo>
                  <a:pt x="586480" y="14411"/>
                  <a:pt x="579464" y="19848"/>
                  <a:pt x="573544" y="24365"/>
                </a:cubicBezTo>
                <a:cubicBezTo>
                  <a:pt x="418340" y="121096"/>
                  <a:pt x="236344" y="164572"/>
                  <a:pt x="80614" y="257466"/>
                </a:cubicBezTo>
                <a:cubicBezTo>
                  <a:pt x="57177" y="271235"/>
                  <a:pt x="32928" y="285464"/>
                  <a:pt x="5588" y="292392"/>
                </a:cubicBezTo>
                <a:cubicBezTo>
                  <a:pt x="2694" y="292914"/>
                  <a:pt x="480" y="295234"/>
                  <a:pt x="85" y="298136"/>
                </a:cubicBezTo>
                <a:cubicBezTo>
                  <a:pt x="-682" y="303530"/>
                  <a:pt x="3856" y="308024"/>
                  <a:pt x="8636" y="309581"/>
                </a:cubicBezTo>
                <a:cubicBezTo>
                  <a:pt x="71362" y="324577"/>
                  <a:pt x="135798" y="336987"/>
                  <a:pt x="199906" y="346392"/>
                </a:cubicBezTo>
                <a:cubicBezTo>
                  <a:pt x="200980" y="346557"/>
                  <a:pt x="201791" y="347491"/>
                  <a:pt x="201769" y="348585"/>
                </a:cubicBezTo>
                <a:lnTo>
                  <a:pt x="201068" y="538561"/>
                </a:lnTo>
                <a:cubicBezTo>
                  <a:pt x="200695" y="541622"/>
                  <a:pt x="202712" y="544463"/>
                  <a:pt x="205716" y="545139"/>
                </a:cubicBezTo>
                <a:cubicBezTo>
                  <a:pt x="206330" y="545288"/>
                  <a:pt x="206856" y="545695"/>
                  <a:pt x="207141" y="546257"/>
                </a:cubicBezTo>
                <a:cubicBezTo>
                  <a:pt x="208544" y="548697"/>
                  <a:pt x="210956" y="550396"/>
                  <a:pt x="213718" y="550905"/>
                </a:cubicBezTo>
                <a:cubicBezTo>
                  <a:pt x="216897" y="552582"/>
                  <a:pt x="220844" y="551646"/>
                  <a:pt x="222926" y="548712"/>
                </a:cubicBezTo>
                <a:cubicBezTo>
                  <a:pt x="260045" y="503835"/>
                  <a:pt x="299465" y="460922"/>
                  <a:pt x="341034" y="420147"/>
                </a:cubicBezTo>
                <a:cubicBezTo>
                  <a:pt x="341757" y="419445"/>
                  <a:pt x="342854" y="419318"/>
                  <a:pt x="343709" y="419840"/>
                </a:cubicBezTo>
                <a:cubicBezTo>
                  <a:pt x="374534" y="438519"/>
                  <a:pt x="397271" y="452726"/>
                  <a:pt x="427570" y="479167"/>
                </a:cubicBezTo>
                <a:cubicBezTo>
                  <a:pt x="443838" y="493024"/>
                  <a:pt x="464842" y="497036"/>
                  <a:pt x="481286" y="510629"/>
                </a:cubicBezTo>
                <a:cubicBezTo>
                  <a:pt x="485078" y="516110"/>
                  <a:pt x="495163" y="516834"/>
                  <a:pt x="496633" y="508108"/>
                </a:cubicBezTo>
                <a:cubicBezTo>
                  <a:pt x="520991" y="341084"/>
                  <a:pt x="561836" y="176881"/>
                  <a:pt x="618533" y="17897"/>
                </a:cubicBezTo>
                <a:cubicBezTo>
                  <a:pt x="619103" y="16384"/>
                  <a:pt x="619235" y="14748"/>
                  <a:pt x="618950" y="13161"/>
                </a:cubicBezTo>
                <a:cubicBezTo>
                  <a:pt x="618862" y="12707"/>
                  <a:pt x="618928" y="12240"/>
                  <a:pt x="619125" y="11824"/>
                </a:cubicBezTo>
                <a:cubicBezTo>
                  <a:pt x="620353" y="9191"/>
                  <a:pt x="620155" y="6112"/>
                  <a:pt x="618577" y="3668"/>
                </a:cubicBezTo>
                <a:close/>
                <a:moveTo>
                  <a:pt x="202822" y="326266"/>
                </a:moveTo>
                <a:cubicBezTo>
                  <a:pt x="201528" y="327165"/>
                  <a:pt x="200870" y="329752"/>
                  <a:pt x="198853" y="329401"/>
                </a:cubicBezTo>
                <a:cubicBezTo>
                  <a:pt x="146804" y="321640"/>
                  <a:pt x="94405" y="311861"/>
                  <a:pt x="43189" y="300395"/>
                </a:cubicBezTo>
                <a:cubicBezTo>
                  <a:pt x="42005" y="300134"/>
                  <a:pt x="41260" y="298963"/>
                  <a:pt x="41523" y="297779"/>
                </a:cubicBezTo>
                <a:cubicBezTo>
                  <a:pt x="41676" y="297102"/>
                  <a:pt x="42137" y="296534"/>
                  <a:pt x="42773" y="296251"/>
                </a:cubicBezTo>
                <a:cubicBezTo>
                  <a:pt x="60356" y="287922"/>
                  <a:pt x="77457" y="278619"/>
                  <a:pt x="94010" y="268385"/>
                </a:cubicBezTo>
                <a:cubicBezTo>
                  <a:pt x="206615" y="200792"/>
                  <a:pt x="351777" y="154377"/>
                  <a:pt x="474577" y="96453"/>
                </a:cubicBezTo>
                <a:cubicBezTo>
                  <a:pt x="475782" y="96459"/>
                  <a:pt x="476769" y="97446"/>
                  <a:pt x="476747" y="98658"/>
                </a:cubicBezTo>
                <a:cubicBezTo>
                  <a:pt x="476747" y="99318"/>
                  <a:pt x="476440" y="99941"/>
                  <a:pt x="475936" y="100355"/>
                </a:cubicBezTo>
                <a:cubicBezTo>
                  <a:pt x="382954" y="173824"/>
                  <a:pt x="291090" y="249837"/>
                  <a:pt x="202822" y="326266"/>
                </a:cubicBezTo>
                <a:close/>
                <a:moveTo>
                  <a:pt x="221677" y="502627"/>
                </a:moveTo>
                <a:cubicBezTo>
                  <a:pt x="221238" y="503754"/>
                  <a:pt x="219967" y="504304"/>
                  <a:pt x="218827" y="503859"/>
                </a:cubicBezTo>
                <a:cubicBezTo>
                  <a:pt x="217993" y="503528"/>
                  <a:pt x="217445" y="502717"/>
                  <a:pt x="217445" y="501816"/>
                </a:cubicBezTo>
                <a:lnTo>
                  <a:pt x="218059" y="338280"/>
                </a:lnTo>
                <a:cubicBezTo>
                  <a:pt x="218059" y="336767"/>
                  <a:pt x="216919" y="334794"/>
                  <a:pt x="218388" y="333589"/>
                </a:cubicBezTo>
                <a:cubicBezTo>
                  <a:pt x="322573" y="243698"/>
                  <a:pt x="430903" y="154903"/>
                  <a:pt x="540372" y="69902"/>
                </a:cubicBezTo>
                <a:cubicBezTo>
                  <a:pt x="541293" y="69189"/>
                  <a:pt x="542608" y="69323"/>
                  <a:pt x="543376" y="70209"/>
                </a:cubicBezTo>
                <a:cubicBezTo>
                  <a:pt x="544143" y="71097"/>
                  <a:pt x="544077" y="72430"/>
                  <a:pt x="543222" y="73234"/>
                </a:cubicBezTo>
                <a:cubicBezTo>
                  <a:pt x="521298" y="93734"/>
                  <a:pt x="407991" y="200704"/>
                  <a:pt x="388347" y="218331"/>
                </a:cubicBezTo>
                <a:cubicBezTo>
                  <a:pt x="343753" y="259220"/>
                  <a:pt x="297624" y="301491"/>
                  <a:pt x="265877" y="353496"/>
                </a:cubicBezTo>
                <a:cubicBezTo>
                  <a:pt x="263487" y="357223"/>
                  <a:pt x="264912" y="360556"/>
                  <a:pt x="267148" y="363537"/>
                </a:cubicBezTo>
                <a:cubicBezTo>
                  <a:pt x="267653" y="364097"/>
                  <a:pt x="267828" y="364875"/>
                  <a:pt x="267631" y="365598"/>
                </a:cubicBezTo>
                <a:cubicBezTo>
                  <a:pt x="254564" y="411596"/>
                  <a:pt x="239107" y="457681"/>
                  <a:pt x="221677" y="502627"/>
                </a:cubicBezTo>
                <a:close/>
                <a:moveTo>
                  <a:pt x="326608" y="412298"/>
                </a:moveTo>
                <a:cubicBezTo>
                  <a:pt x="297492" y="439923"/>
                  <a:pt x="270678" y="471494"/>
                  <a:pt x="242944" y="499755"/>
                </a:cubicBezTo>
                <a:cubicBezTo>
                  <a:pt x="241738" y="499746"/>
                  <a:pt x="240751" y="498759"/>
                  <a:pt x="240773" y="497547"/>
                </a:cubicBezTo>
                <a:cubicBezTo>
                  <a:pt x="240773" y="497290"/>
                  <a:pt x="240817" y="497036"/>
                  <a:pt x="240905" y="496795"/>
                </a:cubicBezTo>
                <a:cubicBezTo>
                  <a:pt x="255506" y="458230"/>
                  <a:pt x="268727" y="418787"/>
                  <a:pt x="280193" y="379586"/>
                </a:cubicBezTo>
                <a:cubicBezTo>
                  <a:pt x="280522" y="378424"/>
                  <a:pt x="281750" y="377753"/>
                  <a:pt x="282912" y="378091"/>
                </a:cubicBezTo>
                <a:cubicBezTo>
                  <a:pt x="283197" y="378176"/>
                  <a:pt x="283460" y="378319"/>
                  <a:pt x="283701" y="378512"/>
                </a:cubicBezTo>
                <a:cubicBezTo>
                  <a:pt x="297229" y="389525"/>
                  <a:pt x="311436" y="399667"/>
                  <a:pt x="326235" y="408877"/>
                </a:cubicBezTo>
                <a:cubicBezTo>
                  <a:pt x="327266" y="409513"/>
                  <a:pt x="327594" y="410864"/>
                  <a:pt x="326958" y="411894"/>
                </a:cubicBezTo>
                <a:cubicBezTo>
                  <a:pt x="326849" y="412050"/>
                  <a:pt x="326739" y="412192"/>
                  <a:pt x="326608" y="412320"/>
                </a:cubicBezTo>
                <a:close/>
                <a:moveTo>
                  <a:pt x="587795" y="58545"/>
                </a:moveTo>
                <a:cubicBezTo>
                  <a:pt x="539561" y="198994"/>
                  <a:pt x="506959" y="345384"/>
                  <a:pt x="482228" y="489713"/>
                </a:cubicBezTo>
                <a:cubicBezTo>
                  <a:pt x="481592" y="490040"/>
                  <a:pt x="480847" y="490040"/>
                  <a:pt x="480211" y="489713"/>
                </a:cubicBezTo>
                <a:cubicBezTo>
                  <a:pt x="475979" y="487521"/>
                  <a:pt x="471441" y="485328"/>
                  <a:pt x="467057" y="483289"/>
                </a:cubicBezTo>
                <a:cubicBezTo>
                  <a:pt x="457300" y="478795"/>
                  <a:pt x="447105" y="473840"/>
                  <a:pt x="438664" y="466407"/>
                </a:cubicBezTo>
                <a:cubicBezTo>
                  <a:pt x="422023" y="452595"/>
                  <a:pt x="406282" y="439572"/>
                  <a:pt x="388237" y="427930"/>
                </a:cubicBezTo>
                <a:cubicBezTo>
                  <a:pt x="353005" y="405063"/>
                  <a:pt x="315887" y="385637"/>
                  <a:pt x="284403" y="356807"/>
                </a:cubicBezTo>
                <a:cubicBezTo>
                  <a:pt x="283614" y="356090"/>
                  <a:pt x="283460" y="354919"/>
                  <a:pt x="284030" y="354022"/>
                </a:cubicBezTo>
                <a:cubicBezTo>
                  <a:pt x="322925" y="293423"/>
                  <a:pt x="381047" y="247030"/>
                  <a:pt x="433249" y="198007"/>
                </a:cubicBezTo>
                <a:lnTo>
                  <a:pt x="584177" y="56243"/>
                </a:lnTo>
                <a:cubicBezTo>
                  <a:pt x="585032" y="55379"/>
                  <a:pt x="586414" y="55368"/>
                  <a:pt x="587269" y="56219"/>
                </a:cubicBezTo>
                <a:cubicBezTo>
                  <a:pt x="587882" y="56824"/>
                  <a:pt x="588102" y="57736"/>
                  <a:pt x="587795" y="585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50"/>
          <p:cNvSpPr/>
          <p:nvPr/>
        </p:nvSpPr>
        <p:spPr>
          <a:xfrm>
            <a:off x="2010967" y="2871893"/>
            <a:ext cx="1099557" cy="1394425"/>
          </a:xfrm>
          <a:custGeom>
            <a:avLst/>
            <a:gdLst/>
            <a:ahLst/>
            <a:cxnLst/>
            <a:rect l="l" t="t" r="r" b="b"/>
            <a:pathLst>
              <a:path w="521117" h="660865" extrusionOk="0">
                <a:moveTo>
                  <a:pt x="286048" y="97336"/>
                </a:moveTo>
                <a:cubicBezTo>
                  <a:pt x="277717" y="92820"/>
                  <a:pt x="269429" y="107049"/>
                  <a:pt x="279471" y="112421"/>
                </a:cubicBezTo>
                <a:cubicBezTo>
                  <a:pt x="287934" y="116871"/>
                  <a:pt x="296199" y="102620"/>
                  <a:pt x="286048" y="97336"/>
                </a:cubicBezTo>
                <a:close/>
                <a:moveTo>
                  <a:pt x="245992" y="93960"/>
                </a:moveTo>
                <a:lnTo>
                  <a:pt x="245992" y="93960"/>
                </a:lnTo>
                <a:cubicBezTo>
                  <a:pt x="222752" y="94377"/>
                  <a:pt x="182411" y="100801"/>
                  <a:pt x="173247" y="138927"/>
                </a:cubicBezTo>
                <a:cubicBezTo>
                  <a:pt x="171953" y="143948"/>
                  <a:pt x="175439" y="146974"/>
                  <a:pt x="180460" y="146996"/>
                </a:cubicBezTo>
                <a:cubicBezTo>
                  <a:pt x="184845" y="147206"/>
                  <a:pt x="188813" y="144347"/>
                  <a:pt x="189975" y="140111"/>
                </a:cubicBezTo>
                <a:cubicBezTo>
                  <a:pt x="196114" y="114503"/>
                  <a:pt x="225690" y="110140"/>
                  <a:pt x="242747" y="109833"/>
                </a:cubicBezTo>
                <a:cubicBezTo>
                  <a:pt x="251846" y="110075"/>
                  <a:pt x="257568" y="94135"/>
                  <a:pt x="245992" y="93894"/>
                </a:cubicBezTo>
                <a:close/>
                <a:moveTo>
                  <a:pt x="123697" y="418641"/>
                </a:moveTo>
                <a:cubicBezTo>
                  <a:pt x="120321" y="418557"/>
                  <a:pt x="117207" y="420474"/>
                  <a:pt x="115761" y="423530"/>
                </a:cubicBezTo>
                <a:cubicBezTo>
                  <a:pt x="94340" y="468256"/>
                  <a:pt x="71912" y="513421"/>
                  <a:pt x="49285" y="557401"/>
                </a:cubicBezTo>
                <a:cubicBezTo>
                  <a:pt x="44396" y="566675"/>
                  <a:pt x="59918" y="571915"/>
                  <a:pt x="64873" y="562663"/>
                </a:cubicBezTo>
                <a:cubicBezTo>
                  <a:pt x="87543" y="518595"/>
                  <a:pt x="109906" y="473584"/>
                  <a:pt x="131305" y="428923"/>
                </a:cubicBezTo>
                <a:cubicBezTo>
                  <a:pt x="134199" y="423179"/>
                  <a:pt x="129485" y="418553"/>
                  <a:pt x="123697" y="418575"/>
                </a:cubicBezTo>
                <a:close/>
                <a:moveTo>
                  <a:pt x="516804" y="178128"/>
                </a:moveTo>
                <a:cubicBezTo>
                  <a:pt x="513252" y="167561"/>
                  <a:pt x="498234" y="174993"/>
                  <a:pt x="501194" y="184114"/>
                </a:cubicBezTo>
                <a:cubicBezTo>
                  <a:pt x="508583" y="207630"/>
                  <a:pt x="504965" y="233231"/>
                  <a:pt x="491328" y="253768"/>
                </a:cubicBezTo>
                <a:cubicBezTo>
                  <a:pt x="487250" y="258964"/>
                  <a:pt x="491328" y="267800"/>
                  <a:pt x="497555" y="267909"/>
                </a:cubicBezTo>
                <a:cubicBezTo>
                  <a:pt x="499813" y="267791"/>
                  <a:pt x="501852" y="266524"/>
                  <a:pt x="502948" y="264555"/>
                </a:cubicBezTo>
                <a:cubicBezTo>
                  <a:pt x="520751" y="238158"/>
                  <a:pt x="525684" y="207463"/>
                  <a:pt x="516804" y="178063"/>
                </a:cubicBezTo>
                <a:close/>
                <a:moveTo>
                  <a:pt x="312226" y="61819"/>
                </a:moveTo>
                <a:cubicBezTo>
                  <a:pt x="311349" y="61534"/>
                  <a:pt x="310275" y="61819"/>
                  <a:pt x="309354" y="61446"/>
                </a:cubicBezTo>
                <a:cubicBezTo>
                  <a:pt x="290017" y="53082"/>
                  <a:pt x="269211" y="48734"/>
                  <a:pt x="248141" y="48664"/>
                </a:cubicBezTo>
                <a:cubicBezTo>
                  <a:pt x="186993" y="47151"/>
                  <a:pt x="132182" y="92096"/>
                  <a:pt x="124311" y="150657"/>
                </a:cubicBezTo>
                <a:cubicBezTo>
                  <a:pt x="120496" y="179159"/>
                  <a:pt x="130713" y="207178"/>
                  <a:pt x="141500" y="233334"/>
                </a:cubicBezTo>
                <a:cubicBezTo>
                  <a:pt x="202560" y="370122"/>
                  <a:pt x="356163" y="325593"/>
                  <a:pt x="387493" y="200667"/>
                </a:cubicBezTo>
                <a:cubicBezTo>
                  <a:pt x="403279" y="142632"/>
                  <a:pt x="373308" y="73636"/>
                  <a:pt x="312226" y="61753"/>
                </a:cubicBezTo>
                <a:close/>
                <a:moveTo>
                  <a:pt x="373352" y="187534"/>
                </a:moveTo>
                <a:cubicBezTo>
                  <a:pt x="350770" y="309698"/>
                  <a:pt x="215495" y="343944"/>
                  <a:pt x="161517" y="236733"/>
                </a:cubicBezTo>
                <a:cubicBezTo>
                  <a:pt x="143144" y="197269"/>
                  <a:pt x="126745" y="146250"/>
                  <a:pt x="163403" y="102050"/>
                </a:cubicBezTo>
                <a:cubicBezTo>
                  <a:pt x="183354" y="77933"/>
                  <a:pt x="213105" y="64778"/>
                  <a:pt x="247154" y="64778"/>
                </a:cubicBezTo>
                <a:cubicBezTo>
                  <a:pt x="267281" y="64873"/>
                  <a:pt x="287145" y="69253"/>
                  <a:pt x="305430" y="77626"/>
                </a:cubicBezTo>
                <a:cubicBezTo>
                  <a:pt x="347810" y="82494"/>
                  <a:pt x="383152" y="128250"/>
                  <a:pt x="373352" y="187468"/>
                </a:cubicBezTo>
                <a:close/>
                <a:moveTo>
                  <a:pt x="451513" y="77955"/>
                </a:moveTo>
                <a:cubicBezTo>
                  <a:pt x="445812" y="78284"/>
                  <a:pt x="439827" y="84664"/>
                  <a:pt x="443007" y="91636"/>
                </a:cubicBezTo>
                <a:cubicBezTo>
                  <a:pt x="477691" y="160808"/>
                  <a:pt x="474446" y="229498"/>
                  <a:pt x="434237" y="275386"/>
                </a:cubicBezTo>
                <a:cubicBezTo>
                  <a:pt x="428909" y="281810"/>
                  <a:pt x="434105" y="288409"/>
                  <a:pt x="440200" y="288716"/>
                </a:cubicBezTo>
                <a:cubicBezTo>
                  <a:pt x="442524" y="288648"/>
                  <a:pt x="444716" y="287558"/>
                  <a:pt x="446164" y="285734"/>
                </a:cubicBezTo>
                <a:cubicBezTo>
                  <a:pt x="491065" y="234409"/>
                  <a:pt x="494946" y="158067"/>
                  <a:pt x="456578" y="81551"/>
                </a:cubicBezTo>
                <a:cubicBezTo>
                  <a:pt x="455766" y="79439"/>
                  <a:pt x="453771" y="78019"/>
                  <a:pt x="451513" y="77955"/>
                </a:cubicBezTo>
                <a:close/>
                <a:moveTo>
                  <a:pt x="341890" y="26630"/>
                </a:moveTo>
                <a:cubicBezTo>
                  <a:pt x="340794" y="26496"/>
                  <a:pt x="339961" y="25553"/>
                  <a:pt x="339961" y="24437"/>
                </a:cubicBezTo>
                <a:cubicBezTo>
                  <a:pt x="339983" y="21456"/>
                  <a:pt x="338273" y="18733"/>
                  <a:pt x="335576" y="17465"/>
                </a:cubicBezTo>
                <a:cubicBezTo>
                  <a:pt x="312665" y="5878"/>
                  <a:pt x="287320" y="-90"/>
                  <a:pt x="261646" y="57"/>
                </a:cubicBezTo>
                <a:cubicBezTo>
                  <a:pt x="174737" y="-2398"/>
                  <a:pt x="88684" y="74601"/>
                  <a:pt x="72108" y="157497"/>
                </a:cubicBezTo>
                <a:cubicBezTo>
                  <a:pt x="59305" y="227853"/>
                  <a:pt x="106662" y="290733"/>
                  <a:pt x="155093" y="328509"/>
                </a:cubicBezTo>
                <a:cubicBezTo>
                  <a:pt x="155948" y="329140"/>
                  <a:pt x="156211" y="330280"/>
                  <a:pt x="155751" y="331228"/>
                </a:cubicBezTo>
                <a:lnTo>
                  <a:pt x="137334" y="368806"/>
                </a:lnTo>
                <a:cubicBezTo>
                  <a:pt x="136063" y="371240"/>
                  <a:pt x="133453" y="369289"/>
                  <a:pt x="131678" y="368587"/>
                </a:cubicBezTo>
                <a:cubicBezTo>
                  <a:pt x="128279" y="366965"/>
                  <a:pt x="124969" y="365101"/>
                  <a:pt x="121220" y="366614"/>
                </a:cubicBezTo>
                <a:cubicBezTo>
                  <a:pt x="117295" y="366044"/>
                  <a:pt x="113327" y="365474"/>
                  <a:pt x="109753" y="370999"/>
                </a:cubicBezTo>
                <a:cubicBezTo>
                  <a:pt x="72744" y="437562"/>
                  <a:pt x="31504" y="513508"/>
                  <a:pt x="2323" y="592437"/>
                </a:cubicBezTo>
                <a:cubicBezTo>
                  <a:pt x="87" y="594542"/>
                  <a:pt x="-615" y="597821"/>
                  <a:pt x="569" y="600658"/>
                </a:cubicBezTo>
                <a:cubicBezTo>
                  <a:pt x="13219" y="632723"/>
                  <a:pt x="42664" y="655071"/>
                  <a:pt x="76954" y="658605"/>
                </a:cubicBezTo>
                <a:cubicBezTo>
                  <a:pt x="79059" y="658877"/>
                  <a:pt x="81207" y="658309"/>
                  <a:pt x="82896" y="657026"/>
                </a:cubicBezTo>
                <a:cubicBezTo>
                  <a:pt x="83356" y="656665"/>
                  <a:pt x="83948" y="656507"/>
                  <a:pt x="84540" y="656588"/>
                </a:cubicBezTo>
                <a:cubicBezTo>
                  <a:pt x="85132" y="656669"/>
                  <a:pt x="85658" y="656985"/>
                  <a:pt x="86009" y="657465"/>
                </a:cubicBezTo>
                <a:cubicBezTo>
                  <a:pt x="87807" y="659666"/>
                  <a:pt x="90525" y="660918"/>
                  <a:pt x="93375" y="660863"/>
                </a:cubicBezTo>
                <a:cubicBezTo>
                  <a:pt x="96708" y="660947"/>
                  <a:pt x="99778" y="659022"/>
                  <a:pt x="101159" y="655974"/>
                </a:cubicBezTo>
                <a:lnTo>
                  <a:pt x="212535" y="414322"/>
                </a:lnTo>
                <a:cubicBezTo>
                  <a:pt x="214026" y="411362"/>
                  <a:pt x="213018" y="409937"/>
                  <a:pt x="212755" y="407393"/>
                </a:cubicBezTo>
                <a:cubicBezTo>
                  <a:pt x="213456" y="404068"/>
                  <a:pt x="211439" y="400777"/>
                  <a:pt x="208150" y="399895"/>
                </a:cubicBezTo>
                <a:cubicBezTo>
                  <a:pt x="206331" y="399259"/>
                  <a:pt x="204511" y="398580"/>
                  <a:pt x="202691" y="397900"/>
                </a:cubicBezTo>
                <a:cubicBezTo>
                  <a:pt x="200871" y="397221"/>
                  <a:pt x="196881" y="396563"/>
                  <a:pt x="198306" y="393515"/>
                </a:cubicBezTo>
                <a:lnTo>
                  <a:pt x="215539" y="361527"/>
                </a:lnTo>
                <a:cubicBezTo>
                  <a:pt x="216022" y="360624"/>
                  <a:pt x="217074" y="360177"/>
                  <a:pt x="218060" y="360453"/>
                </a:cubicBezTo>
                <a:cubicBezTo>
                  <a:pt x="232114" y="364522"/>
                  <a:pt x="246672" y="366612"/>
                  <a:pt x="261296" y="366658"/>
                </a:cubicBezTo>
                <a:cubicBezTo>
                  <a:pt x="437657" y="364575"/>
                  <a:pt x="512244" y="101392"/>
                  <a:pt x="341890" y="26630"/>
                </a:cubicBezTo>
                <a:close/>
                <a:moveTo>
                  <a:pt x="194382" y="414694"/>
                </a:moveTo>
                <a:lnTo>
                  <a:pt x="88420" y="644486"/>
                </a:lnTo>
                <a:cubicBezTo>
                  <a:pt x="87916" y="645586"/>
                  <a:pt x="86623" y="646066"/>
                  <a:pt x="85505" y="645560"/>
                </a:cubicBezTo>
                <a:cubicBezTo>
                  <a:pt x="85219" y="645428"/>
                  <a:pt x="84957" y="645233"/>
                  <a:pt x="84759" y="644990"/>
                </a:cubicBezTo>
                <a:cubicBezTo>
                  <a:pt x="83465" y="643543"/>
                  <a:pt x="81646" y="642668"/>
                  <a:pt x="79694" y="642556"/>
                </a:cubicBezTo>
                <a:cubicBezTo>
                  <a:pt x="53144" y="639574"/>
                  <a:pt x="27536" y="622671"/>
                  <a:pt x="18306" y="597150"/>
                </a:cubicBezTo>
                <a:cubicBezTo>
                  <a:pt x="46523" y="522677"/>
                  <a:pt x="81558" y="450964"/>
                  <a:pt x="122951" y="382926"/>
                </a:cubicBezTo>
                <a:cubicBezTo>
                  <a:pt x="145731" y="392836"/>
                  <a:pt x="169125" y="403118"/>
                  <a:pt x="193110" y="411713"/>
                </a:cubicBezTo>
                <a:cubicBezTo>
                  <a:pt x="194250" y="412123"/>
                  <a:pt x="194842" y="413379"/>
                  <a:pt x="194426" y="414517"/>
                </a:cubicBezTo>
                <a:cubicBezTo>
                  <a:pt x="194404" y="414593"/>
                  <a:pt x="194382" y="414666"/>
                  <a:pt x="194338" y="414738"/>
                </a:cubicBezTo>
                <a:close/>
                <a:moveTo>
                  <a:pt x="199600" y="356638"/>
                </a:moveTo>
                <a:lnTo>
                  <a:pt x="182609" y="388144"/>
                </a:lnTo>
                <a:cubicBezTo>
                  <a:pt x="182082" y="389117"/>
                  <a:pt x="180920" y="389549"/>
                  <a:pt x="179890" y="389152"/>
                </a:cubicBezTo>
                <a:cubicBezTo>
                  <a:pt x="170923" y="385622"/>
                  <a:pt x="162043" y="381983"/>
                  <a:pt x="153471" y="378190"/>
                </a:cubicBezTo>
                <a:cubicBezTo>
                  <a:pt x="152353" y="377710"/>
                  <a:pt x="151848" y="376418"/>
                  <a:pt x="152331" y="375307"/>
                </a:cubicBezTo>
                <a:cubicBezTo>
                  <a:pt x="152353" y="375274"/>
                  <a:pt x="152353" y="375241"/>
                  <a:pt x="152375" y="375208"/>
                </a:cubicBezTo>
                <a:lnTo>
                  <a:pt x="169147" y="340984"/>
                </a:lnTo>
                <a:cubicBezTo>
                  <a:pt x="169673" y="339894"/>
                  <a:pt x="170988" y="339436"/>
                  <a:pt x="172085" y="339962"/>
                </a:cubicBezTo>
                <a:cubicBezTo>
                  <a:pt x="172129" y="339993"/>
                  <a:pt x="172194" y="340026"/>
                  <a:pt x="172260" y="340063"/>
                </a:cubicBezTo>
                <a:cubicBezTo>
                  <a:pt x="180679" y="345183"/>
                  <a:pt x="189471" y="349662"/>
                  <a:pt x="198569" y="353459"/>
                </a:cubicBezTo>
                <a:cubicBezTo>
                  <a:pt x="199687" y="353928"/>
                  <a:pt x="200213" y="355213"/>
                  <a:pt x="199753" y="356329"/>
                </a:cubicBezTo>
                <a:cubicBezTo>
                  <a:pt x="199687" y="356452"/>
                  <a:pt x="199622" y="356570"/>
                  <a:pt x="199556" y="356682"/>
                </a:cubicBezTo>
                <a:close/>
                <a:moveTo>
                  <a:pt x="420227" y="199439"/>
                </a:moveTo>
                <a:cubicBezTo>
                  <a:pt x="409550" y="280560"/>
                  <a:pt x="343206" y="348416"/>
                  <a:pt x="264036" y="348526"/>
                </a:cubicBezTo>
                <a:cubicBezTo>
                  <a:pt x="189712" y="352472"/>
                  <a:pt x="91731" y="264730"/>
                  <a:pt x="87193" y="184640"/>
                </a:cubicBezTo>
                <a:cubicBezTo>
                  <a:pt x="84189" y="141580"/>
                  <a:pt x="113129" y="100318"/>
                  <a:pt x="125714" y="84576"/>
                </a:cubicBezTo>
                <a:cubicBezTo>
                  <a:pt x="174211" y="22793"/>
                  <a:pt x="259169" y="-644"/>
                  <a:pt x="328012" y="34523"/>
                </a:cubicBezTo>
                <a:cubicBezTo>
                  <a:pt x="329020" y="34770"/>
                  <a:pt x="329700" y="35682"/>
                  <a:pt x="329678" y="36715"/>
                </a:cubicBezTo>
                <a:cubicBezTo>
                  <a:pt x="329459" y="39756"/>
                  <a:pt x="331300" y="42567"/>
                  <a:pt x="334173" y="43599"/>
                </a:cubicBezTo>
                <a:cubicBezTo>
                  <a:pt x="393501" y="67914"/>
                  <a:pt x="428887" y="131999"/>
                  <a:pt x="420183" y="1994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50"/>
          <p:cNvSpPr/>
          <p:nvPr/>
        </p:nvSpPr>
        <p:spPr>
          <a:xfrm>
            <a:off x="3224713" y="2769297"/>
            <a:ext cx="984545" cy="1599618"/>
          </a:xfrm>
          <a:custGeom>
            <a:avLst/>
            <a:gdLst/>
            <a:ahLst/>
            <a:cxnLst/>
            <a:rect l="l" t="t" r="r" b="b"/>
            <a:pathLst>
              <a:path w="466609" h="758113" extrusionOk="0">
                <a:moveTo>
                  <a:pt x="276357" y="649982"/>
                </a:moveTo>
                <a:cubicBezTo>
                  <a:pt x="244632" y="645805"/>
                  <a:pt x="212688" y="643727"/>
                  <a:pt x="180700" y="643755"/>
                </a:cubicBezTo>
                <a:cubicBezTo>
                  <a:pt x="176622" y="643177"/>
                  <a:pt x="172852" y="646011"/>
                  <a:pt x="172281" y="650087"/>
                </a:cubicBezTo>
                <a:cubicBezTo>
                  <a:pt x="172194" y="650605"/>
                  <a:pt x="172172" y="651126"/>
                  <a:pt x="172216" y="651648"/>
                </a:cubicBezTo>
                <a:cubicBezTo>
                  <a:pt x="172018" y="656184"/>
                  <a:pt x="175548" y="660017"/>
                  <a:pt x="180086" y="660208"/>
                </a:cubicBezTo>
                <a:cubicBezTo>
                  <a:pt x="180525" y="660227"/>
                  <a:pt x="180985" y="660210"/>
                  <a:pt x="181424" y="660155"/>
                </a:cubicBezTo>
                <a:cubicBezTo>
                  <a:pt x="212294" y="660238"/>
                  <a:pt x="243098" y="662304"/>
                  <a:pt x="273704" y="666338"/>
                </a:cubicBezTo>
                <a:cubicBezTo>
                  <a:pt x="281707" y="666776"/>
                  <a:pt x="287298" y="651802"/>
                  <a:pt x="276357" y="649982"/>
                </a:cubicBezTo>
                <a:close/>
                <a:moveTo>
                  <a:pt x="130208" y="741934"/>
                </a:moveTo>
                <a:cubicBezTo>
                  <a:pt x="61957" y="738031"/>
                  <a:pt x="20300" y="717948"/>
                  <a:pt x="16398" y="645597"/>
                </a:cubicBezTo>
                <a:cubicBezTo>
                  <a:pt x="15543" y="637288"/>
                  <a:pt x="6203" y="636827"/>
                  <a:pt x="1884" y="641344"/>
                </a:cubicBezTo>
                <a:cubicBezTo>
                  <a:pt x="458" y="642944"/>
                  <a:pt x="-221" y="645088"/>
                  <a:pt x="64" y="647219"/>
                </a:cubicBezTo>
                <a:cubicBezTo>
                  <a:pt x="4449" y="727441"/>
                  <a:pt x="50490" y="753597"/>
                  <a:pt x="126832" y="758114"/>
                </a:cubicBezTo>
                <a:cubicBezTo>
                  <a:pt x="132006" y="757772"/>
                  <a:pt x="136040" y="753532"/>
                  <a:pt x="136128" y="748357"/>
                </a:cubicBezTo>
                <a:cubicBezTo>
                  <a:pt x="136500" y="745170"/>
                  <a:pt x="134198" y="742289"/>
                  <a:pt x="131019" y="741925"/>
                </a:cubicBezTo>
                <a:cubicBezTo>
                  <a:pt x="130756" y="741894"/>
                  <a:pt x="130471" y="741883"/>
                  <a:pt x="130208" y="741890"/>
                </a:cubicBezTo>
                <a:close/>
                <a:moveTo>
                  <a:pt x="220647" y="115264"/>
                </a:moveTo>
                <a:cubicBezTo>
                  <a:pt x="228430" y="116373"/>
                  <a:pt x="236279" y="116871"/>
                  <a:pt x="244150" y="116755"/>
                </a:cubicBezTo>
                <a:cubicBezTo>
                  <a:pt x="254367" y="115330"/>
                  <a:pt x="254783" y="100136"/>
                  <a:pt x="243339" y="100355"/>
                </a:cubicBezTo>
                <a:cubicBezTo>
                  <a:pt x="236586" y="100322"/>
                  <a:pt x="229833" y="99831"/>
                  <a:pt x="223146" y="98886"/>
                </a:cubicBezTo>
                <a:cubicBezTo>
                  <a:pt x="215231" y="98382"/>
                  <a:pt x="209772" y="113247"/>
                  <a:pt x="220647" y="115220"/>
                </a:cubicBezTo>
                <a:close/>
                <a:moveTo>
                  <a:pt x="192649" y="116711"/>
                </a:moveTo>
                <a:cubicBezTo>
                  <a:pt x="203129" y="116492"/>
                  <a:pt x="202296" y="100180"/>
                  <a:pt x="191816" y="100311"/>
                </a:cubicBezTo>
                <a:cubicBezTo>
                  <a:pt x="181336" y="100443"/>
                  <a:pt x="182191" y="116799"/>
                  <a:pt x="192649" y="116667"/>
                </a:cubicBezTo>
                <a:close/>
                <a:moveTo>
                  <a:pt x="170418" y="202721"/>
                </a:moveTo>
                <a:cubicBezTo>
                  <a:pt x="168532" y="198417"/>
                  <a:pt x="163512" y="196459"/>
                  <a:pt x="159215" y="198347"/>
                </a:cubicBezTo>
                <a:cubicBezTo>
                  <a:pt x="158162" y="198808"/>
                  <a:pt x="157219" y="199474"/>
                  <a:pt x="156430" y="200309"/>
                </a:cubicBezTo>
                <a:cubicBezTo>
                  <a:pt x="141521" y="215621"/>
                  <a:pt x="130647" y="234395"/>
                  <a:pt x="124771" y="254945"/>
                </a:cubicBezTo>
                <a:cubicBezTo>
                  <a:pt x="123982" y="256918"/>
                  <a:pt x="124244" y="259153"/>
                  <a:pt x="125428" y="260909"/>
                </a:cubicBezTo>
                <a:cubicBezTo>
                  <a:pt x="129024" y="264507"/>
                  <a:pt x="134856" y="264511"/>
                  <a:pt x="138451" y="260915"/>
                </a:cubicBezTo>
                <a:cubicBezTo>
                  <a:pt x="139548" y="259828"/>
                  <a:pt x="140337" y="258484"/>
                  <a:pt x="140776" y="257006"/>
                </a:cubicBezTo>
                <a:cubicBezTo>
                  <a:pt x="146038" y="239443"/>
                  <a:pt x="155553" y="223457"/>
                  <a:pt x="168510" y="210482"/>
                </a:cubicBezTo>
                <a:cubicBezTo>
                  <a:pt x="170747" y="208571"/>
                  <a:pt x="171514" y="205451"/>
                  <a:pt x="170418" y="202721"/>
                </a:cubicBezTo>
                <a:close/>
                <a:moveTo>
                  <a:pt x="400823" y="36840"/>
                </a:moveTo>
                <a:cubicBezTo>
                  <a:pt x="377714" y="17568"/>
                  <a:pt x="345222" y="15113"/>
                  <a:pt x="313783" y="12723"/>
                </a:cubicBezTo>
                <a:cubicBezTo>
                  <a:pt x="306503" y="12175"/>
                  <a:pt x="299619" y="11649"/>
                  <a:pt x="292888" y="10925"/>
                </a:cubicBezTo>
                <a:cubicBezTo>
                  <a:pt x="287363" y="10223"/>
                  <a:pt x="283154" y="15310"/>
                  <a:pt x="282957" y="20199"/>
                </a:cubicBezTo>
                <a:cubicBezTo>
                  <a:pt x="282496" y="23571"/>
                  <a:pt x="284864" y="26676"/>
                  <a:pt x="288218" y="27138"/>
                </a:cubicBezTo>
                <a:cubicBezTo>
                  <a:pt x="288460" y="27169"/>
                  <a:pt x="288701" y="27189"/>
                  <a:pt x="288942" y="27193"/>
                </a:cubicBezTo>
                <a:cubicBezTo>
                  <a:pt x="295519" y="27917"/>
                  <a:pt x="302645" y="28355"/>
                  <a:pt x="310121" y="28837"/>
                </a:cubicBezTo>
                <a:cubicBezTo>
                  <a:pt x="335554" y="30460"/>
                  <a:pt x="364384" y="32301"/>
                  <a:pt x="384664" y="45982"/>
                </a:cubicBezTo>
                <a:cubicBezTo>
                  <a:pt x="414767" y="66197"/>
                  <a:pt x="420687" y="105749"/>
                  <a:pt x="425444" y="137517"/>
                </a:cubicBezTo>
                <a:cubicBezTo>
                  <a:pt x="425905" y="141696"/>
                  <a:pt x="429522" y="144799"/>
                  <a:pt x="433732" y="144599"/>
                </a:cubicBezTo>
                <a:cubicBezTo>
                  <a:pt x="438621" y="144599"/>
                  <a:pt x="442699" y="141157"/>
                  <a:pt x="441800" y="136114"/>
                </a:cubicBezTo>
                <a:cubicBezTo>
                  <a:pt x="436867" y="102964"/>
                  <a:pt x="430750" y="61746"/>
                  <a:pt x="400823" y="36774"/>
                </a:cubicBezTo>
                <a:close/>
                <a:moveTo>
                  <a:pt x="430838" y="1432"/>
                </a:moveTo>
                <a:cubicBezTo>
                  <a:pt x="423624" y="-4049"/>
                  <a:pt x="410448" y="7527"/>
                  <a:pt x="419239" y="13929"/>
                </a:cubicBezTo>
                <a:cubicBezTo>
                  <a:pt x="441844" y="29013"/>
                  <a:pt x="453354" y="53261"/>
                  <a:pt x="449934" y="78782"/>
                </a:cubicBezTo>
                <a:cubicBezTo>
                  <a:pt x="449210" y="83166"/>
                  <a:pt x="452192" y="87306"/>
                  <a:pt x="456577" y="88027"/>
                </a:cubicBezTo>
                <a:cubicBezTo>
                  <a:pt x="457147" y="88121"/>
                  <a:pt x="457717" y="88152"/>
                  <a:pt x="458309" y="88121"/>
                </a:cubicBezTo>
                <a:cubicBezTo>
                  <a:pt x="462168" y="88312"/>
                  <a:pt x="465500" y="85405"/>
                  <a:pt x="465829" y="81544"/>
                </a:cubicBezTo>
                <a:cubicBezTo>
                  <a:pt x="470104" y="49249"/>
                  <a:pt x="456599" y="18555"/>
                  <a:pt x="430838" y="1366"/>
                </a:cubicBezTo>
                <a:close/>
                <a:moveTo>
                  <a:pt x="348182" y="601748"/>
                </a:moveTo>
                <a:cubicBezTo>
                  <a:pt x="348182" y="599424"/>
                  <a:pt x="330642" y="163257"/>
                  <a:pt x="332001" y="161437"/>
                </a:cubicBezTo>
                <a:cubicBezTo>
                  <a:pt x="336080" y="156592"/>
                  <a:pt x="334633" y="147515"/>
                  <a:pt x="325928" y="147252"/>
                </a:cubicBezTo>
                <a:lnTo>
                  <a:pt x="99448" y="150606"/>
                </a:lnTo>
                <a:cubicBezTo>
                  <a:pt x="96861" y="150674"/>
                  <a:pt x="94449" y="151906"/>
                  <a:pt x="92871" y="153961"/>
                </a:cubicBezTo>
                <a:cubicBezTo>
                  <a:pt x="89823" y="155399"/>
                  <a:pt x="87784" y="158363"/>
                  <a:pt x="87543" y="161722"/>
                </a:cubicBezTo>
                <a:cubicBezTo>
                  <a:pt x="78072" y="307060"/>
                  <a:pt x="81799" y="452957"/>
                  <a:pt x="98637" y="597626"/>
                </a:cubicBezTo>
                <a:cubicBezTo>
                  <a:pt x="98922" y="599878"/>
                  <a:pt x="100040" y="601943"/>
                  <a:pt x="101750" y="603436"/>
                </a:cubicBezTo>
                <a:cubicBezTo>
                  <a:pt x="103087" y="606106"/>
                  <a:pt x="105916" y="607690"/>
                  <a:pt x="108897" y="607426"/>
                </a:cubicBezTo>
                <a:cubicBezTo>
                  <a:pt x="146608" y="606264"/>
                  <a:pt x="185283" y="609619"/>
                  <a:pt x="222357" y="612732"/>
                </a:cubicBezTo>
                <a:cubicBezTo>
                  <a:pt x="261975" y="616130"/>
                  <a:pt x="303631" y="619660"/>
                  <a:pt x="343687" y="617709"/>
                </a:cubicBezTo>
                <a:cubicBezTo>
                  <a:pt x="351997" y="617139"/>
                  <a:pt x="352983" y="607492"/>
                  <a:pt x="348796" y="603261"/>
                </a:cubicBezTo>
                <a:cubicBezTo>
                  <a:pt x="348401" y="602855"/>
                  <a:pt x="348182" y="602311"/>
                  <a:pt x="348182" y="601748"/>
                </a:cubicBezTo>
                <a:close/>
                <a:moveTo>
                  <a:pt x="331103" y="601068"/>
                </a:moveTo>
                <a:cubicBezTo>
                  <a:pt x="330686" y="601496"/>
                  <a:pt x="330138" y="601739"/>
                  <a:pt x="329546" y="601748"/>
                </a:cubicBezTo>
                <a:cubicBezTo>
                  <a:pt x="325928" y="601748"/>
                  <a:pt x="322267" y="601748"/>
                  <a:pt x="318584" y="601748"/>
                </a:cubicBezTo>
                <a:cubicBezTo>
                  <a:pt x="286004" y="601748"/>
                  <a:pt x="253051" y="598942"/>
                  <a:pt x="221173" y="596223"/>
                </a:cubicBezTo>
                <a:cubicBezTo>
                  <a:pt x="186861" y="593307"/>
                  <a:pt x="151321" y="590303"/>
                  <a:pt x="116418" y="590786"/>
                </a:cubicBezTo>
                <a:cubicBezTo>
                  <a:pt x="115300" y="590792"/>
                  <a:pt x="114356" y="589950"/>
                  <a:pt x="114225" y="588834"/>
                </a:cubicBezTo>
                <a:cubicBezTo>
                  <a:pt x="100325" y="450096"/>
                  <a:pt x="90919" y="303815"/>
                  <a:pt x="105455" y="166809"/>
                </a:cubicBezTo>
                <a:lnTo>
                  <a:pt x="312905" y="163761"/>
                </a:lnTo>
                <a:cubicBezTo>
                  <a:pt x="314111" y="163761"/>
                  <a:pt x="315098" y="164743"/>
                  <a:pt x="315098" y="165954"/>
                </a:cubicBezTo>
                <a:cubicBezTo>
                  <a:pt x="314396" y="168036"/>
                  <a:pt x="333076" y="599555"/>
                  <a:pt x="331103" y="601090"/>
                </a:cubicBezTo>
                <a:close/>
                <a:moveTo>
                  <a:pt x="179626" y="229030"/>
                </a:moveTo>
                <a:cubicBezTo>
                  <a:pt x="176447" y="229006"/>
                  <a:pt x="173509" y="230767"/>
                  <a:pt x="172040" y="233591"/>
                </a:cubicBezTo>
                <a:cubicBezTo>
                  <a:pt x="165550" y="245193"/>
                  <a:pt x="160508" y="257550"/>
                  <a:pt x="157022" y="270380"/>
                </a:cubicBezTo>
                <a:cubicBezTo>
                  <a:pt x="155443" y="275554"/>
                  <a:pt x="158951" y="279150"/>
                  <a:pt x="164082" y="279150"/>
                </a:cubicBezTo>
                <a:cubicBezTo>
                  <a:pt x="168225" y="279273"/>
                  <a:pt x="171908" y="276561"/>
                  <a:pt x="173027" y="272573"/>
                </a:cubicBezTo>
                <a:cubicBezTo>
                  <a:pt x="176206" y="261181"/>
                  <a:pt x="180788" y="250229"/>
                  <a:pt x="186664" y="239971"/>
                </a:cubicBezTo>
                <a:cubicBezTo>
                  <a:pt x="190084" y="234249"/>
                  <a:pt x="185524" y="229030"/>
                  <a:pt x="179626" y="229030"/>
                </a:cubicBezTo>
                <a:close/>
                <a:moveTo>
                  <a:pt x="394377" y="296383"/>
                </a:moveTo>
                <a:cubicBezTo>
                  <a:pt x="392338" y="296383"/>
                  <a:pt x="389531" y="297720"/>
                  <a:pt x="389203" y="294607"/>
                </a:cubicBezTo>
                <a:lnTo>
                  <a:pt x="388830" y="271564"/>
                </a:lnTo>
                <a:cubicBezTo>
                  <a:pt x="388786" y="270575"/>
                  <a:pt x="389400" y="269676"/>
                  <a:pt x="390343" y="269372"/>
                </a:cubicBezTo>
                <a:cubicBezTo>
                  <a:pt x="393018" y="268519"/>
                  <a:pt x="394860" y="266050"/>
                  <a:pt x="394925" y="263233"/>
                </a:cubicBezTo>
                <a:lnTo>
                  <a:pt x="401196" y="192592"/>
                </a:lnTo>
                <a:cubicBezTo>
                  <a:pt x="401700" y="187933"/>
                  <a:pt x="398345" y="183743"/>
                  <a:pt x="393697" y="183230"/>
                </a:cubicBezTo>
                <a:cubicBezTo>
                  <a:pt x="393259" y="183184"/>
                  <a:pt x="392842" y="183169"/>
                  <a:pt x="392426" y="183186"/>
                </a:cubicBezTo>
                <a:cubicBezTo>
                  <a:pt x="391483" y="183230"/>
                  <a:pt x="390519" y="183355"/>
                  <a:pt x="389597" y="183559"/>
                </a:cubicBezTo>
                <a:cubicBezTo>
                  <a:pt x="388391" y="183559"/>
                  <a:pt x="387405" y="182577"/>
                  <a:pt x="387405" y="181367"/>
                </a:cubicBezTo>
                <a:cubicBezTo>
                  <a:pt x="387405" y="174789"/>
                  <a:pt x="387230" y="168212"/>
                  <a:pt x="387164" y="162270"/>
                </a:cubicBezTo>
                <a:cubicBezTo>
                  <a:pt x="380587" y="59334"/>
                  <a:pt x="361337" y="59334"/>
                  <a:pt x="304004" y="59334"/>
                </a:cubicBezTo>
                <a:cubicBezTo>
                  <a:pt x="284272" y="59334"/>
                  <a:pt x="266732" y="59466"/>
                  <a:pt x="242615" y="57580"/>
                </a:cubicBezTo>
                <a:cubicBezTo>
                  <a:pt x="212820" y="59641"/>
                  <a:pt x="179823" y="55607"/>
                  <a:pt x="148735" y="55914"/>
                </a:cubicBezTo>
                <a:cubicBezTo>
                  <a:pt x="100851" y="55914"/>
                  <a:pt x="45360" y="62338"/>
                  <a:pt x="41173" y="112392"/>
                </a:cubicBezTo>
                <a:cubicBezTo>
                  <a:pt x="30736" y="229030"/>
                  <a:pt x="37380" y="348651"/>
                  <a:pt x="43825" y="464325"/>
                </a:cubicBezTo>
                <a:cubicBezTo>
                  <a:pt x="47508" y="530493"/>
                  <a:pt x="51323" y="598920"/>
                  <a:pt x="51893" y="666031"/>
                </a:cubicBezTo>
                <a:cubicBezTo>
                  <a:pt x="52113" y="709880"/>
                  <a:pt x="106924" y="714265"/>
                  <a:pt x="146893" y="714111"/>
                </a:cubicBezTo>
                <a:cubicBezTo>
                  <a:pt x="147156" y="714111"/>
                  <a:pt x="294664" y="716457"/>
                  <a:pt x="294905" y="716523"/>
                </a:cubicBezTo>
                <a:cubicBezTo>
                  <a:pt x="304552" y="717900"/>
                  <a:pt x="314287" y="718632"/>
                  <a:pt x="324021" y="718715"/>
                </a:cubicBezTo>
                <a:cubicBezTo>
                  <a:pt x="408233" y="720184"/>
                  <a:pt x="395078" y="644172"/>
                  <a:pt x="394574" y="567567"/>
                </a:cubicBezTo>
                <a:lnTo>
                  <a:pt x="394574" y="567765"/>
                </a:lnTo>
                <a:cubicBezTo>
                  <a:pt x="394224" y="563095"/>
                  <a:pt x="392228" y="460335"/>
                  <a:pt x="390913" y="387501"/>
                </a:cubicBezTo>
                <a:cubicBezTo>
                  <a:pt x="390913" y="386348"/>
                  <a:pt x="391812" y="385390"/>
                  <a:pt x="392952" y="385309"/>
                </a:cubicBezTo>
                <a:cubicBezTo>
                  <a:pt x="397907" y="385089"/>
                  <a:pt x="401963" y="381290"/>
                  <a:pt x="402489" y="376364"/>
                </a:cubicBezTo>
                <a:cubicBezTo>
                  <a:pt x="404112" y="352084"/>
                  <a:pt x="403958" y="327719"/>
                  <a:pt x="402029" y="303464"/>
                </a:cubicBezTo>
                <a:cubicBezTo>
                  <a:pt x="402029" y="299492"/>
                  <a:pt x="398806" y="296275"/>
                  <a:pt x="394838" y="296280"/>
                </a:cubicBezTo>
                <a:cubicBezTo>
                  <a:pt x="394684" y="296280"/>
                  <a:pt x="394530" y="296286"/>
                  <a:pt x="394377" y="296295"/>
                </a:cubicBezTo>
                <a:close/>
                <a:moveTo>
                  <a:pt x="368243" y="681751"/>
                </a:moveTo>
                <a:cubicBezTo>
                  <a:pt x="347349" y="711283"/>
                  <a:pt x="310450" y="699838"/>
                  <a:pt x="281575" y="699838"/>
                </a:cubicBezTo>
                <a:cubicBezTo>
                  <a:pt x="256406" y="699531"/>
                  <a:pt x="160617" y="697361"/>
                  <a:pt x="137180" y="698545"/>
                </a:cubicBezTo>
                <a:cubicBezTo>
                  <a:pt x="109358" y="698545"/>
                  <a:pt x="75572" y="694927"/>
                  <a:pt x="66583" y="666864"/>
                </a:cubicBezTo>
                <a:cubicBezTo>
                  <a:pt x="65114" y="606396"/>
                  <a:pt x="61803" y="544613"/>
                  <a:pt x="58602" y="484890"/>
                </a:cubicBezTo>
                <a:cubicBezTo>
                  <a:pt x="52025" y="363845"/>
                  <a:pt x="45448" y="238677"/>
                  <a:pt x="53582" y="116294"/>
                </a:cubicBezTo>
                <a:cubicBezTo>
                  <a:pt x="57375" y="72950"/>
                  <a:pt x="105543" y="74353"/>
                  <a:pt x="134352" y="74177"/>
                </a:cubicBezTo>
                <a:cubicBezTo>
                  <a:pt x="174868" y="72708"/>
                  <a:pt x="217139" y="73344"/>
                  <a:pt x="258598" y="74177"/>
                </a:cubicBezTo>
                <a:cubicBezTo>
                  <a:pt x="284908" y="74616"/>
                  <a:pt x="312226" y="75076"/>
                  <a:pt x="338601" y="78365"/>
                </a:cubicBezTo>
                <a:cubicBezTo>
                  <a:pt x="357916" y="80755"/>
                  <a:pt x="363398" y="91980"/>
                  <a:pt x="365985" y="109366"/>
                </a:cubicBezTo>
                <a:cubicBezTo>
                  <a:pt x="382055" y="268012"/>
                  <a:pt x="383502" y="658467"/>
                  <a:pt x="368243" y="6817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50"/>
          <p:cNvSpPr/>
          <p:nvPr/>
        </p:nvSpPr>
        <p:spPr>
          <a:xfrm>
            <a:off x="4323448" y="2885853"/>
            <a:ext cx="1424465" cy="1366506"/>
          </a:xfrm>
          <a:custGeom>
            <a:avLst/>
            <a:gdLst/>
            <a:ahLst/>
            <a:cxnLst/>
            <a:rect l="l" t="t" r="r" b="b"/>
            <a:pathLst>
              <a:path w="675102" h="647633" extrusionOk="0">
                <a:moveTo>
                  <a:pt x="468951" y="270023"/>
                </a:moveTo>
                <a:cubicBezTo>
                  <a:pt x="465180" y="243253"/>
                  <a:pt x="458669" y="222841"/>
                  <a:pt x="439134" y="210169"/>
                </a:cubicBezTo>
                <a:cubicBezTo>
                  <a:pt x="413175" y="193331"/>
                  <a:pt x="381823" y="189779"/>
                  <a:pt x="360206" y="189779"/>
                </a:cubicBezTo>
                <a:cubicBezTo>
                  <a:pt x="357553" y="189527"/>
                  <a:pt x="354944" y="190746"/>
                  <a:pt x="353453" y="192958"/>
                </a:cubicBezTo>
                <a:cubicBezTo>
                  <a:pt x="353080" y="193517"/>
                  <a:pt x="352488" y="193879"/>
                  <a:pt x="351831" y="193945"/>
                </a:cubicBezTo>
                <a:cubicBezTo>
                  <a:pt x="307609" y="197891"/>
                  <a:pt x="280861" y="218325"/>
                  <a:pt x="268517" y="259718"/>
                </a:cubicBezTo>
                <a:cubicBezTo>
                  <a:pt x="258191" y="296639"/>
                  <a:pt x="263606" y="360571"/>
                  <a:pt x="300637" y="384469"/>
                </a:cubicBezTo>
                <a:cubicBezTo>
                  <a:pt x="321597" y="397777"/>
                  <a:pt x="347402" y="399290"/>
                  <a:pt x="370795" y="399685"/>
                </a:cubicBezTo>
                <a:cubicBezTo>
                  <a:pt x="448825" y="402206"/>
                  <a:pt x="478664" y="335818"/>
                  <a:pt x="468951" y="270023"/>
                </a:cubicBezTo>
                <a:close/>
                <a:moveTo>
                  <a:pt x="371343" y="383373"/>
                </a:moveTo>
                <a:cubicBezTo>
                  <a:pt x="347687" y="383175"/>
                  <a:pt x="322495" y="381312"/>
                  <a:pt x="305965" y="367697"/>
                </a:cubicBezTo>
                <a:cubicBezTo>
                  <a:pt x="286627" y="351845"/>
                  <a:pt x="282462" y="321852"/>
                  <a:pt x="280992" y="300673"/>
                </a:cubicBezTo>
                <a:cubicBezTo>
                  <a:pt x="279633" y="280941"/>
                  <a:pt x="281826" y="253163"/>
                  <a:pt x="299935" y="232707"/>
                </a:cubicBezTo>
                <a:cubicBezTo>
                  <a:pt x="317036" y="213414"/>
                  <a:pt x="342293" y="210541"/>
                  <a:pt x="366674" y="209248"/>
                </a:cubicBezTo>
                <a:cubicBezTo>
                  <a:pt x="368515" y="209198"/>
                  <a:pt x="370269" y="208481"/>
                  <a:pt x="371607" y="207231"/>
                </a:cubicBezTo>
                <a:cubicBezTo>
                  <a:pt x="372045" y="206801"/>
                  <a:pt x="372659" y="206578"/>
                  <a:pt x="373273" y="206617"/>
                </a:cubicBezTo>
                <a:cubicBezTo>
                  <a:pt x="388730" y="207735"/>
                  <a:pt x="417385" y="212054"/>
                  <a:pt x="435560" y="228542"/>
                </a:cubicBezTo>
                <a:cubicBezTo>
                  <a:pt x="451675" y="243099"/>
                  <a:pt x="454152" y="271382"/>
                  <a:pt x="454525" y="294315"/>
                </a:cubicBezTo>
                <a:cubicBezTo>
                  <a:pt x="454832" y="347833"/>
                  <a:pt x="427339" y="384381"/>
                  <a:pt x="371343" y="383373"/>
                </a:cubicBezTo>
                <a:close/>
                <a:moveTo>
                  <a:pt x="96146" y="584224"/>
                </a:moveTo>
                <a:cubicBezTo>
                  <a:pt x="51486" y="546472"/>
                  <a:pt x="22787" y="493202"/>
                  <a:pt x="15815" y="435137"/>
                </a:cubicBezTo>
                <a:cubicBezTo>
                  <a:pt x="15859" y="431977"/>
                  <a:pt x="13316" y="429384"/>
                  <a:pt x="10158" y="429342"/>
                </a:cubicBezTo>
                <a:cubicBezTo>
                  <a:pt x="10049" y="429342"/>
                  <a:pt x="9939" y="429344"/>
                  <a:pt x="9830" y="429348"/>
                </a:cubicBezTo>
                <a:cubicBezTo>
                  <a:pt x="6935" y="429427"/>
                  <a:pt x="4195" y="430706"/>
                  <a:pt x="2266" y="432878"/>
                </a:cubicBezTo>
                <a:cubicBezTo>
                  <a:pt x="534" y="434784"/>
                  <a:pt x="-256" y="437347"/>
                  <a:pt x="73" y="439894"/>
                </a:cubicBezTo>
                <a:cubicBezTo>
                  <a:pt x="7221" y="500470"/>
                  <a:pt x="37038" y="556092"/>
                  <a:pt x="83540" y="595559"/>
                </a:cubicBezTo>
                <a:cubicBezTo>
                  <a:pt x="89964" y="601917"/>
                  <a:pt x="104171" y="591722"/>
                  <a:pt x="96146" y="584224"/>
                </a:cubicBezTo>
                <a:close/>
                <a:moveTo>
                  <a:pt x="381692" y="624367"/>
                </a:moveTo>
                <a:cubicBezTo>
                  <a:pt x="216381" y="661639"/>
                  <a:pt x="57208" y="537086"/>
                  <a:pt x="57603" y="366403"/>
                </a:cubicBezTo>
                <a:cubicBezTo>
                  <a:pt x="57844" y="362233"/>
                  <a:pt x="54643" y="358659"/>
                  <a:pt x="50478" y="358423"/>
                </a:cubicBezTo>
                <a:cubicBezTo>
                  <a:pt x="50192" y="358407"/>
                  <a:pt x="49908" y="358407"/>
                  <a:pt x="49622" y="358423"/>
                </a:cubicBezTo>
                <a:cubicBezTo>
                  <a:pt x="45391" y="358166"/>
                  <a:pt x="41752" y="361387"/>
                  <a:pt x="41488" y="365618"/>
                </a:cubicBezTo>
                <a:cubicBezTo>
                  <a:pt x="41488" y="365857"/>
                  <a:pt x="41488" y="366098"/>
                  <a:pt x="41488" y="366337"/>
                </a:cubicBezTo>
                <a:cubicBezTo>
                  <a:pt x="41291" y="546119"/>
                  <a:pt x="206975" y="680165"/>
                  <a:pt x="382788" y="640701"/>
                </a:cubicBezTo>
                <a:cubicBezTo>
                  <a:pt x="392106" y="638728"/>
                  <a:pt x="390549" y="624609"/>
                  <a:pt x="381692" y="624367"/>
                </a:cubicBezTo>
                <a:close/>
                <a:moveTo>
                  <a:pt x="664343" y="242639"/>
                </a:moveTo>
                <a:cubicBezTo>
                  <a:pt x="655135" y="238693"/>
                  <a:pt x="645313" y="240863"/>
                  <a:pt x="635841" y="240556"/>
                </a:cubicBezTo>
                <a:lnTo>
                  <a:pt x="602779" y="239920"/>
                </a:lnTo>
                <a:cubicBezTo>
                  <a:pt x="601573" y="239920"/>
                  <a:pt x="600587" y="238938"/>
                  <a:pt x="600587" y="237728"/>
                </a:cubicBezTo>
                <a:cubicBezTo>
                  <a:pt x="600477" y="215176"/>
                  <a:pt x="593943" y="193125"/>
                  <a:pt x="581753" y="174147"/>
                </a:cubicBezTo>
                <a:cubicBezTo>
                  <a:pt x="581249" y="173368"/>
                  <a:pt x="581293" y="172358"/>
                  <a:pt x="581863" y="171625"/>
                </a:cubicBezTo>
                <a:lnTo>
                  <a:pt x="598022" y="150841"/>
                </a:lnTo>
                <a:cubicBezTo>
                  <a:pt x="621196" y="125211"/>
                  <a:pt x="612207" y="113766"/>
                  <a:pt x="587059" y="93574"/>
                </a:cubicBezTo>
                <a:cubicBezTo>
                  <a:pt x="572414" y="81976"/>
                  <a:pt x="552923" y="63077"/>
                  <a:pt x="534615" y="62134"/>
                </a:cubicBezTo>
                <a:cubicBezTo>
                  <a:pt x="521220" y="62134"/>
                  <a:pt x="509950" y="79455"/>
                  <a:pt x="501728" y="92105"/>
                </a:cubicBezTo>
                <a:cubicBezTo>
                  <a:pt x="500435" y="93749"/>
                  <a:pt x="498967" y="98069"/>
                  <a:pt x="496269" y="95986"/>
                </a:cubicBezTo>
                <a:cubicBezTo>
                  <a:pt x="479717" y="82123"/>
                  <a:pt x="460225" y="72217"/>
                  <a:pt x="439265" y="67023"/>
                </a:cubicBezTo>
                <a:cubicBezTo>
                  <a:pt x="438257" y="66776"/>
                  <a:pt x="437578" y="65864"/>
                  <a:pt x="437599" y="64831"/>
                </a:cubicBezTo>
                <a:cubicBezTo>
                  <a:pt x="437599" y="62222"/>
                  <a:pt x="437599" y="59503"/>
                  <a:pt x="437599" y="56741"/>
                </a:cubicBezTo>
                <a:cubicBezTo>
                  <a:pt x="437599" y="41394"/>
                  <a:pt x="437819" y="24073"/>
                  <a:pt x="431373" y="11993"/>
                </a:cubicBezTo>
                <a:cubicBezTo>
                  <a:pt x="426988" y="3683"/>
                  <a:pt x="418788" y="0"/>
                  <a:pt x="404888" y="0"/>
                </a:cubicBezTo>
                <a:cubicBezTo>
                  <a:pt x="384257" y="1118"/>
                  <a:pt x="363231" y="2324"/>
                  <a:pt x="342929" y="3442"/>
                </a:cubicBezTo>
                <a:cubicBezTo>
                  <a:pt x="335913" y="3881"/>
                  <a:pt x="327078" y="3113"/>
                  <a:pt x="322101" y="7827"/>
                </a:cubicBezTo>
                <a:cubicBezTo>
                  <a:pt x="310064" y="18943"/>
                  <a:pt x="313923" y="51676"/>
                  <a:pt x="315195" y="62441"/>
                </a:cubicBezTo>
                <a:cubicBezTo>
                  <a:pt x="315326" y="63581"/>
                  <a:pt x="314559" y="64631"/>
                  <a:pt x="313441" y="64853"/>
                </a:cubicBezTo>
                <a:cubicBezTo>
                  <a:pt x="290836" y="69238"/>
                  <a:pt x="270885" y="81143"/>
                  <a:pt x="252710" y="93355"/>
                </a:cubicBezTo>
                <a:cubicBezTo>
                  <a:pt x="251854" y="93936"/>
                  <a:pt x="250692" y="93826"/>
                  <a:pt x="249947" y="93092"/>
                </a:cubicBezTo>
                <a:cubicBezTo>
                  <a:pt x="242975" y="85929"/>
                  <a:pt x="236507" y="78304"/>
                  <a:pt x="230566" y="70268"/>
                </a:cubicBezTo>
                <a:cubicBezTo>
                  <a:pt x="216205" y="47686"/>
                  <a:pt x="177245" y="71715"/>
                  <a:pt x="163696" y="84081"/>
                </a:cubicBezTo>
                <a:cubicBezTo>
                  <a:pt x="150147" y="96446"/>
                  <a:pt x="136093" y="114271"/>
                  <a:pt x="137540" y="128675"/>
                </a:cubicBezTo>
                <a:cubicBezTo>
                  <a:pt x="138439" y="137445"/>
                  <a:pt x="146178" y="145162"/>
                  <a:pt x="151572" y="152222"/>
                </a:cubicBezTo>
                <a:cubicBezTo>
                  <a:pt x="156066" y="158120"/>
                  <a:pt x="161131" y="164368"/>
                  <a:pt x="167094" y="171340"/>
                </a:cubicBezTo>
                <a:cubicBezTo>
                  <a:pt x="167862" y="172241"/>
                  <a:pt x="167774" y="173592"/>
                  <a:pt x="166897" y="174388"/>
                </a:cubicBezTo>
                <a:cubicBezTo>
                  <a:pt x="147844" y="191555"/>
                  <a:pt x="142451" y="216615"/>
                  <a:pt x="139886" y="236544"/>
                </a:cubicBezTo>
                <a:cubicBezTo>
                  <a:pt x="139733" y="237642"/>
                  <a:pt x="138812" y="238460"/>
                  <a:pt x="137694" y="238451"/>
                </a:cubicBezTo>
                <a:cubicBezTo>
                  <a:pt x="129077" y="238326"/>
                  <a:pt x="120461" y="238642"/>
                  <a:pt x="111866" y="239394"/>
                </a:cubicBezTo>
                <a:cubicBezTo>
                  <a:pt x="103359" y="239964"/>
                  <a:pt x="92748" y="240688"/>
                  <a:pt x="86631" y="245599"/>
                </a:cubicBezTo>
                <a:cubicBezTo>
                  <a:pt x="73147" y="256561"/>
                  <a:pt x="73213" y="284274"/>
                  <a:pt x="72863" y="301046"/>
                </a:cubicBezTo>
                <a:cubicBezTo>
                  <a:pt x="72555" y="316525"/>
                  <a:pt x="72073" y="339896"/>
                  <a:pt x="86631" y="348666"/>
                </a:cubicBezTo>
                <a:cubicBezTo>
                  <a:pt x="95555" y="354060"/>
                  <a:pt x="107525" y="356559"/>
                  <a:pt x="124341" y="356559"/>
                </a:cubicBezTo>
                <a:cubicBezTo>
                  <a:pt x="129801" y="356559"/>
                  <a:pt x="135304" y="356296"/>
                  <a:pt x="139338" y="356077"/>
                </a:cubicBezTo>
                <a:cubicBezTo>
                  <a:pt x="140500" y="356011"/>
                  <a:pt x="141509" y="356855"/>
                  <a:pt x="141640" y="358006"/>
                </a:cubicBezTo>
                <a:cubicBezTo>
                  <a:pt x="143898" y="378758"/>
                  <a:pt x="151659" y="398529"/>
                  <a:pt x="164134" y="415273"/>
                </a:cubicBezTo>
                <a:cubicBezTo>
                  <a:pt x="164814" y="416194"/>
                  <a:pt x="164682" y="417483"/>
                  <a:pt x="163806" y="418233"/>
                </a:cubicBezTo>
                <a:cubicBezTo>
                  <a:pt x="150497" y="429721"/>
                  <a:pt x="139382" y="446296"/>
                  <a:pt x="135457" y="460459"/>
                </a:cubicBezTo>
                <a:cubicBezTo>
                  <a:pt x="130327" y="478964"/>
                  <a:pt x="149160" y="495539"/>
                  <a:pt x="162907" y="507663"/>
                </a:cubicBezTo>
                <a:cubicBezTo>
                  <a:pt x="179109" y="522002"/>
                  <a:pt x="196824" y="536757"/>
                  <a:pt x="216973" y="533315"/>
                </a:cubicBezTo>
                <a:cubicBezTo>
                  <a:pt x="231377" y="530728"/>
                  <a:pt x="236441" y="520752"/>
                  <a:pt x="242318" y="509198"/>
                </a:cubicBezTo>
                <a:cubicBezTo>
                  <a:pt x="243545" y="506742"/>
                  <a:pt x="244817" y="504221"/>
                  <a:pt x="246220" y="501765"/>
                </a:cubicBezTo>
                <a:cubicBezTo>
                  <a:pt x="246812" y="500709"/>
                  <a:pt x="248149" y="500329"/>
                  <a:pt x="249202" y="500919"/>
                </a:cubicBezTo>
                <a:cubicBezTo>
                  <a:pt x="249311" y="500974"/>
                  <a:pt x="249399" y="501037"/>
                  <a:pt x="249487" y="501108"/>
                </a:cubicBezTo>
                <a:cubicBezTo>
                  <a:pt x="267903" y="515650"/>
                  <a:pt x="289017" y="526398"/>
                  <a:pt x="311621" y="532723"/>
                </a:cubicBezTo>
                <a:cubicBezTo>
                  <a:pt x="312608" y="532997"/>
                  <a:pt x="313265" y="533902"/>
                  <a:pt x="313221" y="534915"/>
                </a:cubicBezTo>
                <a:cubicBezTo>
                  <a:pt x="313375" y="548969"/>
                  <a:pt x="313857" y="559471"/>
                  <a:pt x="314866" y="570280"/>
                </a:cubicBezTo>
                <a:cubicBezTo>
                  <a:pt x="314581" y="597992"/>
                  <a:pt x="338786" y="600601"/>
                  <a:pt x="363911" y="600689"/>
                </a:cubicBezTo>
                <a:cubicBezTo>
                  <a:pt x="384498" y="600470"/>
                  <a:pt x="409119" y="602136"/>
                  <a:pt x="420345" y="584377"/>
                </a:cubicBezTo>
                <a:cubicBezTo>
                  <a:pt x="429729" y="570017"/>
                  <a:pt x="427580" y="551227"/>
                  <a:pt x="425870" y="536143"/>
                </a:cubicBezTo>
                <a:cubicBezTo>
                  <a:pt x="425716" y="534942"/>
                  <a:pt x="426572" y="533850"/>
                  <a:pt x="427777" y="533703"/>
                </a:cubicBezTo>
                <a:cubicBezTo>
                  <a:pt x="427887" y="533692"/>
                  <a:pt x="427975" y="533688"/>
                  <a:pt x="428062" y="533688"/>
                </a:cubicBezTo>
                <a:cubicBezTo>
                  <a:pt x="454130" y="533247"/>
                  <a:pt x="478905" y="522304"/>
                  <a:pt x="496774" y="503344"/>
                </a:cubicBezTo>
                <a:cubicBezTo>
                  <a:pt x="497607" y="502467"/>
                  <a:pt x="498988" y="502430"/>
                  <a:pt x="499865" y="503265"/>
                </a:cubicBezTo>
                <a:cubicBezTo>
                  <a:pt x="499909" y="503291"/>
                  <a:pt x="499931" y="503318"/>
                  <a:pt x="499953" y="503344"/>
                </a:cubicBezTo>
                <a:lnTo>
                  <a:pt x="501268" y="504703"/>
                </a:lnTo>
                <a:cubicBezTo>
                  <a:pt x="539395" y="546009"/>
                  <a:pt x="559324" y="545132"/>
                  <a:pt x="594952" y="502511"/>
                </a:cubicBezTo>
                <a:cubicBezTo>
                  <a:pt x="607010" y="488589"/>
                  <a:pt x="622160" y="472518"/>
                  <a:pt x="612491" y="454452"/>
                </a:cubicBezTo>
                <a:cubicBezTo>
                  <a:pt x="606594" y="443490"/>
                  <a:pt x="593856" y="433690"/>
                  <a:pt x="573553" y="424679"/>
                </a:cubicBezTo>
                <a:cubicBezTo>
                  <a:pt x="572435" y="424190"/>
                  <a:pt x="571953" y="422894"/>
                  <a:pt x="572435" y="421787"/>
                </a:cubicBezTo>
                <a:cubicBezTo>
                  <a:pt x="572523" y="421596"/>
                  <a:pt x="572633" y="421418"/>
                  <a:pt x="572764" y="421258"/>
                </a:cubicBezTo>
                <a:cubicBezTo>
                  <a:pt x="589054" y="402155"/>
                  <a:pt x="599140" y="378551"/>
                  <a:pt x="601705" y="353577"/>
                </a:cubicBezTo>
                <a:cubicBezTo>
                  <a:pt x="601814" y="352453"/>
                  <a:pt x="602757" y="351597"/>
                  <a:pt x="603897" y="351604"/>
                </a:cubicBezTo>
                <a:cubicBezTo>
                  <a:pt x="613785" y="351604"/>
                  <a:pt x="625230" y="351604"/>
                  <a:pt x="634197" y="351451"/>
                </a:cubicBezTo>
                <a:cubicBezTo>
                  <a:pt x="643669" y="351253"/>
                  <a:pt x="654609" y="352306"/>
                  <a:pt x="661625" y="345728"/>
                </a:cubicBezTo>
                <a:cubicBezTo>
                  <a:pt x="673858" y="333933"/>
                  <a:pt x="673551" y="307865"/>
                  <a:pt x="674275" y="290632"/>
                </a:cubicBezTo>
                <a:cubicBezTo>
                  <a:pt x="674998" y="275043"/>
                  <a:pt x="678178" y="249786"/>
                  <a:pt x="664343" y="242639"/>
                </a:cubicBezTo>
                <a:close/>
                <a:moveTo>
                  <a:pt x="658051" y="289711"/>
                </a:moveTo>
                <a:cubicBezTo>
                  <a:pt x="657722" y="299428"/>
                  <a:pt x="656692" y="309105"/>
                  <a:pt x="654960" y="318673"/>
                </a:cubicBezTo>
                <a:cubicBezTo>
                  <a:pt x="653797" y="326106"/>
                  <a:pt x="652767" y="332508"/>
                  <a:pt x="643011" y="334525"/>
                </a:cubicBezTo>
                <a:cubicBezTo>
                  <a:pt x="636674" y="335704"/>
                  <a:pt x="630229" y="336248"/>
                  <a:pt x="623783" y="336147"/>
                </a:cubicBezTo>
                <a:cubicBezTo>
                  <a:pt x="616394" y="336147"/>
                  <a:pt x="608940" y="335665"/>
                  <a:pt x="601617" y="335292"/>
                </a:cubicBezTo>
                <a:cubicBezTo>
                  <a:pt x="601135" y="335268"/>
                  <a:pt x="600674" y="335082"/>
                  <a:pt x="600302" y="334766"/>
                </a:cubicBezTo>
                <a:cubicBezTo>
                  <a:pt x="597298" y="332747"/>
                  <a:pt x="593373" y="332747"/>
                  <a:pt x="590370" y="334766"/>
                </a:cubicBezTo>
                <a:cubicBezTo>
                  <a:pt x="590085" y="334926"/>
                  <a:pt x="589778" y="335031"/>
                  <a:pt x="589471" y="335073"/>
                </a:cubicBezTo>
                <a:cubicBezTo>
                  <a:pt x="586950" y="335301"/>
                  <a:pt x="584779" y="336956"/>
                  <a:pt x="583902" y="339326"/>
                </a:cubicBezTo>
                <a:cubicBezTo>
                  <a:pt x="582718" y="342440"/>
                  <a:pt x="583244" y="345948"/>
                  <a:pt x="585283" y="348579"/>
                </a:cubicBezTo>
                <a:cubicBezTo>
                  <a:pt x="585612" y="375107"/>
                  <a:pt x="572128" y="400803"/>
                  <a:pt x="553756" y="418737"/>
                </a:cubicBezTo>
                <a:cubicBezTo>
                  <a:pt x="549590" y="420710"/>
                  <a:pt x="545841" y="426652"/>
                  <a:pt x="548384" y="431059"/>
                </a:cubicBezTo>
                <a:cubicBezTo>
                  <a:pt x="549480" y="434303"/>
                  <a:pt x="551958" y="436934"/>
                  <a:pt x="554721" y="436869"/>
                </a:cubicBezTo>
                <a:cubicBezTo>
                  <a:pt x="555948" y="437000"/>
                  <a:pt x="557242" y="435882"/>
                  <a:pt x="558491" y="436430"/>
                </a:cubicBezTo>
                <a:cubicBezTo>
                  <a:pt x="568204" y="440377"/>
                  <a:pt x="580614" y="445989"/>
                  <a:pt x="590304" y="454343"/>
                </a:cubicBezTo>
                <a:cubicBezTo>
                  <a:pt x="605849" y="466445"/>
                  <a:pt x="592957" y="481354"/>
                  <a:pt x="583157" y="491855"/>
                </a:cubicBezTo>
                <a:cubicBezTo>
                  <a:pt x="572589" y="502818"/>
                  <a:pt x="559434" y="522791"/>
                  <a:pt x="542289" y="516477"/>
                </a:cubicBezTo>
                <a:cubicBezTo>
                  <a:pt x="528433" y="510754"/>
                  <a:pt x="516265" y="495166"/>
                  <a:pt x="505193" y="484226"/>
                </a:cubicBezTo>
                <a:cubicBezTo>
                  <a:pt x="503768" y="482851"/>
                  <a:pt x="501860" y="482068"/>
                  <a:pt x="499887" y="482033"/>
                </a:cubicBezTo>
                <a:cubicBezTo>
                  <a:pt x="496861" y="480865"/>
                  <a:pt x="493441" y="482005"/>
                  <a:pt x="491709" y="484752"/>
                </a:cubicBezTo>
                <a:cubicBezTo>
                  <a:pt x="476647" y="505021"/>
                  <a:pt x="452946" y="517025"/>
                  <a:pt x="427690" y="517156"/>
                </a:cubicBezTo>
                <a:cubicBezTo>
                  <a:pt x="423853" y="517376"/>
                  <a:pt x="419841" y="516148"/>
                  <a:pt x="416114" y="517310"/>
                </a:cubicBezTo>
                <a:cubicBezTo>
                  <a:pt x="405524" y="518647"/>
                  <a:pt x="408681" y="528272"/>
                  <a:pt x="409536" y="536275"/>
                </a:cubicBezTo>
                <a:cubicBezTo>
                  <a:pt x="410895" y="546667"/>
                  <a:pt x="412321" y="557454"/>
                  <a:pt x="410281" y="567276"/>
                </a:cubicBezTo>
                <a:cubicBezTo>
                  <a:pt x="404844" y="588367"/>
                  <a:pt x="380925" y="583697"/>
                  <a:pt x="368625" y="583851"/>
                </a:cubicBezTo>
                <a:cubicBezTo>
                  <a:pt x="360907" y="583680"/>
                  <a:pt x="353190" y="582948"/>
                  <a:pt x="345582" y="581658"/>
                </a:cubicBezTo>
                <a:cubicBezTo>
                  <a:pt x="337799" y="580409"/>
                  <a:pt x="333501" y="579707"/>
                  <a:pt x="331331" y="569556"/>
                </a:cubicBezTo>
                <a:cubicBezTo>
                  <a:pt x="328371" y="555722"/>
                  <a:pt x="329512" y="540046"/>
                  <a:pt x="329512" y="525707"/>
                </a:cubicBezTo>
                <a:cubicBezTo>
                  <a:pt x="329512" y="525707"/>
                  <a:pt x="329512" y="524896"/>
                  <a:pt x="329512" y="524896"/>
                </a:cubicBezTo>
                <a:cubicBezTo>
                  <a:pt x="329512" y="522328"/>
                  <a:pt x="327911" y="520035"/>
                  <a:pt x="325499" y="519152"/>
                </a:cubicBezTo>
                <a:cubicBezTo>
                  <a:pt x="298970" y="512986"/>
                  <a:pt x="274371" y="500389"/>
                  <a:pt x="253850" y="482472"/>
                </a:cubicBezTo>
                <a:cubicBezTo>
                  <a:pt x="252184" y="480895"/>
                  <a:pt x="249859" y="480255"/>
                  <a:pt x="247623" y="480762"/>
                </a:cubicBezTo>
                <a:cubicBezTo>
                  <a:pt x="244247" y="480301"/>
                  <a:pt x="241638" y="480367"/>
                  <a:pt x="239270" y="483700"/>
                </a:cubicBezTo>
                <a:cubicBezTo>
                  <a:pt x="233109" y="492097"/>
                  <a:pt x="230500" y="504901"/>
                  <a:pt x="223134" y="512355"/>
                </a:cubicBezTo>
                <a:cubicBezTo>
                  <a:pt x="210220" y="525093"/>
                  <a:pt x="191672" y="509790"/>
                  <a:pt x="181477" y="501020"/>
                </a:cubicBezTo>
                <a:cubicBezTo>
                  <a:pt x="169725" y="491044"/>
                  <a:pt x="149577" y="476903"/>
                  <a:pt x="152427" y="460898"/>
                </a:cubicBezTo>
                <a:cubicBezTo>
                  <a:pt x="154838" y="448905"/>
                  <a:pt x="168103" y="434457"/>
                  <a:pt x="176741" y="428011"/>
                </a:cubicBezTo>
                <a:cubicBezTo>
                  <a:pt x="178714" y="426628"/>
                  <a:pt x="180008" y="424464"/>
                  <a:pt x="180271" y="422070"/>
                </a:cubicBezTo>
                <a:cubicBezTo>
                  <a:pt x="180337" y="421506"/>
                  <a:pt x="180600" y="420989"/>
                  <a:pt x="181039" y="420623"/>
                </a:cubicBezTo>
                <a:cubicBezTo>
                  <a:pt x="183713" y="418430"/>
                  <a:pt x="185423" y="414637"/>
                  <a:pt x="182376" y="410910"/>
                </a:cubicBezTo>
                <a:cubicBezTo>
                  <a:pt x="168103" y="394144"/>
                  <a:pt x="159465" y="373325"/>
                  <a:pt x="157645" y="351385"/>
                </a:cubicBezTo>
                <a:cubicBezTo>
                  <a:pt x="159837" y="345487"/>
                  <a:pt x="157645" y="338384"/>
                  <a:pt x="150366" y="338844"/>
                </a:cubicBezTo>
                <a:cubicBezTo>
                  <a:pt x="136071" y="339743"/>
                  <a:pt x="118005" y="340466"/>
                  <a:pt x="105026" y="337222"/>
                </a:cubicBezTo>
                <a:cubicBezTo>
                  <a:pt x="88144" y="333341"/>
                  <a:pt x="88758" y="314727"/>
                  <a:pt x="89196" y="301134"/>
                </a:cubicBezTo>
                <a:cubicBezTo>
                  <a:pt x="89722" y="288483"/>
                  <a:pt x="88560" y="266054"/>
                  <a:pt x="98142" y="257877"/>
                </a:cubicBezTo>
                <a:cubicBezTo>
                  <a:pt x="101562" y="255268"/>
                  <a:pt x="109104" y="255048"/>
                  <a:pt x="117698" y="255026"/>
                </a:cubicBezTo>
                <a:cubicBezTo>
                  <a:pt x="128310" y="254763"/>
                  <a:pt x="137781" y="254325"/>
                  <a:pt x="148590" y="255026"/>
                </a:cubicBezTo>
                <a:cubicBezTo>
                  <a:pt x="156417" y="255640"/>
                  <a:pt x="161613" y="244919"/>
                  <a:pt x="156724" y="240205"/>
                </a:cubicBezTo>
                <a:cubicBezTo>
                  <a:pt x="156154" y="239727"/>
                  <a:pt x="155869" y="238993"/>
                  <a:pt x="155956" y="238254"/>
                </a:cubicBezTo>
                <a:cubicBezTo>
                  <a:pt x="158566" y="216965"/>
                  <a:pt x="163477" y="195479"/>
                  <a:pt x="181740" y="182610"/>
                </a:cubicBezTo>
                <a:cubicBezTo>
                  <a:pt x="186125" y="178729"/>
                  <a:pt x="190313" y="172261"/>
                  <a:pt x="185489" y="166539"/>
                </a:cubicBezTo>
                <a:cubicBezTo>
                  <a:pt x="177881" y="158186"/>
                  <a:pt x="172466" y="150731"/>
                  <a:pt x="165494" y="142751"/>
                </a:cubicBezTo>
                <a:cubicBezTo>
                  <a:pt x="161394" y="138190"/>
                  <a:pt x="156724" y="133016"/>
                  <a:pt x="155518" y="128324"/>
                </a:cubicBezTo>
                <a:cubicBezTo>
                  <a:pt x="151133" y="111618"/>
                  <a:pt x="179635" y="91272"/>
                  <a:pt x="180907" y="90417"/>
                </a:cubicBezTo>
                <a:cubicBezTo>
                  <a:pt x="191145" y="83686"/>
                  <a:pt x="206449" y="73272"/>
                  <a:pt x="217674" y="81143"/>
                </a:cubicBezTo>
                <a:cubicBezTo>
                  <a:pt x="222300" y="84826"/>
                  <a:pt x="225764" y="91732"/>
                  <a:pt x="229667" y="96205"/>
                </a:cubicBezTo>
                <a:cubicBezTo>
                  <a:pt x="234359" y="101480"/>
                  <a:pt x="239336" y="106488"/>
                  <a:pt x="244576" y="111201"/>
                </a:cubicBezTo>
                <a:cubicBezTo>
                  <a:pt x="247119" y="113655"/>
                  <a:pt x="251109" y="113815"/>
                  <a:pt x="253850" y="111574"/>
                </a:cubicBezTo>
                <a:cubicBezTo>
                  <a:pt x="274108" y="98003"/>
                  <a:pt x="296603" y="82239"/>
                  <a:pt x="324008" y="79718"/>
                </a:cubicBezTo>
                <a:cubicBezTo>
                  <a:pt x="330213" y="78885"/>
                  <a:pt x="332230" y="73820"/>
                  <a:pt x="331309" y="68755"/>
                </a:cubicBezTo>
                <a:cubicBezTo>
                  <a:pt x="331178" y="66979"/>
                  <a:pt x="332383" y="65423"/>
                  <a:pt x="331923" y="63493"/>
                </a:cubicBezTo>
                <a:cubicBezTo>
                  <a:pt x="330235" y="49813"/>
                  <a:pt x="328788" y="34137"/>
                  <a:pt x="332844" y="21420"/>
                </a:cubicBezTo>
                <a:cubicBezTo>
                  <a:pt x="333085" y="20668"/>
                  <a:pt x="333699" y="20098"/>
                  <a:pt x="334467" y="19929"/>
                </a:cubicBezTo>
                <a:cubicBezTo>
                  <a:pt x="342425" y="18307"/>
                  <a:pt x="350077" y="19009"/>
                  <a:pt x="357838" y="18987"/>
                </a:cubicBezTo>
                <a:cubicBezTo>
                  <a:pt x="370883" y="18548"/>
                  <a:pt x="383928" y="17737"/>
                  <a:pt x="397083" y="17408"/>
                </a:cubicBezTo>
                <a:cubicBezTo>
                  <a:pt x="404625" y="17255"/>
                  <a:pt x="411948" y="14470"/>
                  <a:pt x="417758" y="22889"/>
                </a:cubicBezTo>
                <a:cubicBezTo>
                  <a:pt x="419950" y="26529"/>
                  <a:pt x="419358" y="33501"/>
                  <a:pt x="419533" y="38236"/>
                </a:cubicBezTo>
                <a:cubicBezTo>
                  <a:pt x="420257" y="49966"/>
                  <a:pt x="420849" y="62923"/>
                  <a:pt x="421529" y="74719"/>
                </a:cubicBezTo>
                <a:cubicBezTo>
                  <a:pt x="422099" y="81669"/>
                  <a:pt x="427229" y="81472"/>
                  <a:pt x="429443" y="81801"/>
                </a:cubicBezTo>
                <a:cubicBezTo>
                  <a:pt x="452771" y="86738"/>
                  <a:pt x="474279" y="98055"/>
                  <a:pt x="491556" y="114490"/>
                </a:cubicBezTo>
                <a:cubicBezTo>
                  <a:pt x="492784" y="115748"/>
                  <a:pt x="494472" y="116474"/>
                  <a:pt x="496226" y="116507"/>
                </a:cubicBezTo>
                <a:cubicBezTo>
                  <a:pt x="497761" y="116682"/>
                  <a:pt x="499229" y="115542"/>
                  <a:pt x="500786" y="115301"/>
                </a:cubicBezTo>
                <a:cubicBezTo>
                  <a:pt x="506727" y="115674"/>
                  <a:pt x="508350" y="110061"/>
                  <a:pt x="511748" y="105128"/>
                </a:cubicBezTo>
                <a:cubicBezTo>
                  <a:pt x="518326" y="94648"/>
                  <a:pt x="527337" y="80332"/>
                  <a:pt x="536216" y="80003"/>
                </a:cubicBezTo>
                <a:cubicBezTo>
                  <a:pt x="540601" y="79564"/>
                  <a:pt x="550884" y="87545"/>
                  <a:pt x="557439" y="92368"/>
                </a:cubicBezTo>
                <a:cubicBezTo>
                  <a:pt x="568182" y="99774"/>
                  <a:pt x="578267" y="108117"/>
                  <a:pt x="587542" y="117296"/>
                </a:cubicBezTo>
                <a:cubicBezTo>
                  <a:pt x="594119" y="123589"/>
                  <a:pt x="595983" y="126242"/>
                  <a:pt x="589953" y="135581"/>
                </a:cubicBezTo>
                <a:cubicBezTo>
                  <a:pt x="584406" y="143803"/>
                  <a:pt x="578399" y="151700"/>
                  <a:pt x="571953" y="159238"/>
                </a:cubicBezTo>
                <a:cubicBezTo>
                  <a:pt x="568884" y="162943"/>
                  <a:pt x="565727" y="166780"/>
                  <a:pt x="562789" y="170551"/>
                </a:cubicBezTo>
                <a:cubicBezTo>
                  <a:pt x="558404" y="176361"/>
                  <a:pt x="561714" y="182237"/>
                  <a:pt x="567174" y="184035"/>
                </a:cubicBezTo>
                <a:cubicBezTo>
                  <a:pt x="567722" y="184175"/>
                  <a:pt x="568182" y="184521"/>
                  <a:pt x="568489" y="184999"/>
                </a:cubicBezTo>
                <a:cubicBezTo>
                  <a:pt x="579956" y="203341"/>
                  <a:pt x="585415" y="224797"/>
                  <a:pt x="584143" y="246388"/>
                </a:cubicBezTo>
                <a:cubicBezTo>
                  <a:pt x="583551" y="249407"/>
                  <a:pt x="585525" y="252332"/>
                  <a:pt x="588550" y="252919"/>
                </a:cubicBezTo>
                <a:cubicBezTo>
                  <a:pt x="588638" y="252937"/>
                  <a:pt x="588726" y="252952"/>
                  <a:pt x="588813" y="252965"/>
                </a:cubicBezTo>
                <a:cubicBezTo>
                  <a:pt x="589296" y="253064"/>
                  <a:pt x="589734" y="253318"/>
                  <a:pt x="590041" y="253689"/>
                </a:cubicBezTo>
                <a:cubicBezTo>
                  <a:pt x="591598" y="255414"/>
                  <a:pt x="593834" y="256381"/>
                  <a:pt x="596158" y="256342"/>
                </a:cubicBezTo>
                <a:lnTo>
                  <a:pt x="611505" y="256627"/>
                </a:lnTo>
                <a:cubicBezTo>
                  <a:pt x="621919" y="256818"/>
                  <a:pt x="632333" y="257028"/>
                  <a:pt x="642747" y="257263"/>
                </a:cubicBezTo>
                <a:cubicBezTo>
                  <a:pt x="645817" y="257548"/>
                  <a:pt x="657262" y="254917"/>
                  <a:pt x="656122" y="260222"/>
                </a:cubicBezTo>
                <a:cubicBezTo>
                  <a:pt x="656626" y="261632"/>
                  <a:pt x="656933" y="263110"/>
                  <a:pt x="657020" y="264607"/>
                </a:cubicBezTo>
                <a:cubicBezTo>
                  <a:pt x="657744" y="272676"/>
                  <a:pt x="658292" y="281182"/>
                  <a:pt x="658051" y="289711"/>
                </a:cubicBezTo>
                <a:close/>
                <a:moveTo>
                  <a:pt x="434968" y="405231"/>
                </a:moveTo>
                <a:cubicBezTo>
                  <a:pt x="424488" y="405451"/>
                  <a:pt x="425344" y="421763"/>
                  <a:pt x="435824" y="421631"/>
                </a:cubicBezTo>
                <a:cubicBezTo>
                  <a:pt x="446304" y="421499"/>
                  <a:pt x="445448" y="405122"/>
                  <a:pt x="434968" y="405231"/>
                </a:cubicBezTo>
                <a:close/>
                <a:moveTo>
                  <a:pt x="485198" y="192081"/>
                </a:moveTo>
                <a:cubicBezTo>
                  <a:pt x="458187" y="157002"/>
                  <a:pt x="410961" y="154963"/>
                  <a:pt x="373010" y="153340"/>
                </a:cubicBezTo>
                <a:lnTo>
                  <a:pt x="372615" y="153340"/>
                </a:lnTo>
                <a:cubicBezTo>
                  <a:pt x="363845" y="152814"/>
                  <a:pt x="357772" y="168819"/>
                  <a:pt x="368778" y="169586"/>
                </a:cubicBezTo>
                <a:cubicBezTo>
                  <a:pt x="403858" y="171099"/>
                  <a:pt x="447707" y="171428"/>
                  <a:pt x="471078" y="201465"/>
                </a:cubicBezTo>
                <a:cubicBezTo>
                  <a:pt x="497059" y="235623"/>
                  <a:pt x="503812" y="267085"/>
                  <a:pt x="497804" y="308084"/>
                </a:cubicBezTo>
                <a:cubicBezTo>
                  <a:pt x="497147" y="312565"/>
                  <a:pt x="500238" y="316731"/>
                  <a:pt x="504732" y="317389"/>
                </a:cubicBezTo>
                <a:cubicBezTo>
                  <a:pt x="505259" y="317468"/>
                  <a:pt x="505785" y="317494"/>
                  <a:pt x="506311" y="317468"/>
                </a:cubicBezTo>
                <a:cubicBezTo>
                  <a:pt x="510170" y="317667"/>
                  <a:pt x="513458" y="314736"/>
                  <a:pt x="513700" y="310890"/>
                </a:cubicBezTo>
                <a:cubicBezTo>
                  <a:pt x="520628" y="264454"/>
                  <a:pt x="513480" y="229572"/>
                  <a:pt x="485198" y="192081"/>
                </a:cubicBezTo>
                <a:close/>
                <a:moveTo>
                  <a:pt x="490109" y="341168"/>
                </a:moveTo>
                <a:cubicBezTo>
                  <a:pt x="486031" y="341006"/>
                  <a:pt x="482391" y="343764"/>
                  <a:pt x="481448" y="347745"/>
                </a:cubicBezTo>
                <a:cubicBezTo>
                  <a:pt x="478445" y="359740"/>
                  <a:pt x="471889" y="370545"/>
                  <a:pt x="462615" y="378725"/>
                </a:cubicBezTo>
                <a:cubicBezTo>
                  <a:pt x="459524" y="381378"/>
                  <a:pt x="460247" y="387692"/>
                  <a:pt x="463207" y="390169"/>
                </a:cubicBezTo>
                <a:cubicBezTo>
                  <a:pt x="466825" y="393348"/>
                  <a:pt x="471276" y="391945"/>
                  <a:pt x="474915" y="388722"/>
                </a:cubicBezTo>
                <a:cubicBezTo>
                  <a:pt x="486053" y="378433"/>
                  <a:pt x="493902" y="365064"/>
                  <a:pt x="497431" y="350311"/>
                </a:cubicBezTo>
                <a:cubicBezTo>
                  <a:pt x="498857" y="344983"/>
                  <a:pt x="495261" y="341278"/>
                  <a:pt x="490109" y="3412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50"/>
          <p:cNvSpPr/>
          <p:nvPr/>
        </p:nvSpPr>
        <p:spPr>
          <a:xfrm>
            <a:off x="5862103" y="3004540"/>
            <a:ext cx="1278732" cy="1129133"/>
          </a:xfrm>
          <a:custGeom>
            <a:avLst/>
            <a:gdLst/>
            <a:ahLst/>
            <a:cxnLst/>
            <a:rect l="l" t="t" r="r" b="b"/>
            <a:pathLst>
              <a:path w="606034" h="535134" extrusionOk="0">
                <a:moveTo>
                  <a:pt x="177085" y="119688"/>
                </a:moveTo>
                <a:cubicBezTo>
                  <a:pt x="179760" y="119526"/>
                  <a:pt x="182303" y="118388"/>
                  <a:pt x="184189" y="116487"/>
                </a:cubicBezTo>
                <a:lnTo>
                  <a:pt x="209928" y="92677"/>
                </a:lnTo>
                <a:cubicBezTo>
                  <a:pt x="214313" y="88533"/>
                  <a:pt x="211090" y="79149"/>
                  <a:pt x="204776" y="79522"/>
                </a:cubicBezTo>
                <a:cubicBezTo>
                  <a:pt x="202101" y="79684"/>
                  <a:pt x="199558" y="80822"/>
                  <a:pt x="197672" y="82723"/>
                </a:cubicBezTo>
                <a:lnTo>
                  <a:pt x="171933" y="106555"/>
                </a:lnTo>
                <a:cubicBezTo>
                  <a:pt x="167526" y="110589"/>
                  <a:pt x="170771" y="119973"/>
                  <a:pt x="177085" y="119688"/>
                </a:cubicBezTo>
                <a:close/>
                <a:moveTo>
                  <a:pt x="8441" y="292410"/>
                </a:moveTo>
                <a:cubicBezTo>
                  <a:pt x="10765" y="292353"/>
                  <a:pt x="12958" y="291384"/>
                  <a:pt x="14558" y="289713"/>
                </a:cubicBezTo>
                <a:cubicBezTo>
                  <a:pt x="55447" y="248824"/>
                  <a:pt x="101774" y="202475"/>
                  <a:pt x="142291" y="152312"/>
                </a:cubicBezTo>
                <a:cubicBezTo>
                  <a:pt x="144461" y="149922"/>
                  <a:pt x="144965" y="146445"/>
                  <a:pt x="143541" y="143542"/>
                </a:cubicBezTo>
                <a:cubicBezTo>
                  <a:pt x="142203" y="140694"/>
                  <a:pt x="139418" y="138813"/>
                  <a:pt x="136283" y="138653"/>
                </a:cubicBezTo>
                <a:cubicBezTo>
                  <a:pt x="133959" y="138740"/>
                  <a:pt x="131811" y="139898"/>
                  <a:pt x="130474" y="141788"/>
                </a:cubicBezTo>
                <a:cubicBezTo>
                  <a:pt x="89803" y="192214"/>
                  <a:pt x="43389" y="238563"/>
                  <a:pt x="2412" y="279518"/>
                </a:cubicBezTo>
                <a:cubicBezTo>
                  <a:pt x="-3201" y="284561"/>
                  <a:pt x="1886" y="292410"/>
                  <a:pt x="8441" y="292410"/>
                </a:cubicBezTo>
                <a:close/>
                <a:moveTo>
                  <a:pt x="597401" y="53783"/>
                </a:moveTo>
                <a:cubicBezTo>
                  <a:pt x="593827" y="43237"/>
                  <a:pt x="578787" y="50626"/>
                  <a:pt x="581790" y="59746"/>
                </a:cubicBezTo>
                <a:cubicBezTo>
                  <a:pt x="591568" y="91368"/>
                  <a:pt x="592226" y="125106"/>
                  <a:pt x="583720" y="157091"/>
                </a:cubicBezTo>
                <a:cubicBezTo>
                  <a:pt x="582207" y="162266"/>
                  <a:pt x="585759" y="165861"/>
                  <a:pt x="590911" y="165861"/>
                </a:cubicBezTo>
                <a:cubicBezTo>
                  <a:pt x="595011" y="165990"/>
                  <a:pt x="598650" y="163259"/>
                  <a:pt x="599681" y="159284"/>
                </a:cubicBezTo>
                <a:cubicBezTo>
                  <a:pt x="608867" y="124582"/>
                  <a:pt x="608078" y="87990"/>
                  <a:pt x="597401" y="53717"/>
                </a:cubicBezTo>
                <a:close/>
                <a:moveTo>
                  <a:pt x="436321" y="54287"/>
                </a:moveTo>
                <a:cubicBezTo>
                  <a:pt x="415164" y="41768"/>
                  <a:pt x="387539" y="46592"/>
                  <a:pt x="369977" y="63824"/>
                </a:cubicBezTo>
                <a:cubicBezTo>
                  <a:pt x="367697" y="65580"/>
                  <a:pt x="366864" y="68632"/>
                  <a:pt x="367938" y="71301"/>
                </a:cubicBezTo>
                <a:cubicBezTo>
                  <a:pt x="369912" y="75721"/>
                  <a:pt x="375107" y="77696"/>
                  <a:pt x="379536" y="75714"/>
                </a:cubicBezTo>
                <a:cubicBezTo>
                  <a:pt x="380501" y="75278"/>
                  <a:pt x="381400" y="74666"/>
                  <a:pt x="382145" y="73910"/>
                </a:cubicBezTo>
                <a:cubicBezTo>
                  <a:pt x="389008" y="67306"/>
                  <a:pt x="398194" y="63647"/>
                  <a:pt x="407709" y="63715"/>
                </a:cubicBezTo>
                <a:cubicBezTo>
                  <a:pt x="415208" y="63763"/>
                  <a:pt x="422574" y="65782"/>
                  <a:pt x="429042" y="69568"/>
                </a:cubicBezTo>
                <a:cubicBezTo>
                  <a:pt x="430116" y="70233"/>
                  <a:pt x="431344" y="70597"/>
                  <a:pt x="432594" y="70621"/>
                </a:cubicBezTo>
                <a:cubicBezTo>
                  <a:pt x="439237" y="70424"/>
                  <a:pt x="444301" y="59111"/>
                  <a:pt x="436321" y="54221"/>
                </a:cubicBezTo>
                <a:close/>
                <a:moveTo>
                  <a:pt x="522748" y="1866"/>
                </a:moveTo>
                <a:cubicBezTo>
                  <a:pt x="515820" y="-4602"/>
                  <a:pt x="503520" y="7237"/>
                  <a:pt x="511566" y="14691"/>
                </a:cubicBezTo>
                <a:cubicBezTo>
                  <a:pt x="561620" y="57817"/>
                  <a:pt x="546448" y="145011"/>
                  <a:pt x="519700" y="193113"/>
                </a:cubicBezTo>
                <a:cubicBezTo>
                  <a:pt x="516302" y="198682"/>
                  <a:pt x="520862" y="204076"/>
                  <a:pt x="526760" y="204076"/>
                </a:cubicBezTo>
                <a:cubicBezTo>
                  <a:pt x="529939" y="204104"/>
                  <a:pt x="532854" y="202328"/>
                  <a:pt x="534302" y="199493"/>
                </a:cubicBezTo>
                <a:cubicBezTo>
                  <a:pt x="563571" y="146721"/>
                  <a:pt x="579357" y="50604"/>
                  <a:pt x="522748" y="1800"/>
                </a:cubicBezTo>
                <a:close/>
                <a:moveTo>
                  <a:pt x="495386" y="41154"/>
                </a:moveTo>
                <a:cubicBezTo>
                  <a:pt x="462893" y="1690"/>
                  <a:pt x="369385" y="-17647"/>
                  <a:pt x="338713" y="33897"/>
                </a:cubicBezTo>
                <a:cubicBezTo>
                  <a:pt x="321436" y="49245"/>
                  <a:pt x="303129" y="64350"/>
                  <a:pt x="285699" y="79193"/>
                </a:cubicBezTo>
                <a:cubicBezTo>
                  <a:pt x="244986" y="113505"/>
                  <a:pt x="202890" y="149001"/>
                  <a:pt x="164741" y="186799"/>
                </a:cubicBezTo>
                <a:cubicBezTo>
                  <a:pt x="152266" y="199164"/>
                  <a:pt x="141896" y="213525"/>
                  <a:pt x="131855" y="227425"/>
                </a:cubicBezTo>
                <a:cubicBezTo>
                  <a:pt x="121813" y="241325"/>
                  <a:pt x="111509" y="255598"/>
                  <a:pt x="98968" y="267986"/>
                </a:cubicBezTo>
                <a:cubicBezTo>
                  <a:pt x="79477" y="287389"/>
                  <a:pt x="58671" y="306200"/>
                  <a:pt x="38544" y="324376"/>
                </a:cubicBezTo>
                <a:cubicBezTo>
                  <a:pt x="29160" y="332839"/>
                  <a:pt x="19469" y="341608"/>
                  <a:pt x="10042" y="350312"/>
                </a:cubicBezTo>
                <a:cubicBezTo>
                  <a:pt x="6117" y="353733"/>
                  <a:pt x="6907" y="358556"/>
                  <a:pt x="11072" y="361275"/>
                </a:cubicBezTo>
                <a:cubicBezTo>
                  <a:pt x="11642" y="361683"/>
                  <a:pt x="12015" y="362312"/>
                  <a:pt x="12081" y="363007"/>
                </a:cubicBezTo>
                <a:lnTo>
                  <a:pt x="12081" y="363357"/>
                </a:lnTo>
                <a:cubicBezTo>
                  <a:pt x="12103" y="363917"/>
                  <a:pt x="12059" y="364478"/>
                  <a:pt x="11927" y="365024"/>
                </a:cubicBezTo>
                <a:lnTo>
                  <a:pt x="1908" y="525424"/>
                </a:lnTo>
                <a:cubicBezTo>
                  <a:pt x="1798" y="526952"/>
                  <a:pt x="2127" y="528480"/>
                  <a:pt x="2894" y="529809"/>
                </a:cubicBezTo>
                <a:cubicBezTo>
                  <a:pt x="3903" y="533163"/>
                  <a:pt x="7126" y="535367"/>
                  <a:pt x="10612" y="535115"/>
                </a:cubicBezTo>
                <a:cubicBezTo>
                  <a:pt x="72000" y="533514"/>
                  <a:pt x="129618" y="514242"/>
                  <a:pt x="178751" y="496308"/>
                </a:cubicBezTo>
                <a:cubicBezTo>
                  <a:pt x="182237" y="495139"/>
                  <a:pt x="184495" y="491761"/>
                  <a:pt x="184254" y="488086"/>
                </a:cubicBezTo>
                <a:cubicBezTo>
                  <a:pt x="183553" y="486332"/>
                  <a:pt x="474141" y="196029"/>
                  <a:pt x="474776" y="194714"/>
                </a:cubicBezTo>
                <a:cubicBezTo>
                  <a:pt x="476508" y="193195"/>
                  <a:pt x="477386" y="190928"/>
                  <a:pt x="477122" y="188641"/>
                </a:cubicBezTo>
                <a:cubicBezTo>
                  <a:pt x="477013" y="187843"/>
                  <a:pt x="477320" y="187042"/>
                  <a:pt x="477978" y="186558"/>
                </a:cubicBezTo>
                <a:cubicBezTo>
                  <a:pt x="523975" y="154110"/>
                  <a:pt x="533512" y="83030"/>
                  <a:pt x="495386" y="41088"/>
                </a:cubicBezTo>
                <a:close/>
                <a:moveTo>
                  <a:pt x="31243" y="352154"/>
                </a:moveTo>
                <a:cubicBezTo>
                  <a:pt x="56587" y="328892"/>
                  <a:pt x="82196" y="305871"/>
                  <a:pt x="107277" y="281864"/>
                </a:cubicBezTo>
                <a:cubicBezTo>
                  <a:pt x="120432" y="269301"/>
                  <a:pt x="131175" y="254371"/>
                  <a:pt x="141611" y="239922"/>
                </a:cubicBezTo>
                <a:cubicBezTo>
                  <a:pt x="171713" y="194604"/>
                  <a:pt x="216659" y="160994"/>
                  <a:pt x="257088" y="125717"/>
                </a:cubicBezTo>
                <a:lnTo>
                  <a:pt x="260311" y="122911"/>
                </a:lnTo>
                <a:cubicBezTo>
                  <a:pt x="261231" y="122115"/>
                  <a:pt x="262612" y="122211"/>
                  <a:pt x="263402" y="123126"/>
                </a:cubicBezTo>
                <a:cubicBezTo>
                  <a:pt x="263490" y="123229"/>
                  <a:pt x="263577" y="123341"/>
                  <a:pt x="263643" y="123459"/>
                </a:cubicBezTo>
                <a:cubicBezTo>
                  <a:pt x="274342" y="141766"/>
                  <a:pt x="283638" y="156346"/>
                  <a:pt x="292890" y="169501"/>
                </a:cubicBezTo>
                <a:cubicBezTo>
                  <a:pt x="293548" y="170419"/>
                  <a:pt x="293395" y="171678"/>
                  <a:pt x="292540" y="172417"/>
                </a:cubicBezTo>
                <a:cubicBezTo>
                  <a:pt x="221723" y="233016"/>
                  <a:pt x="155972" y="300390"/>
                  <a:pt x="93158" y="366822"/>
                </a:cubicBezTo>
                <a:cubicBezTo>
                  <a:pt x="72658" y="364272"/>
                  <a:pt x="52334" y="360613"/>
                  <a:pt x="32230" y="355859"/>
                </a:cubicBezTo>
                <a:cubicBezTo>
                  <a:pt x="31046" y="355563"/>
                  <a:pt x="30344" y="354373"/>
                  <a:pt x="30629" y="353198"/>
                </a:cubicBezTo>
                <a:cubicBezTo>
                  <a:pt x="30739" y="352801"/>
                  <a:pt x="30958" y="352439"/>
                  <a:pt x="31243" y="352154"/>
                </a:cubicBezTo>
                <a:close/>
                <a:moveTo>
                  <a:pt x="301792" y="185264"/>
                </a:moveTo>
                <a:cubicBezTo>
                  <a:pt x="302712" y="184469"/>
                  <a:pt x="304094" y="184561"/>
                  <a:pt x="304883" y="185473"/>
                </a:cubicBezTo>
                <a:cubicBezTo>
                  <a:pt x="304905" y="185499"/>
                  <a:pt x="304927" y="185523"/>
                  <a:pt x="304949" y="185549"/>
                </a:cubicBezTo>
                <a:cubicBezTo>
                  <a:pt x="314114" y="197327"/>
                  <a:pt x="324243" y="208327"/>
                  <a:pt x="335227" y="218436"/>
                </a:cubicBezTo>
                <a:cubicBezTo>
                  <a:pt x="336082" y="219219"/>
                  <a:pt x="336169" y="220521"/>
                  <a:pt x="335446" y="221418"/>
                </a:cubicBezTo>
                <a:cubicBezTo>
                  <a:pt x="279780" y="289143"/>
                  <a:pt x="220386" y="357350"/>
                  <a:pt x="154196" y="413959"/>
                </a:cubicBezTo>
                <a:cubicBezTo>
                  <a:pt x="138826" y="415676"/>
                  <a:pt x="123721" y="419072"/>
                  <a:pt x="109097" y="424089"/>
                </a:cubicBezTo>
                <a:cubicBezTo>
                  <a:pt x="107957" y="424490"/>
                  <a:pt x="106707" y="423889"/>
                  <a:pt x="106291" y="422747"/>
                </a:cubicBezTo>
                <a:cubicBezTo>
                  <a:pt x="106203" y="422475"/>
                  <a:pt x="106159" y="422186"/>
                  <a:pt x="106181" y="421896"/>
                </a:cubicBezTo>
                <a:lnTo>
                  <a:pt x="108614" y="375153"/>
                </a:lnTo>
                <a:cubicBezTo>
                  <a:pt x="108636" y="374649"/>
                  <a:pt x="108834" y="374166"/>
                  <a:pt x="109184" y="373794"/>
                </a:cubicBezTo>
                <a:cubicBezTo>
                  <a:pt x="169609" y="307200"/>
                  <a:pt x="233914" y="244248"/>
                  <a:pt x="301792" y="185264"/>
                </a:cubicBezTo>
                <a:close/>
                <a:moveTo>
                  <a:pt x="60030" y="512510"/>
                </a:moveTo>
                <a:cubicBezTo>
                  <a:pt x="59482" y="514330"/>
                  <a:pt x="56719" y="514111"/>
                  <a:pt x="55272" y="514396"/>
                </a:cubicBezTo>
                <a:cubicBezTo>
                  <a:pt x="52203" y="514155"/>
                  <a:pt x="53365" y="511261"/>
                  <a:pt x="53430" y="509178"/>
                </a:cubicBezTo>
                <a:cubicBezTo>
                  <a:pt x="53430" y="508268"/>
                  <a:pt x="54000" y="507457"/>
                  <a:pt x="54856" y="507139"/>
                </a:cubicBezTo>
                <a:cubicBezTo>
                  <a:pt x="56785" y="506240"/>
                  <a:pt x="58451" y="509331"/>
                  <a:pt x="59591" y="510318"/>
                </a:cubicBezTo>
                <a:cubicBezTo>
                  <a:pt x="60118" y="510914"/>
                  <a:pt x="60293" y="511754"/>
                  <a:pt x="60030" y="512510"/>
                </a:cubicBezTo>
                <a:close/>
                <a:moveTo>
                  <a:pt x="158976" y="486332"/>
                </a:moveTo>
                <a:cubicBezTo>
                  <a:pt x="133521" y="495628"/>
                  <a:pt x="107496" y="503352"/>
                  <a:pt x="81099" y="509463"/>
                </a:cubicBezTo>
                <a:cubicBezTo>
                  <a:pt x="80529" y="509594"/>
                  <a:pt x="79937" y="509491"/>
                  <a:pt x="79433" y="509178"/>
                </a:cubicBezTo>
                <a:cubicBezTo>
                  <a:pt x="77986" y="508016"/>
                  <a:pt x="78227" y="505341"/>
                  <a:pt x="76539" y="503960"/>
                </a:cubicBezTo>
                <a:lnTo>
                  <a:pt x="27428" y="449280"/>
                </a:lnTo>
                <a:cubicBezTo>
                  <a:pt x="26178" y="447416"/>
                  <a:pt x="23196" y="447657"/>
                  <a:pt x="23240" y="445158"/>
                </a:cubicBezTo>
                <a:lnTo>
                  <a:pt x="27625" y="374583"/>
                </a:lnTo>
                <a:cubicBezTo>
                  <a:pt x="27691" y="373373"/>
                  <a:pt x="28721" y="372445"/>
                  <a:pt x="29927" y="372509"/>
                </a:cubicBezTo>
                <a:cubicBezTo>
                  <a:pt x="30059" y="372515"/>
                  <a:pt x="30191" y="372535"/>
                  <a:pt x="30322" y="372566"/>
                </a:cubicBezTo>
                <a:cubicBezTo>
                  <a:pt x="49966" y="377139"/>
                  <a:pt x="69808" y="380674"/>
                  <a:pt x="89825" y="383155"/>
                </a:cubicBezTo>
                <a:cubicBezTo>
                  <a:pt x="90922" y="383289"/>
                  <a:pt x="91755" y="384232"/>
                  <a:pt x="91755" y="385348"/>
                </a:cubicBezTo>
                <a:lnTo>
                  <a:pt x="89146" y="435555"/>
                </a:lnTo>
                <a:cubicBezTo>
                  <a:pt x="88992" y="437454"/>
                  <a:pt x="89562" y="439342"/>
                  <a:pt x="90746" y="440839"/>
                </a:cubicBezTo>
                <a:cubicBezTo>
                  <a:pt x="91689" y="444220"/>
                  <a:pt x="95219" y="446189"/>
                  <a:pt x="98595" y="445235"/>
                </a:cubicBezTo>
                <a:cubicBezTo>
                  <a:pt x="99056" y="445105"/>
                  <a:pt x="99494" y="444926"/>
                  <a:pt x="99910" y="444698"/>
                </a:cubicBezTo>
                <a:cubicBezTo>
                  <a:pt x="115784" y="437916"/>
                  <a:pt x="132491" y="433292"/>
                  <a:pt x="149592" y="430951"/>
                </a:cubicBezTo>
                <a:cubicBezTo>
                  <a:pt x="150797" y="430780"/>
                  <a:pt x="151893" y="431611"/>
                  <a:pt x="152069" y="432810"/>
                </a:cubicBezTo>
                <a:cubicBezTo>
                  <a:pt x="152091" y="432869"/>
                  <a:pt x="152091" y="432931"/>
                  <a:pt x="152091" y="432990"/>
                </a:cubicBezTo>
                <a:cubicBezTo>
                  <a:pt x="153099" y="450089"/>
                  <a:pt x="155862" y="467041"/>
                  <a:pt x="160357" y="483570"/>
                </a:cubicBezTo>
                <a:cubicBezTo>
                  <a:pt x="160729" y="484714"/>
                  <a:pt x="160115" y="485946"/>
                  <a:pt x="158976" y="486332"/>
                </a:cubicBezTo>
                <a:close/>
                <a:moveTo>
                  <a:pt x="390411" y="257330"/>
                </a:moveTo>
                <a:lnTo>
                  <a:pt x="177743" y="471292"/>
                </a:lnTo>
                <a:cubicBezTo>
                  <a:pt x="176888" y="472147"/>
                  <a:pt x="175506" y="472145"/>
                  <a:pt x="174651" y="471288"/>
                </a:cubicBezTo>
                <a:cubicBezTo>
                  <a:pt x="174345" y="471000"/>
                  <a:pt x="174147" y="470637"/>
                  <a:pt x="174059" y="470240"/>
                </a:cubicBezTo>
                <a:cubicBezTo>
                  <a:pt x="170595" y="455342"/>
                  <a:pt x="168622" y="440142"/>
                  <a:pt x="168118" y="424856"/>
                </a:cubicBezTo>
                <a:cubicBezTo>
                  <a:pt x="168096" y="424218"/>
                  <a:pt x="168359" y="423602"/>
                  <a:pt x="168820" y="423168"/>
                </a:cubicBezTo>
                <a:cubicBezTo>
                  <a:pt x="233738" y="364300"/>
                  <a:pt x="292803" y="297321"/>
                  <a:pt x="349061" y="230758"/>
                </a:cubicBezTo>
                <a:cubicBezTo>
                  <a:pt x="349544" y="230771"/>
                  <a:pt x="350004" y="230931"/>
                  <a:pt x="350398" y="231218"/>
                </a:cubicBezTo>
                <a:cubicBezTo>
                  <a:pt x="362457" y="240376"/>
                  <a:pt x="375634" y="247951"/>
                  <a:pt x="389622" y="253757"/>
                </a:cubicBezTo>
                <a:cubicBezTo>
                  <a:pt x="390762" y="254191"/>
                  <a:pt x="391310" y="255458"/>
                  <a:pt x="390893" y="256589"/>
                </a:cubicBezTo>
                <a:cubicBezTo>
                  <a:pt x="390784" y="256866"/>
                  <a:pt x="390608" y="257118"/>
                  <a:pt x="390411" y="257330"/>
                </a:cubicBezTo>
                <a:close/>
                <a:moveTo>
                  <a:pt x="433317" y="214139"/>
                </a:moveTo>
                <a:lnTo>
                  <a:pt x="406745" y="240887"/>
                </a:lnTo>
                <a:cubicBezTo>
                  <a:pt x="344194" y="223588"/>
                  <a:pt x="306089" y="161586"/>
                  <a:pt x="276184" y="111401"/>
                </a:cubicBezTo>
                <a:cubicBezTo>
                  <a:pt x="275658" y="110488"/>
                  <a:pt x="275855" y="109329"/>
                  <a:pt x="276644" y="108638"/>
                </a:cubicBezTo>
                <a:lnTo>
                  <a:pt x="297736" y="90309"/>
                </a:lnTo>
                <a:cubicBezTo>
                  <a:pt x="298657" y="89511"/>
                  <a:pt x="300038" y="89603"/>
                  <a:pt x="300827" y="90513"/>
                </a:cubicBezTo>
                <a:cubicBezTo>
                  <a:pt x="300980" y="90675"/>
                  <a:pt x="301090" y="90857"/>
                  <a:pt x="301178" y="91055"/>
                </a:cubicBezTo>
                <a:cubicBezTo>
                  <a:pt x="305431" y="100482"/>
                  <a:pt x="312557" y="108090"/>
                  <a:pt x="320077" y="115698"/>
                </a:cubicBezTo>
                <a:cubicBezTo>
                  <a:pt x="329592" y="125279"/>
                  <a:pt x="339392" y="134904"/>
                  <a:pt x="348864" y="144200"/>
                </a:cubicBezTo>
                <a:cubicBezTo>
                  <a:pt x="374735" y="168317"/>
                  <a:pt x="398150" y="198595"/>
                  <a:pt x="432462" y="210522"/>
                </a:cubicBezTo>
                <a:cubicBezTo>
                  <a:pt x="433624" y="210874"/>
                  <a:pt x="434282" y="212098"/>
                  <a:pt x="433931" y="213258"/>
                </a:cubicBezTo>
                <a:cubicBezTo>
                  <a:pt x="433821" y="213617"/>
                  <a:pt x="433602" y="213944"/>
                  <a:pt x="433339" y="214205"/>
                </a:cubicBezTo>
                <a:close/>
                <a:moveTo>
                  <a:pt x="501722" y="121508"/>
                </a:moveTo>
                <a:cubicBezTo>
                  <a:pt x="497096" y="144971"/>
                  <a:pt x="482867" y="165431"/>
                  <a:pt x="462477" y="177920"/>
                </a:cubicBezTo>
                <a:cubicBezTo>
                  <a:pt x="459298" y="179573"/>
                  <a:pt x="457829" y="183311"/>
                  <a:pt x="459013" y="186690"/>
                </a:cubicBezTo>
                <a:cubicBezTo>
                  <a:pt x="459254" y="187466"/>
                  <a:pt x="459035" y="188310"/>
                  <a:pt x="458465" y="188882"/>
                </a:cubicBezTo>
                <a:lnTo>
                  <a:pt x="449695" y="197652"/>
                </a:lnTo>
                <a:cubicBezTo>
                  <a:pt x="448928" y="198415"/>
                  <a:pt x="447744" y="198516"/>
                  <a:pt x="446866" y="197893"/>
                </a:cubicBezTo>
                <a:cubicBezTo>
                  <a:pt x="420689" y="191009"/>
                  <a:pt x="400978" y="173337"/>
                  <a:pt x="382430" y="153693"/>
                </a:cubicBezTo>
                <a:cubicBezTo>
                  <a:pt x="373661" y="144770"/>
                  <a:pt x="344589" y="116027"/>
                  <a:pt x="335315" y="107081"/>
                </a:cubicBezTo>
                <a:cubicBezTo>
                  <a:pt x="326545" y="98684"/>
                  <a:pt x="317512" y="90002"/>
                  <a:pt x="314157" y="77659"/>
                </a:cubicBezTo>
                <a:cubicBezTo>
                  <a:pt x="313960" y="76858"/>
                  <a:pt x="314223" y="76010"/>
                  <a:pt x="314837" y="75466"/>
                </a:cubicBezTo>
                <a:lnTo>
                  <a:pt x="345904" y="48455"/>
                </a:lnTo>
                <a:cubicBezTo>
                  <a:pt x="348053" y="47635"/>
                  <a:pt x="349872" y="46083"/>
                  <a:pt x="350990" y="44070"/>
                </a:cubicBezTo>
                <a:cubicBezTo>
                  <a:pt x="362084" y="20940"/>
                  <a:pt x="393677" y="16577"/>
                  <a:pt x="420557" y="21773"/>
                </a:cubicBezTo>
                <a:cubicBezTo>
                  <a:pt x="475522" y="29030"/>
                  <a:pt x="510579" y="70007"/>
                  <a:pt x="501722" y="1215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50"/>
          <p:cNvSpPr/>
          <p:nvPr/>
        </p:nvSpPr>
        <p:spPr>
          <a:xfrm>
            <a:off x="7255024" y="2874631"/>
            <a:ext cx="1233419" cy="1388950"/>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 name="תמונה 1">
            <a:extLst>
              <a:ext uri="{FF2B5EF4-FFF2-40B4-BE49-F238E27FC236}">
                <a16:creationId xmlns:a16="http://schemas.microsoft.com/office/drawing/2014/main" id="{F67DA854-BEB1-6AF6-395B-521FD22238BF}"/>
              </a:ext>
            </a:extLst>
          </p:cNvPr>
          <p:cNvPicPr>
            <a:picLocks noChangeAspect="1"/>
          </p:cNvPicPr>
          <p:nvPr/>
        </p:nvPicPr>
        <p:blipFill>
          <a:blip r:embed="rId3"/>
          <a:stretch>
            <a:fillRect/>
          </a:stretch>
        </p:blipFill>
        <p:spPr>
          <a:xfrm>
            <a:off x="7283297" y="577002"/>
            <a:ext cx="1020301" cy="1031472"/>
          </a:xfrm>
          <a:prstGeom prst="rect">
            <a:avLst/>
          </a:prstGeom>
        </p:spPr>
      </p:pic>
      <p:pic>
        <p:nvPicPr>
          <p:cNvPr id="3" name="תמונה 2">
            <a:extLst>
              <a:ext uri="{FF2B5EF4-FFF2-40B4-BE49-F238E27FC236}">
                <a16:creationId xmlns:a16="http://schemas.microsoft.com/office/drawing/2014/main" id="{26363226-685A-5026-D290-6EC031C4136A}"/>
              </a:ext>
            </a:extLst>
          </p:cNvPr>
          <p:cNvPicPr>
            <a:picLocks noChangeAspect="1"/>
          </p:cNvPicPr>
          <p:nvPr/>
        </p:nvPicPr>
        <p:blipFill>
          <a:blip r:embed="rId4"/>
          <a:stretch>
            <a:fillRect/>
          </a:stretch>
        </p:blipFill>
        <p:spPr>
          <a:xfrm>
            <a:off x="6090587" y="571617"/>
            <a:ext cx="1164437" cy="841321"/>
          </a:xfrm>
          <a:prstGeom prst="rect">
            <a:avLst/>
          </a:prstGeom>
        </p:spPr>
      </p:pic>
      <p:sp>
        <p:nvSpPr>
          <p:cNvPr id="4" name="Google Shape;368;p33">
            <a:extLst>
              <a:ext uri="{FF2B5EF4-FFF2-40B4-BE49-F238E27FC236}">
                <a16:creationId xmlns:a16="http://schemas.microsoft.com/office/drawing/2014/main" id="{3C61925C-78D6-3E55-E0C0-D7BEF5FEE1C1}"/>
              </a:ext>
            </a:extLst>
          </p:cNvPr>
          <p:cNvSpPr/>
          <p:nvPr/>
        </p:nvSpPr>
        <p:spPr>
          <a:xfrm rot="20888674">
            <a:off x="4185048" y="355635"/>
            <a:ext cx="1042814" cy="1052232"/>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720"/>
        <p:cNvGrpSpPr/>
        <p:nvPr/>
      </p:nvGrpSpPr>
      <p:grpSpPr>
        <a:xfrm>
          <a:off x="0" y="0"/>
          <a:ext cx="0" cy="0"/>
          <a:chOff x="0" y="0"/>
          <a:chExt cx="0" cy="0"/>
        </a:xfrm>
      </p:grpSpPr>
      <p:sp>
        <p:nvSpPr>
          <p:cNvPr id="721" name="Google Shape;721;p51"/>
          <p:cNvSpPr/>
          <p:nvPr/>
        </p:nvSpPr>
        <p:spPr>
          <a:xfrm>
            <a:off x="862575" y="746825"/>
            <a:ext cx="296336" cy="380212"/>
          </a:xfrm>
          <a:custGeom>
            <a:avLst/>
            <a:gdLst/>
            <a:ahLst/>
            <a:cxnLst/>
            <a:rect l="l" t="t" r="r" b="b"/>
            <a:pathLst>
              <a:path w="17107" h="21949" extrusionOk="0">
                <a:moveTo>
                  <a:pt x="9198" y="1679"/>
                </a:moveTo>
                <a:lnTo>
                  <a:pt x="9198" y="1947"/>
                </a:lnTo>
                <a:lnTo>
                  <a:pt x="9247" y="2190"/>
                </a:lnTo>
                <a:lnTo>
                  <a:pt x="9296" y="2385"/>
                </a:lnTo>
                <a:lnTo>
                  <a:pt x="9344" y="2482"/>
                </a:lnTo>
                <a:lnTo>
                  <a:pt x="9417" y="2531"/>
                </a:lnTo>
                <a:lnTo>
                  <a:pt x="9515" y="2604"/>
                </a:lnTo>
                <a:lnTo>
                  <a:pt x="9612" y="2604"/>
                </a:lnTo>
                <a:lnTo>
                  <a:pt x="9709" y="2580"/>
                </a:lnTo>
                <a:lnTo>
                  <a:pt x="9758" y="2531"/>
                </a:lnTo>
                <a:lnTo>
                  <a:pt x="9782" y="2482"/>
                </a:lnTo>
                <a:lnTo>
                  <a:pt x="9831" y="2385"/>
                </a:lnTo>
                <a:lnTo>
                  <a:pt x="9855" y="2263"/>
                </a:lnTo>
                <a:lnTo>
                  <a:pt x="9831" y="2409"/>
                </a:lnTo>
                <a:lnTo>
                  <a:pt x="9806" y="2555"/>
                </a:lnTo>
                <a:lnTo>
                  <a:pt x="9758" y="2677"/>
                </a:lnTo>
                <a:lnTo>
                  <a:pt x="9661" y="2799"/>
                </a:lnTo>
                <a:lnTo>
                  <a:pt x="9563" y="2847"/>
                </a:lnTo>
                <a:lnTo>
                  <a:pt x="9466" y="2872"/>
                </a:lnTo>
                <a:lnTo>
                  <a:pt x="9320" y="2847"/>
                </a:lnTo>
                <a:lnTo>
                  <a:pt x="9198" y="2774"/>
                </a:lnTo>
                <a:lnTo>
                  <a:pt x="9077" y="2701"/>
                </a:lnTo>
                <a:lnTo>
                  <a:pt x="8979" y="2628"/>
                </a:lnTo>
                <a:lnTo>
                  <a:pt x="8906" y="2531"/>
                </a:lnTo>
                <a:lnTo>
                  <a:pt x="8858" y="2434"/>
                </a:lnTo>
                <a:lnTo>
                  <a:pt x="8809" y="2312"/>
                </a:lnTo>
                <a:lnTo>
                  <a:pt x="8809" y="2190"/>
                </a:lnTo>
                <a:lnTo>
                  <a:pt x="8833" y="2093"/>
                </a:lnTo>
                <a:lnTo>
                  <a:pt x="8858" y="1971"/>
                </a:lnTo>
                <a:lnTo>
                  <a:pt x="8931" y="1898"/>
                </a:lnTo>
                <a:lnTo>
                  <a:pt x="9004" y="1801"/>
                </a:lnTo>
                <a:lnTo>
                  <a:pt x="9101" y="1728"/>
                </a:lnTo>
                <a:lnTo>
                  <a:pt x="9198" y="1679"/>
                </a:lnTo>
                <a:close/>
                <a:moveTo>
                  <a:pt x="12483" y="1850"/>
                </a:moveTo>
                <a:lnTo>
                  <a:pt x="12507" y="2142"/>
                </a:lnTo>
                <a:lnTo>
                  <a:pt x="12556" y="2288"/>
                </a:lnTo>
                <a:lnTo>
                  <a:pt x="12605" y="2409"/>
                </a:lnTo>
                <a:lnTo>
                  <a:pt x="12629" y="2434"/>
                </a:lnTo>
                <a:lnTo>
                  <a:pt x="12653" y="2482"/>
                </a:lnTo>
                <a:lnTo>
                  <a:pt x="12751" y="2482"/>
                </a:lnTo>
                <a:lnTo>
                  <a:pt x="12848" y="2458"/>
                </a:lnTo>
                <a:lnTo>
                  <a:pt x="12921" y="2409"/>
                </a:lnTo>
                <a:lnTo>
                  <a:pt x="12970" y="2288"/>
                </a:lnTo>
                <a:lnTo>
                  <a:pt x="13018" y="2190"/>
                </a:lnTo>
                <a:lnTo>
                  <a:pt x="13043" y="2069"/>
                </a:lnTo>
                <a:lnTo>
                  <a:pt x="13043" y="1947"/>
                </a:lnTo>
                <a:lnTo>
                  <a:pt x="13140" y="1971"/>
                </a:lnTo>
                <a:lnTo>
                  <a:pt x="13213" y="2020"/>
                </a:lnTo>
                <a:lnTo>
                  <a:pt x="13286" y="2093"/>
                </a:lnTo>
                <a:lnTo>
                  <a:pt x="13359" y="2190"/>
                </a:lnTo>
                <a:lnTo>
                  <a:pt x="13432" y="2312"/>
                </a:lnTo>
                <a:lnTo>
                  <a:pt x="13456" y="2434"/>
                </a:lnTo>
                <a:lnTo>
                  <a:pt x="13432" y="2580"/>
                </a:lnTo>
                <a:lnTo>
                  <a:pt x="13408" y="2628"/>
                </a:lnTo>
                <a:lnTo>
                  <a:pt x="13383" y="2701"/>
                </a:lnTo>
                <a:lnTo>
                  <a:pt x="13286" y="2774"/>
                </a:lnTo>
                <a:lnTo>
                  <a:pt x="13164" y="2847"/>
                </a:lnTo>
                <a:lnTo>
                  <a:pt x="13043" y="2872"/>
                </a:lnTo>
                <a:lnTo>
                  <a:pt x="12921" y="2896"/>
                </a:lnTo>
                <a:lnTo>
                  <a:pt x="12629" y="2896"/>
                </a:lnTo>
                <a:lnTo>
                  <a:pt x="12386" y="2872"/>
                </a:lnTo>
                <a:lnTo>
                  <a:pt x="12264" y="2799"/>
                </a:lnTo>
                <a:lnTo>
                  <a:pt x="12167" y="2726"/>
                </a:lnTo>
                <a:lnTo>
                  <a:pt x="12094" y="2628"/>
                </a:lnTo>
                <a:lnTo>
                  <a:pt x="12069" y="2507"/>
                </a:lnTo>
                <a:lnTo>
                  <a:pt x="12094" y="2385"/>
                </a:lnTo>
                <a:lnTo>
                  <a:pt x="12118" y="2263"/>
                </a:lnTo>
                <a:lnTo>
                  <a:pt x="12167" y="2166"/>
                </a:lnTo>
                <a:lnTo>
                  <a:pt x="12240" y="2044"/>
                </a:lnTo>
                <a:lnTo>
                  <a:pt x="12361" y="1923"/>
                </a:lnTo>
                <a:lnTo>
                  <a:pt x="12483" y="1850"/>
                </a:lnTo>
                <a:close/>
                <a:moveTo>
                  <a:pt x="5865" y="1825"/>
                </a:moveTo>
                <a:lnTo>
                  <a:pt x="5840" y="1874"/>
                </a:lnTo>
                <a:lnTo>
                  <a:pt x="5840" y="2069"/>
                </a:lnTo>
                <a:lnTo>
                  <a:pt x="5840" y="2288"/>
                </a:lnTo>
                <a:lnTo>
                  <a:pt x="5865" y="2385"/>
                </a:lnTo>
                <a:lnTo>
                  <a:pt x="5889" y="2482"/>
                </a:lnTo>
                <a:lnTo>
                  <a:pt x="5938" y="2580"/>
                </a:lnTo>
                <a:lnTo>
                  <a:pt x="6011" y="2628"/>
                </a:lnTo>
                <a:lnTo>
                  <a:pt x="6132" y="2677"/>
                </a:lnTo>
                <a:lnTo>
                  <a:pt x="6230" y="2653"/>
                </a:lnTo>
                <a:lnTo>
                  <a:pt x="6327" y="2604"/>
                </a:lnTo>
                <a:lnTo>
                  <a:pt x="6376" y="2531"/>
                </a:lnTo>
                <a:lnTo>
                  <a:pt x="6400" y="2531"/>
                </a:lnTo>
                <a:lnTo>
                  <a:pt x="6424" y="2409"/>
                </a:lnTo>
                <a:lnTo>
                  <a:pt x="6449" y="2288"/>
                </a:lnTo>
                <a:lnTo>
                  <a:pt x="6449" y="1996"/>
                </a:lnTo>
                <a:lnTo>
                  <a:pt x="6522" y="2020"/>
                </a:lnTo>
                <a:lnTo>
                  <a:pt x="6595" y="2117"/>
                </a:lnTo>
                <a:lnTo>
                  <a:pt x="6643" y="2215"/>
                </a:lnTo>
                <a:lnTo>
                  <a:pt x="6643" y="2312"/>
                </a:lnTo>
                <a:lnTo>
                  <a:pt x="6643" y="2531"/>
                </a:lnTo>
                <a:lnTo>
                  <a:pt x="6595" y="2677"/>
                </a:lnTo>
                <a:lnTo>
                  <a:pt x="6522" y="2774"/>
                </a:lnTo>
                <a:lnTo>
                  <a:pt x="6424" y="2872"/>
                </a:lnTo>
                <a:lnTo>
                  <a:pt x="6303" y="2920"/>
                </a:lnTo>
                <a:lnTo>
                  <a:pt x="6181" y="2969"/>
                </a:lnTo>
                <a:lnTo>
                  <a:pt x="6059" y="2993"/>
                </a:lnTo>
                <a:lnTo>
                  <a:pt x="5913" y="2993"/>
                </a:lnTo>
                <a:lnTo>
                  <a:pt x="5792" y="2969"/>
                </a:lnTo>
                <a:lnTo>
                  <a:pt x="5646" y="2896"/>
                </a:lnTo>
                <a:lnTo>
                  <a:pt x="5548" y="2799"/>
                </a:lnTo>
                <a:lnTo>
                  <a:pt x="5475" y="2701"/>
                </a:lnTo>
                <a:lnTo>
                  <a:pt x="5427" y="2580"/>
                </a:lnTo>
                <a:lnTo>
                  <a:pt x="5427" y="2458"/>
                </a:lnTo>
                <a:lnTo>
                  <a:pt x="5451" y="2312"/>
                </a:lnTo>
                <a:lnTo>
                  <a:pt x="5475" y="2190"/>
                </a:lnTo>
                <a:lnTo>
                  <a:pt x="5548" y="2069"/>
                </a:lnTo>
                <a:lnTo>
                  <a:pt x="5694" y="1923"/>
                </a:lnTo>
                <a:lnTo>
                  <a:pt x="5865" y="1825"/>
                </a:lnTo>
                <a:close/>
                <a:moveTo>
                  <a:pt x="2531" y="1825"/>
                </a:moveTo>
                <a:lnTo>
                  <a:pt x="2580" y="2288"/>
                </a:lnTo>
                <a:lnTo>
                  <a:pt x="2604" y="2385"/>
                </a:lnTo>
                <a:lnTo>
                  <a:pt x="2653" y="2458"/>
                </a:lnTo>
                <a:lnTo>
                  <a:pt x="2750" y="2507"/>
                </a:lnTo>
                <a:lnTo>
                  <a:pt x="2847" y="2531"/>
                </a:lnTo>
                <a:lnTo>
                  <a:pt x="2945" y="2507"/>
                </a:lnTo>
                <a:lnTo>
                  <a:pt x="3018" y="2458"/>
                </a:lnTo>
                <a:lnTo>
                  <a:pt x="3066" y="2385"/>
                </a:lnTo>
                <a:lnTo>
                  <a:pt x="3091" y="2288"/>
                </a:lnTo>
                <a:lnTo>
                  <a:pt x="3066" y="1947"/>
                </a:lnTo>
                <a:lnTo>
                  <a:pt x="3115" y="1996"/>
                </a:lnTo>
                <a:lnTo>
                  <a:pt x="3188" y="2044"/>
                </a:lnTo>
                <a:lnTo>
                  <a:pt x="3212" y="2117"/>
                </a:lnTo>
                <a:lnTo>
                  <a:pt x="3237" y="2166"/>
                </a:lnTo>
                <a:lnTo>
                  <a:pt x="3237" y="2336"/>
                </a:lnTo>
                <a:lnTo>
                  <a:pt x="3212" y="2507"/>
                </a:lnTo>
                <a:lnTo>
                  <a:pt x="3139" y="2677"/>
                </a:lnTo>
                <a:lnTo>
                  <a:pt x="3042" y="2823"/>
                </a:lnTo>
                <a:lnTo>
                  <a:pt x="2920" y="2945"/>
                </a:lnTo>
                <a:lnTo>
                  <a:pt x="2774" y="3018"/>
                </a:lnTo>
                <a:lnTo>
                  <a:pt x="2653" y="3066"/>
                </a:lnTo>
                <a:lnTo>
                  <a:pt x="2531" y="3042"/>
                </a:lnTo>
                <a:lnTo>
                  <a:pt x="2409" y="3018"/>
                </a:lnTo>
                <a:lnTo>
                  <a:pt x="2312" y="2945"/>
                </a:lnTo>
                <a:lnTo>
                  <a:pt x="2215" y="2847"/>
                </a:lnTo>
                <a:lnTo>
                  <a:pt x="2142" y="2750"/>
                </a:lnTo>
                <a:lnTo>
                  <a:pt x="2093" y="2653"/>
                </a:lnTo>
                <a:lnTo>
                  <a:pt x="2044" y="2531"/>
                </a:lnTo>
                <a:lnTo>
                  <a:pt x="2044" y="2434"/>
                </a:lnTo>
                <a:lnTo>
                  <a:pt x="2044" y="2361"/>
                </a:lnTo>
                <a:lnTo>
                  <a:pt x="2117" y="2215"/>
                </a:lnTo>
                <a:lnTo>
                  <a:pt x="2190" y="2069"/>
                </a:lnTo>
                <a:lnTo>
                  <a:pt x="2312" y="1947"/>
                </a:lnTo>
                <a:lnTo>
                  <a:pt x="2409" y="1874"/>
                </a:lnTo>
                <a:lnTo>
                  <a:pt x="2531" y="1825"/>
                </a:lnTo>
                <a:close/>
                <a:moveTo>
                  <a:pt x="15598" y="3285"/>
                </a:moveTo>
                <a:lnTo>
                  <a:pt x="15768" y="3310"/>
                </a:lnTo>
                <a:lnTo>
                  <a:pt x="15598" y="3553"/>
                </a:lnTo>
                <a:lnTo>
                  <a:pt x="15598" y="3285"/>
                </a:lnTo>
                <a:close/>
                <a:moveTo>
                  <a:pt x="16328" y="3310"/>
                </a:moveTo>
                <a:lnTo>
                  <a:pt x="16328" y="3577"/>
                </a:lnTo>
                <a:lnTo>
                  <a:pt x="16352" y="3869"/>
                </a:lnTo>
                <a:lnTo>
                  <a:pt x="16011" y="4234"/>
                </a:lnTo>
                <a:lnTo>
                  <a:pt x="15695" y="4623"/>
                </a:lnTo>
                <a:lnTo>
                  <a:pt x="15549" y="4794"/>
                </a:lnTo>
                <a:lnTo>
                  <a:pt x="15573" y="4526"/>
                </a:lnTo>
                <a:lnTo>
                  <a:pt x="15598" y="4404"/>
                </a:lnTo>
                <a:lnTo>
                  <a:pt x="15695" y="4161"/>
                </a:lnTo>
                <a:lnTo>
                  <a:pt x="15817" y="3918"/>
                </a:lnTo>
                <a:lnTo>
                  <a:pt x="15963" y="3626"/>
                </a:lnTo>
                <a:lnTo>
                  <a:pt x="16133" y="3310"/>
                </a:lnTo>
                <a:close/>
                <a:moveTo>
                  <a:pt x="16425" y="4331"/>
                </a:moveTo>
                <a:lnTo>
                  <a:pt x="16547" y="4940"/>
                </a:lnTo>
                <a:lnTo>
                  <a:pt x="16425" y="4988"/>
                </a:lnTo>
                <a:lnTo>
                  <a:pt x="16328" y="5086"/>
                </a:lnTo>
                <a:lnTo>
                  <a:pt x="16133" y="5280"/>
                </a:lnTo>
                <a:lnTo>
                  <a:pt x="15938" y="5499"/>
                </a:lnTo>
                <a:lnTo>
                  <a:pt x="15817" y="5670"/>
                </a:lnTo>
                <a:lnTo>
                  <a:pt x="15549" y="5986"/>
                </a:lnTo>
                <a:lnTo>
                  <a:pt x="15549" y="5864"/>
                </a:lnTo>
                <a:lnTo>
                  <a:pt x="15598" y="5840"/>
                </a:lnTo>
                <a:lnTo>
                  <a:pt x="15646" y="5791"/>
                </a:lnTo>
                <a:lnTo>
                  <a:pt x="15671" y="5718"/>
                </a:lnTo>
                <a:lnTo>
                  <a:pt x="15671" y="5645"/>
                </a:lnTo>
                <a:lnTo>
                  <a:pt x="15671" y="5475"/>
                </a:lnTo>
                <a:lnTo>
                  <a:pt x="15719" y="5305"/>
                </a:lnTo>
                <a:lnTo>
                  <a:pt x="15792" y="5159"/>
                </a:lnTo>
                <a:lnTo>
                  <a:pt x="15890" y="4988"/>
                </a:lnTo>
                <a:lnTo>
                  <a:pt x="16133" y="4696"/>
                </a:lnTo>
                <a:lnTo>
                  <a:pt x="16352" y="4453"/>
                </a:lnTo>
                <a:lnTo>
                  <a:pt x="16425" y="4331"/>
                </a:lnTo>
                <a:close/>
                <a:moveTo>
                  <a:pt x="16571" y="5280"/>
                </a:moveTo>
                <a:lnTo>
                  <a:pt x="16595" y="5621"/>
                </a:lnTo>
                <a:lnTo>
                  <a:pt x="16595" y="6010"/>
                </a:lnTo>
                <a:lnTo>
                  <a:pt x="16401" y="6108"/>
                </a:lnTo>
                <a:lnTo>
                  <a:pt x="16230" y="6254"/>
                </a:lnTo>
                <a:lnTo>
                  <a:pt x="15914" y="6546"/>
                </a:lnTo>
                <a:lnTo>
                  <a:pt x="15719" y="6740"/>
                </a:lnTo>
                <a:lnTo>
                  <a:pt x="15549" y="6959"/>
                </a:lnTo>
                <a:lnTo>
                  <a:pt x="15549" y="6765"/>
                </a:lnTo>
                <a:lnTo>
                  <a:pt x="15622" y="6619"/>
                </a:lnTo>
                <a:lnTo>
                  <a:pt x="15695" y="6497"/>
                </a:lnTo>
                <a:lnTo>
                  <a:pt x="15841" y="6229"/>
                </a:lnTo>
                <a:lnTo>
                  <a:pt x="16036" y="5962"/>
                </a:lnTo>
                <a:lnTo>
                  <a:pt x="16230" y="5670"/>
                </a:lnTo>
                <a:lnTo>
                  <a:pt x="16449" y="5402"/>
                </a:lnTo>
                <a:lnTo>
                  <a:pt x="16571" y="5280"/>
                </a:lnTo>
                <a:close/>
                <a:moveTo>
                  <a:pt x="5743" y="6716"/>
                </a:moveTo>
                <a:lnTo>
                  <a:pt x="5694" y="6740"/>
                </a:lnTo>
                <a:lnTo>
                  <a:pt x="5621" y="6789"/>
                </a:lnTo>
                <a:lnTo>
                  <a:pt x="5475" y="6935"/>
                </a:lnTo>
                <a:lnTo>
                  <a:pt x="5305" y="7105"/>
                </a:lnTo>
                <a:lnTo>
                  <a:pt x="5086" y="7251"/>
                </a:lnTo>
                <a:lnTo>
                  <a:pt x="4867" y="7373"/>
                </a:lnTo>
                <a:lnTo>
                  <a:pt x="4745" y="7422"/>
                </a:lnTo>
                <a:lnTo>
                  <a:pt x="4648" y="7446"/>
                </a:lnTo>
                <a:lnTo>
                  <a:pt x="4429" y="7446"/>
                </a:lnTo>
                <a:lnTo>
                  <a:pt x="4332" y="7397"/>
                </a:lnTo>
                <a:lnTo>
                  <a:pt x="4259" y="7349"/>
                </a:lnTo>
                <a:lnTo>
                  <a:pt x="4186" y="7251"/>
                </a:lnTo>
                <a:lnTo>
                  <a:pt x="4113" y="7130"/>
                </a:lnTo>
                <a:lnTo>
                  <a:pt x="4064" y="7057"/>
                </a:lnTo>
                <a:lnTo>
                  <a:pt x="3991" y="7032"/>
                </a:lnTo>
                <a:lnTo>
                  <a:pt x="3894" y="7032"/>
                </a:lnTo>
                <a:lnTo>
                  <a:pt x="3821" y="7057"/>
                </a:lnTo>
                <a:lnTo>
                  <a:pt x="3553" y="7227"/>
                </a:lnTo>
                <a:lnTo>
                  <a:pt x="3358" y="7324"/>
                </a:lnTo>
                <a:lnTo>
                  <a:pt x="3188" y="7422"/>
                </a:lnTo>
                <a:lnTo>
                  <a:pt x="3042" y="7470"/>
                </a:lnTo>
                <a:lnTo>
                  <a:pt x="2969" y="7470"/>
                </a:lnTo>
                <a:lnTo>
                  <a:pt x="2896" y="7446"/>
                </a:lnTo>
                <a:lnTo>
                  <a:pt x="2847" y="7422"/>
                </a:lnTo>
                <a:lnTo>
                  <a:pt x="2823" y="7349"/>
                </a:lnTo>
                <a:lnTo>
                  <a:pt x="2799" y="7276"/>
                </a:lnTo>
                <a:lnTo>
                  <a:pt x="2799" y="7178"/>
                </a:lnTo>
                <a:lnTo>
                  <a:pt x="2799" y="7130"/>
                </a:lnTo>
                <a:lnTo>
                  <a:pt x="2774" y="7105"/>
                </a:lnTo>
                <a:lnTo>
                  <a:pt x="2726" y="7081"/>
                </a:lnTo>
                <a:lnTo>
                  <a:pt x="2653" y="7081"/>
                </a:lnTo>
                <a:lnTo>
                  <a:pt x="2604" y="7154"/>
                </a:lnTo>
                <a:lnTo>
                  <a:pt x="2555" y="7373"/>
                </a:lnTo>
                <a:lnTo>
                  <a:pt x="2531" y="7470"/>
                </a:lnTo>
                <a:lnTo>
                  <a:pt x="2531" y="7568"/>
                </a:lnTo>
                <a:lnTo>
                  <a:pt x="2555" y="7665"/>
                </a:lnTo>
                <a:lnTo>
                  <a:pt x="2628" y="7762"/>
                </a:lnTo>
                <a:lnTo>
                  <a:pt x="2701" y="7811"/>
                </a:lnTo>
                <a:lnTo>
                  <a:pt x="2823" y="7860"/>
                </a:lnTo>
                <a:lnTo>
                  <a:pt x="2945" y="7884"/>
                </a:lnTo>
                <a:lnTo>
                  <a:pt x="3091" y="7860"/>
                </a:lnTo>
                <a:lnTo>
                  <a:pt x="3212" y="7835"/>
                </a:lnTo>
                <a:lnTo>
                  <a:pt x="3358" y="7787"/>
                </a:lnTo>
                <a:lnTo>
                  <a:pt x="3602" y="7665"/>
                </a:lnTo>
                <a:lnTo>
                  <a:pt x="3845" y="7519"/>
                </a:lnTo>
                <a:lnTo>
                  <a:pt x="3942" y="7641"/>
                </a:lnTo>
                <a:lnTo>
                  <a:pt x="4040" y="7714"/>
                </a:lnTo>
                <a:lnTo>
                  <a:pt x="4137" y="7787"/>
                </a:lnTo>
                <a:lnTo>
                  <a:pt x="4259" y="7835"/>
                </a:lnTo>
                <a:lnTo>
                  <a:pt x="4356" y="7860"/>
                </a:lnTo>
                <a:lnTo>
                  <a:pt x="4478" y="7860"/>
                </a:lnTo>
                <a:lnTo>
                  <a:pt x="4745" y="7835"/>
                </a:lnTo>
                <a:lnTo>
                  <a:pt x="4989" y="7762"/>
                </a:lnTo>
                <a:lnTo>
                  <a:pt x="5232" y="7641"/>
                </a:lnTo>
                <a:lnTo>
                  <a:pt x="5475" y="7495"/>
                </a:lnTo>
                <a:lnTo>
                  <a:pt x="5694" y="7324"/>
                </a:lnTo>
                <a:lnTo>
                  <a:pt x="5816" y="7470"/>
                </a:lnTo>
                <a:lnTo>
                  <a:pt x="5962" y="7592"/>
                </a:lnTo>
                <a:lnTo>
                  <a:pt x="6132" y="7665"/>
                </a:lnTo>
                <a:lnTo>
                  <a:pt x="6327" y="7738"/>
                </a:lnTo>
                <a:lnTo>
                  <a:pt x="6741" y="7738"/>
                </a:lnTo>
                <a:lnTo>
                  <a:pt x="6862" y="7689"/>
                </a:lnTo>
                <a:lnTo>
                  <a:pt x="6984" y="7641"/>
                </a:lnTo>
                <a:lnTo>
                  <a:pt x="7106" y="7592"/>
                </a:lnTo>
                <a:lnTo>
                  <a:pt x="7300" y="7422"/>
                </a:lnTo>
                <a:lnTo>
                  <a:pt x="7422" y="7568"/>
                </a:lnTo>
                <a:lnTo>
                  <a:pt x="7592" y="7665"/>
                </a:lnTo>
                <a:lnTo>
                  <a:pt x="7787" y="7714"/>
                </a:lnTo>
                <a:lnTo>
                  <a:pt x="7982" y="7738"/>
                </a:lnTo>
                <a:lnTo>
                  <a:pt x="8201" y="7714"/>
                </a:lnTo>
                <a:lnTo>
                  <a:pt x="8395" y="7665"/>
                </a:lnTo>
                <a:lnTo>
                  <a:pt x="8590" y="7568"/>
                </a:lnTo>
                <a:lnTo>
                  <a:pt x="8785" y="7446"/>
                </a:lnTo>
                <a:lnTo>
                  <a:pt x="8931" y="7568"/>
                </a:lnTo>
                <a:lnTo>
                  <a:pt x="9101" y="7665"/>
                </a:lnTo>
                <a:lnTo>
                  <a:pt x="9271" y="7738"/>
                </a:lnTo>
                <a:lnTo>
                  <a:pt x="9466" y="7787"/>
                </a:lnTo>
                <a:lnTo>
                  <a:pt x="9636" y="7787"/>
                </a:lnTo>
                <a:lnTo>
                  <a:pt x="9806" y="7762"/>
                </a:lnTo>
                <a:lnTo>
                  <a:pt x="9977" y="7714"/>
                </a:lnTo>
                <a:lnTo>
                  <a:pt x="10098" y="7616"/>
                </a:lnTo>
                <a:lnTo>
                  <a:pt x="10196" y="7714"/>
                </a:lnTo>
                <a:lnTo>
                  <a:pt x="10293" y="7787"/>
                </a:lnTo>
                <a:lnTo>
                  <a:pt x="10415" y="7860"/>
                </a:lnTo>
                <a:lnTo>
                  <a:pt x="10536" y="7908"/>
                </a:lnTo>
                <a:lnTo>
                  <a:pt x="10658" y="7957"/>
                </a:lnTo>
                <a:lnTo>
                  <a:pt x="10780" y="7957"/>
                </a:lnTo>
                <a:lnTo>
                  <a:pt x="10901" y="7908"/>
                </a:lnTo>
                <a:lnTo>
                  <a:pt x="10999" y="7860"/>
                </a:lnTo>
                <a:lnTo>
                  <a:pt x="11120" y="7811"/>
                </a:lnTo>
                <a:lnTo>
                  <a:pt x="11193" y="7714"/>
                </a:lnTo>
                <a:lnTo>
                  <a:pt x="11364" y="7543"/>
                </a:lnTo>
                <a:lnTo>
                  <a:pt x="11607" y="7689"/>
                </a:lnTo>
                <a:lnTo>
                  <a:pt x="11729" y="7762"/>
                </a:lnTo>
                <a:lnTo>
                  <a:pt x="11850" y="7811"/>
                </a:lnTo>
                <a:lnTo>
                  <a:pt x="11972" y="7835"/>
                </a:lnTo>
                <a:lnTo>
                  <a:pt x="12094" y="7835"/>
                </a:lnTo>
                <a:lnTo>
                  <a:pt x="12191" y="7811"/>
                </a:lnTo>
                <a:lnTo>
                  <a:pt x="12288" y="7738"/>
                </a:lnTo>
                <a:lnTo>
                  <a:pt x="12410" y="7835"/>
                </a:lnTo>
                <a:lnTo>
                  <a:pt x="12556" y="7884"/>
                </a:lnTo>
                <a:lnTo>
                  <a:pt x="12726" y="7908"/>
                </a:lnTo>
                <a:lnTo>
                  <a:pt x="12872" y="7884"/>
                </a:lnTo>
                <a:lnTo>
                  <a:pt x="13018" y="7860"/>
                </a:lnTo>
                <a:lnTo>
                  <a:pt x="13164" y="7762"/>
                </a:lnTo>
                <a:lnTo>
                  <a:pt x="13262" y="7665"/>
                </a:lnTo>
                <a:lnTo>
                  <a:pt x="13335" y="7519"/>
                </a:lnTo>
                <a:lnTo>
                  <a:pt x="13335" y="7470"/>
                </a:lnTo>
                <a:lnTo>
                  <a:pt x="13335" y="7446"/>
                </a:lnTo>
                <a:lnTo>
                  <a:pt x="13286" y="7422"/>
                </a:lnTo>
                <a:lnTo>
                  <a:pt x="13262" y="7422"/>
                </a:lnTo>
                <a:lnTo>
                  <a:pt x="13043" y="7470"/>
                </a:lnTo>
                <a:lnTo>
                  <a:pt x="12775" y="7543"/>
                </a:lnTo>
                <a:lnTo>
                  <a:pt x="12653" y="7543"/>
                </a:lnTo>
                <a:lnTo>
                  <a:pt x="12532" y="7519"/>
                </a:lnTo>
                <a:lnTo>
                  <a:pt x="12459" y="7470"/>
                </a:lnTo>
                <a:lnTo>
                  <a:pt x="12434" y="7422"/>
                </a:lnTo>
                <a:lnTo>
                  <a:pt x="12410" y="7373"/>
                </a:lnTo>
                <a:lnTo>
                  <a:pt x="12386" y="7300"/>
                </a:lnTo>
                <a:lnTo>
                  <a:pt x="12337" y="7251"/>
                </a:lnTo>
                <a:lnTo>
                  <a:pt x="12288" y="7203"/>
                </a:lnTo>
                <a:lnTo>
                  <a:pt x="12167" y="7203"/>
                </a:lnTo>
                <a:lnTo>
                  <a:pt x="12118" y="7251"/>
                </a:lnTo>
                <a:lnTo>
                  <a:pt x="12094" y="7300"/>
                </a:lnTo>
                <a:lnTo>
                  <a:pt x="12069" y="7373"/>
                </a:lnTo>
                <a:lnTo>
                  <a:pt x="12069" y="7422"/>
                </a:lnTo>
                <a:lnTo>
                  <a:pt x="12045" y="7470"/>
                </a:lnTo>
                <a:lnTo>
                  <a:pt x="12021" y="7495"/>
                </a:lnTo>
                <a:lnTo>
                  <a:pt x="11899" y="7495"/>
                </a:lnTo>
                <a:lnTo>
                  <a:pt x="11777" y="7446"/>
                </a:lnTo>
                <a:lnTo>
                  <a:pt x="11583" y="7300"/>
                </a:lnTo>
                <a:lnTo>
                  <a:pt x="11461" y="7178"/>
                </a:lnTo>
                <a:lnTo>
                  <a:pt x="11388" y="7154"/>
                </a:lnTo>
                <a:lnTo>
                  <a:pt x="11339" y="7130"/>
                </a:lnTo>
                <a:lnTo>
                  <a:pt x="11266" y="7154"/>
                </a:lnTo>
                <a:lnTo>
                  <a:pt x="11218" y="7178"/>
                </a:lnTo>
                <a:lnTo>
                  <a:pt x="11047" y="7397"/>
                </a:lnTo>
                <a:lnTo>
                  <a:pt x="10926" y="7495"/>
                </a:lnTo>
                <a:lnTo>
                  <a:pt x="10804" y="7543"/>
                </a:lnTo>
                <a:lnTo>
                  <a:pt x="10707" y="7568"/>
                </a:lnTo>
                <a:lnTo>
                  <a:pt x="10609" y="7568"/>
                </a:lnTo>
                <a:lnTo>
                  <a:pt x="10536" y="7519"/>
                </a:lnTo>
                <a:lnTo>
                  <a:pt x="10463" y="7422"/>
                </a:lnTo>
                <a:lnTo>
                  <a:pt x="10390" y="7324"/>
                </a:lnTo>
                <a:lnTo>
                  <a:pt x="10342" y="7178"/>
                </a:lnTo>
                <a:lnTo>
                  <a:pt x="10342" y="7105"/>
                </a:lnTo>
                <a:lnTo>
                  <a:pt x="10293" y="7032"/>
                </a:lnTo>
                <a:lnTo>
                  <a:pt x="10244" y="7008"/>
                </a:lnTo>
                <a:lnTo>
                  <a:pt x="10196" y="6984"/>
                </a:lnTo>
                <a:lnTo>
                  <a:pt x="10123" y="6984"/>
                </a:lnTo>
                <a:lnTo>
                  <a:pt x="10074" y="7008"/>
                </a:lnTo>
                <a:lnTo>
                  <a:pt x="10025" y="7057"/>
                </a:lnTo>
                <a:lnTo>
                  <a:pt x="9977" y="7130"/>
                </a:lnTo>
                <a:lnTo>
                  <a:pt x="9952" y="7227"/>
                </a:lnTo>
                <a:lnTo>
                  <a:pt x="9904" y="7300"/>
                </a:lnTo>
                <a:lnTo>
                  <a:pt x="9831" y="7349"/>
                </a:lnTo>
                <a:lnTo>
                  <a:pt x="9782" y="7397"/>
                </a:lnTo>
                <a:lnTo>
                  <a:pt x="9709" y="7422"/>
                </a:lnTo>
                <a:lnTo>
                  <a:pt x="9636" y="7422"/>
                </a:lnTo>
                <a:lnTo>
                  <a:pt x="9466" y="7397"/>
                </a:lnTo>
                <a:lnTo>
                  <a:pt x="9320" y="7349"/>
                </a:lnTo>
                <a:lnTo>
                  <a:pt x="9174" y="7251"/>
                </a:lnTo>
                <a:lnTo>
                  <a:pt x="9028" y="7154"/>
                </a:lnTo>
                <a:lnTo>
                  <a:pt x="8906" y="7032"/>
                </a:lnTo>
                <a:lnTo>
                  <a:pt x="8858" y="6984"/>
                </a:lnTo>
                <a:lnTo>
                  <a:pt x="8687" y="6984"/>
                </a:lnTo>
                <a:lnTo>
                  <a:pt x="8639" y="7032"/>
                </a:lnTo>
                <a:lnTo>
                  <a:pt x="8517" y="7130"/>
                </a:lnTo>
                <a:lnTo>
                  <a:pt x="8371" y="7227"/>
                </a:lnTo>
                <a:lnTo>
                  <a:pt x="8201" y="7300"/>
                </a:lnTo>
                <a:lnTo>
                  <a:pt x="8030" y="7349"/>
                </a:lnTo>
                <a:lnTo>
                  <a:pt x="7860" y="7349"/>
                </a:lnTo>
                <a:lnTo>
                  <a:pt x="7787" y="7324"/>
                </a:lnTo>
                <a:lnTo>
                  <a:pt x="7738" y="7300"/>
                </a:lnTo>
                <a:lnTo>
                  <a:pt x="7665" y="7251"/>
                </a:lnTo>
                <a:lnTo>
                  <a:pt x="7641" y="7178"/>
                </a:lnTo>
                <a:lnTo>
                  <a:pt x="7592" y="7105"/>
                </a:lnTo>
                <a:lnTo>
                  <a:pt x="7592" y="7008"/>
                </a:lnTo>
                <a:lnTo>
                  <a:pt x="7568" y="6935"/>
                </a:lnTo>
                <a:lnTo>
                  <a:pt x="7544" y="6886"/>
                </a:lnTo>
                <a:lnTo>
                  <a:pt x="7495" y="6838"/>
                </a:lnTo>
                <a:lnTo>
                  <a:pt x="7446" y="6813"/>
                </a:lnTo>
                <a:lnTo>
                  <a:pt x="7398" y="6789"/>
                </a:lnTo>
                <a:lnTo>
                  <a:pt x="7325" y="6789"/>
                </a:lnTo>
                <a:lnTo>
                  <a:pt x="7276" y="6813"/>
                </a:lnTo>
                <a:lnTo>
                  <a:pt x="7227" y="6862"/>
                </a:lnTo>
                <a:lnTo>
                  <a:pt x="7057" y="7057"/>
                </a:lnTo>
                <a:lnTo>
                  <a:pt x="6960" y="7154"/>
                </a:lnTo>
                <a:lnTo>
                  <a:pt x="6862" y="7251"/>
                </a:lnTo>
                <a:lnTo>
                  <a:pt x="6741" y="7300"/>
                </a:lnTo>
                <a:lnTo>
                  <a:pt x="6619" y="7324"/>
                </a:lnTo>
                <a:lnTo>
                  <a:pt x="6473" y="7324"/>
                </a:lnTo>
                <a:lnTo>
                  <a:pt x="6351" y="7300"/>
                </a:lnTo>
                <a:lnTo>
                  <a:pt x="6230" y="7251"/>
                </a:lnTo>
                <a:lnTo>
                  <a:pt x="6108" y="7178"/>
                </a:lnTo>
                <a:lnTo>
                  <a:pt x="6035" y="7057"/>
                </a:lnTo>
                <a:lnTo>
                  <a:pt x="5986" y="6935"/>
                </a:lnTo>
                <a:lnTo>
                  <a:pt x="5986" y="6886"/>
                </a:lnTo>
                <a:lnTo>
                  <a:pt x="5962" y="6838"/>
                </a:lnTo>
                <a:lnTo>
                  <a:pt x="5913" y="6789"/>
                </a:lnTo>
                <a:lnTo>
                  <a:pt x="5865" y="6740"/>
                </a:lnTo>
                <a:lnTo>
                  <a:pt x="5792" y="6716"/>
                </a:lnTo>
                <a:close/>
                <a:moveTo>
                  <a:pt x="16595" y="6302"/>
                </a:moveTo>
                <a:lnTo>
                  <a:pt x="16547" y="7081"/>
                </a:lnTo>
                <a:lnTo>
                  <a:pt x="16401" y="7203"/>
                </a:lnTo>
                <a:lnTo>
                  <a:pt x="16279" y="7349"/>
                </a:lnTo>
                <a:lnTo>
                  <a:pt x="16011" y="7665"/>
                </a:lnTo>
                <a:lnTo>
                  <a:pt x="15792" y="7908"/>
                </a:lnTo>
                <a:lnTo>
                  <a:pt x="15573" y="8200"/>
                </a:lnTo>
                <a:lnTo>
                  <a:pt x="15573" y="7689"/>
                </a:lnTo>
                <a:lnTo>
                  <a:pt x="15573" y="7665"/>
                </a:lnTo>
                <a:lnTo>
                  <a:pt x="15671" y="7470"/>
                </a:lnTo>
                <a:lnTo>
                  <a:pt x="15768" y="7276"/>
                </a:lnTo>
                <a:lnTo>
                  <a:pt x="16011" y="6935"/>
                </a:lnTo>
                <a:lnTo>
                  <a:pt x="16303" y="6619"/>
                </a:lnTo>
                <a:lnTo>
                  <a:pt x="16595" y="6302"/>
                </a:lnTo>
                <a:close/>
                <a:moveTo>
                  <a:pt x="16547" y="7592"/>
                </a:moveTo>
                <a:lnTo>
                  <a:pt x="16522" y="8663"/>
                </a:lnTo>
                <a:lnTo>
                  <a:pt x="16425" y="8711"/>
                </a:lnTo>
                <a:lnTo>
                  <a:pt x="16328" y="8760"/>
                </a:lnTo>
                <a:lnTo>
                  <a:pt x="16157" y="8930"/>
                </a:lnTo>
                <a:lnTo>
                  <a:pt x="15841" y="9271"/>
                </a:lnTo>
                <a:lnTo>
                  <a:pt x="15719" y="9417"/>
                </a:lnTo>
                <a:lnTo>
                  <a:pt x="15573" y="9612"/>
                </a:lnTo>
                <a:lnTo>
                  <a:pt x="15573" y="8882"/>
                </a:lnTo>
                <a:lnTo>
                  <a:pt x="15671" y="8857"/>
                </a:lnTo>
                <a:lnTo>
                  <a:pt x="15744" y="8784"/>
                </a:lnTo>
                <a:lnTo>
                  <a:pt x="15890" y="8517"/>
                </a:lnTo>
                <a:lnTo>
                  <a:pt x="16060" y="8273"/>
                </a:lnTo>
                <a:lnTo>
                  <a:pt x="16401" y="7811"/>
                </a:lnTo>
                <a:lnTo>
                  <a:pt x="16547" y="7592"/>
                </a:lnTo>
                <a:close/>
                <a:moveTo>
                  <a:pt x="9734" y="9149"/>
                </a:moveTo>
                <a:lnTo>
                  <a:pt x="9661" y="9174"/>
                </a:lnTo>
                <a:lnTo>
                  <a:pt x="9588" y="9198"/>
                </a:lnTo>
                <a:lnTo>
                  <a:pt x="9539" y="9247"/>
                </a:lnTo>
                <a:lnTo>
                  <a:pt x="9466" y="9368"/>
                </a:lnTo>
                <a:lnTo>
                  <a:pt x="9442" y="9490"/>
                </a:lnTo>
                <a:lnTo>
                  <a:pt x="9320" y="9587"/>
                </a:lnTo>
                <a:lnTo>
                  <a:pt x="9174" y="9660"/>
                </a:lnTo>
                <a:lnTo>
                  <a:pt x="9052" y="9685"/>
                </a:lnTo>
                <a:lnTo>
                  <a:pt x="8882" y="9685"/>
                </a:lnTo>
                <a:lnTo>
                  <a:pt x="8785" y="9660"/>
                </a:lnTo>
                <a:lnTo>
                  <a:pt x="8736" y="9636"/>
                </a:lnTo>
                <a:lnTo>
                  <a:pt x="8687" y="9587"/>
                </a:lnTo>
                <a:lnTo>
                  <a:pt x="8663" y="9539"/>
                </a:lnTo>
                <a:lnTo>
                  <a:pt x="8663" y="9441"/>
                </a:lnTo>
                <a:lnTo>
                  <a:pt x="8639" y="9368"/>
                </a:lnTo>
                <a:lnTo>
                  <a:pt x="8590" y="9320"/>
                </a:lnTo>
                <a:lnTo>
                  <a:pt x="8517" y="9295"/>
                </a:lnTo>
                <a:lnTo>
                  <a:pt x="8444" y="9271"/>
                </a:lnTo>
                <a:lnTo>
                  <a:pt x="8395" y="9295"/>
                </a:lnTo>
                <a:lnTo>
                  <a:pt x="8322" y="9344"/>
                </a:lnTo>
                <a:lnTo>
                  <a:pt x="8274" y="9417"/>
                </a:lnTo>
                <a:lnTo>
                  <a:pt x="8249" y="9466"/>
                </a:lnTo>
                <a:lnTo>
                  <a:pt x="8201" y="9514"/>
                </a:lnTo>
                <a:lnTo>
                  <a:pt x="8079" y="9587"/>
                </a:lnTo>
                <a:lnTo>
                  <a:pt x="7933" y="9612"/>
                </a:lnTo>
                <a:lnTo>
                  <a:pt x="7738" y="9636"/>
                </a:lnTo>
                <a:lnTo>
                  <a:pt x="7568" y="9636"/>
                </a:lnTo>
                <a:lnTo>
                  <a:pt x="7422" y="9587"/>
                </a:lnTo>
                <a:lnTo>
                  <a:pt x="7325" y="9514"/>
                </a:lnTo>
                <a:lnTo>
                  <a:pt x="7276" y="9466"/>
                </a:lnTo>
                <a:lnTo>
                  <a:pt x="7252" y="9417"/>
                </a:lnTo>
                <a:lnTo>
                  <a:pt x="7252" y="9344"/>
                </a:lnTo>
                <a:lnTo>
                  <a:pt x="7227" y="9295"/>
                </a:lnTo>
                <a:lnTo>
                  <a:pt x="7179" y="9247"/>
                </a:lnTo>
                <a:lnTo>
                  <a:pt x="7130" y="9222"/>
                </a:lnTo>
                <a:lnTo>
                  <a:pt x="7081" y="9198"/>
                </a:lnTo>
                <a:lnTo>
                  <a:pt x="7008" y="9198"/>
                </a:lnTo>
                <a:lnTo>
                  <a:pt x="6960" y="9222"/>
                </a:lnTo>
                <a:lnTo>
                  <a:pt x="6887" y="9247"/>
                </a:lnTo>
                <a:lnTo>
                  <a:pt x="6765" y="9417"/>
                </a:lnTo>
                <a:lnTo>
                  <a:pt x="6643" y="9563"/>
                </a:lnTo>
                <a:lnTo>
                  <a:pt x="6570" y="9636"/>
                </a:lnTo>
                <a:lnTo>
                  <a:pt x="6449" y="9685"/>
                </a:lnTo>
                <a:lnTo>
                  <a:pt x="6327" y="9733"/>
                </a:lnTo>
                <a:lnTo>
                  <a:pt x="6205" y="9758"/>
                </a:lnTo>
                <a:lnTo>
                  <a:pt x="6084" y="9758"/>
                </a:lnTo>
                <a:lnTo>
                  <a:pt x="6035" y="9733"/>
                </a:lnTo>
                <a:lnTo>
                  <a:pt x="5986" y="9709"/>
                </a:lnTo>
                <a:lnTo>
                  <a:pt x="5962" y="9660"/>
                </a:lnTo>
                <a:lnTo>
                  <a:pt x="5938" y="9612"/>
                </a:lnTo>
                <a:lnTo>
                  <a:pt x="5938" y="9514"/>
                </a:lnTo>
                <a:lnTo>
                  <a:pt x="5962" y="9441"/>
                </a:lnTo>
                <a:lnTo>
                  <a:pt x="5962" y="9344"/>
                </a:lnTo>
                <a:lnTo>
                  <a:pt x="5938" y="9271"/>
                </a:lnTo>
                <a:lnTo>
                  <a:pt x="5865" y="9198"/>
                </a:lnTo>
                <a:lnTo>
                  <a:pt x="5792" y="9174"/>
                </a:lnTo>
                <a:lnTo>
                  <a:pt x="5646" y="9174"/>
                </a:lnTo>
                <a:lnTo>
                  <a:pt x="5573" y="9247"/>
                </a:lnTo>
                <a:lnTo>
                  <a:pt x="5548" y="9320"/>
                </a:lnTo>
                <a:lnTo>
                  <a:pt x="5500" y="9417"/>
                </a:lnTo>
                <a:lnTo>
                  <a:pt x="5451" y="9490"/>
                </a:lnTo>
                <a:lnTo>
                  <a:pt x="5378" y="9587"/>
                </a:lnTo>
                <a:lnTo>
                  <a:pt x="5305" y="9636"/>
                </a:lnTo>
                <a:lnTo>
                  <a:pt x="5183" y="9685"/>
                </a:lnTo>
                <a:lnTo>
                  <a:pt x="5086" y="9733"/>
                </a:lnTo>
                <a:lnTo>
                  <a:pt x="4843" y="9782"/>
                </a:lnTo>
                <a:lnTo>
                  <a:pt x="4624" y="9782"/>
                </a:lnTo>
                <a:lnTo>
                  <a:pt x="4502" y="9733"/>
                </a:lnTo>
                <a:lnTo>
                  <a:pt x="4405" y="9709"/>
                </a:lnTo>
                <a:lnTo>
                  <a:pt x="4332" y="9636"/>
                </a:lnTo>
                <a:lnTo>
                  <a:pt x="4259" y="9587"/>
                </a:lnTo>
                <a:lnTo>
                  <a:pt x="4210" y="9490"/>
                </a:lnTo>
                <a:lnTo>
                  <a:pt x="4161" y="9393"/>
                </a:lnTo>
                <a:lnTo>
                  <a:pt x="4161" y="9344"/>
                </a:lnTo>
                <a:lnTo>
                  <a:pt x="4137" y="9295"/>
                </a:lnTo>
                <a:lnTo>
                  <a:pt x="4040" y="9247"/>
                </a:lnTo>
                <a:lnTo>
                  <a:pt x="3942" y="9222"/>
                </a:lnTo>
                <a:lnTo>
                  <a:pt x="3869" y="9247"/>
                </a:lnTo>
                <a:lnTo>
                  <a:pt x="3602" y="9417"/>
                </a:lnTo>
                <a:lnTo>
                  <a:pt x="3407" y="9539"/>
                </a:lnTo>
                <a:lnTo>
                  <a:pt x="3212" y="9660"/>
                </a:lnTo>
                <a:lnTo>
                  <a:pt x="3018" y="9733"/>
                </a:lnTo>
                <a:lnTo>
                  <a:pt x="2872" y="9733"/>
                </a:lnTo>
                <a:lnTo>
                  <a:pt x="2823" y="9709"/>
                </a:lnTo>
                <a:lnTo>
                  <a:pt x="2774" y="9660"/>
                </a:lnTo>
                <a:lnTo>
                  <a:pt x="2774" y="9587"/>
                </a:lnTo>
                <a:lnTo>
                  <a:pt x="2774" y="9490"/>
                </a:lnTo>
                <a:lnTo>
                  <a:pt x="2774" y="9417"/>
                </a:lnTo>
                <a:lnTo>
                  <a:pt x="2750" y="9368"/>
                </a:lnTo>
                <a:lnTo>
                  <a:pt x="2726" y="9344"/>
                </a:lnTo>
                <a:lnTo>
                  <a:pt x="2677" y="9320"/>
                </a:lnTo>
                <a:lnTo>
                  <a:pt x="2653" y="9295"/>
                </a:lnTo>
                <a:lnTo>
                  <a:pt x="2604" y="9320"/>
                </a:lnTo>
                <a:lnTo>
                  <a:pt x="2555" y="9320"/>
                </a:lnTo>
                <a:lnTo>
                  <a:pt x="2507" y="9368"/>
                </a:lnTo>
                <a:lnTo>
                  <a:pt x="2458" y="9490"/>
                </a:lnTo>
                <a:lnTo>
                  <a:pt x="2434" y="9612"/>
                </a:lnTo>
                <a:lnTo>
                  <a:pt x="2434" y="9733"/>
                </a:lnTo>
                <a:lnTo>
                  <a:pt x="2458" y="9831"/>
                </a:lnTo>
                <a:lnTo>
                  <a:pt x="2531" y="9928"/>
                </a:lnTo>
                <a:lnTo>
                  <a:pt x="2604" y="10025"/>
                </a:lnTo>
                <a:lnTo>
                  <a:pt x="2726" y="10098"/>
                </a:lnTo>
                <a:lnTo>
                  <a:pt x="2847" y="10147"/>
                </a:lnTo>
                <a:lnTo>
                  <a:pt x="2969" y="10171"/>
                </a:lnTo>
                <a:lnTo>
                  <a:pt x="3115" y="10147"/>
                </a:lnTo>
                <a:lnTo>
                  <a:pt x="3237" y="10123"/>
                </a:lnTo>
                <a:lnTo>
                  <a:pt x="3358" y="10074"/>
                </a:lnTo>
                <a:lnTo>
                  <a:pt x="3626" y="9928"/>
                </a:lnTo>
                <a:lnTo>
                  <a:pt x="3845" y="9758"/>
                </a:lnTo>
                <a:lnTo>
                  <a:pt x="3918" y="9855"/>
                </a:lnTo>
                <a:lnTo>
                  <a:pt x="3991" y="9952"/>
                </a:lnTo>
                <a:lnTo>
                  <a:pt x="4088" y="10025"/>
                </a:lnTo>
                <a:lnTo>
                  <a:pt x="4186" y="10074"/>
                </a:lnTo>
                <a:lnTo>
                  <a:pt x="4429" y="10171"/>
                </a:lnTo>
                <a:lnTo>
                  <a:pt x="4672" y="10196"/>
                </a:lnTo>
                <a:lnTo>
                  <a:pt x="4940" y="10196"/>
                </a:lnTo>
                <a:lnTo>
                  <a:pt x="5208" y="10147"/>
                </a:lnTo>
                <a:lnTo>
                  <a:pt x="5427" y="10050"/>
                </a:lnTo>
                <a:lnTo>
                  <a:pt x="5646" y="9928"/>
                </a:lnTo>
                <a:lnTo>
                  <a:pt x="5743" y="10001"/>
                </a:lnTo>
                <a:lnTo>
                  <a:pt x="5840" y="10098"/>
                </a:lnTo>
                <a:lnTo>
                  <a:pt x="5986" y="10147"/>
                </a:lnTo>
                <a:lnTo>
                  <a:pt x="6132" y="10196"/>
                </a:lnTo>
                <a:lnTo>
                  <a:pt x="6278" y="10220"/>
                </a:lnTo>
                <a:lnTo>
                  <a:pt x="6424" y="10196"/>
                </a:lnTo>
                <a:lnTo>
                  <a:pt x="6546" y="10171"/>
                </a:lnTo>
                <a:lnTo>
                  <a:pt x="6643" y="10123"/>
                </a:lnTo>
                <a:lnTo>
                  <a:pt x="6741" y="10050"/>
                </a:lnTo>
                <a:lnTo>
                  <a:pt x="6838" y="9977"/>
                </a:lnTo>
                <a:lnTo>
                  <a:pt x="7008" y="9782"/>
                </a:lnTo>
                <a:lnTo>
                  <a:pt x="7130" y="9879"/>
                </a:lnTo>
                <a:lnTo>
                  <a:pt x="7300" y="9977"/>
                </a:lnTo>
                <a:lnTo>
                  <a:pt x="7471" y="10025"/>
                </a:lnTo>
                <a:lnTo>
                  <a:pt x="7665" y="10050"/>
                </a:lnTo>
                <a:lnTo>
                  <a:pt x="7860" y="10050"/>
                </a:lnTo>
                <a:lnTo>
                  <a:pt x="8030" y="10025"/>
                </a:lnTo>
                <a:lnTo>
                  <a:pt x="8225" y="9952"/>
                </a:lnTo>
                <a:lnTo>
                  <a:pt x="8371" y="9879"/>
                </a:lnTo>
                <a:lnTo>
                  <a:pt x="8493" y="9977"/>
                </a:lnTo>
                <a:lnTo>
                  <a:pt x="8639" y="10025"/>
                </a:lnTo>
                <a:lnTo>
                  <a:pt x="8785" y="10074"/>
                </a:lnTo>
                <a:lnTo>
                  <a:pt x="8955" y="10074"/>
                </a:lnTo>
                <a:lnTo>
                  <a:pt x="9125" y="10050"/>
                </a:lnTo>
                <a:lnTo>
                  <a:pt x="9320" y="10001"/>
                </a:lnTo>
                <a:lnTo>
                  <a:pt x="9466" y="9928"/>
                </a:lnTo>
                <a:lnTo>
                  <a:pt x="9636" y="9831"/>
                </a:lnTo>
                <a:lnTo>
                  <a:pt x="9734" y="9904"/>
                </a:lnTo>
                <a:lnTo>
                  <a:pt x="9855" y="9952"/>
                </a:lnTo>
                <a:lnTo>
                  <a:pt x="10001" y="9977"/>
                </a:lnTo>
                <a:lnTo>
                  <a:pt x="10147" y="10001"/>
                </a:lnTo>
                <a:lnTo>
                  <a:pt x="10293" y="10001"/>
                </a:lnTo>
                <a:lnTo>
                  <a:pt x="10439" y="9977"/>
                </a:lnTo>
                <a:lnTo>
                  <a:pt x="10561" y="9928"/>
                </a:lnTo>
                <a:lnTo>
                  <a:pt x="10682" y="9855"/>
                </a:lnTo>
                <a:lnTo>
                  <a:pt x="10780" y="9952"/>
                </a:lnTo>
                <a:lnTo>
                  <a:pt x="10901" y="10001"/>
                </a:lnTo>
                <a:lnTo>
                  <a:pt x="11193" y="10001"/>
                </a:lnTo>
                <a:lnTo>
                  <a:pt x="11339" y="9952"/>
                </a:lnTo>
                <a:lnTo>
                  <a:pt x="11510" y="9904"/>
                </a:lnTo>
                <a:lnTo>
                  <a:pt x="11656" y="9831"/>
                </a:lnTo>
                <a:lnTo>
                  <a:pt x="11802" y="9733"/>
                </a:lnTo>
                <a:lnTo>
                  <a:pt x="11850" y="9806"/>
                </a:lnTo>
                <a:lnTo>
                  <a:pt x="11923" y="9855"/>
                </a:lnTo>
                <a:lnTo>
                  <a:pt x="12069" y="9928"/>
                </a:lnTo>
                <a:lnTo>
                  <a:pt x="12240" y="9952"/>
                </a:lnTo>
                <a:lnTo>
                  <a:pt x="12434" y="9952"/>
                </a:lnTo>
                <a:lnTo>
                  <a:pt x="12629" y="9904"/>
                </a:lnTo>
                <a:lnTo>
                  <a:pt x="12824" y="9831"/>
                </a:lnTo>
                <a:lnTo>
                  <a:pt x="13018" y="9758"/>
                </a:lnTo>
                <a:lnTo>
                  <a:pt x="13164" y="9660"/>
                </a:lnTo>
                <a:lnTo>
                  <a:pt x="13237" y="9612"/>
                </a:lnTo>
                <a:lnTo>
                  <a:pt x="13262" y="9539"/>
                </a:lnTo>
                <a:lnTo>
                  <a:pt x="13262" y="9466"/>
                </a:lnTo>
                <a:lnTo>
                  <a:pt x="13237" y="9393"/>
                </a:lnTo>
                <a:lnTo>
                  <a:pt x="13189" y="9344"/>
                </a:lnTo>
                <a:lnTo>
                  <a:pt x="13116" y="9320"/>
                </a:lnTo>
                <a:lnTo>
                  <a:pt x="13067" y="9320"/>
                </a:lnTo>
                <a:lnTo>
                  <a:pt x="12994" y="9344"/>
                </a:lnTo>
                <a:lnTo>
                  <a:pt x="12775" y="9466"/>
                </a:lnTo>
                <a:lnTo>
                  <a:pt x="12605" y="9539"/>
                </a:lnTo>
                <a:lnTo>
                  <a:pt x="12459" y="9587"/>
                </a:lnTo>
                <a:lnTo>
                  <a:pt x="12288" y="9612"/>
                </a:lnTo>
                <a:lnTo>
                  <a:pt x="12167" y="9612"/>
                </a:lnTo>
                <a:lnTo>
                  <a:pt x="12118" y="9587"/>
                </a:lnTo>
                <a:lnTo>
                  <a:pt x="12094" y="9539"/>
                </a:lnTo>
                <a:lnTo>
                  <a:pt x="12069" y="9490"/>
                </a:lnTo>
                <a:lnTo>
                  <a:pt x="12069" y="9417"/>
                </a:lnTo>
                <a:lnTo>
                  <a:pt x="12069" y="9368"/>
                </a:lnTo>
                <a:lnTo>
                  <a:pt x="12045" y="9295"/>
                </a:lnTo>
                <a:lnTo>
                  <a:pt x="12021" y="9247"/>
                </a:lnTo>
                <a:lnTo>
                  <a:pt x="11972" y="9222"/>
                </a:lnTo>
                <a:lnTo>
                  <a:pt x="11875" y="9222"/>
                </a:lnTo>
                <a:lnTo>
                  <a:pt x="11826" y="9247"/>
                </a:lnTo>
                <a:lnTo>
                  <a:pt x="11777" y="9295"/>
                </a:lnTo>
                <a:lnTo>
                  <a:pt x="11704" y="9393"/>
                </a:lnTo>
                <a:lnTo>
                  <a:pt x="11583" y="9490"/>
                </a:lnTo>
                <a:lnTo>
                  <a:pt x="11437" y="9587"/>
                </a:lnTo>
                <a:lnTo>
                  <a:pt x="11266" y="9660"/>
                </a:lnTo>
                <a:lnTo>
                  <a:pt x="11120" y="9709"/>
                </a:lnTo>
                <a:lnTo>
                  <a:pt x="11072" y="9709"/>
                </a:lnTo>
                <a:lnTo>
                  <a:pt x="11023" y="9685"/>
                </a:lnTo>
                <a:lnTo>
                  <a:pt x="10974" y="9660"/>
                </a:lnTo>
                <a:lnTo>
                  <a:pt x="10950" y="9612"/>
                </a:lnTo>
                <a:lnTo>
                  <a:pt x="10950" y="9539"/>
                </a:lnTo>
                <a:lnTo>
                  <a:pt x="10974" y="9441"/>
                </a:lnTo>
                <a:lnTo>
                  <a:pt x="10974" y="9393"/>
                </a:lnTo>
                <a:lnTo>
                  <a:pt x="10950" y="9320"/>
                </a:lnTo>
                <a:lnTo>
                  <a:pt x="10926" y="9271"/>
                </a:lnTo>
                <a:lnTo>
                  <a:pt x="10853" y="9271"/>
                </a:lnTo>
                <a:lnTo>
                  <a:pt x="10804" y="9247"/>
                </a:lnTo>
                <a:lnTo>
                  <a:pt x="10755" y="9271"/>
                </a:lnTo>
                <a:lnTo>
                  <a:pt x="10682" y="9295"/>
                </a:lnTo>
                <a:lnTo>
                  <a:pt x="10658" y="9368"/>
                </a:lnTo>
                <a:lnTo>
                  <a:pt x="10585" y="9490"/>
                </a:lnTo>
                <a:lnTo>
                  <a:pt x="10463" y="9587"/>
                </a:lnTo>
                <a:lnTo>
                  <a:pt x="10342" y="9636"/>
                </a:lnTo>
                <a:lnTo>
                  <a:pt x="10025" y="9636"/>
                </a:lnTo>
                <a:lnTo>
                  <a:pt x="9928" y="9587"/>
                </a:lnTo>
                <a:lnTo>
                  <a:pt x="9855" y="9563"/>
                </a:lnTo>
                <a:lnTo>
                  <a:pt x="9904" y="9393"/>
                </a:lnTo>
                <a:lnTo>
                  <a:pt x="9904" y="9320"/>
                </a:lnTo>
                <a:lnTo>
                  <a:pt x="9879" y="9247"/>
                </a:lnTo>
                <a:lnTo>
                  <a:pt x="9831" y="9198"/>
                </a:lnTo>
                <a:lnTo>
                  <a:pt x="9782" y="9174"/>
                </a:lnTo>
                <a:lnTo>
                  <a:pt x="9734" y="9149"/>
                </a:lnTo>
                <a:close/>
                <a:moveTo>
                  <a:pt x="16522" y="9003"/>
                </a:moveTo>
                <a:lnTo>
                  <a:pt x="16522" y="9879"/>
                </a:lnTo>
                <a:lnTo>
                  <a:pt x="16401" y="9879"/>
                </a:lnTo>
                <a:lnTo>
                  <a:pt x="16279" y="9928"/>
                </a:lnTo>
                <a:lnTo>
                  <a:pt x="16182" y="9977"/>
                </a:lnTo>
                <a:lnTo>
                  <a:pt x="16084" y="10050"/>
                </a:lnTo>
                <a:lnTo>
                  <a:pt x="15914" y="10196"/>
                </a:lnTo>
                <a:lnTo>
                  <a:pt x="15744" y="10390"/>
                </a:lnTo>
                <a:lnTo>
                  <a:pt x="15598" y="10561"/>
                </a:lnTo>
                <a:lnTo>
                  <a:pt x="15598" y="10342"/>
                </a:lnTo>
                <a:lnTo>
                  <a:pt x="15646" y="10317"/>
                </a:lnTo>
                <a:lnTo>
                  <a:pt x="15671" y="10269"/>
                </a:lnTo>
                <a:lnTo>
                  <a:pt x="15890" y="9879"/>
                </a:lnTo>
                <a:lnTo>
                  <a:pt x="16011" y="9685"/>
                </a:lnTo>
                <a:lnTo>
                  <a:pt x="16133" y="9490"/>
                </a:lnTo>
                <a:lnTo>
                  <a:pt x="16328" y="9271"/>
                </a:lnTo>
                <a:lnTo>
                  <a:pt x="16522" y="9003"/>
                </a:lnTo>
                <a:close/>
                <a:moveTo>
                  <a:pt x="16522" y="10001"/>
                </a:moveTo>
                <a:lnTo>
                  <a:pt x="16522" y="10755"/>
                </a:lnTo>
                <a:lnTo>
                  <a:pt x="16352" y="10853"/>
                </a:lnTo>
                <a:lnTo>
                  <a:pt x="16230" y="10974"/>
                </a:lnTo>
                <a:lnTo>
                  <a:pt x="15987" y="11242"/>
                </a:lnTo>
                <a:lnTo>
                  <a:pt x="15792" y="11461"/>
                </a:lnTo>
                <a:lnTo>
                  <a:pt x="15598" y="11704"/>
                </a:lnTo>
                <a:lnTo>
                  <a:pt x="15598" y="11291"/>
                </a:lnTo>
                <a:lnTo>
                  <a:pt x="15768" y="10974"/>
                </a:lnTo>
                <a:lnTo>
                  <a:pt x="15963" y="10682"/>
                </a:lnTo>
                <a:lnTo>
                  <a:pt x="16255" y="10342"/>
                </a:lnTo>
                <a:lnTo>
                  <a:pt x="16522" y="10001"/>
                </a:lnTo>
                <a:close/>
                <a:moveTo>
                  <a:pt x="10244" y="11145"/>
                </a:moveTo>
                <a:lnTo>
                  <a:pt x="10171" y="11193"/>
                </a:lnTo>
                <a:lnTo>
                  <a:pt x="10123" y="11242"/>
                </a:lnTo>
                <a:lnTo>
                  <a:pt x="9928" y="11534"/>
                </a:lnTo>
                <a:lnTo>
                  <a:pt x="9831" y="11656"/>
                </a:lnTo>
                <a:lnTo>
                  <a:pt x="9709" y="11753"/>
                </a:lnTo>
                <a:lnTo>
                  <a:pt x="9636" y="11802"/>
                </a:lnTo>
                <a:lnTo>
                  <a:pt x="9539" y="11826"/>
                </a:lnTo>
                <a:lnTo>
                  <a:pt x="9320" y="11826"/>
                </a:lnTo>
                <a:lnTo>
                  <a:pt x="9223" y="11802"/>
                </a:lnTo>
                <a:lnTo>
                  <a:pt x="9150" y="11753"/>
                </a:lnTo>
                <a:lnTo>
                  <a:pt x="9077" y="11680"/>
                </a:lnTo>
                <a:lnTo>
                  <a:pt x="9052" y="11607"/>
                </a:lnTo>
                <a:lnTo>
                  <a:pt x="9125" y="11412"/>
                </a:lnTo>
                <a:lnTo>
                  <a:pt x="9125" y="11339"/>
                </a:lnTo>
                <a:lnTo>
                  <a:pt x="9101" y="11266"/>
                </a:lnTo>
                <a:lnTo>
                  <a:pt x="9052" y="11218"/>
                </a:lnTo>
                <a:lnTo>
                  <a:pt x="9004" y="11169"/>
                </a:lnTo>
                <a:lnTo>
                  <a:pt x="8882" y="11169"/>
                </a:lnTo>
                <a:lnTo>
                  <a:pt x="8809" y="11193"/>
                </a:lnTo>
                <a:lnTo>
                  <a:pt x="8760" y="11266"/>
                </a:lnTo>
                <a:lnTo>
                  <a:pt x="8687" y="11388"/>
                </a:lnTo>
                <a:lnTo>
                  <a:pt x="8663" y="11510"/>
                </a:lnTo>
                <a:lnTo>
                  <a:pt x="8566" y="11656"/>
                </a:lnTo>
                <a:lnTo>
                  <a:pt x="8395" y="11729"/>
                </a:lnTo>
                <a:lnTo>
                  <a:pt x="8298" y="11753"/>
                </a:lnTo>
                <a:lnTo>
                  <a:pt x="8176" y="11777"/>
                </a:lnTo>
                <a:lnTo>
                  <a:pt x="8103" y="11753"/>
                </a:lnTo>
                <a:lnTo>
                  <a:pt x="8055" y="11729"/>
                </a:lnTo>
                <a:lnTo>
                  <a:pt x="8055" y="11680"/>
                </a:lnTo>
                <a:lnTo>
                  <a:pt x="8055" y="11607"/>
                </a:lnTo>
                <a:lnTo>
                  <a:pt x="8079" y="11534"/>
                </a:lnTo>
                <a:lnTo>
                  <a:pt x="8079" y="11461"/>
                </a:lnTo>
                <a:lnTo>
                  <a:pt x="8055" y="11412"/>
                </a:lnTo>
                <a:lnTo>
                  <a:pt x="8006" y="11364"/>
                </a:lnTo>
                <a:lnTo>
                  <a:pt x="7957" y="11339"/>
                </a:lnTo>
                <a:lnTo>
                  <a:pt x="7884" y="11315"/>
                </a:lnTo>
                <a:lnTo>
                  <a:pt x="7811" y="11339"/>
                </a:lnTo>
                <a:lnTo>
                  <a:pt x="7763" y="11388"/>
                </a:lnTo>
                <a:lnTo>
                  <a:pt x="7544" y="11558"/>
                </a:lnTo>
                <a:lnTo>
                  <a:pt x="7325" y="11753"/>
                </a:lnTo>
                <a:lnTo>
                  <a:pt x="7179" y="11802"/>
                </a:lnTo>
                <a:lnTo>
                  <a:pt x="6984" y="11826"/>
                </a:lnTo>
                <a:lnTo>
                  <a:pt x="6887" y="11802"/>
                </a:lnTo>
                <a:lnTo>
                  <a:pt x="6765" y="11802"/>
                </a:lnTo>
                <a:lnTo>
                  <a:pt x="6692" y="11753"/>
                </a:lnTo>
                <a:lnTo>
                  <a:pt x="6643" y="11704"/>
                </a:lnTo>
                <a:lnTo>
                  <a:pt x="6668" y="11583"/>
                </a:lnTo>
                <a:lnTo>
                  <a:pt x="6668" y="11412"/>
                </a:lnTo>
                <a:lnTo>
                  <a:pt x="6643" y="11339"/>
                </a:lnTo>
                <a:lnTo>
                  <a:pt x="6595" y="11266"/>
                </a:lnTo>
                <a:lnTo>
                  <a:pt x="6546" y="11218"/>
                </a:lnTo>
                <a:lnTo>
                  <a:pt x="6473" y="11193"/>
                </a:lnTo>
                <a:lnTo>
                  <a:pt x="6400" y="11193"/>
                </a:lnTo>
                <a:lnTo>
                  <a:pt x="6327" y="11218"/>
                </a:lnTo>
                <a:lnTo>
                  <a:pt x="6254" y="11291"/>
                </a:lnTo>
                <a:lnTo>
                  <a:pt x="6205" y="11364"/>
                </a:lnTo>
                <a:lnTo>
                  <a:pt x="6181" y="11485"/>
                </a:lnTo>
                <a:lnTo>
                  <a:pt x="6157" y="11583"/>
                </a:lnTo>
                <a:lnTo>
                  <a:pt x="6084" y="11656"/>
                </a:lnTo>
                <a:lnTo>
                  <a:pt x="5986" y="11704"/>
                </a:lnTo>
                <a:lnTo>
                  <a:pt x="5767" y="11704"/>
                </a:lnTo>
                <a:lnTo>
                  <a:pt x="5670" y="11680"/>
                </a:lnTo>
                <a:lnTo>
                  <a:pt x="5573" y="11607"/>
                </a:lnTo>
                <a:lnTo>
                  <a:pt x="5475" y="11534"/>
                </a:lnTo>
                <a:lnTo>
                  <a:pt x="5427" y="11461"/>
                </a:lnTo>
                <a:lnTo>
                  <a:pt x="5378" y="11388"/>
                </a:lnTo>
                <a:lnTo>
                  <a:pt x="5305" y="11315"/>
                </a:lnTo>
                <a:lnTo>
                  <a:pt x="5232" y="11291"/>
                </a:lnTo>
                <a:lnTo>
                  <a:pt x="5159" y="11291"/>
                </a:lnTo>
                <a:lnTo>
                  <a:pt x="5062" y="11315"/>
                </a:lnTo>
                <a:lnTo>
                  <a:pt x="5013" y="11364"/>
                </a:lnTo>
                <a:lnTo>
                  <a:pt x="4964" y="11412"/>
                </a:lnTo>
                <a:lnTo>
                  <a:pt x="4964" y="11510"/>
                </a:lnTo>
                <a:lnTo>
                  <a:pt x="4964" y="11607"/>
                </a:lnTo>
                <a:lnTo>
                  <a:pt x="4964" y="11680"/>
                </a:lnTo>
                <a:lnTo>
                  <a:pt x="4940" y="11729"/>
                </a:lnTo>
                <a:lnTo>
                  <a:pt x="4891" y="11777"/>
                </a:lnTo>
                <a:lnTo>
                  <a:pt x="4818" y="11826"/>
                </a:lnTo>
                <a:lnTo>
                  <a:pt x="4697" y="11850"/>
                </a:lnTo>
                <a:lnTo>
                  <a:pt x="4599" y="11826"/>
                </a:lnTo>
                <a:lnTo>
                  <a:pt x="4502" y="11753"/>
                </a:lnTo>
                <a:lnTo>
                  <a:pt x="4453" y="11656"/>
                </a:lnTo>
                <a:lnTo>
                  <a:pt x="4453" y="11607"/>
                </a:lnTo>
                <a:lnTo>
                  <a:pt x="4453" y="11558"/>
                </a:lnTo>
                <a:lnTo>
                  <a:pt x="4478" y="11437"/>
                </a:lnTo>
                <a:lnTo>
                  <a:pt x="4429" y="11364"/>
                </a:lnTo>
                <a:lnTo>
                  <a:pt x="4380" y="11291"/>
                </a:lnTo>
                <a:lnTo>
                  <a:pt x="4307" y="11266"/>
                </a:lnTo>
                <a:lnTo>
                  <a:pt x="4210" y="11242"/>
                </a:lnTo>
                <a:lnTo>
                  <a:pt x="4113" y="11266"/>
                </a:lnTo>
                <a:lnTo>
                  <a:pt x="4040" y="11339"/>
                </a:lnTo>
                <a:lnTo>
                  <a:pt x="3991" y="11412"/>
                </a:lnTo>
                <a:lnTo>
                  <a:pt x="3942" y="11510"/>
                </a:lnTo>
                <a:lnTo>
                  <a:pt x="3894" y="11607"/>
                </a:lnTo>
                <a:lnTo>
                  <a:pt x="3796" y="11680"/>
                </a:lnTo>
                <a:lnTo>
                  <a:pt x="3723" y="11753"/>
                </a:lnTo>
                <a:lnTo>
                  <a:pt x="3529" y="11850"/>
                </a:lnTo>
                <a:lnTo>
                  <a:pt x="3431" y="11875"/>
                </a:lnTo>
                <a:lnTo>
                  <a:pt x="3310" y="11899"/>
                </a:lnTo>
                <a:lnTo>
                  <a:pt x="3261" y="11899"/>
                </a:lnTo>
                <a:lnTo>
                  <a:pt x="3212" y="11875"/>
                </a:lnTo>
                <a:lnTo>
                  <a:pt x="3139" y="11826"/>
                </a:lnTo>
                <a:lnTo>
                  <a:pt x="3115" y="11729"/>
                </a:lnTo>
                <a:lnTo>
                  <a:pt x="3066" y="11631"/>
                </a:lnTo>
                <a:lnTo>
                  <a:pt x="3018" y="11461"/>
                </a:lnTo>
                <a:lnTo>
                  <a:pt x="2993" y="11388"/>
                </a:lnTo>
                <a:lnTo>
                  <a:pt x="2969" y="11388"/>
                </a:lnTo>
                <a:lnTo>
                  <a:pt x="2969" y="11364"/>
                </a:lnTo>
                <a:lnTo>
                  <a:pt x="2945" y="11339"/>
                </a:lnTo>
                <a:lnTo>
                  <a:pt x="2896" y="11315"/>
                </a:lnTo>
                <a:lnTo>
                  <a:pt x="2847" y="11315"/>
                </a:lnTo>
                <a:lnTo>
                  <a:pt x="2799" y="11339"/>
                </a:lnTo>
                <a:lnTo>
                  <a:pt x="2750" y="11364"/>
                </a:lnTo>
                <a:lnTo>
                  <a:pt x="2701" y="11461"/>
                </a:lnTo>
                <a:lnTo>
                  <a:pt x="2677" y="11583"/>
                </a:lnTo>
                <a:lnTo>
                  <a:pt x="2677" y="11802"/>
                </a:lnTo>
                <a:lnTo>
                  <a:pt x="2701" y="11923"/>
                </a:lnTo>
                <a:lnTo>
                  <a:pt x="2726" y="12021"/>
                </a:lnTo>
                <a:lnTo>
                  <a:pt x="2799" y="12093"/>
                </a:lnTo>
                <a:lnTo>
                  <a:pt x="2847" y="12191"/>
                </a:lnTo>
                <a:lnTo>
                  <a:pt x="2945" y="12264"/>
                </a:lnTo>
                <a:lnTo>
                  <a:pt x="3042" y="12312"/>
                </a:lnTo>
                <a:lnTo>
                  <a:pt x="3188" y="12361"/>
                </a:lnTo>
                <a:lnTo>
                  <a:pt x="3480" y="12361"/>
                </a:lnTo>
                <a:lnTo>
                  <a:pt x="3626" y="12337"/>
                </a:lnTo>
                <a:lnTo>
                  <a:pt x="3748" y="12288"/>
                </a:lnTo>
                <a:lnTo>
                  <a:pt x="3869" y="12215"/>
                </a:lnTo>
                <a:lnTo>
                  <a:pt x="4015" y="12142"/>
                </a:lnTo>
                <a:lnTo>
                  <a:pt x="4113" y="12045"/>
                </a:lnTo>
                <a:lnTo>
                  <a:pt x="4259" y="12166"/>
                </a:lnTo>
                <a:lnTo>
                  <a:pt x="4405" y="12239"/>
                </a:lnTo>
                <a:lnTo>
                  <a:pt x="4575" y="12288"/>
                </a:lnTo>
                <a:lnTo>
                  <a:pt x="4745" y="12312"/>
                </a:lnTo>
                <a:lnTo>
                  <a:pt x="4916" y="12288"/>
                </a:lnTo>
                <a:lnTo>
                  <a:pt x="5086" y="12239"/>
                </a:lnTo>
                <a:lnTo>
                  <a:pt x="5232" y="12142"/>
                </a:lnTo>
                <a:lnTo>
                  <a:pt x="5354" y="12021"/>
                </a:lnTo>
                <a:lnTo>
                  <a:pt x="5475" y="12069"/>
                </a:lnTo>
                <a:lnTo>
                  <a:pt x="5597" y="12118"/>
                </a:lnTo>
                <a:lnTo>
                  <a:pt x="5743" y="12142"/>
                </a:lnTo>
                <a:lnTo>
                  <a:pt x="5889" y="12166"/>
                </a:lnTo>
                <a:lnTo>
                  <a:pt x="6011" y="12166"/>
                </a:lnTo>
                <a:lnTo>
                  <a:pt x="6157" y="12142"/>
                </a:lnTo>
                <a:lnTo>
                  <a:pt x="6278" y="12093"/>
                </a:lnTo>
                <a:lnTo>
                  <a:pt x="6376" y="12045"/>
                </a:lnTo>
                <a:lnTo>
                  <a:pt x="6546" y="12142"/>
                </a:lnTo>
                <a:lnTo>
                  <a:pt x="6716" y="12239"/>
                </a:lnTo>
                <a:lnTo>
                  <a:pt x="6862" y="12288"/>
                </a:lnTo>
                <a:lnTo>
                  <a:pt x="7008" y="12312"/>
                </a:lnTo>
                <a:lnTo>
                  <a:pt x="7154" y="12288"/>
                </a:lnTo>
                <a:lnTo>
                  <a:pt x="7276" y="12264"/>
                </a:lnTo>
                <a:lnTo>
                  <a:pt x="7398" y="12191"/>
                </a:lnTo>
                <a:lnTo>
                  <a:pt x="7519" y="12118"/>
                </a:lnTo>
                <a:lnTo>
                  <a:pt x="7763" y="11948"/>
                </a:lnTo>
                <a:lnTo>
                  <a:pt x="7836" y="12021"/>
                </a:lnTo>
                <a:lnTo>
                  <a:pt x="7909" y="12093"/>
                </a:lnTo>
                <a:lnTo>
                  <a:pt x="8030" y="12142"/>
                </a:lnTo>
                <a:lnTo>
                  <a:pt x="8347" y="12142"/>
                </a:lnTo>
                <a:lnTo>
                  <a:pt x="8493" y="12118"/>
                </a:lnTo>
                <a:lnTo>
                  <a:pt x="8663" y="12045"/>
                </a:lnTo>
                <a:lnTo>
                  <a:pt x="8785" y="11948"/>
                </a:lnTo>
                <a:lnTo>
                  <a:pt x="8882" y="12021"/>
                </a:lnTo>
                <a:lnTo>
                  <a:pt x="8955" y="12093"/>
                </a:lnTo>
                <a:lnTo>
                  <a:pt x="9174" y="12191"/>
                </a:lnTo>
                <a:lnTo>
                  <a:pt x="9320" y="12239"/>
                </a:lnTo>
                <a:lnTo>
                  <a:pt x="9466" y="12264"/>
                </a:lnTo>
                <a:lnTo>
                  <a:pt x="9588" y="12239"/>
                </a:lnTo>
                <a:lnTo>
                  <a:pt x="9709" y="12215"/>
                </a:lnTo>
                <a:lnTo>
                  <a:pt x="9831" y="12166"/>
                </a:lnTo>
                <a:lnTo>
                  <a:pt x="9952" y="12093"/>
                </a:lnTo>
                <a:lnTo>
                  <a:pt x="10147" y="11899"/>
                </a:lnTo>
                <a:lnTo>
                  <a:pt x="10269" y="12021"/>
                </a:lnTo>
                <a:lnTo>
                  <a:pt x="10415" y="12093"/>
                </a:lnTo>
                <a:lnTo>
                  <a:pt x="10561" y="12142"/>
                </a:lnTo>
                <a:lnTo>
                  <a:pt x="10755" y="12166"/>
                </a:lnTo>
                <a:lnTo>
                  <a:pt x="10926" y="12191"/>
                </a:lnTo>
                <a:lnTo>
                  <a:pt x="11096" y="12166"/>
                </a:lnTo>
                <a:lnTo>
                  <a:pt x="11266" y="12093"/>
                </a:lnTo>
                <a:lnTo>
                  <a:pt x="11412" y="12021"/>
                </a:lnTo>
                <a:lnTo>
                  <a:pt x="11558" y="12093"/>
                </a:lnTo>
                <a:lnTo>
                  <a:pt x="11704" y="12142"/>
                </a:lnTo>
                <a:lnTo>
                  <a:pt x="12045" y="12142"/>
                </a:lnTo>
                <a:lnTo>
                  <a:pt x="12215" y="12118"/>
                </a:lnTo>
                <a:lnTo>
                  <a:pt x="12410" y="12069"/>
                </a:lnTo>
                <a:lnTo>
                  <a:pt x="12580" y="11996"/>
                </a:lnTo>
                <a:lnTo>
                  <a:pt x="12726" y="11899"/>
                </a:lnTo>
                <a:lnTo>
                  <a:pt x="12799" y="11948"/>
                </a:lnTo>
                <a:lnTo>
                  <a:pt x="12921" y="11972"/>
                </a:lnTo>
                <a:lnTo>
                  <a:pt x="13043" y="11972"/>
                </a:lnTo>
                <a:lnTo>
                  <a:pt x="13164" y="11948"/>
                </a:lnTo>
                <a:lnTo>
                  <a:pt x="13237" y="11899"/>
                </a:lnTo>
                <a:lnTo>
                  <a:pt x="13286" y="11850"/>
                </a:lnTo>
                <a:lnTo>
                  <a:pt x="13310" y="11777"/>
                </a:lnTo>
                <a:lnTo>
                  <a:pt x="13310" y="11704"/>
                </a:lnTo>
                <a:lnTo>
                  <a:pt x="13286" y="11631"/>
                </a:lnTo>
                <a:lnTo>
                  <a:pt x="13262" y="11583"/>
                </a:lnTo>
                <a:lnTo>
                  <a:pt x="13189" y="11558"/>
                </a:lnTo>
                <a:lnTo>
                  <a:pt x="13116" y="11534"/>
                </a:lnTo>
                <a:lnTo>
                  <a:pt x="13043" y="11558"/>
                </a:lnTo>
                <a:lnTo>
                  <a:pt x="12970" y="11534"/>
                </a:lnTo>
                <a:lnTo>
                  <a:pt x="12897" y="11437"/>
                </a:lnTo>
                <a:lnTo>
                  <a:pt x="12799" y="11388"/>
                </a:lnTo>
                <a:lnTo>
                  <a:pt x="12751" y="11364"/>
                </a:lnTo>
                <a:lnTo>
                  <a:pt x="12702" y="11364"/>
                </a:lnTo>
                <a:lnTo>
                  <a:pt x="12653" y="11388"/>
                </a:lnTo>
                <a:lnTo>
                  <a:pt x="12605" y="11437"/>
                </a:lnTo>
                <a:lnTo>
                  <a:pt x="12532" y="11485"/>
                </a:lnTo>
                <a:lnTo>
                  <a:pt x="12410" y="11558"/>
                </a:lnTo>
                <a:lnTo>
                  <a:pt x="12264" y="11631"/>
                </a:lnTo>
                <a:lnTo>
                  <a:pt x="12094" y="11704"/>
                </a:lnTo>
                <a:lnTo>
                  <a:pt x="11948" y="11729"/>
                </a:lnTo>
                <a:lnTo>
                  <a:pt x="11753" y="11729"/>
                </a:lnTo>
                <a:lnTo>
                  <a:pt x="11729" y="11704"/>
                </a:lnTo>
                <a:lnTo>
                  <a:pt x="11704" y="11656"/>
                </a:lnTo>
                <a:lnTo>
                  <a:pt x="11680" y="11607"/>
                </a:lnTo>
                <a:lnTo>
                  <a:pt x="11704" y="11485"/>
                </a:lnTo>
                <a:lnTo>
                  <a:pt x="11704" y="11412"/>
                </a:lnTo>
                <a:lnTo>
                  <a:pt x="11656" y="11339"/>
                </a:lnTo>
                <a:lnTo>
                  <a:pt x="11607" y="11291"/>
                </a:lnTo>
                <a:lnTo>
                  <a:pt x="11534" y="11266"/>
                </a:lnTo>
                <a:lnTo>
                  <a:pt x="11461" y="11291"/>
                </a:lnTo>
                <a:lnTo>
                  <a:pt x="11388" y="11315"/>
                </a:lnTo>
                <a:lnTo>
                  <a:pt x="11315" y="11364"/>
                </a:lnTo>
                <a:lnTo>
                  <a:pt x="11291" y="11437"/>
                </a:lnTo>
                <a:lnTo>
                  <a:pt x="11266" y="11558"/>
                </a:lnTo>
                <a:lnTo>
                  <a:pt x="11218" y="11607"/>
                </a:lnTo>
                <a:lnTo>
                  <a:pt x="11169" y="11656"/>
                </a:lnTo>
                <a:lnTo>
                  <a:pt x="11047" y="11729"/>
                </a:lnTo>
                <a:lnTo>
                  <a:pt x="10901" y="11753"/>
                </a:lnTo>
                <a:lnTo>
                  <a:pt x="10755" y="11753"/>
                </a:lnTo>
                <a:lnTo>
                  <a:pt x="10609" y="11729"/>
                </a:lnTo>
                <a:lnTo>
                  <a:pt x="10488" y="11656"/>
                </a:lnTo>
                <a:lnTo>
                  <a:pt x="10463" y="11631"/>
                </a:lnTo>
                <a:lnTo>
                  <a:pt x="10439" y="11583"/>
                </a:lnTo>
                <a:lnTo>
                  <a:pt x="10439" y="11510"/>
                </a:lnTo>
                <a:lnTo>
                  <a:pt x="10463" y="11461"/>
                </a:lnTo>
                <a:lnTo>
                  <a:pt x="10512" y="11364"/>
                </a:lnTo>
                <a:lnTo>
                  <a:pt x="10488" y="11291"/>
                </a:lnTo>
                <a:lnTo>
                  <a:pt x="10463" y="11218"/>
                </a:lnTo>
                <a:lnTo>
                  <a:pt x="10390" y="11169"/>
                </a:lnTo>
                <a:lnTo>
                  <a:pt x="10317" y="11145"/>
                </a:lnTo>
                <a:close/>
                <a:moveTo>
                  <a:pt x="16498" y="11193"/>
                </a:moveTo>
                <a:lnTo>
                  <a:pt x="16498" y="11948"/>
                </a:lnTo>
                <a:lnTo>
                  <a:pt x="16255" y="12093"/>
                </a:lnTo>
                <a:lnTo>
                  <a:pt x="16011" y="12312"/>
                </a:lnTo>
                <a:lnTo>
                  <a:pt x="15792" y="12556"/>
                </a:lnTo>
                <a:lnTo>
                  <a:pt x="15598" y="12823"/>
                </a:lnTo>
                <a:lnTo>
                  <a:pt x="15598" y="12775"/>
                </a:lnTo>
                <a:lnTo>
                  <a:pt x="15598" y="12434"/>
                </a:lnTo>
                <a:lnTo>
                  <a:pt x="15622" y="12385"/>
                </a:lnTo>
                <a:lnTo>
                  <a:pt x="15914" y="11923"/>
                </a:lnTo>
                <a:lnTo>
                  <a:pt x="16060" y="11680"/>
                </a:lnTo>
                <a:lnTo>
                  <a:pt x="16206" y="11461"/>
                </a:lnTo>
                <a:lnTo>
                  <a:pt x="16352" y="11339"/>
                </a:lnTo>
                <a:lnTo>
                  <a:pt x="16498" y="11193"/>
                </a:lnTo>
                <a:close/>
                <a:moveTo>
                  <a:pt x="16498" y="12288"/>
                </a:moveTo>
                <a:lnTo>
                  <a:pt x="16498" y="13140"/>
                </a:lnTo>
                <a:lnTo>
                  <a:pt x="16303" y="13213"/>
                </a:lnTo>
                <a:lnTo>
                  <a:pt x="16157" y="13334"/>
                </a:lnTo>
                <a:lnTo>
                  <a:pt x="16011" y="13456"/>
                </a:lnTo>
                <a:lnTo>
                  <a:pt x="15890" y="13602"/>
                </a:lnTo>
                <a:lnTo>
                  <a:pt x="15719" y="13797"/>
                </a:lnTo>
                <a:lnTo>
                  <a:pt x="15573" y="14016"/>
                </a:lnTo>
                <a:lnTo>
                  <a:pt x="15573" y="13602"/>
                </a:lnTo>
                <a:lnTo>
                  <a:pt x="15792" y="13213"/>
                </a:lnTo>
                <a:lnTo>
                  <a:pt x="16036" y="12848"/>
                </a:lnTo>
                <a:lnTo>
                  <a:pt x="16255" y="12556"/>
                </a:lnTo>
                <a:lnTo>
                  <a:pt x="16498" y="12288"/>
                </a:lnTo>
                <a:close/>
                <a:moveTo>
                  <a:pt x="2847" y="13286"/>
                </a:moveTo>
                <a:lnTo>
                  <a:pt x="2799" y="13310"/>
                </a:lnTo>
                <a:lnTo>
                  <a:pt x="2774" y="13334"/>
                </a:lnTo>
                <a:lnTo>
                  <a:pt x="2580" y="13675"/>
                </a:lnTo>
                <a:lnTo>
                  <a:pt x="2507" y="13870"/>
                </a:lnTo>
                <a:lnTo>
                  <a:pt x="2458" y="14064"/>
                </a:lnTo>
                <a:lnTo>
                  <a:pt x="2434" y="14259"/>
                </a:lnTo>
                <a:lnTo>
                  <a:pt x="2458" y="14332"/>
                </a:lnTo>
                <a:lnTo>
                  <a:pt x="2507" y="14405"/>
                </a:lnTo>
                <a:lnTo>
                  <a:pt x="2555" y="14478"/>
                </a:lnTo>
                <a:lnTo>
                  <a:pt x="2628" y="14527"/>
                </a:lnTo>
                <a:lnTo>
                  <a:pt x="2750" y="14551"/>
                </a:lnTo>
                <a:lnTo>
                  <a:pt x="3018" y="14551"/>
                </a:lnTo>
                <a:lnTo>
                  <a:pt x="3164" y="14527"/>
                </a:lnTo>
                <a:lnTo>
                  <a:pt x="3285" y="14478"/>
                </a:lnTo>
                <a:lnTo>
                  <a:pt x="3431" y="14429"/>
                </a:lnTo>
                <a:lnTo>
                  <a:pt x="3699" y="14283"/>
                </a:lnTo>
                <a:lnTo>
                  <a:pt x="3942" y="14089"/>
                </a:lnTo>
                <a:lnTo>
                  <a:pt x="4015" y="14186"/>
                </a:lnTo>
                <a:lnTo>
                  <a:pt x="4137" y="14259"/>
                </a:lnTo>
                <a:lnTo>
                  <a:pt x="4234" y="14332"/>
                </a:lnTo>
                <a:lnTo>
                  <a:pt x="4380" y="14381"/>
                </a:lnTo>
                <a:lnTo>
                  <a:pt x="4551" y="14429"/>
                </a:lnTo>
                <a:lnTo>
                  <a:pt x="4867" y="14429"/>
                </a:lnTo>
                <a:lnTo>
                  <a:pt x="5037" y="14405"/>
                </a:lnTo>
                <a:lnTo>
                  <a:pt x="5183" y="14356"/>
                </a:lnTo>
                <a:lnTo>
                  <a:pt x="5329" y="14283"/>
                </a:lnTo>
                <a:lnTo>
                  <a:pt x="5475" y="14186"/>
                </a:lnTo>
                <a:lnTo>
                  <a:pt x="5597" y="14089"/>
                </a:lnTo>
                <a:lnTo>
                  <a:pt x="5719" y="14186"/>
                </a:lnTo>
                <a:lnTo>
                  <a:pt x="5889" y="14235"/>
                </a:lnTo>
                <a:lnTo>
                  <a:pt x="6084" y="14259"/>
                </a:lnTo>
                <a:lnTo>
                  <a:pt x="6278" y="14259"/>
                </a:lnTo>
                <a:lnTo>
                  <a:pt x="6814" y="14235"/>
                </a:lnTo>
                <a:lnTo>
                  <a:pt x="7325" y="14259"/>
                </a:lnTo>
                <a:lnTo>
                  <a:pt x="7665" y="14283"/>
                </a:lnTo>
                <a:lnTo>
                  <a:pt x="8030" y="14259"/>
                </a:lnTo>
                <a:lnTo>
                  <a:pt x="8225" y="14235"/>
                </a:lnTo>
                <a:lnTo>
                  <a:pt x="8395" y="14186"/>
                </a:lnTo>
                <a:lnTo>
                  <a:pt x="8541" y="14113"/>
                </a:lnTo>
                <a:lnTo>
                  <a:pt x="8687" y="13991"/>
                </a:lnTo>
                <a:lnTo>
                  <a:pt x="8712" y="13943"/>
                </a:lnTo>
                <a:lnTo>
                  <a:pt x="8712" y="13894"/>
                </a:lnTo>
                <a:lnTo>
                  <a:pt x="8687" y="13845"/>
                </a:lnTo>
                <a:lnTo>
                  <a:pt x="8639" y="13821"/>
                </a:lnTo>
                <a:lnTo>
                  <a:pt x="8420" y="13772"/>
                </a:lnTo>
                <a:lnTo>
                  <a:pt x="8225" y="13797"/>
                </a:lnTo>
                <a:lnTo>
                  <a:pt x="7787" y="13845"/>
                </a:lnTo>
                <a:lnTo>
                  <a:pt x="7373" y="13845"/>
                </a:lnTo>
                <a:lnTo>
                  <a:pt x="6935" y="13797"/>
                </a:lnTo>
                <a:lnTo>
                  <a:pt x="6716" y="13797"/>
                </a:lnTo>
                <a:lnTo>
                  <a:pt x="6376" y="13821"/>
                </a:lnTo>
                <a:lnTo>
                  <a:pt x="6059" y="13821"/>
                </a:lnTo>
                <a:lnTo>
                  <a:pt x="5962" y="13797"/>
                </a:lnTo>
                <a:lnTo>
                  <a:pt x="5938" y="13797"/>
                </a:lnTo>
                <a:lnTo>
                  <a:pt x="5938" y="13772"/>
                </a:lnTo>
                <a:lnTo>
                  <a:pt x="5962" y="13699"/>
                </a:lnTo>
                <a:lnTo>
                  <a:pt x="5938" y="13602"/>
                </a:lnTo>
                <a:lnTo>
                  <a:pt x="5913" y="13553"/>
                </a:lnTo>
                <a:lnTo>
                  <a:pt x="5865" y="13480"/>
                </a:lnTo>
                <a:lnTo>
                  <a:pt x="5816" y="13456"/>
                </a:lnTo>
                <a:lnTo>
                  <a:pt x="5743" y="13432"/>
                </a:lnTo>
                <a:lnTo>
                  <a:pt x="5670" y="13456"/>
                </a:lnTo>
                <a:lnTo>
                  <a:pt x="5597" y="13505"/>
                </a:lnTo>
                <a:lnTo>
                  <a:pt x="5354" y="13748"/>
                </a:lnTo>
                <a:lnTo>
                  <a:pt x="5062" y="13943"/>
                </a:lnTo>
                <a:lnTo>
                  <a:pt x="4964" y="13991"/>
                </a:lnTo>
                <a:lnTo>
                  <a:pt x="4818" y="14016"/>
                </a:lnTo>
                <a:lnTo>
                  <a:pt x="4672" y="14016"/>
                </a:lnTo>
                <a:lnTo>
                  <a:pt x="4526" y="13991"/>
                </a:lnTo>
                <a:lnTo>
                  <a:pt x="4405" y="13943"/>
                </a:lnTo>
                <a:lnTo>
                  <a:pt x="4307" y="13870"/>
                </a:lnTo>
                <a:lnTo>
                  <a:pt x="4283" y="13821"/>
                </a:lnTo>
                <a:lnTo>
                  <a:pt x="4283" y="13748"/>
                </a:lnTo>
                <a:lnTo>
                  <a:pt x="4283" y="13675"/>
                </a:lnTo>
                <a:lnTo>
                  <a:pt x="4307" y="13578"/>
                </a:lnTo>
                <a:lnTo>
                  <a:pt x="4307" y="13505"/>
                </a:lnTo>
                <a:lnTo>
                  <a:pt x="4307" y="13432"/>
                </a:lnTo>
                <a:lnTo>
                  <a:pt x="4259" y="13383"/>
                </a:lnTo>
                <a:lnTo>
                  <a:pt x="4186" y="13334"/>
                </a:lnTo>
                <a:lnTo>
                  <a:pt x="4113" y="13310"/>
                </a:lnTo>
                <a:lnTo>
                  <a:pt x="4040" y="13334"/>
                </a:lnTo>
                <a:lnTo>
                  <a:pt x="3967" y="13359"/>
                </a:lnTo>
                <a:lnTo>
                  <a:pt x="3918" y="13432"/>
                </a:lnTo>
                <a:lnTo>
                  <a:pt x="3845" y="13529"/>
                </a:lnTo>
                <a:lnTo>
                  <a:pt x="3772" y="13602"/>
                </a:lnTo>
                <a:lnTo>
                  <a:pt x="3602" y="13772"/>
                </a:lnTo>
                <a:lnTo>
                  <a:pt x="3407" y="13918"/>
                </a:lnTo>
                <a:lnTo>
                  <a:pt x="3212" y="14016"/>
                </a:lnTo>
                <a:lnTo>
                  <a:pt x="3091" y="14089"/>
                </a:lnTo>
                <a:lnTo>
                  <a:pt x="2945" y="14113"/>
                </a:lnTo>
                <a:lnTo>
                  <a:pt x="2896" y="14113"/>
                </a:lnTo>
                <a:lnTo>
                  <a:pt x="2847" y="14089"/>
                </a:lnTo>
                <a:lnTo>
                  <a:pt x="2847" y="14016"/>
                </a:lnTo>
                <a:lnTo>
                  <a:pt x="2847" y="13918"/>
                </a:lnTo>
                <a:lnTo>
                  <a:pt x="2969" y="13456"/>
                </a:lnTo>
                <a:lnTo>
                  <a:pt x="2969" y="13407"/>
                </a:lnTo>
                <a:lnTo>
                  <a:pt x="2969" y="13359"/>
                </a:lnTo>
                <a:lnTo>
                  <a:pt x="2920" y="13310"/>
                </a:lnTo>
                <a:lnTo>
                  <a:pt x="2872" y="13286"/>
                </a:lnTo>
                <a:close/>
                <a:moveTo>
                  <a:pt x="16498" y="13286"/>
                </a:moveTo>
                <a:lnTo>
                  <a:pt x="16474" y="14137"/>
                </a:lnTo>
                <a:lnTo>
                  <a:pt x="16425" y="14137"/>
                </a:lnTo>
                <a:lnTo>
                  <a:pt x="16328" y="14210"/>
                </a:lnTo>
                <a:lnTo>
                  <a:pt x="16206" y="14283"/>
                </a:lnTo>
                <a:lnTo>
                  <a:pt x="15987" y="14478"/>
                </a:lnTo>
                <a:lnTo>
                  <a:pt x="15792" y="14697"/>
                </a:lnTo>
                <a:lnTo>
                  <a:pt x="15622" y="14916"/>
                </a:lnTo>
                <a:lnTo>
                  <a:pt x="15525" y="15038"/>
                </a:lnTo>
                <a:lnTo>
                  <a:pt x="15549" y="14673"/>
                </a:lnTo>
                <a:lnTo>
                  <a:pt x="15573" y="14673"/>
                </a:lnTo>
                <a:lnTo>
                  <a:pt x="15695" y="14502"/>
                </a:lnTo>
                <a:lnTo>
                  <a:pt x="15817" y="14332"/>
                </a:lnTo>
                <a:lnTo>
                  <a:pt x="16011" y="13967"/>
                </a:lnTo>
                <a:lnTo>
                  <a:pt x="16230" y="13602"/>
                </a:lnTo>
                <a:lnTo>
                  <a:pt x="16352" y="13432"/>
                </a:lnTo>
                <a:lnTo>
                  <a:pt x="16498" y="13286"/>
                </a:lnTo>
                <a:close/>
                <a:moveTo>
                  <a:pt x="16474" y="14332"/>
                </a:moveTo>
                <a:lnTo>
                  <a:pt x="16449" y="15208"/>
                </a:lnTo>
                <a:lnTo>
                  <a:pt x="16352" y="15232"/>
                </a:lnTo>
                <a:lnTo>
                  <a:pt x="16230" y="15305"/>
                </a:lnTo>
                <a:lnTo>
                  <a:pt x="15987" y="15500"/>
                </a:lnTo>
                <a:lnTo>
                  <a:pt x="15768" y="15719"/>
                </a:lnTo>
                <a:lnTo>
                  <a:pt x="15622" y="15889"/>
                </a:lnTo>
                <a:lnTo>
                  <a:pt x="15476" y="16035"/>
                </a:lnTo>
                <a:lnTo>
                  <a:pt x="15476" y="15743"/>
                </a:lnTo>
                <a:lnTo>
                  <a:pt x="15549" y="15695"/>
                </a:lnTo>
                <a:lnTo>
                  <a:pt x="15598" y="15646"/>
                </a:lnTo>
                <a:lnTo>
                  <a:pt x="15671" y="15500"/>
                </a:lnTo>
                <a:lnTo>
                  <a:pt x="15817" y="15257"/>
                </a:lnTo>
                <a:lnTo>
                  <a:pt x="16011" y="15013"/>
                </a:lnTo>
                <a:lnTo>
                  <a:pt x="16279" y="14697"/>
                </a:lnTo>
                <a:lnTo>
                  <a:pt x="16376" y="14502"/>
                </a:lnTo>
                <a:lnTo>
                  <a:pt x="16474" y="14332"/>
                </a:lnTo>
                <a:close/>
                <a:moveTo>
                  <a:pt x="16449" y="15622"/>
                </a:moveTo>
                <a:lnTo>
                  <a:pt x="16425" y="16376"/>
                </a:lnTo>
                <a:lnTo>
                  <a:pt x="16328" y="16425"/>
                </a:lnTo>
                <a:lnTo>
                  <a:pt x="16230" y="16522"/>
                </a:lnTo>
                <a:lnTo>
                  <a:pt x="16036" y="16692"/>
                </a:lnTo>
                <a:lnTo>
                  <a:pt x="15719" y="17082"/>
                </a:lnTo>
                <a:lnTo>
                  <a:pt x="15427" y="17422"/>
                </a:lnTo>
                <a:lnTo>
                  <a:pt x="15427" y="17106"/>
                </a:lnTo>
                <a:lnTo>
                  <a:pt x="15452" y="16960"/>
                </a:lnTo>
                <a:lnTo>
                  <a:pt x="15452" y="16887"/>
                </a:lnTo>
                <a:lnTo>
                  <a:pt x="15476" y="16765"/>
                </a:lnTo>
                <a:lnTo>
                  <a:pt x="15525" y="16644"/>
                </a:lnTo>
                <a:lnTo>
                  <a:pt x="15598" y="16522"/>
                </a:lnTo>
                <a:lnTo>
                  <a:pt x="15695" y="16400"/>
                </a:lnTo>
                <a:lnTo>
                  <a:pt x="15890" y="16181"/>
                </a:lnTo>
                <a:lnTo>
                  <a:pt x="16060" y="15987"/>
                </a:lnTo>
                <a:lnTo>
                  <a:pt x="16255" y="15816"/>
                </a:lnTo>
                <a:lnTo>
                  <a:pt x="16449" y="15622"/>
                </a:lnTo>
                <a:close/>
                <a:moveTo>
                  <a:pt x="16401" y="16984"/>
                </a:moveTo>
                <a:lnTo>
                  <a:pt x="16401" y="17641"/>
                </a:lnTo>
                <a:lnTo>
                  <a:pt x="16157" y="17763"/>
                </a:lnTo>
                <a:lnTo>
                  <a:pt x="15938" y="17933"/>
                </a:lnTo>
                <a:lnTo>
                  <a:pt x="15719" y="18104"/>
                </a:lnTo>
                <a:lnTo>
                  <a:pt x="15549" y="18323"/>
                </a:lnTo>
                <a:lnTo>
                  <a:pt x="15403" y="18493"/>
                </a:lnTo>
                <a:lnTo>
                  <a:pt x="15403" y="18347"/>
                </a:lnTo>
                <a:lnTo>
                  <a:pt x="15452" y="18298"/>
                </a:lnTo>
                <a:lnTo>
                  <a:pt x="15476" y="18250"/>
                </a:lnTo>
                <a:lnTo>
                  <a:pt x="15525" y="18104"/>
                </a:lnTo>
                <a:lnTo>
                  <a:pt x="15598" y="17982"/>
                </a:lnTo>
                <a:lnTo>
                  <a:pt x="15768" y="17714"/>
                </a:lnTo>
                <a:lnTo>
                  <a:pt x="15963" y="17471"/>
                </a:lnTo>
                <a:lnTo>
                  <a:pt x="16157" y="17252"/>
                </a:lnTo>
                <a:lnTo>
                  <a:pt x="16401" y="16984"/>
                </a:lnTo>
                <a:close/>
                <a:moveTo>
                  <a:pt x="14405" y="1533"/>
                </a:moveTo>
                <a:lnTo>
                  <a:pt x="14722" y="1558"/>
                </a:lnTo>
                <a:lnTo>
                  <a:pt x="14819" y="1582"/>
                </a:lnTo>
                <a:lnTo>
                  <a:pt x="14892" y="1606"/>
                </a:lnTo>
                <a:lnTo>
                  <a:pt x="14965" y="1655"/>
                </a:lnTo>
                <a:lnTo>
                  <a:pt x="14965" y="1874"/>
                </a:lnTo>
                <a:lnTo>
                  <a:pt x="14989" y="2093"/>
                </a:lnTo>
                <a:lnTo>
                  <a:pt x="15062" y="2531"/>
                </a:lnTo>
                <a:lnTo>
                  <a:pt x="15062" y="3188"/>
                </a:lnTo>
                <a:lnTo>
                  <a:pt x="15038" y="3821"/>
                </a:lnTo>
                <a:lnTo>
                  <a:pt x="15014" y="5183"/>
                </a:lnTo>
                <a:lnTo>
                  <a:pt x="15014" y="6546"/>
                </a:lnTo>
                <a:lnTo>
                  <a:pt x="15038" y="9563"/>
                </a:lnTo>
                <a:lnTo>
                  <a:pt x="15038" y="12580"/>
                </a:lnTo>
                <a:lnTo>
                  <a:pt x="15038" y="13651"/>
                </a:lnTo>
                <a:lnTo>
                  <a:pt x="14989" y="14697"/>
                </a:lnTo>
                <a:lnTo>
                  <a:pt x="14941" y="15768"/>
                </a:lnTo>
                <a:lnTo>
                  <a:pt x="14892" y="16814"/>
                </a:lnTo>
                <a:lnTo>
                  <a:pt x="14868" y="18420"/>
                </a:lnTo>
                <a:lnTo>
                  <a:pt x="14843" y="19077"/>
                </a:lnTo>
                <a:lnTo>
                  <a:pt x="14843" y="19296"/>
                </a:lnTo>
                <a:lnTo>
                  <a:pt x="14819" y="19393"/>
                </a:lnTo>
                <a:lnTo>
                  <a:pt x="14868" y="19296"/>
                </a:lnTo>
                <a:lnTo>
                  <a:pt x="14843" y="19369"/>
                </a:lnTo>
                <a:lnTo>
                  <a:pt x="14843" y="19442"/>
                </a:lnTo>
                <a:lnTo>
                  <a:pt x="14503" y="19491"/>
                </a:lnTo>
                <a:lnTo>
                  <a:pt x="13505" y="19491"/>
                </a:lnTo>
                <a:lnTo>
                  <a:pt x="12580" y="19515"/>
                </a:lnTo>
                <a:lnTo>
                  <a:pt x="11680" y="19539"/>
                </a:lnTo>
                <a:lnTo>
                  <a:pt x="9636" y="19466"/>
                </a:lnTo>
                <a:lnTo>
                  <a:pt x="7592" y="19418"/>
                </a:lnTo>
                <a:lnTo>
                  <a:pt x="6570" y="19393"/>
                </a:lnTo>
                <a:lnTo>
                  <a:pt x="2653" y="19393"/>
                </a:lnTo>
                <a:lnTo>
                  <a:pt x="1777" y="19466"/>
                </a:lnTo>
                <a:lnTo>
                  <a:pt x="1266" y="19491"/>
                </a:lnTo>
                <a:lnTo>
                  <a:pt x="731" y="19515"/>
                </a:lnTo>
                <a:lnTo>
                  <a:pt x="731" y="19491"/>
                </a:lnTo>
                <a:lnTo>
                  <a:pt x="682" y="18955"/>
                </a:lnTo>
                <a:lnTo>
                  <a:pt x="658" y="18420"/>
                </a:lnTo>
                <a:lnTo>
                  <a:pt x="633" y="17349"/>
                </a:lnTo>
                <a:lnTo>
                  <a:pt x="658" y="16279"/>
                </a:lnTo>
                <a:lnTo>
                  <a:pt x="633" y="15743"/>
                </a:lnTo>
                <a:lnTo>
                  <a:pt x="609" y="15208"/>
                </a:lnTo>
                <a:lnTo>
                  <a:pt x="560" y="14648"/>
                </a:lnTo>
                <a:lnTo>
                  <a:pt x="560" y="14113"/>
                </a:lnTo>
                <a:lnTo>
                  <a:pt x="560" y="13553"/>
                </a:lnTo>
                <a:lnTo>
                  <a:pt x="560" y="13018"/>
                </a:lnTo>
                <a:lnTo>
                  <a:pt x="633" y="11923"/>
                </a:lnTo>
                <a:lnTo>
                  <a:pt x="682" y="10828"/>
                </a:lnTo>
                <a:lnTo>
                  <a:pt x="731" y="9685"/>
                </a:lnTo>
                <a:lnTo>
                  <a:pt x="731" y="8541"/>
                </a:lnTo>
                <a:lnTo>
                  <a:pt x="682" y="7422"/>
                </a:lnTo>
                <a:lnTo>
                  <a:pt x="658" y="6278"/>
                </a:lnTo>
                <a:lnTo>
                  <a:pt x="585" y="4015"/>
                </a:lnTo>
                <a:lnTo>
                  <a:pt x="560" y="2847"/>
                </a:lnTo>
                <a:lnTo>
                  <a:pt x="560" y="2239"/>
                </a:lnTo>
                <a:lnTo>
                  <a:pt x="512" y="1655"/>
                </a:lnTo>
                <a:lnTo>
                  <a:pt x="852" y="1679"/>
                </a:lnTo>
                <a:lnTo>
                  <a:pt x="1193" y="1704"/>
                </a:lnTo>
                <a:lnTo>
                  <a:pt x="1874" y="1679"/>
                </a:lnTo>
                <a:lnTo>
                  <a:pt x="1874" y="1679"/>
                </a:lnTo>
                <a:lnTo>
                  <a:pt x="1753" y="1850"/>
                </a:lnTo>
                <a:lnTo>
                  <a:pt x="1631" y="2020"/>
                </a:lnTo>
                <a:lnTo>
                  <a:pt x="1558" y="2190"/>
                </a:lnTo>
                <a:lnTo>
                  <a:pt x="1534" y="2409"/>
                </a:lnTo>
                <a:lnTo>
                  <a:pt x="1534" y="2507"/>
                </a:lnTo>
                <a:lnTo>
                  <a:pt x="1558" y="2628"/>
                </a:lnTo>
                <a:lnTo>
                  <a:pt x="1607" y="2872"/>
                </a:lnTo>
                <a:lnTo>
                  <a:pt x="1728" y="3066"/>
                </a:lnTo>
                <a:lnTo>
                  <a:pt x="1874" y="3261"/>
                </a:lnTo>
                <a:lnTo>
                  <a:pt x="2069" y="3407"/>
                </a:lnTo>
                <a:lnTo>
                  <a:pt x="2288" y="3529"/>
                </a:lnTo>
                <a:lnTo>
                  <a:pt x="2385" y="3553"/>
                </a:lnTo>
                <a:lnTo>
                  <a:pt x="2507" y="3577"/>
                </a:lnTo>
                <a:lnTo>
                  <a:pt x="2750" y="3577"/>
                </a:lnTo>
                <a:lnTo>
                  <a:pt x="2896" y="3529"/>
                </a:lnTo>
                <a:lnTo>
                  <a:pt x="3042" y="3480"/>
                </a:lnTo>
                <a:lnTo>
                  <a:pt x="3164" y="3407"/>
                </a:lnTo>
                <a:lnTo>
                  <a:pt x="3285" y="3310"/>
                </a:lnTo>
                <a:lnTo>
                  <a:pt x="3407" y="3188"/>
                </a:lnTo>
                <a:lnTo>
                  <a:pt x="3504" y="3066"/>
                </a:lnTo>
                <a:lnTo>
                  <a:pt x="3577" y="2945"/>
                </a:lnTo>
                <a:lnTo>
                  <a:pt x="3650" y="2799"/>
                </a:lnTo>
                <a:lnTo>
                  <a:pt x="3699" y="2653"/>
                </a:lnTo>
                <a:lnTo>
                  <a:pt x="3748" y="2482"/>
                </a:lnTo>
                <a:lnTo>
                  <a:pt x="3772" y="2336"/>
                </a:lnTo>
                <a:lnTo>
                  <a:pt x="3772" y="2190"/>
                </a:lnTo>
                <a:lnTo>
                  <a:pt x="3748" y="2044"/>
                </a:lnTo>
                <a:lnTo>
                  <a:pt x="3723" y="1923"/>
                </a:lnTo>
                <a:lnTo>
                  <a:pt x="3675" y="1801"/>
                </a:lnTo>
                <a:lnTo>
                  <a:pt x="3577" y="1679"/>
                </a:lnTo>
                <a:lnTo>
                  <a:pt x="5378" y="1679"/>
                </a:lnTo>
                <a:lnTo>
                  <a:pt x="5281" y="1777"/>
                </a:lnTo>
                <a:lnTo>
                  <a:pt x="5208" y="1874"/>
                </a:lnTo>
                <a:lnTo>
                  <a:pt x="5086" y="2069"/>
                </a:lnTo>
                <a:lnTo>
                  <a:pt x="5013" y="2288"/>
                </a:lnTo>
                <a:lnTo>
                  <a:pt x="4989" y="2507"/>
                </a:lnTo>
                <a:lnTo>
                  <a:pt x="5013" y="2726"/>
                </a:lnTo>
                <a:lnTo>
                  <a:pt x="5110" y="2920"/>
                </a:lnTo>
                <a:lnTo>
                  <a:pt x="5232" y="3091"/>
                </a:lnTo>
                <a:lnTo>
                  <a:pt x="5402" y="3261"/>
                </a:lnTo>
                <a:lnTo>
                  <a:pt x="5597" y="3358"/>
                </a:lnTo>
                <a:lnTo>
                  <a:pt x="5840" y="3431"/>
                </a:lnTo>
                <a:lnTo>
                  <a:pt x="6059" y="3456"/>
                </a:lnTo>
                <a:lnTo>
                  <a:pt x="6303" y="3431"/>
                </a:lnTo>
                <a:lnTo>
                  <a:pt x="6497" y="3358"/>
                </a:lnTo>
                <a:lnTo>
                  <a:pt x="6716" y="3237"/>
                </a:lnTo>
                <a:lnTo>
                  <a:pt x="6862" y="3091"/>
                </a:lnTo>
                <a:lnTo>
                  <a:pt x="7008" y="2896"/>
                </a:lnTo>
                <a:lnTo>
                  <a:pt x="7081" y="2653"/>
                </a:lnTo>
                <a:lnTo>
                  <a:pt x="7106" y="2531"/>
                </a:lnTo>
                <a:lnTo>
                  <a:pt x="7106" y="2409"/>
                </a:lnTo>
                <a:lnTo>
                  <a:pt x="7081" y="2142"/>
                </a:lnTo>
                <a:lnTo>
                  <a:pt x="7057" y="1996"/>
                </a:lnTo>
                <a:lnTo>
                  <a:pt x="7008" y="1874"/>
                </a:lnTo>
                <a:lnTo>
                  <a:pt x="6935" y="1777"/>
                </a:lnTo>
                <a:lnTo>
                  <a:pt x="6862" y="1679"/>
                </a:lnTo>
                <a:lnTo>
                  <a:pt x="8614" y="1631"/>
                </a:lnTo>
                <a:lnTo>
                  <a:pt x="8639" y="1631"/>
                </a:lnTo>
                <a:lnTo>
                  <a:pt x="8541" y="1801"/>
                </a:lnTo>
                <a:lnTo>
                  <a:pt x="8444" y="1971"/>
                </a:lnTo>
                <a:lnTo>
                  <a:pt x="8420" y="2142"/>
                </a:lnTo>
                <a:lnTo>
                  <a:pt x="8395" y="2336"/>
                </a:lnTo>
                <a:lnTo>
                  <a:pt x="8420" y="2458"/>
                </a:lnTo>
                <a:lnTo>
                  <a:pt x="8444" y="2580"/>
                </a:lnTo>
                <a:lnTo>
                  <a:pt x="8493" y="2677"/>
                </a:lnTo>
                <a:lnTo>
                  <a:pt x="8541" y="2774"/>
                </a:lnTo>
                <a:lnTo>
                  <a:pt x="8712" y="2969"/>
                </a:lnTo>
                <a:lnTo>
                  <a:pt x="8906" y="3115"/>
                </a:lnTo>
                <a:lnTo>
                  <a:pt x="9125" y="3237"/>
                </a:lnTo>
                <a:lnTo>
                  <a:pt x="9369" y="3310"/>
                </a:lnTo>
                <a:lnTo>
                  <a:pt x="9588" y="3310"/>
                </a:lnTo>
                <a:lnTo>
                  <a:pt x="9709" y="3285"/>
                </a:lnTo>
                <a:lnTo>
                  <a:pt x="9831" y="3237"/>
                </a:lnTo>
                <a:lnTo>
                  <a:pt x="9977" y="3139"/>
                </a:lnTo>
                <a:lnTo>
                  <a:pt x="10098" y="3018"/>
                </a:lnTo>
                <a:lnTo>
                  <a:pt x="10171" y="2872"/>
                </a:lnTo>
                <a:lnTo>
                  <a:pt x="10244" y="2701"/>
                </a:lnTo>
                <a:lnTo>
                  <a:pt x="10293" y="2507"/>
                </a:lnTo>
                <a:lnTo>
                  <a:pt x="10293" y="2336"/>
                </a:lnTo>
                <a:lnTo>
                  <a:pt x="10293" y="2142"/>
                </a:lnTo>
                <a:lnTo>
                  <a:pt x="10293" y="1971"/>
                </a:lnTo>
                <a:lnTo>
                  <a:pt x="10220" y="1777"/>
                </a:lnTo>
                <a:lnTo>
                  <a:pt x="10123" y="1582"/>
                </a:lnTo>
                <a:lnTo>
                  <a:pt x="11169" y="1558"/>
                </a:lnTo>
                <a:lnTo>
                  <a:pt x="12215" y="1533"/>
                </a:lnTo>
                <a:lnTo>
                  <a:pt x="12069" y="1631"/>
                </a:lnTo>
                <a:lnTo>
                  <a:pt x="11948" y="1728"/>
                </a:lnTo>
                <a:lnTo>
                  <a:pt x="11850" y="1850"/>
                </a:lnTo>
                <a:lnTo>
                  <a:pt x="11753" y="1996"/>
                </a:lnTo>
                <a:lnTo>
                  <a:pt x="11656" y="2190"/>
                </a:lnTo>
                <a:lnTo>
                  <a:pt x="11631" y="2409"/>
                </a:lnTo>
                <a:lnTo>
                  <a:pt x="11631" y="2604"/>
                </a:lnTo>
                <a:lnTo>
                  <a:pt x="11704" y="2799"/>
                </a:lnTo>
                <a:lnTo>
                  <a:pt x="11802" y="2969"/>
                </a:lnTo>
                <a:lnTo>
                  <a:pt x="11948" y="3115"/>
                </a:lnTo>
                <a:lnTo>
                  <a:pt x="12118" y="3237"/>
                </a:lnTo>
                <a:lnTo>
                  <a:pt x="12313" y="3310"/>
                </a:lnTo>
                <a:lnTo>
                  <a:pt x="12532" y="3358"/>
                </a:lnTo>
                <a:lnTo>
                  <a:pt x="12751" y="3383"/>
                </a:lnTo>
                <a:lnTo>
                  <a:pt x="12970" y="3358"/>
                </a:lnTo>
                <a:lnTo>
                  <a:pt x="13213" y="3310"/>
                </a:lnTo>
                <a:lnTo>
                  <a:pt x="13432" y="3237"/>
                </a:lnTo>
                <a:lnTo>
                  <a:pt x="13602" y="3115"/>
                </a:lnTo>
                <a:lnTo>
                  <a:pt x="13773" y="2969"/>
                </a:lnTo>
                <a:lnTo>
                  <a:pt x="13821" y="2872"/>
                </a:lnTo>
                <a:lnTo>
                  <a:pt x="13870" y="2774"/>
                </a:lnTo>
                <a:lnTo>
                  <a:pt x="13919" y="2628"/>
                </a:lnTo>
                <a:lnTo>
                  <a:pt x="13919" y="2458"/>
                </a:lnTo>
                <a:lnTo>
                  <a:pt x="13894" y="2288"/>
                </a:lnTo>
                <a:lnTo>
                  <a:pt x="13846" y="2117"/>
                </a:lnTo>
                <a:lnTo>
                  <a:pt x="13773" y="1947"/>
                </a:lnTo>
                <a:lnTo>
                  <a:pt x="13675" y="1801"/>
                </a:lnTo>
                <a:lnTo>
                  <a:pt x="13554" y="1655"/>
                </a:lnTo>
                <a:lnTo>
                  <a:pt x="13432" y="1558"/>
                </a:lnTo>
                <a:lnTo>
                  <a:pt x="13870" y="1533"/>
                </a:lnTo>
                <a:close/>
                <a:moveTo>
                  <a:pt x="2628" y="19904"/>
                </a:moveTo>
                <a:lnTo>
                  <a:pt x="2507" y="20002"/>
                </a:lnTo>
                <a:lnTo>
                  <a:pt x="2385" y="20099"/>
                </a:lnTo>
                <a:lnTo>
                  <a:pt x="2190" y="20318"/>
                </a:lnTo>
                <a:lnTo>
                  <a:pt x="1996" y="20464"/>
                </a:lnTo>
                <a:lnTo>
                  <a:pt x="1996" y="20196"/>
                </a:lnTo>
                <a:lnTo>
                  <a:pt x="1996" y="19953"/>
                </a:lnTo>
                <a:lnTo>
                  <a:pt x="2628" y="19904"/>
                </a:lnTo>
                <a:close/>
                <a:moveTo>
                  <a:pt x="16449" y="20220"/>
                </a:moveTo>
                <a:lnTo>
                  <a:pt x="16425" y="20658"/>
                </a:lnTo>
                <a:lnTo>
                  <a:pt x="16376" y="21121"/>
                </a:lnTo>
                <a:lnTo>
                  <a:pt x="16230" y="21145"/>
                </a:lnTo>
                <a:lnTo>
                  <a:pt x="16328" y="20683"/>
                </a:lnTo>
                <a:lnTo>
                  <a:pt x="16449" y="20220"/>
                </a:lnTo>
                <a:close/>
                <a:moveTo>
                  <a:pt x="16425" y="18955"/>
                </a:moveTo>
                <a:lnTo>
                  <a:pt x="16449" y="19880"/>
                </a:lnTo>
                <a:lnTo>
                  <a:pt x="16303" y="19977"/>
                </a:lnTo>
                <a:lnTo>
                  <a:pt x="16206" y="20099"/>
                </a:lnTo>
                <a:lnTo>
                  <a:pt x="16109" y="20245"/>
                </a:lnTo>
                <a:lnTo>
                  <a:pt x="16011" y="20415"/>
                </a:lnTo>
                <a:lnTo>
                  <a:pt x="15890" y="20780"/>
                </a:lnTo>
                <a:lnTo>
                  <a:pt x="15792" y="21194"/>
                </a:lnTo>
                <a:lnTo>
                  <a:pt x="15744" y="21194"/>
                </a:lnTo>
                <a:lnTo>
                  <a:pt x="15817" y="20926"/>
                </a:lnTo>
                <a:lnTo>
                  <a:pt x="15865" y="20658"/>
                </a:lnTo>
                <a:lnTo>
                  <a:pt x="15987" y="20172"/>
                </a:lnTo>
                <a:lnTo>
                  <a:pt x="16206" y="19564"/>
                </a:lnTo>
                <a:lnTo>
                  <a:pt x="16425" y="18955"/>
                </a:lnTo>
                <a:close/>
                <a:moveTo>
                  <a:pt x="16401" y="17787"/>
                </a:moveTo>
                <a:lnTo>
                  <a:pt x="16425" y="18517"/>
                </a:lnTo>
                <a:lnTo>
                  <a:pt x="16303" y="18663"/>
                </a:lnTo>
                <a:lnTo>
                  <a:pt x="16206" y="18834"/>
                </a:lnTo>
                <a:lnTo>
                  <a:pt x="16011" y="19174"/>
                </a:lnTo>
                <a:lnTo>
                  <a:pt x="15865" y="19564"/>
                </a:lnTo>
                <a:lnTo>
                  <a:pt x="15744" y="19929"/>
                </a:lnTo>
                <a:lnTo>
                  <a:pt x="15500" y="20537"/>
                </a:lnTo>
                <a:lnTo>
                  <a:pt x="15379" y="20877"/>
                </a:lnTo>
                <a:lnTo>
                  <a:pt x="15306" y="21218"/>
                </a:lnTo>
                <a:lnTo>
                  <a:pt x="14892" y="21242"/>
                </a:lnTo>
                <a:lnTo>
                  <a:pt x="15038" y="20926"/>
                </a:lnTo>
                <a:lnTo>
                  <a:pt x="15135" y="20585"/>
                </a:lnTo>
                <a:lnTo>
                  <a:pt x="15184" y="20220"/>
                </a:lnTo>
                <a:lnTo>
                  <a:pt x="15184" y="19856"/>
                </a:lnTo>
                <a:lnTo>
                  <a:pt x="15257" y="19831"/>
                </a:lnTo>
                <a:lnTo>
                  <a:pt x="15330" y="19807"/>
                </a:lnTo>
                <a:lnTo>
                  <a:pt x="15379" y="19758"/>
                </a:lnTo>
                <a:lnTo>
                  <a:pt x="15403" y="19710"/>
                </a:lnTo>
                <a:lnTo>
                  <a:pt x="15427" y="19661"/>
                </a:lnTo>
                <a:lnTo>
                  <a:pt x="15427" y="19539"/>
                </a:lnTo>
                <a:lnTo>
                  <a:pt x="15379" y="19418"/>
                </a:lnTo>
                <a:lnTo>
                  <a:pt x="15403" y="19296"/>
                </a:lnTo>
                <a:lnTo>
                  <a:pt x="15403" y="19150"/>
                </a:lnTo>
                <a:lnTo>
                  <a:pt x="15500" y="19053"/>
                </a:lnTo>
                <a:lnTo>
                  <a:pt x="15598" y="18931"/>
                </a:lnTo>
                <a:lnTo>
                  <a:pt x="15768" y="18663"/>
                </a:lnTo>
                <a:lnTo>
                  <a:pt x="16084" y="18225"/>
                </a:lnTo>
                <a:lnTo>
                  <a:pt x="16230" y="18006"/>
                </a:lnTo>
                <a:lnTo>
                  <a:pt x="16401" y="17787"/>
                </a:lnTo>
                <a:close/>
                <a:moveTo>
                  <a:pt x="3431" y="19904"/>
                </a:moveTo>
                <a:lnTo>
                  <a:pt x="3285" y="20002"/>
                </a:lnTo>
                <a:lnTo>
                  <a:pt x="3164" y="20123"/>
                </a:lnTo>
                <a:lnTo>
                  <a:pt x="2920" y="20342"/>
                </a:lnTo>
                <a:lnTo>
                  <a:pt x="2628" y="20683"/>
                </a:lnTo>
                <a:lnTo>
                  <a:pt x="2336" y="21023"/>
                </a:lnTo>
                <a:lnTo>
                  <a:pt x="2093" y="21291"/>
                </a:lnTo>
                <a:lnTo>
                  <a:pt x="2044" y="20902"/>
                </a:lnTo>
                <a:lnTo>
                  <a:pt x="2190" y="20853"/>
                </a:lnTo>
                <a:lnTo>
                  <a:pt x="2312" y="20756"/>
                </a:lnTo>
                <a:lnTo>
                  <a:pt x="2531" y="20585"/>
                </a:lnTo>
                <a:lnTo>
                  <a:pt x="2677" y="20464"/>
                </a:lnTo>
                <a:lnTo>
                  <a:pt x="2823" y="20318"/>
                </a:lnTo>
                <a:lnTo>
                  <a:pt x="2945" y="20172"/>
                </a:lnTo>
                <a:lnTo>
                  <a:pt x="2969" y="20075"/>
                </a:lnTo>
                <a:lnTo>
                  <a:pt x="2993" y="20002"/>
                </a:lnTo>
                <a:lnTo>
                  <a:pt x="2969" y="19953"/>
                </a:lnTo>
                <a:lnTo>
                  <a:pt x="2945" y="19904"/>
                </a:lnTo>
                <a:close/>
                <a:moveTo>
                  <a:pt x="10050" y="19977"/>
                </a:moveTo>
                <a:lnTo>
                  <a:pt x="9879" y="20148"/>
                </a:lnTo>
                <a:lnTo>
                  <a:pt x="9734" y="20293"/>
                </a:lnTo>
                <a:lnTo>
                  <a:pt x="9588" y="20537"/>
                </a:lnTo>
                <a:lnTo>
                  <a:pt x="9442" y="20756"/>
                </a:lnTo>
                <a:lnTo>
                  <a:pt x="9296" y="20975"/>
                </a:lnTo>
                <a:lnTo>
                  <a:pt x="9223" y="21072"/>
                </a:lnTo>
                <a:lnTo>
                  <a:pt x="9198" y="21194"/>
                </a:lnTo>
                <a:lnTo>
                  <a:pt x="9198" y="21242"/>
                </a:lnTo>
                <a:lnTo>
                  <a:pt x="9198" y="21291"/>
                </a:lnTo>
                <a:lnTo>
                  <a:pt x="8493" y="21291"/>
                </a:lnTo>
                <a:lnTo>
                  <a:pt x="8663" y="21072"/>
                </a:lnTo>
                <a:lnTo>
                  <a:pt x="8833" y="20853"/>
                </a:lnTo>
                <a:lnTo>
                  <a:pt x="9028" y="20537"/>
                </a:lnTo>
                <a:lnTo>
                  <a:pt x="9247" y="20245"/>
                </a:lnTo>
                <a:lnTo>
                  <a:pt x="9393" y="20099"/>
                </a:lnTo>
                <a:lnTo>
                  <a:pt x="9563" y="19977"/>
                </a:lnTo>
                <a:close/>
                <a:moveTo>
                  <a:pt x="10780" y="20002"/>
                </a:moveTo>
                <a:lnTo>
                  <a:pt x="10585" y="20342"/>
                </a:lnTo>
                <a:lnTo>
                  <a:pt x="10366" y="20731"/>
                </a:lnTo>
                <a:lnTo>
                  <a:pt x="10147" y="21145"/>
                </a:lnTo>
                <a:lnTo>
                  <a:pt x="10123" y="21218"/>
                </a:lnTo>
                <a:lnTo>
                  <a:pt x="10147" y="21291"/>
                </a:lnTo>
                <a:lnTo>
                  <a:pt x="9417" y="21291"/>
                </a:lnTo>
                <a:lnTo>
                  <a:pt x="9515" y="21242"/>
                </a:lnTo>
                <a:lnTo>
                  <a:pt x="9588" y="21169"/>
                </a:lnTo>
                <a:lnTo>
                  <a:pt x="9734" y="20975"/>
                </a:lnTo>
                <a:lnTo>
                  <a:pt x="9977" y="20610"/>
                </a:lnTo>
                <a:lnTo>
                  <a:pt x="10050" y="20512"/>
                </a:lnTo>
                <a:lnTo>
                  <a:pt x="10147" y="20415"/>
                </a:lnTo>
                <a:lnTo>
                  <a:pt x="10366" y="20220"/>
                </a:lnTo>
                <a:lnTo>
                  <a:pt x="10463" y="20123"/>
                </a:lnTo>
                <a:lnTo>
                  <a:pt x="10512" y="20002"/>
                </a:lnTo>
                <a:close/>
                <a:moveTo>
                  <a:pt x="11534" y="20026"/>
                </a:moveTo>
                <a:lnTo>
                  <a:pt x="11364" y="20269"/>
                </a:lnTo>
                <a:lnTo>
                  <a:pt x="11218" y="20512"/>
                </a:lnTo>
                <a:lnTo>
                  <a:pt x="11120" y="20683"/>
                </a:lnTo>
                <a:lnTo>
                  <a:pt x="11023" y="20877"/>
                </a:lnTo>
                <a:lnTo>
                  <a:pt x="10950" y="21096"/>
                </a:lnTo>
                <a:lnTo>
                  <a:pt x="10901" y="21291"/>
                </a:lnTo>
                <a:lnTo>
                  <a:pt x="10488" y="21291"/>
                </a:lnTo>
                <a:lnTo>
                  <a:pt x="10609" y="21145"/>
                </a:lnTo>
                <a:lnTo>
                  <a:pt x="10707" y="20975"/>
                </a:lnTo>
                <a:lnTo>
                  <a:pt x="10901" y="20658"/>
                </a:lnTo>
                <a:lnTo>
                  <a:pt x="11120" y="20342"/>
                </a:lnTo>
                <a:lnTo>
                  <a:pt x="11218" y="20196"/>
                </a:lnTo>
                <a:lnTo>
                  <a:pt x="11315" y="20026"/>
                </a:lnTo>
                <a:close/>
                <a:moveTo>
                  <a:pt x="14843" y="19953"/>
                </a:moveTo>
                <a:lnTo>
                  <a:pt x="14746" y="20220"/>
                </a:lnTo>
                <a:lnTo>
                  <a:pt x="14697" y="20512"/>
                </a:lnTo>
                <a:lnTo>
                  <a:pt x="14624" y="20780"/>
                </a:lnTo>
                <a:lnTo>
                  <a:pt x="14576" y="20926"/>
                </a:lnTo>
                <a:lnTo>
                  <a:pt x="14527" y="21048"/>
                </a:lnTo>
                <a:lnTo>
                  <a:pt x="14503" y="21121"/>
                </a:lnTo>
                <a:lnTo>
                  <a:pt x="14503" y="21169"/>
                </a:lnTo>
                <a:lnTo>
                  <a:pt x="14527" y="21267"/>
                </a:lnTo>
                <a:lnTo>
                  <a:pt x="14211" y="21291"/>
                </a:lnTo>
                <a:lnTo>
                  <a:pt x="14284" y="20999"/>
                </a:lnTo>
                <a:lnTo>
                  <a:pt x="14381" y="20658"/>
                </a:lnTo>
                <a:lnTo>
                  <a:pt x="14454" y="20293"/>
                </a:lnTo>
                <a:lnTo>
                  <a:pt x="14454" y="20123"/>
                </a:lnTo>
                <a:lnTo>
                  <a:pt x="14478" y="19977"/>
                </a:lnTo>
                <a:lnTo>
                  <a:pt x="14843" y="19953"/>
                </a:lnTo>
                <a:close/>
                <a:moveTo>
                  <a:pt x="12337" y="20026"/>
                </a:moveTo>
                <a:lnTo>
                  <a:pt x="12215" y="20220"/>
                </a:lnTo>
                <a:lnTo>
                  <a:pt x="12142" y="20391"/>
                </a:lnTo>
                <a:lnTo>
                  <a:pt x="11948" y="20829"/>
                </a:lnTo>
                <a:lnTo>
                  <a:pt x="11875" y="21072"/>
                </a:lnTo>
                <a:lnTo>
                  <a:pt x="11826" y="21315"/>
                </a:lnTo>
                <a:lnTo>
                  <a:pt x="11364" y="21291"/>
                </a:lnTo>
                <a:lnTo>
                  <a:pt x="11412" y="21121"/>
                </a:lnTo>
                <a:lnTo>
                  <a:pt x="11485" y="20950"/>
                </a:lnTo>
                <a:lnTo>
                  <a:pt x="11656" y="20634"/>
                </a:lnTo>
                <a:lnTo>
                  <a:pt x="11826" y="20342"/>
                </a:lnTo>
                <a:lnTo>
                  <a:pt x="11899" y="20196"/>
                </a:lnTo>
                <a:lnTo>
                  <a:pt x="11948" y="20026"/>
                </a:lnTo>
                <a:close/>
                <a:moveTo>
                  <a:pt x="13335" y="20002"/>
                </a:moveTo>
                <a:lnTo>
                  <a:pt x="13213" y="20148"/>
                </a:lnTo>
                <a:lnTo>
                  <a:pt x="13140" y="20293"/>
                </a:lnTo>
                <a:lnTo>
                  <a:pt x="12970" y="20585"/>
                </a:lnTo>
                <a:lnTo>
                  <a:pt x="12799" y="20950"/>
                </a:lnTo>
                <a:lnTo>
                  <a:pt x="12751" y="21121"/>
                </a:lnTo>
                <a:lnTo>
                  <a:pt x="12702" y="21315"/>
                </a:lnTo>
                <a:lnTo>
                  <a:pt x="12264" y="21315"/>
                </a:lnTo>
                <a:lnTo>
                  <a:pt x="12337" y="21023"/>
                </a:lnTo>
                <a:lnTo>
                  <a:pt x="12410" y="20756"/>
                </a:lnTo>
                <a:lnTo>
                  <a:pt x="12507" y="20366"/>
                </a:lnTo>
                <a:lnTo>
                  <a:pt x="12580" y="20172"/>
                </a:lnTo>
                <a:lnTo>
                  <a:pt x="12629" y="20075"/>
                </a:lnTo>
                <a:lnTo>
                  <a:pt x="12702" y="20026"/>
                </a:lnTo>
                <a:lnTo>
                  <a:pt x="13335" y="20002"/>
                </a:lnTo>
                <a:close/>
                <a:moveTo>
                  <a:pt x="14113" y="20002"/>
                </a:moveTo>
                <a:lnTo>
                  <a:pt x="14065" y="20196"/>
                </a:lnTo>
                <a:lnTo>
                  <a:pt x="14016" y="20366"/>
                </a:lnTo>
                <a:lnTo>
                  <a:pt x="13870" y="20804"/>
                </a:lnTo>
                <a:lnTo>
                  <a:pt x="13748" y="21242"/>
                </a:lnTo>
                <a:lnTo>
                  <a:pt x="13748" y="21291"/>
                </a:lnTo>
                <a:lnTo>
                  <a:pt x="13164" y="21315"/>
                </a:lnTo>
                <a:lnTo>
                  <a:pt x="13262" y="21023"/>
                </a:lnTo>
                <a:lnTo>
                  <a:pt x="13383" y="20731"/>
                </a:lnTo>
                <a:lnTo>
                  <a:pt x="13578" y="20391"/>
                </a:lnTo>
                <a:lnTo>
                  <a:pt x="13651" y="20196"/>
                </a:lnTo>
                <a:lnTo>
                  <a:pt x="13700" y="20002"/>
                </a:lnTo>
                <a:close/>
                <a:moveTo>
                  <a:pt x="8979" y="19953"/>
                </a:moveTo>
                <a:lnTo>
                  <a:pt x="8833" y="20148"/>
                </a:lnTo>
                <a:lnTo>
                  <a:pt x="8736" y="20318"/>
                </a:lnTo>
                <a:lnTo>
                  <a:pt x="8395" y="20804"/>
                </a:lnTo>
                <a:lnTo>
                  <a:pt x="8225" y="21048"/>
                </a:lnTo>
                <a:lnTo>
                  <a:pt x="8079" y="21315"/>
                </a:lnTo>
                <a:lnTo>
                  <a:pt x="7446" y="21340"/>
                </a:lnTo>
                <a:lnTo>
                  <a:pt x="7446" y="21340"/>
                </a:lnTo>
                <a:lnTo>
                  <a:pt x="7592" y="21194"/>
                </a:lnTo>
                <a:lnTo>
                  <a:pt x="7714" y="21023"/>
                </a:lnTo>
                <a:lnTo>
                  <a:pt x="7957" y="20683"/>
                </a:lnTo>
                <a:lnTo>
                  <a:pt x="8055" y="20561"/>
                </a:lnTo>
                <a:lnTo>
                  <a:pt x="8152" y="20464"/>
                </a:lnTo>
                <a:lnTo>
                  <a:pt x="8371" y="20293"/>
                </a:lnTo>
                <a:lnTo>
                  <a:pt x="8614" y="20123"/>
                </a:lnTo>
                <a:lnTo>
                  <a:pt x="8833" y="19953"/>
                </a:lnTo>
                <a:close/>
                <a:moveTo>
                  <a:pt x="5646" y="19929"/>
                </a:moveTo>
                <a:lnTo>
                  <a:pt x="5548" y="19977"/>
                </a:lnTo>
                <a:lnTo>
                  <a:pt x="4818" y="20658"/>
                </a:lnTo>
                <a:lnTo>
                  <a:pt x="4478" y="20975"/>
                </a:lnTo>
                <a:lnTo>
                  <a:pt x="4332" y="21145"/>
                </a:lnTo>
                <a:lnTo>
                  <a:pt x="4259" y="21242"/>
                </a:lnTo>
                <a:lnTo>
                  <a:pt x="4210" y="21340"/>
                </a:lnTo>
                <a:lnTo>
                  <a:pt x="4210" y="21364"/>
                </a:lnTo>
                <a:lnTo>
                  <a:pt x="4234" y="21364"/>
                </a:lnTo>
                <a:lnTo>
                  <a:pt x="4332" y="21340"/>
                </a:lnTo>
                <a:lnTo>
                  <a:pt x="4453" y="21291"/>
                </a:lnTo>
                <a:lnTo>
                  <a:pt x="4648" y="21194"/>
                </a:lnTo>
                <a:lnTo>
                  <a:pt x="5013" y="20926"/>
                </a:lnTo>
                <a:lnTo>
                  <a:pt x="5427" y="20610"/>
                </a:lnTo>
                <a:lnTo>
                  <a:pt x="5816" y="20245"/>
                </a:lnTo>
                <a:lnTo>
                  <a:pt x="5865" y="20172"/>
                </a:lnTo>
                <a:lnTo>
                  <a:pt x="5865" y="20075"/>
                </a:lnTo>
                <a:lnTo>
                  <a:pt x="5816" y="19977"/>
                </a:lnTo>
                <a:lnTo>
                  <a:pt x="5743" y="19929"/>
                </a:lnTo>
                <a:close/>
                <a:moveTo>
                  <a:pt x="8225" y="19929"/>
                </a:moveTo>
                <a:lnTo>
                  <a:pt x="7982" y="20123"/>
                </a:lnTo>
                <a:lnTo>
                  <a:pt x="7763" y="20342"/>
                </a:lnTo>
                <a:lnTo>
                  <a:pt x="7568" y="20585"/>
                </a:lnTo>
                <a:lnTo>
                  <a:pt x="7373" y="20829"/>
                </a:lnTo>
                <a:lnTo>
                  <a:pt x="7033" y="21364"/>
                </a:lnTo>
                <a:lnTo>
                  <a:pt x="6668" y="21388"/>
                </a:lnTo>
                <a:lnTo>
                  <a:pt x="6668" y="21388"/>
                </a:lnTo>
                <a:lnTo>
                  <a:pt x="6838" y="21169"/>
                </a:lnTo>
                <a:lnTo>
                  <a:pt x="6984" y="20950"/>
                </a:lnTo>
                <a:lnTo>
                  <a:pt x="7227" y="20585"/>
                </a:lnTo>
                <a:lnTo>
                  <a:pt x="7495" y="20220"/>
                </a:lnTo>
                <a:lnTo>
                  <a:pt x="7690" y="20050"/>
                </a:lnTo>
                <a:lnTo>
                  <a:pt x="7860" y="19929"/>
                </a:lnTo>
                <a:close/>
                <a:moveTo>
                  <a:pt x="4526" y="19904"/>
                </a:moveTo>
                <a:lnTo>
                  <a:pt x="4356" y="20050"/>
                </a:lnTo>
                <a:lnTo>
                  <a:pt x="4186" y="20196"/>
                </a:lnTo>
                <a:lnTo>
                  <a:pt x="3869" y="20512"/>
                </a:lnTo>
                <a:lnTo>
                  <a:pt x="3285" y="21023"/>
                </a:lnTo>
                <a:lnTo>
                  <a:pt x="3115" y="21194"/>
                </a:lnTo>
                <a:lnTo>
                  <a:pt x="3042" y="21267"/>
                </a:lnTo>
                <a:lnTo>
                  <a:pt x="2969" y="21315"/>
                </a:lnTo>
                <a:lnTo>
                  <a:pt x="2920" y="21364"/>
                </a:lnTo>
                <a:lnTo>
                  <a:pt x="2920" y="21388"/>
                </a:lnTo>
                <a:lnTo>
                  <a:pt x="2945" y="21437"/>
                </a:lnTo>
                <a:lnTo>
                  <a:pt x="2969" y="21461"/>
                </a:lnTo>
                <a:lnTo>
                  <a:pt x="2872" y="21461"/>
                </a:lnTo>
                <a:lnTo>
                  <a:pt x="2458" y="21413"/>
                </a:lnTo>
                <a:lnTo>
                  <a:pt x="2580" y="21315"/>
                </a:lnTo>
                <a:lnTo>
                  <a:pt x="2701" y="21169"/>
                </a:lnTo>
                <a:lnTo>
                  <a:pt x="2896" y="20950"/>
                </a:lnTo>
                <a:lnTo>
                  <a:pt x="3188" y="20683"/>
                </a:lnTo>
                <a:lnTo>
                  <a:pt x="3480" y="20415"/>
                </a:lnTo>
                <a:lnTo>
                  <a:pt x="3602" y="20318"/>
                </a:lnTo>
                <a:lnTo>
                  <a:pt x="3723" y="20245"/>
                </a:lnTo>
                <a:lnTo>
                  <a:pt x="3991" y="20148"/>
                </a:lnTo>
                <a:lnTo>
                  <a:pt x="4040" y="20099"/>
                </a:lnTo>
                <a:lnTo>
                  <a:pt x="4064" y="20026"/>
                </a:lnTo>
                <a:lnTo>
                  <a:pt x="4064" y="19977"/>
                </a:lnTo>
                <a:lnTo>
                  <a:pt x="4064" y="19904"/>
                </a:lnTo>
                <a:close/>
                <a:moveTo>
                  <a:pt x="7349" y="19904"/>
                </a:moveTo>
                <a:lnTo>
                  <a:pt x="7154" y="20148"/>
                </a:lnTo>
                <a:lnTo>
                  <a:pt x="7008" y="20366"/>
                </a:lnTo>
                <a:lnTo>
                  <a:pt x="6546" y="21072"/>
                </a:lnTo>
                <a:lnTo>
                  <a:pt x="6400" y="21242"/>
                </a:lnTo>
                <a:lnTo>
                  <a:pt x="6254" y="21413"/>
                </a:lnTo>
                <a:lnTo>
                  <a:pt x="5451" y="21461"/>
                </a:lnTo>
                <a:lnTo>
                  <a:pt x="5621" y="21315"/>
                </a:lnTo>
                <a:lnTo>
                  <a:pt x="5792" y="21145"/>
                </a:lnTo>
                <a:lnTo>
                  <a:pt x="6084" y="20829"/>
                </a:lnTo>
                <a:lnTo>
                  <a:pt x="6303" y="20634"/>
                </a:lnTo>
                <a:lnTo>
                  <a:pt x="6522" y="20415"/>
                </a:lnTo>
                <a:lnTo>
                  <a:pt x="6619" y="20293"/>
                </a:lnTo>
                <a:lnTo>
                  <a:pt x="6716" y="20172"/>
                </a:lnTo>
                <a:lnTo>
                  <a:pt x="6741" y="20026"/>
                </a:lnTo>
                <a:lnTo>
                  <a:pt x="6765" y="19904"/>
                </a:lnTo>
                <a:close/>
                <a:moveTo>
                  <a:pt x="6424" y="19904"/>
                </a:moveTo>
                <a:lnTo>
                  <a:pt x="6278" y="20026"/>
                </a:lnTo>
                <a:lnTo>
                  <a:pt x="5986" y="20318"/>
                </a:lnTo>
                <a:lnTo>
                  <a:pt x="5694" y="20610"/>
                </a:lnTo>
                <a:lnTo>
                  <a:pt x="5500" y="20804"/>
                </a:lnTo>
                <a:lnTo>
                  <a:pt x="5281" y="20999"/>
                </a:lnTo>
                <a:lnTo>
                  <a:pt x="5110" y="21242"/>
                </a:lnTo>
                <a:lnTo>
                  <a:pt x="5037" y="21364"/>
                </a:lnTo>
                <a:lnTo>
                  <a:pt x="4989" y="21486"/>
                </a:lnTo>
                <a:lnTo>
                  <a:pt x="4575" y="21510"/>
                </a:lnTo>
                <a:lnTo>
                  <a:pt x="3845" y="21510"/>
                </a:lnTo>
                <a:lnTo>
                  <a:pt x="3139" y="21486"/>
                </a:lnTo>
                <a:lnTo>
                  <a:pt x="3237" y="21437"/>
                </a:lnTo>
                <a:lnTo>
                  <a:pt x="3334" y="21388"/>
                </a:lnTo>
                <a:lnTo>
                  <a:pt x="3529" y="21242"/>
                </a:lnTo>
                <a:lnTo>
                  <a:pt x="3796" y="20999"/>
                </a:lnTo>
                <a:lnTo>
                  <a:pt x="4161" y="20683"/>
                </a:lnTo>
                <a:lnTo>
                  <a:pt x="4526" y="20342"/>
                </a:lnTo>
                <a:lnTo>
                  <a:pt x="4745" y="20123"/>
                </a:lnTo>
                <a:lnTo>
                  <a:pt x="4843" y="20026"/>
                </a:lnTo>
                <a:lnTo>
                  <a:pt x="4916" y="19904"/>
                </a:lnTo>
                <a:close/>
                <a:moveTo>
                  <a:pt x="6132" y="0"/>
                </a:moveTo>
                <a:lnTo>
                  <a:pt x="6059" y="49"/>
                </a:lnTo>
                <a:lnTo>
                  <a:pt x="6011" y="98"/>
                </a:lnTo>
                <a:lnTo>
                  <a:pt x="5986" y="146"/>
                </a:lnTo>
                <a:lnTo>
                  <a:pt x="5938" y="317"/>
                </a:lnTo>
                <a:lnTo>
                  <a:pt x="5913" y="487"/>
                </a:lnTo>
                <a:lnTo>
                  <a:pt x="5938" y="828"/>
                </a:lnTo>
                <a:lnTo>
                  <a:pt x="5913" y="1047"/>
                </a:lnTo>
                <a:lnTo>
                  <a:pt x="5913" y="1241"/>
                </a:lnTo>
                <a:lnTo>
                  <a:pt x="4745" y="1266"/>
                </a:lnTo>
                <a:lnTo>
                  <a:pt x="2969" y="1266"/>
                </a:lnTo>
                <a:lnTo>
                  <a:pt x="2945" y="1144"/>
                </a:lnTo>
                <a:lnTo>
                  <a:pt x="2945" y="901"/>
                </a:lnTo>
                <a:lnTo>
                  <a:pt x="2945" y="633"/>
                </a:lnTo>
                <a:lnTo>
                  <a:pt x="2945" y="365"/>
                </a:lnTo>
                <a:lnTo>
                  <a:pt x="2920" y="122"/>
                </a:lnTo>
                <a:lnTo>
                  <a:pt x="2896" y="73"/>
                </a:lnTo>
                <a:lnTo>
                  <a:pt x="2847" y="25"/>
                </a:lnTo>
                <a:lnTo>
                  <a:pt x="2799" y="25"/>
                </a:lnTo>
                <a:lnTo>
                  <a:pt x="2726" y="49"/>
                </a:lnTo>
                <a:lnTo>
                  <a:pt x="2653" y="122"/>
                </a:lnTo>
                <a:lnTo>
                  <a:pt x="2580" y="219"/>
                </a:lnTo>
                <a:lnTo>
                  <a:pt x="2531" y="317"/>
                </a:lnTo>
                <a:lnTo>
                  <a:pt x="2507" y="438"/>
                </a:lnTo>
                <a:lnTo>
                  <a:pt x="2482" y="682"/>
                </a:lnTo>
                <a:lnTo>
                  <a:pt x="2482" y="925"/>
                </a:lnTo>
                <a:lnTo>
                  <a:pt x="2482" y="1266"/>
                </a:lnTo>
                <a:lnTo>
                  <a:pt x="877" y="1266"/>
                </a:lnTo>
                <a:lnTo>
                  <a:pt x="366" y="1339"/>
                </a:lnTo>
                <a:lnTo>
                  <a:pt x="317" y="1363"/>
                </a:lnTo>
                <a:lnTo>
                  <a:pt x="268" y="1387"/>
                </a:lnTo>
                <a:lnTo>
                  <a:pt x="244" y="1460"/>
                </a:lnTo>
                <a:lnTo>
                  <a:pt x="195" y="1485"/>
                </a:lnTo>
                <a:lnTo>
                  <a:pt x="171" y="1558"/>
                </a:lnTo>
                <a:lnTo>
                  <a:pt x="98" y="2069"/>
                </a:lnTo>
                <a:lnTo>
                  <a:pt x="49" y="2628"/>
                </a:lnTo>
                <a:lnTo>
                  <a:pt x="25" y="3164"/>
                </a:lnTo>
                <a:lnTo>
                  <a:pt x="25" y="3723"/>
                </a:lnTo>
                <a:lnTo>
                  <a:pt x="49" y="4818"/>
                </a:lnTo>
                <a:lnTo>
                  <a:pt x="98" y="5913"/>
                </a:lnTo>
                <a:lnTo>
                  <a:pt x="171" y="8273"/>
                </a:lnTo>
                <a:lnTo>
                  <a:pt x="171" y="9441"/>
                </a:lnTo>
                <a:lnTo>
                  <a:pt x="147" y="10634"/>
                </a:lnTo>
                <a:lnTo>
                  <a:pt x="98" y="11777"/>
                </a:lnTo>
                <a:lnTo>
                  <a:pt x="25" y="12921"/>
                </a:lnTo>
                <a:lnTo>
                  <a:pt x="1" y="14064"/>
                </a:lnTo>
                <a:lnTo>
                  <a:pt x="1" y="14624"/>
                </a:lnTo>
                <a:lnTo>
                  <a:pt x="49" y="15208"/>
                </a:lnTo>
                <a:lnTo>
                  <a:pt x="49" y="15743"/>
                </a:lnTo>
                <a:lnTo>
                  <a:pt x="49" y="16279"/>
                </a:lnTo>
                <a:lnTo>
                  <a:pt x="25" y="17398"/>
                </a:lnTo>
                <a:lnTo>
                  <a:pt x="25" y="17933"/>
                </a:lnTo>
                <a:lnTo>
                  <a:pt x="49" y="18493"/>
                </a:lnTo>
                <a:lnTo>
                  <a:pt x="98" y="19028"/>
                </a:lnTo>
                <a:lnTo>
                  <a:pt x="195" y="19564"/>
                </a:lnTo>
                <a:lnTo>
                  <a:pt x="244" y="19661"/>
                </a:lnTo>
                <a:lnTo>
                  <a:pt x="293" y="19710"/>
                </a:lnTo>
                <a:lnTo>
                  <a:pt x="390" y="19734"/>
                </a:lnTo>
                <a:lnTo>
                  <a:pt x="487" y="19758"/>
                </a:lnTo>
                <a:lnTo>
                  <a:pt x="585" y="19856"/>
                </a:lnTo>
                <a:lnTo>
                  <a:pt x="682" y="19904"/>
                </a:lnTo>
                <a:lnTo>
                  <a:pt x="804" y="19953"/>
                </a:lnTo>
                <a:lnTo>
                  <a:pt x="950" y="19977"/>
                </a:lnTo>
                <a:lnTo>
                  <a:pt x="1485" y="19977"/>
                </a:lnTo>
                <a:lnTo>
                  <a:pt x="1485" y="20342"/>
                </a:lnTo>
                <a:lnTo>
                  <a:pt x="1485" y="20634"/>
                </a:lnTo>
                <a:lnTo>
                  <a:pt x="1509" y="20950"/>
                </a:lnTo>
                <a:lnTo>
                  <a:pt x="1558" y="21534"/>
                </a:lnTo>
                <a:lnTo>
                  <a:pt x="1558" y="21607"/>
                </a:lnTo>
                <a:lnTo>
                  <a:pt x="1582" y="21705"/>
                </a:lnTo>
                <a:lnTo>
                  <a:pt x="1655" y="21753"/>
                </a:lnTo>
                <a:lnTo>
                  <a:pt x="1728" y="21802"/>
                </a:lnTo>
                <a:lnTo>
                  <a:pt x="1898" y="21802"/>
                </a:lnTo>
                <a:lnTo>
                  <a:pt x="1971" y="21778"/>
                </a:lnTo>
                <a:lnTo>
                  <a:pt x="2385" y="21851"/>
                </a:lnTo>
                <a:lnTo>
                  <a:pt x="2799" y="21899"/>
                </a:lnTo>
                <a:lnTo>
                  <a:pt x="3626" y="21948"/>
                </a:lnTo>
                <a:lnTo>
                  <a:pt x="4478" y="21948"/>
                </a:lnTo>
                <a:lnTo>
                  <a:pt x="5305" y="21924"/>
                </a:lnTo>
                <a:lnTo>
                  <a:pt x="7008" y="21826"/>
                </a:lnTo>
                <a:lnTo>
                  <a:pt x="7836" y="21778"/>
                </a:lnTo>
                <a:lnTo>
                  <a:pt x="8687" y="21753"/>
                </a:lnTo>
                <a:lnTo>
                  <a:pt x="9515" y="21729"/>
                </a:lnTo>
                <a:lnTo>
                  <a:pt x="10342" y="21753"/>
                </a:lnTo>
                <a:lnTo>
                  <a:pt x="12021" y="21778"/>
                </a:lnTo>
                <a:lnTo>
                  <a:pt x="13700" y="21778"/>
                </a:lnTo>
                <a:lnTo>
                  <a:pt x="14527" y="21753"/>
                </a:lnTo>
                <a:lnTo>
                  <a:pt x="15354" y="21680"/>
                </a:lnTo>
                <a:lnTo>
                  <a:pt x="15427" y="21705"/>
                </a:lnTo>
                <a:lnTo>
                  <a:pt x="15500" y="21680"/>
                </a:lnTo>
                <a:lnTo>
                  <a:pt x="16425" y="21583"/>
                </a:lnTo>
                <a:lnTo>
                  <a:pt x="16498" y="21559"/>
                </a:lnTo>
                <a:lnTo>
                  <a:pt x="16620" y="21607"/>
                </a:lnTo>
                <a:lnTo>
                  <a:pt x="16717" y="21607"/>
                </a:lnTo>
                <a:lnTo>
                  <a:pt x="16766" y="21583"/>
                </a:lnTo>
                <a:lnTo>
                  <a:pt x="16814" y="21534"/>
                </a:lnTo>
                <a:lnTo>
                  <a:pt x="16863" y="21486"/>
                </a:lnTo>
                <a:lnTo>
                  <a:pt x="16863" y="21413"/>
                </a:lnTo>
                <a:lnTo>
                  <a:pt x="16936" y="20902"/>
                </a:lnTo>
                <a:lnTo>
                  <a:pt x="16985" y="20391"/>
                </a:lnTo>
                <a:lnTo>
                  <a:pt x="16985" y="19880"/>
                </a:lnTo>
                <a:lnTo>
                  <a:pt x="16985" y="19369"/>
                </a:lnTo>
                <a:lnTo>
                  <a:pt x="16936" y="18323"/>
                </a:lnTo>
                <a:lnTo>
                  <a:pt x="16936" y="17812"/>
                </a:lnTo>
                <a:lnTo>
                  <a:pt x="16936" y="17301"/>
                </a:lnTo>
                <a:lnTo>
                  <a:pt x="17009" y="14867"/>
                </a:lnTo>
                <a:lnTo>
                  <a:pt x="17033" y="13651"/>
                </a:lnTo>
                <a:lnTo>
                  <a:pt x="17033" y="12458"/>
                </a:lnTo>
                <a:lnTo>
                  <a:pt x="17058" y="10025"/>
                </a:lnTo>
                <a:lnTo>
                  <a:pt x="17082" y="8809"/>
                </a:lnTo>
                <a:lnTo>
                  <a:pt x="17082" y="7592"/>
                </a:lnTo>
                <a:lnTo>
                  <a:pt x="17082" y="6984"/>
                </a:lnTo>
                <a:lnTo>
                  <a:pt x="17082" y="6375"/>
                </a:lnTo>
                <a:lnTo>
                  <a:pt x="17106" y="5791"/>
                </a:lnTo>
                <a:lnTo>
                  <a:pt x="17082" y="5183"/>
                </a:lnTo>
                <a:lnTo>
                  <a:pt x="17033" y="4696"/>
                </a:lnTo>
                <a:lnTo>
                  <a:pt x="16960" y="4210"/>
                </a:lnTo>
                <a:lnTo>
                  <a:pt x="16766" y="3237"/>
                </a:lnTo>
                <a:lnTo>
                  <a:pt x="16839" y="3115"/>
                </a:lnTo>
                <a:lnTo>
                  <a:pt x="16839" y="2993"/>
                </a:lnTo>
                <a:lnTo>
                  <a:pt x="16814" y="2945"/>
                </a:lnTo>
                <a:lnTo>
                  <a:pt x="16790" y="2896"/>
                </a:lnTo>
                <a:lnTo>
                  <a:pt x="16717" y="2847"/>
                </a:lnTo>
                <a:lnTo>
                  <a:pt x="16644" y="2847"/>
                </a:lnTo>
                <a:lnTo>
                  <a:pt x="16157" y="2774"/>
                </a:lnTo>
                <a:lnTo>
                  <a:pt x="15865" y="2774"/>
                </a:lnTo>
                <a:lnTo>
                  <a:pt x="15622" y="2799"/>
                </a:lnTo>
                <a:lnTo>
                  <a:pt x="15598" y="2434"/>
                </a:lnTo>
                <a:lnTo>
                  <a:pt x="15549" y="2069"/>
                </a:lnTo>
                <a:lnTo>
                  <a:pt x="15500" y="1898"/>
                </a:lnTo>
                <a:lnTo>
                  <a:pt x="15452" y="1728"/>
                </a:lnTo>
                <a:lnTo>
                  <a:pt x="15403" y="1582"/>
                </a:lnTo>
                <a:lnTo>
                  <a:pt x="15306" y="1436"/>
                </a:lnTo>
                <a:lnTo>
                  <a:pt x="15306" y="1339"/>
                </a:lnTo>
                <a:lnTo>
                  <a:pt x="15233" y="1241"/>
                </a:lnTo>
                <a:lnTo>
                  <a:pt x="15160" y="1193"/>
                </a:lnTo>
                <a:lnTo>
                  <a:pt x="15087" y="1144"/>
                </a:lnTo>
                <a:lnTo>
                  <a:pt x="14892" y="1095"/>
                </a:lnTo>
                <a:lnTo>
                  <a:pt x="13262" y="1095"/>
                </a:lnTo>
                <a:lnTo>
                  <a:pt x="13018" y="1120"/>
                </a:lnTo>
                <a:lnTo>
                  <a:pt x="13043" y="560"/>
                </a:lnTo>
                <a:lnTo>
                  <a:pt x="13043" y="268"/>
                </a:lnTo>
                <a:lnTo>
                  <a:pt x="13018" y="146"/>
                </a:lnTo>
                <a:lnTo>
                  <a:pt x="12970" y="25"/>
                </a:lnTo>
                <a:lnTo>
                  <a:pt x="12945" y="0"/>
                </a:lnTo>
                <a:lnTo>
                  <a:pt x="12897" y="0"/>
                </a:lnTo>
                <a:lnTo>
                  <a:pt x="12799" y="98"/>
                </a:lnTo>
                <a:lnTo>
                  <a:pt x="12702" y="219"/>
                </a:lnTo>
                <a:lnTo>
                  <a:pt x="12653" y="341"/>
                </a:lnTo>
                <a:lnTo>
                  <a:pt x="12605" y="463"/>
                </a:lnTo>
                <a:lnTo>
                  <a:pt x="12556" y="755"/>
                </a:lnTo>
                <a:lnTo>
                  <a:pt x="12556" y="1047"/>
                </a:lnTo>
                <a:lnTo>
                  <a:pt x="12532" y="1120"/>
                </a:lnTo>
                <a:lnTo>
                  <a:pt x="11145" y="1144"/>
                </a:lnTo>
                <a:lnTo>
                  <a:pt x="9734" y="1168"/>
                </a:lnTo>
                <a:lnTo>
                  <a:pt x="9734" y="195"/>
                </a:lnTo>
                <a:lnTo>
                  <a:pt x="9734" y="146"/>
                </a:lnTo>
                <a:lnTo>
                  <a:pt x="9709" y="98"/>
                </a:lnTo>
                <a:lnTo>
                  <a:pt x="9636" y="25"/>
                </a:lnTo>
                <a:lnTo>
                  <a:pt x="9466" y="25"/>
                </a:lnTo>
                <a:lnTo>
                  <a:pt x="9417" y="73"/>
                </a:lnTo>
                <a:lnTo>
                  <a:pt x="9344" y="171"/>
                </a:lnTo>
                <a:lnTo>
                  <a:pt x="9296" y="317"/>
                </a:lnTo>
                <a:lnTo>
                  <a:pt x="9247" y="438"/>
                </a:lnTo>
                <a:lnTo>
                  <a:pt x="9223" y="609"/>
                </a:lnTo>
                <a:lnTo>
                  <a:pt x="9198" y="901"/>
                </a:lnTo>
                <a:lnTo>
                  <a:pt x="9198" y="1193"/>
                </a:lnTo>
                <a:lnTo>
                  <a:pt x="9150" y="1193"/>
                </a:lnTo>
                <a:lnTo>
                  <a:pt x="7811" y="1217"/>
                </a:lnTo>
                <a:lnTo>
                  <a:pt x="6449" y="1241"/>
                </a:lnTo>
                <a:lnTo>
                  <a:pt x="6449" y="706"/>
                </a:lnTo>
                <a:lnTo>
                  <a:pt x="6424" y="414"/>
                </a:lnTo>
                <a:lnTo>
                  <a:pt x="6376" y="146"/>
                </a:lnTo>
                <a:lnTo>
                  <a:pt x="6351" y="73"/>
                </a:lnTo>
                <a:lnTo>
                  <a:pt x="6303" y="25"/>
                </a:lnTo>
                <a:lnTo>
                  <a:pt x="6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1"/>
          <p:cNvSpPr/>
          <p:nvPr/>
        </p:nvSpPr>
        <p:spPr>
          <a:xfrm>
            <a:off x="1318187" y="799933"/>
            <a:ext cx="316153" cy="267667"/>
          </a:xfrm>
          <a:custGeom>
            <a:avLst/>
            <a:gdLst/>
            <a:ahLst/>
            <a:cxnLst/>
            <a:rect l="l" t="t" r="r" b="b"/>
            <a:pathLst>
              <a:path w="18251" h="15452" extrusionOk="0">
                <a:moveTo>
                  <a:pt x="10634" y="2409"/>
                </a:moveTo>
                <a:lnTo>
                  <a:pt x="9953" y="2433"/>
                </a:lnTo>
                <a:lnTo>
                  <a:pt x="9296" y="2458"/>
                </a:lnTo>
                <a:lnTo>
                  <a:pt x="7592" y="2531"/>
                </a:lnTo>
                <a:lnTo>
                  <a:pt x="7228" y="2531"/>
                </a:lnTo>
                <a:lnTo>
                  <a:pt x="6814" y="2555"/>
                </a:lnTo>
                <a:lnTo>
                  <a:pt x="6619" y="2555"/>
                </a:lnTo>
                <a:lnTo>
                  <a:pt x="6425" y="2579"/>
                </a:lnTo>
                <a:lnTo>
                  <a:pt x="6230" y="2652"/>
                </a:lnTo>
                <a:lnTo>
                  <a:pt x="6060" y="2725"/>
                </a:lnTo>
                <a:lnTo>
                  <a:pt x="6035" y="2750"/>
                </a:lnTo>
                <a:lnTo>
                  <a:pt x="6011" y="2798"/>
                </a:lnTo>
                <a:lnTo>
                  <a:pt x="6035" y="2847"/>
                </a:lnTo>
                <a:lnTo>
                  <a:pt x="6060" y="2896"/>
                </a:lnTo>
                <a:lnTo>
                  <a:pt x="6230" y="2969"/>
                </a:lnTo>
                <a:lnTo>
                  <a:pt x="6376" y="3017"/>
                </a:lnTo>
                <a:lnTo>
                  <a:pt x="6546" y="3042"/>
                </a:lnTo>
                <a:lnTo>
                  <a:pt x="7422" y="3042"/>
                </a:lnTo>
                <a:lnTo>
                  <a:pt x="8298" y="3017"/>
                </a:lnTo>
                <a:lnTo>
                  <a:pt x="9150" y="2993"/>
                </a:lnTo>
                <a:lnTo>
                  <a:pt x="9831" y="2969"/>
                </a:lnTo>
                <a:lnTo>
                  <a:pt x="10488" y="2944"/>
                </a:lnTo>
                <a:lnTo>
                  <a:pt x="10829" y="2969"/>
                </a:lnTo>
                <a:lnTo>
                  <a:pt x="11169" y="2993"/>
                </a:lnTo>
                <a:lnTo>
                  <a:pt x="11486" y="3042"/>
                </a:lnTo>
                <a:lnTo>
                  <a:pt x="11826" y="3090"/>
                </a:lnTo>
                <a:lnTo>
                  <a:pt x="11948" y="3115"/>
                </a:lnTo>
                <a:lnTo>
                  <a:pt x="12045" y="3066"/>
                </a:lnTo>
                <a:lnTo>
                  <a:pt x="12094" y="2993"/>
                </a:lnTo>
                <a:lnTo>
                  <a:pt x="12143" y="2896"/>
                </a:lnTo>
                <a:lnTo>
                  <a:pt x="12167" y="2798"/>
                </a:lnTo>
                <a:lnTo>
                  <a:pt x="12143" y="2701"/>
                </a:lnTo>
                <a:lnTo>
                  <a:pt x="12070" y="2628"/>
                </a:lnTo>
                <a:lnTo>
                  <a:pt x="11972" y="2579"/>
                </a:lnTo>
                <a:lnTo>
                  <a:pt x="11632" y="2506"/>
                </a:lnTo>
                <a:lnTo>
                  <a:pt x="11315" y="2458"/>
                </a:lnTo>
                <a:lnTo>
                  <a:pt x="10975" y="2433"/>
                </a:lnTo>
                <a:lnTo>
                  <a:pt x="10634" y="2409"/>
                </a:lnTo>
                <a:close/>
                <a:moveTo>
                  <a:pt x="15573" y="4940"/>
                </a:moveTo>
                <a:lnTo>
                  <a:pt x="15890" y="4964"/>
                </a:lnTo>
                <a:lnTo>
                  <a:pt x="16157" y="5037"/>
                </a:lnTo>
                <a:lnTo>
                  <a:pt x="16182" y="5280"/>
                </a:lnTo>
                <a:lnTo>
                  <a:pt x="16206" y="5524"/>
                </a:lnTo>
                <a:lnTo>
                  <a:pt x="16206" y="5889"/>
                </a:lnTo>
                <a:lnTo>
                  <a:pt x="16206" y="6254"/>
                </a:lnTo>
                <a:lnTo>
                  <a:pt x="15671" y="6278"/>
                </a:lnTo>
                <a:lnTo>
                  <a:pt x="15136" y="6302"/>
                </a:lnTo>
                <a:lnTo>
                  <a:pt x="14625" y="6327"/>
                </a:lnTo>
                <a:lnTo>
                  <a:pt x="14333" y="6375"/>
                </a:lnTo>
                <a:lnTo>
                  <a:pt x="14308" y="6302"/>
                </a:lnTo>
                <a:lnTo>
                  <a:pt x="14284" y="6132"/>
                </a:lnTo>
                <a:lnTo>
                  <a:pt x="14284" y="5962"/>
                </a:lnTo>
                <a:lnTo>
                  <a:pt x="14284" y="5645"/>
                </a:lnTo>
                <a:lnTo>
                  <a:pt x="14284" y="5329"/>
                </a:lnTo>
                <a:lnTo>
                  <a:pt x="14284" y="5159"/>
                </a:lnTo>
                <a:lnTo>
                  <a:pt x="14235" y="5013"/>
                </a:lnTo>
                <a:lnTo>
                  <a:pt x="14430" y="5013"/>
                </a:lnTo>
                <a:lnTo>
                  <a:pt x="14625" y="4988"/>
                </a:lnTo>
                <a:lnTo>
                  <a:pt x="14990" y="4940"/>
                </a:lnTo>
                <a:close/>
                <a:moveTo>
                  <a:pt x="15330" y="4404"/>
                </a:moveTo>
                <a:lnTo>
                  <a:pt x="14990" y="4429"/>
                </a:lnTo>
                <a:lnTo>
                  <a:pt x="14771" y="4453"/>
                </a:lnTo>
                <a:lnTo>
                  <a:pt x="14503" y="4502"/>
                </a:lnTo>
                <a:lnTo>
                  <a:pt x="14357" y="4526"/>
                </a:lnTo>
                <a:lnTo>
                  <a:pt x="14260" y="4575"/>
                </a:lnTo>
                <a:lnTo>
                  <a:pt x="14138" y="4648"/>
                </a:lnTo>
                <a:lnTo>
                  <a:pt x="14065" y="4721"/>
                </a:lnTo>
                <a:lnTo>
                  <a:pt x="14016" y="4721"/>
                </a:lnTo>
                <a:lnTo>
                  <a:pt x="13968" y="4745"/>
                </a:lnTo>
                <a:lnTo>
                  <a:pt x="13943" y="4745"/>
                </a:lnTo>
                <a:lnTo>
                  <a:pt x="13919" y="4769"/>
                </a:lnTo>
                <a:lnTo>
                  <a:pt x="13895" y="4794"/>
                </a:lnTo>
                <a:lnTo>
                  <a:pt x="13870" y="4891"/>
                </a:lnTo>
                <a:lnTo>
                  <a:pt x="13773" y="5670"/>
                </a:lnTo>
                <a:lnTo>
                  <a:pt x="13773" y="6059"/>
                </a:lnTo>
                <a:lnTo>
                  <a:pt x="13773" y="6254"/>
                </a:lnTo>
                <a:lnTo>
                  <a:pt x="13822" y="6424"/>
                </a:lnTo>
                <a:lnTo>
                  <a:pt x="13846" y="6497"/>
                </a:lnTo>
                <a:lnTo>
                  <a:pt x="13870" y="6570"/>
                </a:lnTo>
                <a:lnTo>
                  <a:pt x="13870" y="6594"/>
                </a:lnTo>
                <a:lnTo>
                  <a:pt x="13895" y="6667"/>
                </a:lnTo>
                <a:lnTo>
                  <a:pt x="13919" y="6740"/>
                </a:lnTo>
                <a:lnTo>
                  <a:pt x="13968" y="6789"/>
                </a:lnTo>
                <a:lnTo>
                  <a:pt x="14041" y="6813"/>
                </a:lnTo>
                <a:lnTo>
                  <a:pt x="14308" y="6886"/>
                </a:lnTo>
                <a:lnTo>
                  <a:pt x="14600" y="6911"/>
                </a:lnTo>
                <a:lnTo>
                  <a:pt x="14892" y="6935"/>
                </a:lnTo>
                <a:lnTo>
                  <a:pt x="15184" y="6911"/>
                </a:lnTo>
                <a:lnTo>
                  <a:pt x="15768" y="6886"/>
                </a:lnTo>
                <a:lnTo>
                  <a:pt x="16328" y="6813"/>
                </a:lnTo>
                <a:lnTo>
                  <a:pt x="16449" y="6789"/>
                </a:lnTo>
                <a:lnTo>
                  <a:pt x="16522" y="6740"/>
                </a:lnTo>
                <a:lnTo>
                  <a:pt x="16595" y="6643"/>
                </a:lnTo>
                <a:lnTo>
                  <a:pt x="16620" y="6546"/>
                </a:lnTo>
                <a:lnTo>
                  <a:pt x="16668" y="6448"/>
                </a:lnTo>
                <a:lnTo>
                  <a:pt x="16717" y="6327"/>
                </a:lnTo>
                <a:lnTo>
                  <a:pt x="16741" y="6108"/>
                </a:lnTo>
                <a:lnTo>
                  <a:pt x="16741" y="5864"/>
                </a:lnTo>
                <a:lnTo>
                  <a:pt x="16717" y="5645"/>
                </a:lnTo>
                <a:lnTo>
                  <a:pt x="16644" y="5159"/>
                </a:lnTo>
                <a:lnTo>
                  <a:pt x="16620" y="4940"/>
                </a:lnTo>
                <a:lnTo>
                  <a:pt x="16547" y="4721"/>
                </a:lnTo>
                <a:lnTo>
                  <a:pt x="16498" y="4648"/>
                </a:lnTo>
                <a:lnTo>
                  <a:pt x="16449" y="4599"/>
                </a:lnTo>
                <a:lnTo>
                  <a:pt x="16401" y="4575"/>
                </a:lnTo>
                <a:lnTo>
                  <a:pt x="16328" y="4526"/>
                </a:lnTo>
                <a:lnTo>
                  <a:pt x="16011" y="4453"/>
                </a:lnTo>
                <a:lnTo>
                  <a:pt x="15671" y="4404"/>
                </a:lnTo>
                <a:close/>
                <a:moveTo>
                  <a:pt x="8176" y="7105"/>
                </a:moveTo>
                <a:lnTo>
                  <a:pt x="7884" y="7373"/>
                </a:lnTo>
                <a:lnTo>
                  <a:pt x="7641" y="7689"/>
                </a:lnTo>
                <a:lnTo>
                  <a:pt x="7422" y="8006"/>
                </a:lnTo>
                <a:lnTo>
                  <a:pt x="7252" y="8346"/>
                </a:lnTo>
                <a:lnTo>
                  <a:pt x="7082" y="8687"/>
                </a:lnTo>
                <a:lnTo>
                  <a:pt x="6936" y="9052"/>
                </a:lnTo>
                <a:lnTo>
                  <a:pt x="6790" y="9417"/>
                </a:lnTo>
                <a:lnTo>
                  <a:pt x="6692" y="9782"/>
                </a:lnTo>
                <a:lnTo>
                  <a:pt x="6619" y="9441"/>
                </a:lnTo>
                <a:lnTo>
                  <a:pt x="6619" y="9198"/>
                </a:lnTo>
                <a:lnTo>
                  <a:pt x="6619" y="8955"/>
                </a:lnTo>
                <a:lnTo>
                  <a:pt x="6644" y="8711"/>
                </a:lnTo>
                <a:lnTo>
                  <a:pt x="6717" y="8492"/>
                </a:lnTo>
                <a:lnTo>
                  <a:pt x="6790" y="8273"/>
                </a:lnTo>
                <a:lnTo>
                  <a:pt x="6911" y="8079"/>
                </a:lnTo>
                <a:lnTo>
                  <a:pt x="7033" y="7884"/>
                </a:lnTo>
                <a:lnTo>
                  <a:pt x="7203" y="7689"/>
                </a:lnTo>
                <a:lnTo>
                  <a:pt x="7398" y="7519"/>
                </a:lnTo>
                <a:lnTo>
                  <a:pt x="7617" y="7373"/>
                </a:lnTo>
                <a:lnTo>
                  <a:pt x="7836" y="7251"/>
                </a:lnTo>
                <a:lnTo>
                  <a:pt x="8079" y="7154"/>
                </a:lnTo>
                <a:lnTo>
                  <a:pt x="8176" y="7105"/>
                </a:lnTo>
                <a:close/>
                <a:moveTo>
                  <a:pt x="11413" y="8444"/>
                </a:moveTo>
                <a:lnTo>
                  <a:pt x="11486" y="8711"/>
                </a:lnTo>
                <a:lnTo>
                  <a:pt x="11534" y="8979"/>
                </a:lnTo>
                <a:lnTo>
                  <a:pt x="11559" y="9246"/>
                </a:lnTo>
                <a:lnTo>
                  <a:pt x="11534" y="9514"/>
                </a:lnTo>
                <a:lnTo>
                  <a:pt x="11461" y="9782"/>
                </a:lnTo>
                <a:lnTo>
                  <a:pt x="11388" y="10049"/>
                </a:lnTo>
                <a:lnTo>
                  <a:pt x="11267" y="10293"/>
                </a:lnTo>
                <a:lnTo>
                  <a:pt x="11145" y="10512"/>
                </a:lnTo>
                <a:lnTo>
                  <a:pt x="10975" y="10731"/>
                </a:lnTo>
                <a:lnTo>
                  <a:pt x="11048" y="10536"/>
                </a:lnTo>
                <a:lnTo>
                  <a:pt x="11121" y="10317"/>
                </a:lnTo>
                <a:lnTo>
                  <a:pt x="11194" y="9928"/>
                </a:lnTo>
                <a:lnTo>
                  <a:pt x="11267" y="9563"/>
                </a:lnTo>
                <a:lnTo>
                  <a:pt x="11315" y="9198"/>
                </a:lnTo>
                <a:lnTo>
                  <a:pt x="11413" y="8444"/>
                </a:lnTo>
                <a:close/>
                <a:moveTo>
                  <a:pt x="9028" y="6911"/>
                </a:moveTo>
                <a:lnTo>
                  <a:pt x="8858" y="7057"/>
                </a:lnTo>
                <a:lnTo>
                  <a:pt x="8736" y="7251"/>
                </a:lnTo>
                <a:lnTo>
                  <a:pt x="8614" y="7446"/>
                </a:lnTo>
                <a:lnTo>
                  <a:pt x="8517" y="7641"/>
                </a:lnTo>
                <a:lnTo>
                  <a:pt x="8322" y="8079"/>
                </a:lnTo>
                <a:lnTo>
                  <a:pt x="8176" y="8492"/>
                </a:lnTo>
                <a:lnTo>
                  <a:pt x="8030" y="8833"/>
                </a:lnTo>
                <a:lnTo>
                  <a:pt x="7884" y="9173"/>
                </a:lnTo>
                <a:lnTo>
                  <a:pt x="7568" y="9830"/>
                </a:lnTo>
                <a:lnTo>
                  <a:pt x="7325" y="10317"/>
                </a:lnTo>
                <a:lnTo>
                  <a:pt x="7228" y="10560"/>
                </a:lnTo>
                <a:lnTo>
                  <a:pt x="7130" y="10804"/>
                </a:lnTo>
                <a:lnTo>
                  <a:pt x="6936" y="10463"/>
                </a:lnTo>
                <a:lnTo>
                  <a:pt x="6790" y="10122"/>
                </a:lnTo>
                <a:lnTo>
                  <a:pt x="6838" y="10122"/>
                </a:lnTo>
                <a:lnTo>
                  <a:pt x="6911" y="10098"/>
                </a:lnTo>
                <a:lnTo>
                  <a:pt x="6960" y="10074"/>
                </a:lnTo>
                <a:lnTo>
                  <a:pt x="7009" y="10001"/>
                </a:lnTo>
                <a:lnTo>
                  <a:pt x="7276" y="9222"/>
                </a:lnTo>
                <a:lnTo>
                  <a:pt x="7592" y="8468"/>
                </a:lnTo>
                <a:lnTo>
                  <a:pt x="7787" y="8103"/>
                </a:lnTo>
                <a:lnTo>
                  <a:pt x="7982" y="7738"/>
                </a:lnTo>
                <a:lnTo>
                  <a:pt x="8176" y="7373"/>
                </a:lnTo>
                <a:lnTo>
                  <a:pt x="8395" y="7032"/>
                </a:lnTo>
                <a:lnTo>
                  <a:pt x="8493" y="7032"/>
                </a:lnTo>
                <a:lnTo>
                  <a:pt x="8760" y="6959"/>
                </a:lnTo>
                <a:lnTo>
                  <a:pt x="9028" y="6911"/>
                </a:lnTo>
                <a:close/>
                <a:moveTo>
                  <a:pt x="9344" y="6911"/>
                </a:moveTo>
                <a:lnTo>
                  <a:pt x="9588" y="6935"/>
                </a:lnTo>
                <a:lnTo>
                  <a:pt x="9831" y="7008"/>
                </a:lnTo>
                <a:lnTo>
                  <a:pt x="9734" y="7105"/>
                </a:lnTo>
                <a:lnTo>
                  <a:pt x="9636" y="7203"/>
                </a:lnTo>
                <a:lnTo>
                  <a:pt x="9490" y="7446"/>
                </a:lnTo>
                <a:lnTo>
                  <a:pt x="9393" y="7714"/>
                </a:lnTo>
                <a:lnTo>
                  <a:pt x="9271" y="7957"/>
                </a:lnTo>
                <a:lnTo>
                  <a:pt x="9150" y="8298"/>
                </a:lnTo>
                <a:lnTo>
                  <a:pt x="9004" y="8663"/>
                </a:lnTo>
                <a:lnTo>
                  <a:pt x="8760" y="9368"/>
                </a:lnTo>
                <a:lnTo>
                  <a:pt x="8468" y="10122"/>
                </a:lnTo>
                <a:lnTo>
                  <a:pt x="8128" y="10852"/>
                </a:lnTo>
                <a:lnTo>
                  <a:pt x="7957" y="11290"/>
                </a:lnTo>
                <a:lnTo>
                  <a:pt x="7909" y="11388"/>
                </a:lnTo>
                <a:lnTo>
                  <a:pt x="7884" y="11485"/>
                </a:lnTo>
                <a:lnTo>
                  <a:pt x="7884" y="11558"/>
                </a:lnTo>
                <a:lnTo>
                  <a:pt x="7665" y="11388"/>
                </a:lnTo>
                <a:lnTo>
                  <a:pt x="7446" y="11193"/>
                </a:lnTo>
                <a:lnTo>
                  <a:pt x="7568" y="10901"/>
                </a:lnTo>
                <a:lnTo>
                  <a:pt x="7690" y="10609"/>
                </a:lnTo>
                <a:lnTo>
                  <a:pt x="7811" y="10317"/>
                </a:lnTo>
                <a:lnTo>
                  <a:pt x="7933" y="10049"/>
                </a:lnTo>
                <a:lnTo>
                  <a:pt x="8201" y="9514"/>
                </a:lnTo>
                <a:lnTo>
                  <a:pt x="8444" y="8979"/>
                </a:lnTo>
                <a:lnTo>
                  <a:pt x="8882" y="7933"/>
                </a:lnTo>
                <a:lnTo>
                  <a:pt x="9101" y="7422"/>
                </a:lnTo>
                <a:lnTo>
                  <a:pt x="9344" y="6911"/>
                </a:lnTo>
                <a:close/>
                <a:moveTo>
                  <a:pt x="10610" y="7397"/>
                </a:moveTo>
                <a:lnTo>
                  <a:pt x="10829" y="7592"/>
                </a:lnTo>
                <a:lnTo>
                  <a:pt x="11023" y="7811"/>
                </a:lnTo>
                <a:lnTo>
                  <a:pt x="11194" y="8054"/>
                </a:lnTo>
                <a:lnTo>
                  <a:pt x="11340" y="8322"/>
                </a:lnTo>
                <a:lnTo>
                  <a:pt x="11340" y="8346"/>
                </a:lnTo>
                <a:lnTo>
                  <a:pt x="11169" y="8663"/>
                </a:lnTo>
                <a:lnTo>
                  <a:pt x="11023" y="8979"/>
                </a:lnTo>
                <a:lnTo>
                  <a:pt x="10926" y="9295"/>
                </a:lnTo>
                <a:lnTo>
                  <a:pt x="10829" y="9660"/>
                </a:lnTo>
                <a:lnTo>
                  <a:pt x="10731" y="10025"/>
                </a:lnTo>
                <a:lnTo>
                  <a:pt x="10610" y="10414"/>
                </a:lnTo>
                <a:lnTo>
                  <a:pt x="10512" y="10706"/>
                </a:lnTo>
                <a:lnTo>
                  <a:pt x="10464" y="10852"/>
                </a:lnTo>
                <a:lnTo>
                  <a:pt x="10439" y="11023"/>
                </a:lnTo>
                <a:lnTo>
                  <a:pt x="10464" y="11071"/>
                </a:lnTo>
                <a:lnTo>
                  <a:pt x="10488" y="11120"/>
                </a:lnTo>
                <a:lnTo>
                  <a:pt x="10537" y="11144"/>
                </a:lnTo>
                <a:lnTo>
                  <a:pt x="10585" y="11169"/>
                </a:lnTo>
                <a:lnTo>
                  <a:pt x="10318" y="11388"/>
                </a:lnTo>
                <a:lnTo>
                  <a:pt x="10001" y="11558"/>
                </a:lnTo>
                <a:lnTo>
                  <a:pt x="10001" y="11558"/>
                </a:lnTo>
                <a:lnTo>
                  <a:pt x="10099" y="11412"/>
                </a:lnTo>
                <a:lnTo>
                  <a:pt x="10147" y="11242"/>
                </a:lnTo>
                <a:lnTo>
                  <a:pt x="10269" y="10877"/>
                </a:lnTo>
                <a:lnTo>
                  <a:pt x="10439" y="10244"/>
                </a:lnTo>
                <a:lnTo>
                  <a:pt x="10585" y="9684"/>
                </a:lnTo>
                <a:lnTo>
                  <a:pt x="10780" y="9100"/>
                </a:lnTo>
                <a:lnTo>
                  <a:pt x="10950" y="8517"/>
                </a:lnTo>
                <a:lnTo>
                  <a:pt x="11072" y="7957"/>
                </a:lnTo>
                <a:lnTo>
                  <a:pt x="11072" y="7908"/>
                </a:lnTo>
                <a:lnTo>
                  <a:pt x="11048" y="7884"/>
                </a:lnTo>
                <a:lnTo>
                  <a:pt x="10975" y="7884"/>
                </a:lnTo>
                <a:lnTo>
                  <a:pt x="10804" y="8079"/>
                </a:lnTo>
                <a:lnTo>
                  <a:pt x="10683" y="8273"/>
                </a:lnTo>
                <a:lnTo>
                  <a:pt x="10561" y="8517"/>
                </a:lnTo>
                <a:lnTo>
                  <a:pt x="10464" y="8760"/>
                </a:lnTo>
                <a:lnTo>
                  <a:pt x="10318" y="9246"/>
                </a:lnTo>
                <a:lnTo>
                  <a:pt x="10196" y="9733"/>
                </a:lnTo>
                <a:lnTo>
                  <a:pt x="10050" y="10293"/>
                </a:lnTo>
                <a:lnTo>
                  <a:pt x="9880" y="10828"/>
                </a:lnTo>
                <a:lnTo>
                  <a:pt x="9782" y="11071"/>
                </a:lnTo>
                <a:lnTo>
                  <a:pt x="9685" y="11290"/>
                </a:lnTo>
                <a:lnTo>
                  <a:pt x="9563" y="11534"/>
                </a:lnTo>
                <a:lnTo>
                  <a:pt x="9539" y="11655"/>
                </a:lnTo>
                <a:lnTo>
                  <a:pt x="9515" y="11777"/>
                </a:lnTo>
                <a:lnTo>
                  <a:pt x="9320" y="11826"/>
                </a:lnTo>
                <a:lnTo>
                  <a:pt x="9247" y="11850"/>
                </a:lnTo>
                <a:lnTo>
                  <a:pt x="9247" y="11850"/>
                </a:lnTo>
                <a:lnTo>
                  <a:pt x="9369" y="11607"/>
                </a:lnTo>
                <a:lnTo>
                  <a:pt x="9442" y="11339"/>
                </a:lnTo>
                <a:lnTo>
                  <a:pt x="9612" y="10828"/>
                </a:lnTo>
                <a:lnTo>
                  <a:pt x="9758" y="10317"/>
                </a:lnTo>
                <a:lnTo>
                  <a:pt x="9928" y="9806"/>
                </a:lnTo>
                <a:lnTo>
                  <a:pt x="10147" y="9222"/>
                </a:lnTo>
                <a:lnTo>
                  <a:pt x="10342" y="8614"/>
                </a:lnTo>
                <a:lnTo>
                  <a:pt x="10488" y="8006"/>
                </a:lnTo>
                <a:lnTo>
                  <a:pt x="10561" y="7714"/>
                </a:lnTo>
                <a:lnTo>
                  <a:pt x="10610" y="7397"/>
                </a:lnTo>
                <a:close/>
                <a:moveTo>
                  <a:pt x="10026" y="7081"/>
                </a:moveTo>
                <a:lnTo>
                  <a:pt x="10220" y="7154"/>
                </a:lnTo>
                <a:lnTo>
                  <a:pt x="10391" y="7251"/>
                </a:lnTo>
                <a:lnTo>
                  <a:pt x="10172" y="7811"/>
                </a:lnTo>
                <a:lnTo>
                  <a:pt x="10001" y="8395"/>
                </a:lnTo>
                <a:lnTo>
                  <a:pt x="9831" y="8955"/>
                </a:lnTo>
                <a:lnTo>
                  <a:pt x="9636" y="9538"/>
                </a:lnTo>
                <a:lnTo>
                  <a:pt x="9442" y="10098"/>
                </a:lnTo>
                <a:lnTo>
                  <a:pt x="9271" y="10706"/>
                </a:lnTo>
                <a:lnTo>
                  <a:pt x="9101" y="11266"/>
                </a:lnTo>
                <a:lnTo>
                  <a:pt x="8979" y="11558"/>
                </a:lnTo>
                <a:lnTo>
                  <a:pt x="8833" y="11826"/>
                </a:lnTo>
                <a:lnTo>
                  <a:pt x="8833" y="11874"/>
                </a:lnTo>
                <a:lnTo>
                  <a:pt x="8639" y="11850"/>
                </a:lnTo>
                <a:lnTo>
                  <a:pt x="8468" y="11826"/>
                </a:lnTo>
                <a:lnTo>
                  <a:pt x="8298" y="11753"/>
                </a:lnTo>
                <a:lnTo>
                  <a:pt x="8128" y="11680"/>
                </a:lnTo>
                <a:lnTo>
                  <a:pt x="8176" y="11655"/>
                </a:lnTo>
                <a:lnTo>
                  <a:pt x="8201" y="11631"/>
                </a:lnTo>
                <a:lnTo>
                  <a:pt x="8274" y="11534"/>
                </a:lnTo>
                <a:lnTo>
                  <a:pt x="8371" y="11315"/>
                </a:lnTo>
                <a:lnTo>
                  <a:pt x="8639" y="10633"/>
                </a:lnTo>
                <a:lnTo>
                  <a:pt x="8931" y="9976"/>
                </a:lnTo>
                <a:lnTo>
                  <a:pt x="9077" y="9636"/>
                </a:lnTo>
                <a:lnTo>
                  <a:pt x="9223" y="9271"/>
                </a:lnTo>
                <a:lnTo>
                  <a:pt x="9466" y="8565"/>
                </a:lnTo>
                <a:lnTo>
                  <a:pt x="9612" y="8200"/>
                </a:lnTo>
                <a:lnTo>
                  <a:pt x="9758" y="7835"/>
                </a:lnTo>
                <a:lnTo>
                  <a:pt x="9928" y="7446"/>
                </a:lnTo>
                <a:lnTo>
                  <a:pt x="9977" y="7276"/>
                </a:lnTo>
                <a:lnTo>
                  <a:pt x="10026" y="7081"/>
                </a:lnTo>
                <a:close/>
                <a:moveTo>
                  <a:pt x="9247" y="6424"/>
                </a:moveTo>
                <a:lnTo>
                  <a:pt x="8931" y="6448"/>
                </a:lnTo>
                <a:lnTo>
                  <a:pt x="8639" y="6497"/>
                </a:lnTo>
                <a:lnTo>
                  <a:pt x="8347" y="6570"/>
                </a:lnTo>
                <a:lnTo>
                  <a:pt x="8274" y="6619"/>
                </a:lnTo>
                <a:lnTo>
                  <a:pt x="8225" y="6667"/>
                </a:lnTo>
                <a:lnTo>
                  <a:pt x="7836" y="6789"/>
                </a:lnTo>
                <a:lnTo>
                  <a:pt x="7568" y="6911"/>
                </a:lnTo>
                <a:lnTo>
                  <a:pt x="7325" y="7032"/>
                </a:lnTo>
                <a:lnTo>
                  <a:pt x="7106" y="7203"/>
                </a:lnTo>
                <a:lnTo>
                  <a:pt x="6887" y="7373"/>
                </a:lnTo>
                <a:lnTo>
                  <a:pt x="6668" y="7592"/>
                </a:lnTo>
                <a:lnTo>
                  <a:pt x="6498" y="7835"/>
                </a:lnTo>
                <a:lnTo>
                  <a:pt x="6352" y="8103"/>
                </a:lnTo>
                <a:lnTo>
                  <a:pt x="6254" y="8371"/>
                </a:lnTo>
                <a:lnTo>
                  <a:pt x="6206" y="8663"/>
                </a:lnTo>
                <a:lnTo>
                  <a:pt x="6157" y="8979"/>
                </a:lnTo>
                <a:lnTo>
                  <a:pt x="6157" y="9271"/>
                </a:lnTo>
                <a:lnTo>
                  <a:pt x="6181" y="9563"/>
                </a:lnTo>
                <a:lnTo>
                  <a:pt x="6206" y="9855"/>
                </a:lnTo>
                <a:lnTo>
                  <a:pt x="6279" y="10122"/>
                </a:lnTo>
                <a:lnTo>
                  <a:pt x="6376" y="10390"/>
                </a:lnTo>
                <a:lnTo>
                  <a:pt x="6498" y="10658"/>
                </a:lnTo>
                <a:lnTo>
                  <a:pt x="6644" y="10925"/>
                </a:lnTo>
                <a:lnTo>
                  <a:pt x="6814" y="11169"/>
                </a:lnTo>
                <a:lnTo>
                  <a:pt x="6984" y="11388"/>
                </a:lnTo>
                <a:lnTo>
                  <a:pt x="7203" y="11607"/>
                </a:lnTo>
                <a:lnTo>
                  <a:pt x="7422" y="11801"/>
                </a:lnTo>
                <a:lnTo>
                  <a:pt x="7665" y="11947"/>
                </a:lnTo>
                <a:lnTo>
                  <a:pt x="7909" y="12093"/>
                </a:lnTo>
                <a:lnTo>
                  <a:pt x="8176" y="12191"/>
                </a:lnTo>
                <a:lnTo>
                  <a:pt x="8444" y="12288"/>
                </a:lnTo>
                <a:lnTo>
                  <a:pt x="8736" y="12312"/>
                </a:lnTo>
                <a:lnTo>
                  <a:pt x="9028" y="12312"/>
                </a:lnTo>
                <a:lnTo>
                  <a:pt x="9320" y="12288"/>
                </a:lnTo>
                <a:lnTo>
                  <a:pt x="9588" y="12215"/>
                </a:lnTo>
                <a:lnTo>
                  <a:pt x="9880" y="12118"/>
                </a:lnTo>
                <a:lnTo>
                  <a:pt x="10147" y="11996"/>
                </a:lnTo>
                <a:lnTo>
                  <a:pt x="10415" y="11826"/>
                </a:lnTo>
                <a:lnTo>
                  <a:pt x="10658" y="11655"/>
                </a:lnTo>
                <a:lnTo>
                  <a:pt x="10877" y="11461"/>
                </a:lnTo>
                <a:lnTo>
                  <a:pt x="11096" y="11242"/>
                </a:lnTo>
                <a:lnTo>
                  <a:pt x="11291" y="10998"/>
                </a:lnTo>
                <a:lnTo>
                  <a:pt x="11461" y="10731"/>
                </a:lnTo>
                <a:lnTo>
                  <a:pt x="11632" y="10463"/>
                </a:lnTo>
                <a:lnTo>
                  <a:pt x="11753" y="10195"/>
                </a:lnTo>
                <a:lnTo>
                  <a:pt x="11851" y="9903"/>
                </a:lnTo>
                <a:lnTo>
                  <a:pt x="11924" y="9611"/>
                </a:lnTo>
                <a:lnTo>
                  <a:pt x="11948" y="9319"/>
                </a:lnTo>
                <a:lnTo>
                  <a:pt x="11972" y="9027"/>
                </a:lnTo>
                <a:lnTo>
                  <a:pt x="11924" y="8736"/>
                </a:lnTo>
                <a:lnTo>
                  <a:pt x="11851" y="8444"/>
                </a:lnTo>
                <a:lnTo>
                  <a:pt x="11753" y="8176"/>
                </a:lnTo>
                <a:lnTo>
                  <a:pt x="11632" y="7908"/>
                </a:lnTo>
                <a:lnTo>
                  <a:pt x="11461" y="7665"/>
                </a:lnTo>
                <a:lnTo>
                  <a:pt x="11291" y="7422"/>
                </a:lnTo>
                <a:lnTo>
                  <a:pt x="11096" y="7203"/>
                </a:lnTo>
                <a:lnTo>
                  <a:pt x="10853" y="7032"/>
                </a:lnTo>
                <a:lnTo>
                  <a:pt x="10610" y="6862"/>
                </a:lnTo>
                <a:lnTo>
                  <a:pt x="10366" y="6716"/>
                </a:lnTo>
                <a:lnTo>
                  <a:pt x="10099" y="6594"/>
                </a:lnTo>
                <a:lnTo>
                  <a:pt x="9807" y="6521"/>
                </a:lnTo>
                <a:lnTo>
                  <a:pt x="9515" y="6448"/>
                </a:lnTo>
                <a:lnTo>
                  <a:pt x="9247" y="6424"/>
                </a:lnTo>
                <a:close/>
                <a:moveTo>
                  <a:pt x="9417" y="5694"/>
                </a:moveTo>
                <a:lnTo>
                  <a:pt x="9782" y="5718"/>
                </a:lnTo>
                <a:lnTo>
                  <a:pt x="10172" y="5791"/>
                </a:lnTo>
                <a:lnTo>
                  <a:pt x="10537" y="5889"/>
                </a:lnTo>
                <a:lnTo>
                  <a:pt x="10877" y="6010"/>
                </a:lnTo>
                <a:lnTo>
                  <a:pt x="11218" y="6181"/>
                </a:lnTo>
                <a:lnTo>
                  <a:pt x="11534" y="6351"/>
                </a:lnTo>
                <a:lnTo>
                  <a:pt x="11729" y="6497"/>
                </a:lnTo>
                <a:lnTo>
                  <a:pt x="11899" y="6619"/>
                </a:lnTo>
                <a:lnTo>
                  <a:pt x="12045" y="6789"/>
                </a:lnTo>
                <a:lnTo>
                  <a:pt x="12191" y="6959"/>
                </a:lnTo>
                <a:lnTo>
                  <a:pt x="12313" y="7130"/>
                </a:lnTo>
                <a:lnTo>
                  <a:pt x="12435" y="7324"/>
                </a:lnTo>
                <a:lnTo>
                  <a:pt x="12532" y="7519"/>
                </a:lnTo>
                <a:lnTo>
                  <a:pt x="12629" y="7714"/>
                </a:lnTo>
                <a:lnTo>
                  <a:pt x="12775" y="8152"/>
                </a:lnTo>
                <a:lnTo>
                  <a:pt x="12873" y="8590"/>
                </a:lnTo>
                <a:lnTo>
                  <a:pt x="12921" y="9027"/>
                </a:lnTo>
                <a:lnTo>
                  <a:pt x="12921" y="9465"/>
                </a:lnTo>
                <a:lnTo>
                  <a:pt x="12897" y="9806"/>
                </a:lnTo>
                <a:lnTo>
                  <a:pt x="12848" y="10147"/>
                </a:lnTo>
                <a:lnTo>
                  <a:pt x="12751" y="10463"/>
                </a:lnTo>
                <a:lnTo>
                  <a:pt x="12654" y="10779"/>
                </a:lnTo>
                <a:lnTo>
                  <a:pt x="12508" y="11071"/>
                </a:lnTo>
                <a:lnTo>
                  <a:pt x="12362" y="11363"/>
                </a:lnTo>
                <a:lnTo>
                  <a:pt x="12167" y="11631"/>
                </a:lnTo>
                <a:lnTo>
                  <a:pt x="11972" y="11874"/>
                </a:lnTo>
                <a:lnTo>
                  <a:pt x="11753" y="12093"/>
                </a:lnTo>
                <a:lnTo>
                  <a:pt x="11510" y="12288"/>
                </a:lnTo>
                <a:lnTo>
                  <a:pt x="11242" y="12483"/>
                </a:lnTo>
                <a:lnTo>
                  <a:pt x="10975" y="12653"/>
                </a:lnTo>
                <a:lnTo>
                  <a:pt x="10683" y="12799"/>
                </a:lnTo>
                <a:lnTo>
                  <a:pt x="10366" y="12921"/>
                </a:lnTo>
                <a:lnTo>
                  <a:pt x="10050" y="13018"/>
                </a:lnTo>
                <a:lnTo>
                  <a:pt x="9709" y="13091"/>
                </a:lnTo>
                <a:lnTo>
                  <a:pt x="9369" y="13140"/>
                </a:lnTo>
                <a:lnTo>
                  <a:pt x="8736" y="13140"/>
                </a:lnTo>
                <a:lnTo>
                  <a:pt x="8420" y="13115"/>
                </a:lnTo>
                <a:lnTo>
                  <a:pt x="8128" y="13042"/>
                </a:lnTo>
                <a:lnTo>
                  <a:pt x="7836" y="12969"/>
                </a:lnTo>
                <a:lnTo>
                  <a:pt x="7568" y="12848"/>
                </a:lnTo>
                <a:lnTo>
                  <a:pt x="7276" y="12726"/>
                </a:lnTo>
                <a:lnTo>
                  <a:pt x="7033" y="12556"/>
                </a:lnTo>
                <a:lnTo>
                  <a:pt x="6790" y="12385"/>
                </a:lnTo>
                <a:lnTo>
                  <a:pt x="6546" y="12191"/>
                </a:lnTo>
                <a:lnTo>
                  <a:pt x="6352" y="11972"/>
                </a:lnTo>
                <a:lnTo>
                  <a:pt x="6157" y="11728"/>
                </a:lnTo>
                <a:lnTo>
                  <a:pt x="5962" y="11461"/>
                </a:lnTo>
                <a:lnTo>
                  <a:pt x="5816" y="11193"/>
                </a:lnTo>
                <a:lnTo>
                  <a:pt x="5670" y="10877"/>
                </a:lnTo>
                <a:lnTo>
                  <a:pt x="5597" y="10658"/>
                </a:lnTo>
                <a:lnTo>
                  <a:pt x="5524" y="10414"/>
                </a:lnTo>
                <a:lnTo>
                  <a:pt x="5476" y="10171"/>
                </a:lnTo>
                <a:lnTo>
                  <a:pt x="5427" y="9928"/>
                </a:lnTo>
                <a:lnTo>
                  <a:pt x="5403" y="9684"/>
                </a:lnTo>
                <a:lnTo>
                  <a:pt x="5403" y="9465"/>
                </a:lnTo>
                <a:lnTo>
                  <a:pt x="5403" y="9222"/>
                </a:lnTo>
                <a:lnTo>
                  <a:pt x="5427" y="8979"/>
                </a:lnTo>
                <a:lnTo>
                  <a:pt x="5451" y="8736"/>
                </a:lnTo>
                <a:lnTo>
                  <a:pt x="5500" y="8517"/>
                </a:lnTo>
                <a:lnTo>
                  <a:pt x="5573" y="8273"/>
                </a:lnTo>
                <a:lnTo>
                  <a:pt x="5646" y="8054"/>
                </a:lnTo>
                <a:lnTo>
                  <a:pt x="5743" y="7811"/>
                </a:lnTo>
                <a:lnTo>
                  <a:pt x="5865" y="7592"/>
                </a:lnTo>
                <a:lnTo>
                  <a:pt x="5987" y="7397"/>
                </a:lnTo>
                <a:lnTo>
                  <a:pt x="6133" y="7178"/>
                </a:lnTo>
                <a:lnTo>
                  <a:pt x="6376" y="6886"/>
                </a:lnTo>
                <a:lnTo>
                  <a:pt x="6644" y="6619"/>
                </a:lnTo>
                <a:lnTo>
                  <a:pt x="6911" y="6400"/>
                </a:lnTo>
                <a:lnTo>
                  <a:pt x="7228" y="6229"/>
                </a:lnTo>
                <a:lnTo>
                  <a:pt x="7544" y="6059"/>
                </a:lnTo>
                <a:lnTo>
                  <a:pt x="7884" y="5937"/>
                </a:lnTo>
                <a:lnTo>
                  <a:pt x="8225" y="5840"/>
                </a:lnTo>
                <a:lnTo>
                  <a:pt x="8590" y="5743"/>
                </a:lnTo>
                <a:lnTo>
                  <a:pt x="8687" y="5743"/>
                </a:lnTo>
                <a:lnTo>
                  <a:pt x="9052" y="5694"/>
                </a:lnTo>
                <a:close/>
                <a:moveTo>
                  <a:pt x="9150" y="5207"/>
                </a:moveTo>
                <a:lnTo>
                  <a:pt x="8760" y="5232"/>
                </a:lnTo>
                <a:lnTo>
                  <a:pt x="8420" y="5256"/>
                </a:lnTo>
                <a:lnTo>
                  <a:pt x="8055" y="5305"/>
                </a:lnTo>
                <a:lnTo>
                  <a:pt x="7714" y="5402"/>
                </a:lnTo>
                <a:lnTo>
                  <a:pt x="7373" y="5548"/>
                </a:lnTo>
                <a:lnTo>
                  <a:pt x="7057" y="5718"/>
                </a:lnTo>
                <a:lnTo>
                  <a:pt x="6741" y="5889"/>
                </a:lnTo>
                <a:lnTo>
                  <a:pt x="6473" y="6108"/>
                </a:lnTo>
                <a:lnTo>
                  <a:pt x="6181" y="6327"/>
                </a:lnTo>
                <a:lnTo>
                  <a:pt x="6035" y="6497"/>
                </a:lnTo>
                <a:lnTo>
                  <a:pt x="5865" y="6667"/>
                </a:lnTo>
                <a:lnTo>
                  <a:pt x="5597" y="7032"/>
                </a:lnTo>
                <a:lnTo>
                  <a:pt x="5354" y="7446"/>
                </a:lnTo>
                <a:lnTo>
                  <a:pt x="5159" y="7860"/>
                </a:lnTo>
                <a:lnTo>
                  <a:pt x="5013" y="8298"/>
                </a:lnTo>
                <a:lnTo>
                  <a:pt x="4916" y="8760"/>
                </a:lnTo>
                <a:lnTo>
                  <a:pt x="4867" y="9222"/>
                </a:lnTo>
                <a:lnTo>
                  <a:pt x="4867" y="9684"/>
                </a:lnTo>
                <a:lnTo>
                  <a:pt x="4916" y="10049"/>
                </a:lnTo>
                <a:lnTo>
                  <a:pt x="4965" y="10414"/>
                </a:lnTo>
                <a:lnTo>
                  <a:pt x="5062" y="10755"/>
                </a:lnTo>
                <a:lnTo>
                  <a:pt x="5184" y="11096"/>
                </a:lnTo>
                <a:lnTo>
                  <a:pt x="5330" y="11412"/>
                </a:lnTo>
                <a:lnTo>
                  <a:pt x="5500" y="11728"/>
                </a:lnTo>
                <a:lnTo>
                  <a:pt x="5695" y="12020"/>
                </a:lnTo>
                <a:lnTo>
                  <a:pt x="5914" y="12288"/>
                </a:lnTo>
                <a:lnTo>
                  <a:pt x="6157" y="12531"/>
                </a:lnTo>
                <a:lnTo>
                  <a:pt x="6425" y="12775"/>
                </a:lnTo>
                <a:lnTo>
                  <a:pt x="6717" y="12969"/>
                </a:lnTo>
                <a:lnTo>
                  <a:pt x="7009" y="13164"/>
                </a:lnTo>
                <a:lnTo>
                  <a:pt x="7325" y="13310"/>
                </a:lnTo>
                <a:lnTo>
                  <a:pt x="7665" y="13432"/>
                </a:lnTo>
                <a:lnTo>
                  <a:pt x="8006" y="13529"/>
                </a:lnTo>
                <a:lnTo>
                  <a:pt x="8371" y="13602"/>
                </a:lnTo>
                <a:lnTo>
                  <a:pt x="8687" y="13651"/>
                </a:lnTo>
                <a:lnTo>
                  <a:pt x="9296" y="13651"/>
                </a:lnTo>
                <a:lnTo>
                  <a:pt x="9612" y="13626"/>
                </a:lnTo>
                <a:lnTo>
                  <a:pt x="9928" y="13578"/>
                </a:lnTo>
                <a:lnTo>
                  <a:pt x="10220" y="13505"/>
                </a:lnTo>
                <a:lnTo>
                  <a:pt x="10512" y="13407"/>
                </a:lnTo>
                <a:lnTo>
                  <a:pt x="10804" y="13310"/>
                </a:lnTo>
                <a:lnTo>
                  <a:pt x="11072" y="13188"/>
                </a:lnTo>
                <a:lnTo>
                  <a:pt x="11340" y="13042"/>
                </a:lnTo>
                <a:lnTo>
                  <a:pt x="11607" y="12872"/>
                </a:lnTo>
                <a:lnTo>
                  <a:pt x="11851" y="12702"/>
                </a:lnTo>
                <a:lnTo>
                  <a:pt x="12094" y="12507"/>
                </a:lnTo>
                <a:lnTo>
                  <a:pt x="12313" y="12288"/>
                </a:lnTo>
                <a:lnTo>
                  <a:pt x="12508" y="12045"/>
                </a:lnTo>
                <a:lnTo>
                  <a:pt x="12702" y="11801"/>
                </a:lnTo>
                <a:lnTo>
                  <a:pt x="12897" y="11461"/>
                </a:lnTo>
                <a:lnTo>
                  <a:pt x="13092" y="11096"/>
                </a:lnTo>
                <a:lnTo>
                  <a:pt x="13213" y="10706"/>
                </a:lnTo>
                <a:lnTo>
                  <a:pt x="13335" y="10317"/>
                </a:lnTo>
                <a:lnTo>
                  <a:pt x="13384" y="9903"/>
                </a:lnTo>
                <a:lnTo>
                  <a:pt x="13432" y="9490"/>
                </a:lnTo>
                <a:lnTo>
                  <a:pt x="13432" y="9076"/>
                </a:lnTo>
                <a:lnTo>
                  <a:pt x="13384" y="8663"/>
                </a:lnTo>
                <a:lnTo>
                  <a:pt x="13311" y="8273"/>
                </a:lnTo>
                <a:lnTo>
                  <a:pt x="13189" y="7860"/>
                </a:lnTo>
                <a:lnTo>
                  <a:pt x="13043" y="7495"/>
                </a:lnTo>
                <a:lnTo>
                  <a:pt x="12873" y="7130"/>
                </a:lnTo>
                <a:lnTo>
                  <a:pt x="12654" y="6789"/>
                </a:lnTo>
                <a:lnTo>
                  <a:pt x="12386" y="6473"/>
                </a:lnTo>
                <a:lnTo>
                  <a:pt x="12094" y="6181"/>
                </a:lnTo>
                <a:lnTo>
                  <a:pt x="11778" y="5937"/>
                </a:lnTo>
                <a:lnTo>
                  <a:pt x="11461" y="5743"/>
                </a:lnTo>
                <a:lnTo>
                  <a:pt x="11096" y="5572"/>
                </a:lnTo>
                <a:lnTo>
                  <a:pt x="10731" y="5426"/>
                </a:lnTo>
                <a:lnTo>
                  <a:pt x="10342" y="5329"/>
                </a:lnTo>
                <a:lnTo>
                  <a:pt x="9953" y="5256"/>
                </a:lnTo>
                <a:lnTo>
                  <a:pt x="9539" y="5207"/>
                </a:lnTo>
                <a:close/>
                <a:moveTo>
                  <a:pt x="7714" y="511"/>
                </a:moveTo>
                <a:lnTo>
                  <a:pt x="8687" y="536"/>
                </a:lnTo>
                <a:lnTo>
                  <a:pt x="9685" y="560"/>
                </a:lnTo>
                <a:lnTo>
                  <a:pt x="10658" y="633"/>
                </a:lnTo>
                <a:lnTo>
                  <a:pt x="11340" y="633"/>
                </a:lnTo>
                <a:lnTo>
                  <a:pt x="11680" y="609"/>
                </a:lnTo>
                <a:lnTo>
                  <a:pt x="12021" y="609"/>
                </a:lnTo>
                <a:lnTo>
                  <a:pt x="12264" y="633"/>
                </a:lnTo>
                <a:lnTo>
                  <a:pt x="12483" y="706"/>
                </a:lnTo>
                <a:lnTo>
                  <a:pt x="12654" y="779"/>
                </a:lnTo>
                <a:lnTo>
                  <a:pt x="12800" y="876"/>
                </a:lnTo>
                <a:lnTo>
                  <a:pt x="12921" y="1022"/>
                </a:lnTo>
                <a:lnTo>
                  <a:pt x="13019" y="1168"/>
                </a:lnTo>
                <a:lnTo>
                  <a:pt x="13092" y="1314"/>
                </a:lnTo>
                <a:lnTo>
                  <a:pt x="13140" y="1484"/>
                </a:lnTo>
                <a:lnTo>
                  <a:pt x="13262" y="1874"/>
                </a:lnTo>
                <a:lnTo>
                  <a:pt x="13335" y="2263"/>
                </a:lnTo>
                <a:lnTo>
                  <a:pt x="13432" y="2652"/>
                </a:lnTo>
                <a:lnTo>
                  <a:pt x="13481" y="2847"/>
                </a:lnTo>
                <a:lnTo>
                  <a:pt x="13554" y="3017"/>
                </a:lnTo>
                <a:lnTo>
                  <a:pt x="13627" y="3115"/>
                </a:lnTo>
                <a:lnTo>
                  <a:pt x="13724" y="3139"/>
                </a:lnTo>
                <a:lnTo>
                  <a:pt x="13822" y="3139"/>
                </a:lnTo>
                <a:lnTo>
                  <a:pt x="13919" y="3090"/>
                </a:lnTo>
                <a:lnTo>
                  <a:pt x="14138" y="3066"/>
                </a:lnTo>
                <a:lnTo>
                  <a:pt x="14357" y="3066"/>
                </a:lnTo>
                <a:lnTo>
                  <a:pt x="14795" y="3090"/>
                </a:lnTo>
                <a:lnTo>
                  <a:pt x="15233" y="3139"/>
                </a:lnTo>
                <a:lnTo>
                  <a:pt x="15671" y="3163"/>
                </a:lnTo>
                <a:lnTo>
                  <a:pt x="16084" y="3188"/>
                </a:lnTo>
                <a:lnTo>
                  <a:pt x="16571" y="3212"/>
                </a:lnTo>
                <a:lnTo>
                  <a:pt x="16839" y="3212"/>
                </a:lnTo>
                <a:lnTo>
                  <a:pt x="17082" y="3188"/>
                </a:lnTo>
                <a:lnTo>
                  <a:pt x="17325" y="3163"/>
                </a:lnTo>
                <a:lnTo>
                  <a:pt x="17520" y="3066"/>
                </a:lnTo>
                <a:lnTo>
                  <a:pt x="17496" y="3261"/>
                </a:lnTo>
                <a:lnTo>
                  <a:pt x="17496" y="3480"/>
                </a:lnTo>
                <a:lnTo>
                  <a:pt x="17544" y="5086"/>
                </a:lnTo>
                <a:lnTo>
                  <a:pt x="17593" y="6789"/>
                </a:lnTo>
                <a:lnTo>
                  <a:pt x="17617" y="8517"/>
                </a:lnTo>
                <a:lnTo>
                  <a:pt x="17666" y="11753"/>
                </a:lnTo>
                <a:lnTo>
                  <a:pt x="17666" y="12483"/>
                </a:lnTo>
                <a:lnTo>
                  <a:pt x="17642" y="13213"/>
                </a:lnTo>
                <a:lnTo>
                  <a:pt x="17617" y="13943"/>
                </a:lnTo>
                <a:lnTo>
                  <a:pt x="17617" y="14673"/>
                </a:lnTo>
                <a:lnTo>
                  <a:pt x="17544" y="14673"/>
                </a:lnTo>
                <a:lnTo>
                  <a:pt x="16449" y="14746"/>
                </a:lnTo>
                <a:lnTo>
                  <a:pt x="15379" y="14794"/>
                </a:lnTo>
                <a:lnTo>
                  <a:pt x="14308" y="14794"/>
                </a:lnTo>
                <a:lnTo>
                  <a:pt x="13238" y="14770"/>
                </a:lnTo>
                <a:lnTo>
                  <a:pt x="11072" y="14721"/>
                </a:lnTo>
                <a:lnTo>
                  <a:pt x="10001" y="14697"/>
                </a:lnTo>
                <a:lnTo>
                  <a:pt x="8931" y="14673"/>
                </a:lnTo>
                <a:lnTo>
                  <a:pt x="7811" y="14673"/>
                </a:lnTo>
                <a:lnTo>
                  <a:pt x="6692" y="14721"/>
                </a:lnTo>
                <a:lnTo>
                  <a:pt x="4454" y="14819"/>
                </a:lnTo>
                <a:lnTo>
                  <a:pt x="2215" y="14892"/>
                </a:lnTo>
                <a:lnTo>
                  <a:pt x="1826" y="14892"/>
                </a:lnTo>
                <a:lnTo>
                  <a:pt x="1436" y="14867"/>
                </a:lnTo>
                <a:lnTo>
                  <a:pt x="828" y="14867"/>
                </a:lnTo>
                <a:lnTo>
                  <a:pt x="633" y="14916"/>
                </a:lnTo>
                <a:lnTo>
                  <a:pt x="658" y="14624"/>
                </a:lnTo>
                <a:lnTo>
                  <a:pt x="658" y="14308"/>
                </a:lnTo>
                <a:lnTo>
                  <a:pt x="658" y="13724"/>
                </a:lnTo>
                <a:lnTo>
                  <a:pt x="633" y="13115"/>
                </a:lnTo>
                <a:lnTo>
                  <a:pt x="633" y="12531"/>
                </a:lnTo>
                <a:lnTo>
                  <a:pt x="682" y="10804"/>
                </a:lnTo>
                <a:lnTo>
                  <a:pt x="706" y="9928"/>
                </a:lnTo>
                <a:lnTo>
                  <a:pt x="682" y="9076"/>
                </a:lnTo>
                <a:lnTo>
                  <a:pt x="585" y="7349"/>
                </a:lnTo>
                <a:lnTo>
                  <a:pt x="512" y="5597"/>
                </a:lnTo>
                <a:lnTo>
                  <a:pt x="463" y="4794"/>
                </a:lnTo>
                <a:lnTo>
                  <a:pt x="439" y="4380"/>
                </a:lnTo>
                <a:lnTo>
                  <a:pt x="439" y="3991"/>
                </a:lnTo>
                <a:lnTo>
                  <a:pt x="439" y="3601"/>
                </a:lnTo>
                <a:lnTo>
                  <a:pt x="390" y="3236"/>
                </a:lnTo>
                <a:lnTo>
                  <a:pt x="706" y="3285"/>
                </a:lnTo>
                <a:lnTo>
                  <a:pt x="1217" y="3285"/>
                </a:lnTo>
                <a:lnTo>
                  <a:pt x="1436" y="3261"/>
                </a:lnTo>
                <a:lnTo>
                  <a:pt x="1655" y="3212"/>
                </a:lnTo>
                <a:lnTo>
                  <a:pt x="1753" y="3163"/>
                </a:lnTo>
                <a:lnTo>
                  <a:pt x="1826" y="3115"/>
                </a:lnTo>
                <a:lnTo>
                  <a:pt x="1874" y="3042"/>
                </a:lnTo>
                <a:lnTo>
                  <a:pt x="1899" y="2969"/>
                </a:lnTo>
                <a:lnTo>
                  <a:pt x="1899" y="2896"/>
                </a:lnTo>
                <a:lnTo>
                  <a:pt x="1874" y="2823"/>
                </a:lnTo>
                <a:lnTo>
                  <a:pt x="1947" y="2725"/>
                </a:lnTo>
                <a:lnTo>
                  <a:pt x="2069" y="2652"/>
                </a:lnTo>
                <a:lnTo>
                  <a:pt x="2191" y="2579"/>
                </a:lnTo>
                <a:lnTo>
                  <a:pt x="2312" y="2555"/>
                </a:lnTo>
                <a:lnTo>
                  <a:pt x="2458" y="2531"/>
                </a:lnTo>
                <a:lnTo>
                  <a:pt x="2580" y="2531"/>
                </a:lnTo>
                <a:lnTo>
                  <a:pt x="2702" y="2555"/>
                </a:lnTo>
                <a:lnTo>
                  <a:pt x="2823" y="2579"/>
                </a:lnTo>
                <a:lnTo>
                  <a:pt x="2945" y="2628"/>
                </a:lnTo>
                <a:lnTo>
                  <a:pt x="3067" y="2677"/>
                </a:lnTo>
                <a:lnTo>
                  <a:pt x="3164" y="2774"/>
                </a:lnTo>
                <a:lnTo>
                  <a:pt x="3237" y="2847"/>
                </a:lnTo>
                <a:lnTo>
                  <a:pt x="3310" y="2944"/>
                </a:lnTo>
                <a:lnTo>
                  <a:pt x="3334" y="2993"/>
                </a:lnTo>
                <a:lnTo>
                  <a:pt x="3334" y="3017"/>
                </a:lnTo>
                <a:lnTo>
                  <a:pt x="3383" y="3115"/>
                </a:lnTo>
                <a:lnTo>
                  <a:pt x="3456" y="3163"/>
                </a:lnTo>
                <a:lnTo>
                  <a:pt x="3529" y="3188"/>
                </a:lnTo>
                <a:lnTo>
                  <a:pt x="3602" y="3163"/>
                </a:lnTo>
                <a:lnTo>
                  <a:pt x="3821" y="3188"/>
                </a:lnTo>
                <a:lnTo>
                  <a:pt x="4162" y="3212"/>
                </a:lnTo>
                <a:lnTo>
                  <a:pt x="4332" y="3188"/>
                </a:lnTo>
                <a:lnTo>
                  <a:pt x="4502" y="3139"/>
                </a:lnTo>
                <a:lnTo>
                  <a:pt x="4551" y="3090"/>
                </a:lnTo>
                <a:lnTo>
                  <a:pt x="4575" y="3042"/>
                </a:lnTo>
                <a:lnTo>
                  <a:pt x="4600" y="2993"/>
                </a:lnTo>
                <a:lnTo>
                  <a:pt x="4600" y="2920"/>
                </a:lnTo>
                <a:lnTo>
                  <a:pt x="4721" y="2725"/>
                </a:lnTo>
                <a:lnTo>
                  <a:pt x="4794" y="2506"/>
                </a:lnTo>
                <a:lnTo>
                  <a:pt x="4867" y="2263"/>
                </a:lnTo>
                <a:lnTo>
                  <a:pt x="4940" y="2020"/>
                </a:lnTo>
                <a:lnTo>
                  <a:pt x="5062" y="1533"/>
                </a:lnTo>
                <a:lnTo>
                  <a:pt x="5135" y="1290"/>
                </a:lnTo>
                <a:lnTo>
                  <a:pt x="5232" y="1095"/>
                </a:lnTo>
                <a:lnTo>
                  <a:pt x="5281" y="998"/>
                </a:lnTo>
                <a:lnTo>
                  <a:pt x="5354" y="925"/>
                </a:lnTo>
                <a:lnTo>
                  <a:pt x="5500" y="803"/>
                </a:lnTo>
                <a:lnTo>
                  <a:pt x="5695" y="706"/>
                </a:lnTo>
                <a:lnTo>
                  <a:pt x="5889" y="657"/>
                </a:lnTo>
                <a:lnTo>
                  <a:pt x="6108" y="609"/>
                </a:lnTo>
                <a:lnTo>
                  <a:pt x="6327" y="584"/>
                </a:lnTo>
                <a:lnTo>
                  <a:pt x="6717" y="560"/>
                </a:lnTo>
                <a:lnTo>
                  <a:pt x="7203" y="536"/>
                </a:lnTo>
                <a:lnTo>
                  <a:pt x="7714" y="511"/>
                </a:lnTo>
                <a:close/>
                <a:moveTo>
                  <a:pt x="7714" y="0"/>
                </a:moveTo>
                <a:lnTo>
                  <a:pt x="7130" y="25"/>
                </a:lnTo>
                <a:lnTo>
                  <a:pt x="6546" y="49"/>
                </a:lnTo>
                <a:lnTo>
                  <a:pt x="6157" y="98"/>
                </a:lnTo>
                <a:lnTo>
                  <a:pt x="5768" y="146"/>
                </a:lnTo>
                <a:lnTo>
                  <a:pt x="5573" y="195"/>
                </a:lnTo>
                <a:lnTo>
                  <a:pt x="5378" y="268"/>
                </a:lnTo>
                <a:lnTo>
                  <a:pt x="5208" y="365"/>
                </a:lnTo>
                <a:lnTo>
                  <a:pt x="5062" y="487"/>
                </a:lnTo>
                <a:lnTo>
                  <a:pt x="4940" y="584"/>
                </a:lnTo>
                <a:lnTo>
                  <a:pt x="4843" y="706"/>
                </a:lnTo>
                <a:lnTo>
                  <a:pt x="4697" y="949"/>
                </a:lnTo>
                <a:lnTo>
                  <a:pt x="4575" y="1241"/>
                </a:lnTo>
                <a:lnTo>
                  <a:pt x="4502" y="1533"/>
                </a:lnTo>
                <a:lnTo>
                  <a:pt x="4332" y="2141"/>
                </a:lnTo>
                <a:lnTo>
                  <a:pt x="4113" y="2750"/>
                </a:lnTo>
                <a:lnTo>
                  <a:pt x="3894" y="2774"/>
                </a:lnTo>
                <a:lnTo>
                  <a:pt x="3699" y="2774"/>
                </a:lnTo>
                <a:lnTo>
                  <a:pt x="3602" y="2628"/>
                </a:lnTo>
                <a:lnTo>
                  <a:pt x="3505" y="2482"/>
                </a:lnTo>
                <a:lnTo>
                  <a:pt x="3359" y="2385"/>
                </a:lnTo>
                <a:lnTo>
                  <a:pt x="3213" y="2287"/>
                </a:lnTo>
                <a:lnTo>
                  <a:pt x="3067" y="2214"/>
                </a:lnTo>
                <a:lnTo>
                  <a:pt x="2896" y="2166"/>
                </a:lnTo>
                <a:lnTo>
                  <a:pt x="2702" y="2117"/>
                </a:lnTo>
                <a:lnTo>
                  <a:pt x="2531" y="2093"/>
                </a:lnTo>
                <a:lnTo>
                  <a:pt x="2410" y="2117"/>
                </a:lnTo>
                <a:lnTo>
                  <a:pt x="2264" y="2141"/>
                </a:lnTo>
                <a:lnTo>
                  <a:pt x="2118" y="2166"/>
                </a:lnTo>
                <a:lnTo>
                  <a:pt x="1947" y="2239"/>
                </a:lnTo>
                <a:lnTo>
                  <a:pt x="1801" y="2312"/>
                </a:lnTo>
                <a:lnTo>
                  <a:pt x="1680" y="2409"/>
                </a:lnTo>
                <a:lnTo>
                  <a:pt x="1558" y="2506"/>
                </a:lnTo>
                <a:lnTo>
                  <a:pt x="1485" y="2628"/>
                </a:lnTo>
                <a:lnTo>
                  <a:pt x="1242" y="2652"/>
                </a:lnTo>
                <a:lnTo>
                  <a:pt x="1023" y="2677"/>
                </a:lnTo>
                <a:lnTo>
                  <a:pt x="220" y="2677"/>
                </a:lnTo>
                <a:lnTo>
                  <a:pt x="171" y="2701"/>
                </a:lnTo>
                <a:lnTo>
                  <a:pt x="122" y="2725"/>
                </a:lnTo>
                <a:lnTo>
                  <a:pt x="74" y="2774"/>
                </a:lnTo>
                <a:lnTo>
                  <a:pt x="25" y="2823"/>
                </a:lnTo>
                <a:lnTo>
                  <a:pt x="1" y="2896"/>
                </a:lnTo>
                <a:lnTo>
                  <a:pt x="25" y="4258"/>
                </a:lnTo>
                <a:lnTo>
                  <a:pt x="49" y="5597"/>
                </a:lnTo>
                <a:lnTo>
                  <a:pt x="98" y="7349"/>
                </a:lnTo>
                <a:lnTo>
                  <a:pt x="195" y="9076"/>
                </a:lnTo>
                <a:lnTo>
                  <a:pt x="195" y="9879"/>
                </a:lnTo>
                <a:lnTo>
                  <a:pt x="195" y="10706"/>
                </a:lnTo>
                <a:lnTo>
                  <a:pt x="171" y="11534"/>
                </a:lnTo>
                <a:lnTo>
                  <a:pt x="122" y="12337"/>
                </a:lnTo>
                <a:lnTo>
                  <a:pt x="98" y="12994"/>
                </a:lnTo>
                <a:lnTo>
                  <a:pt x="98" y="13626"/>
                </a:lnTo>
                <a:lnTo>
                  <a:pt x="122" y="14916"/>
                </a:lnTo>
                <a:lnTo>
                  <a:pt x="122" y="14965"/>
                </a:lnTo>
                <a:lnTo>
                  <a:pt x="147" y="15038"/>
                </a:lnTo>
                <a:lnTo>
                  <a:pt x="195" y="15086"/>
                </a:lnTo>
                <a:lnTo>
                  <a:pt x="244" y="15111"/>
                </a:lnTo>
                <a:lnTo>
                  <a:pt x="268" y="15184"/>
                </a:lnTo>
                <a:lnTo>
                  <a:pt x="317" y="15257"/>
                </a:lnTo>
                <a:lnTo>
                  <a:pt x="487" y="15354"/>
                </a:lnTo>
                <a:lnTo>
                  <a:pt x="706" y="15403"/>
                </a:lnTo>
                <a:lnTo>
                  <a:pt x="925" y="15427"/>
                </a:lnTo>
                <a:lnTo>
                  <a:pt x="1144" y="15451"/>
                </a:lnTo>
                <a:lnTo>
                  <a:pt x="1607" y="15451"/>
                </a:lnTo>
                <a:lnTo>
                  <a:pt x="2020" y="15427"/>
                </a:lnTo>
                <a:lnTo>
                  <a:pt x="3140" y="15403"/>
                </a:lnTo>
                <a:lnTo>
                  <a:pt x="4259" y="15378"/>
                </a:lnTo>
                <a:lnTo>
                  <a:pt x="5378" y="15330"/>
                </a:lnTo>
                <a:lnTo>
                  <a:pt x="6498" y="15281"/>
                </a:lnTo>
                <a:lnTo>
                  <a:pt x="7617" y="15232"/>
                </a:lnTo>
                <a:lnTo>
                  <a:pt x="8736" y="15208"/>
                </a:lnTo>
                <a:lnTo>
                  <a:pt x="9855" y="15232"/>
                </a:lnTo>
                <a:lnTo>
                  <a:pt x="10950" y="15257"/>
                </a:lnTo>
                <a:lnTo>
                  <a:pt x="13140" y="15305"/>
                </a:lnTo>
                <a:lnTo>
                  <a:pt x="14235" y="15330"/>
                </a:lnTo>
                <a:lnTo>
                  <a:pt x="15330" y="15330"/>
                </a:lnTo>
                <a:lnTo>
                  <a:pt x="16449" y="15305"/>
                </a:lnTo>
                <a:lnTo>
                  <a:pt x="17544" y="15208"/>
                </a:lnTo>
                <a:lnTo>
                  <a:pt x="17642" y="15184"/>
                </a:lnTo>
                <a:lnTo>
                  <a:pt x="17715" y="15135"/>
                </a:lnTo>
                <a:lnTo>
                  <a:pt x="17788" y="15184"/>
                </a:lnTo>
                <a:lnTo>
                  <a:pt x="17861" y="15208"/>
                </a:lnTo>
                <a:lnTo>
                  <a:pt x="17958" y="15232"/>
                </a:lnTo>
                <a:lnTo>
                  <a:pt x="18031" y="15208"/>
                </a:lnTo>
                <a:lnTo>
                  <a:pt x="18104" y="15184"/>
                </a:lnTo>
                <a:lnTo>
                  <a:pt x="18177" y="15111"/>
                </a:lnTo>
                <a:lnTo>
                  <a:pt x="18201" y="15038"/>
                </a:lnTo>
                <a:lnTo>
                  <a:pt x="18226" y="14940"/>
                </a:lnTo>
                <a:lnTo>
                  <a:pt x="18201" y="14186"/>
                </a:lnTo>
                <a:lnTo>
                  <a:pt x="18226" y="13432"/>
                </a:lnTo>
                <a:lnTo>
                  <a:pt x="18250" y="12677"/>
                </a:lnTo>
                <a:lnTo>
                  <a:pt x="18250" y="11923"/>
                </a:lnTo>
                <a:lnTo>
                  <a:pt x="18201" y="8711"/>
                </a:lnTo>
                <a:lnTo>
                  <a:pt x="18177" y="7081"/>
                </a:lnTo>
                <a:lnTo>
                  <a:pt x="18104" y="5475"/>
                </a:lnTo>
                <a:lnTo>
                  <a:pt x="18080" y="4794"/>
                </a:lnTo>
                <a:lnTo>
                  <a:pt x="18031" y="4137"/>
                </a:lnTo>
                <a:lnTo>
                  <a:pt x="17982" y="3480"/>
                </a:lnTo>
                <a:lnTo>
                  <a:pt x="17982" y="2798"/>
                </a:lnTo>
                <a:lnTo>
                  <a:pt x="17982" y="2750"/>
                </a:lnTo>
                <a:lnTo>
                  <a:pt x="17958" y="2701"/>
                </a:lnTo>
                <a:lnTo>
                  <a:pt x="17885" y="2652"/>
                </a:lnTo>
                <a:lnTo>
                  <a:pt x="17788" y="2628"/>
                </a:lnTo>
                <a:lnTo>
                  <a:pt x="17715" y="2628"/>
                </a:lnTo>
                <a:lnTo>
                  <a:pt x="17617" y="2579"/>
                </a:lnTo>
                <a:lnTo>
                  <a:pt x="17496" y="2555"/>
                </a:lnTo>
                <a:lnTo>
                  <a:pt x="17106" y="2555"/>
                </a:lnTo>
                <a:lnTo>
                  <a:pt x="16839" y="2604"/>
                </a:lnTo>
                <a:lnTo>
                  <a:pt x="16595" y="2628"/>
                </a:lnTo>
                <a:lnTo>
                  <a:pt x="15963" y="2652"/>
                </a:lnTo>
                <a:lnTo>
                  <a:pt x="15330" y="2628"/>
                </a:lnTo>
                <a:lnTo>
                  <a:pt x="14990" y="2604"/>
                </a:lnTo>
                <a:lnTo>
                  <a:pt x="14625" y="2555"/>
                </a:lnTo>
                <a:lnTo>
                  <a:pt x="14260" y="2555"/>
                </a:lnTo>
                <a:lnTo>
                  <a:pt x="14089" y="2579"/>
                </a:lnTo>
                <a:lnTo>
                  <a:pt x="13943" y="2628"/>
                </a:lnTo>
                <a:lnTo>
                  <a:pt x="13846" y="2263"/>
                </a:lnTo>
                <a:lnTo>
                  <a:pt x="13773" y="1874"/>
                </a:lnTo>
                <a:lnTo>
                  <a:pt x="13700" y="1509"/>
                </a:lnTo>
                <a:lnTo>
                  <a:pt x="13578" y="1168"/>
                </a:lnTo>
                <a:lnTo>
                  <a:pt x="13505" y="1022"/>
                </a:lnTo>
                <a:lnTo>
                  <a:pt x="13432" y="852"/>
                </a:lnTo>
                <a:lnTo>
                  <a:pt x="13335" y="706"/>
                </a:lnTo>
                <a:lnTo>
                  <a:pt x="13238" y="584"/>
                </a:lnTo>
                <a:lnTo>
                  <a:pt x="13092" y="463"/>
                </a:lnTo>
                <a:lnTo>
                  <a:pt x="12946" y="341"/>
                </a:lnTo>
                <a:lnTo>
                  <a:pt x="12775" y="268"/>
                </a:lnTo>
                <a:lnTo>
                  <a:pt x="12581" y="171"/>
                </a:lnTo>
                <a:lnTo>
                  <a:pt x="12386" y="146"/>
                </a:lnTo>
                <a:lnTo>
                  <a:pt x="12191" y="98"/>
                </a:lnTo>
                <a:lnTo>
                  <a:pt x="11802" y="98"/>
                </a:lnTo>
                <a:lnTo>
                  <a:pt x="11023" y="122"/>
                </a:lnTo>
                <a:lnTo>
                  <a:pt x="10488" y="122"/>
                </a:lnTo>
                <a:lnTo>
                  <a:pt x="9953" y="98"/>
                </a:lnTo>
                <a:lnTo>
                  <a:pt x="8882" y="25"/>
                </a:lnTo>
                <a:lnTo>
                  <a:pt x="82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1"/>
          <p:cNvSpPr/>
          <p:nvPr/>
        </p:nvSpPr>
        <p:spPr>
          <a:xfrm>
            <a:off x="1787725" y="800765"/>
            <a:ext cx="306851" cy="271045"/>
          </a:xfrm>
          <a:custGeom>
            <a:avLst/>
            <a:gdLst/>
            <a:ahLst/>
            <a:cxnLst/>
            <a:rect l="l" t="t" r="r" b="b"/>
            <a:pathLst>
              <a:path w="17714" h="15647" extrusionOk="0">
                <a:moveTo>
                  <a:pt x="9806" y="2118"/>
                </a:moveTo>
                <a:lnTo>
                  <a:pt x="9782" y="2166"/>
                </a:lnTo>
                <a:lnTo>
                  <a:pt x="9757" y="2239"/>
                </a:lnTo>
                <a:lnTo>
                  <a:pt x="9757" y="2312"/>
                </a:lnTo>
                <a:lnTo>
                  <a:pt x="9782" y="2483"/>
                </a:lnTo>
                <a:lnTo>
                  <a:pt x="9855" y="2677"/>
                </a:lnTo>
                <a:lnTo>
                  <a:pt x="9903" y="2872"/>
                </a:lnTo>
                <a:lnTo>
                  <a:pt x="9952" y="2945"/>
                </a:lnTo>
                <a:lnTo>
                  <a:pt x="10001" y="2969"/>
                </a:lnTo>
                <a:lnTo>
                  <a:pt x="10049" y="2994"/>
                </a:lnTo>
                <a:lnTo>
                  <a:pt x="10122" y="3018"/>
                </a:lnTo>
                <a:lnTo>
                  <a:pt x="10195" y="2994"/>
                </a:lnTo>
                <a:lnTo>
                  <a:pt x="10244" y="2945"/>
                </a:lnTo>
                <a:lnTo>
                  <a:pt x="10293" y="2896"/>
                </a:lnTo>
                <a:lnTo>
                  <a:pt x="10293" y="2823"/>
                </a:lnTo>
                <a:lnTo>
                  <a:pt x="10293" y="2702"/>
                </a:lnTo>
                <a:lnTo>
                  <a:pt x="10244" y="2580"/>
                </a:lnTo>
                <a:lnTo>
                  <a:pt x="10171" y="2361"/>
                </a:lnTo>
                <a:lnTo>
                  <a:pt x="10122" y="2264"/>
                </a:lnTo>
                <a:lnTo>
                  <a:pt x="10049" y="2191"/>
                </a:lnTo>
                <a:lnTo>
                  <a:pt x="9952" y="2118"/>
                </a:lnTo>
                <a:close/>
                <a:moveTo>
                  <a:pt x="13821" y="2312"/>
                </a:moveTo>
                <a:lnTo>
                  <a:pt x="13748" y="2385"/>
                </a:lnTo>
                <a:lnTo>
                  <a:pt x="13602" y="2531"/>
                </a:lnTo>
                <a:lnTo>
                  <a:pt x="13456" y="2677"/>
                </a:lnTo>
                <a:lnTo>
                  <a:pt x="13407" y="2775"/>
                </a:lnTo>
                <a:lnTo>
                  <a:pt x="13383" y="2872"/>
                </a:lnTo>
                <a:lnTo>
                  <a:pt x="13407" y="2921"/>
                </a:lnTo>
                <a:lnTo>
                  <a:pt x="13431" y="2945"/>
                </a:lnTo>
                <a:lnTo>
                  <a:pt x="13456" y="2994"/>
                </a:lnTo>
                <a:lnTo>
                  <a:pt x="13504" y="3018"/>
                </a:lnTo>
                <a:lnTo>
                  <a:pt x="13602" y="3018"/>
                </a:lnTo>
                <a:lnTo>
                  <a:pt x="13699" y="2969"/>
                </a:lnTo>
                <a:lnTo>
                  <a:pt x="13796" y="2921"/>
                </a:lnTo>
                <a:lnTo>
                  <a:pt x="13894" y="2848"/>
                </a:lnTo>
                <a:lnTo>
                  <a:pt x="14040" y="2702"/>
                </a:lnTo>
                <a:lnTo>
                  <a:pt x="14113" y="2604"/>
                </a:lnTo>
                <a:lnTo>
                  <a:pt x="14137" y="2507"/>
                </a:lnTo>
                <a:lnTo>
                  <a:pt x="14113" y="2434"/>
                </a:lnTo>
                <a:lnTo>
                  <a:pt x="14064" y="2361"/>
                </a:lnTo>
                <a:lnTo>
                  <a:pt x="13991" y="2312"/>
                </a:lnTo>
                <a:close/>
                <a:moveTo>
                  <a:pt x="15232" y="4600"/>
                </a:moveTo>
                <a:lnTo>
                  <a:pt x="15037" y="4648"/>
                </a:lnTo>
                <a:lnTo>
                  <a:pt x="14867" y="4697"/>
                </a:lnTo>
                <a:lnTo>
                  <a:pt x="14672" y="4770"/>
                </a:lnTo>
                <a:lnTo>
                  <a:pt x="14575" y="4794"/>
                </a:lnTo>
                <a:lnTo>
                  <a:pt x="14478" y="4843"/>
                </a:lnTo>
                <a:lnTo>
                  <a:pt x="14429" y="4916"/>
                </a:lnTo>
                <a:lnTo>
                  <a:pt x="14429" y="4965"/>
                </a:lnTo>
                <a:lnTo>
                  <a:pt x="14453" y="5038"/>
                </a:lnTo>
                <a:lnTo>
                  <a:pt x="14502" y="5086"/>
                </a:lnTo>
                <a:lnTo>
                  <a:pt x="14721" y="5135"/>
                </a:lnTo>
                <a:lnTo>
                  <a:pt x="14964" y="5135"/>
                </a:lnTo>
                <a:lnTo>
                  <a:pt x="15086" y="5111"/>
                </a:lnTo>
                <a:lnTo>
                  <a:pt x="15183" y="5086"/>
                </a:lnTo>
                <a:lnTo>
                  <a:pt x="15281" y="5038"/>
                </a:lnTo>
                <a:lnTo>
                  <a:pt x="15378" y="4965"/>
                </a:lnTo>
                <a:lnTo>
                  <a:pt x="15402" y="4916"/>
                </a:lnTo>
                <a:lnTo>
                  <a:pt x="15427" y="4867"/>
                </a:lnTo>
                <a:lnTo>
                  <a:pt x="15427" y="4794"/>
                </a:lnTo>
                <a:lnTo>
                  <a:pt x="15427" y="4746"/>
                </a:lnTo>
                <a:lnTo>
                  <a:pt x="15402" y="4673"/>
                </a:lnTo>
                <a:lnTo>
                  <a:pt x="15354" y="4648"/>
                </a:lnTo>
                <a:lnTo>
                  <a:pt x="15305" y="4624"/>
                </a:lnTo>
                <a:lnTo>
                  <a:pt x="15232" y="4600"/>
                </a:lnTo>
                <a:close/>
                <a:moveTo>
                  <a:pt x="9052" y="4721"/>
                </a:moveTo>
                <a:lnTo>
                  <a:pt x="8954" y="4746"/>
                </a:lnTo>
                <a:lnTo>
                  <a:pt x="8711" y="4794"/>
                </a:lnTo>
                <a:lnTo>
                  <a:pt x="8516" y="4819"/>
                </a:lnTo>
                <a:lnTo>
                  <a:pt x="8419" y="4867"/>
                </a:lnTo>
                <a:lnTo>
                  <a:pt x="8346" y="4916"/>
                </a:lnTo>
                <a:lnTo>
                  <a:pt x="8273" y="4989"/>
                </a:lnTo>
                <a:lnTo>
                  <a:pt x="8249" y="5062"/>
                </a:lnTo>
                <a:lnTo>
                  <a:pt x="8273" y="5159"/>
                </a:lnTo>
                <a:lnTo>
                  <a:pt x="8297" y="5184"/>
                </a:lnTo>
                <a:lnTo>
                  <a:pt x="8346" y="5208"/>
                </a:lnTo>
                <a:lnTo>
                  <a:pt x="8443" y="5257"/>
                </a:lnTo>
                <a:lnTo>
                  <a:pt x="8930" y="5257"/>
                </a:lnTo>
                <a:lnTo>
                  <a:pt x="9076" y="5232"/>
                </a:lnTo>
                <a:lnTo>
                  <a:pt x="9198" y="5184"/>
                </a:lnTo>
                <a:lnTo>
                  <a:pt x="9319" y="5086"/>
                </a:lnTo>
                <a:lnTo>
                  <a:pt x="9344" y="5038"/>
                </a:lnTo>
                <a:lnTo>
                  <a:pt x="9344" y="4989"/>
                </a:lnTo>
                <a:lnTo>
                  <a:pt x="9319" y="4892"/>
                </a:lnTo>
                <a:lnTo>
                  <a:pt x="9246" y="4794"/>
                </a:lnTo>
                <a:lnTo>
                  <a:pt x="9173" y="4746"/>
                </a:lnTo>
                <a:lnTo>
                  <a:pt x="9052" y="4721"/>
                </a:lnTo>
                <a:close/>
                <a:moveTo>
                  <a:pt x="11801" y="3505"/>
                </a:moveTo>
                <a:lnTo>
                  <a:pt x="12020" y="3529"/>
                </a:lnTo>
                <a:lnTo>
                  <a:pt x="12263" y="3578"/>
                </a:lnTo>
                <a:lnTo>
                  <a:pt x="12482" y="3651"/>
                </a:lnTo>
                <a:lnTo>
                  <a:pt x="12701" y="3772"/>
                </a:lnTo>
                <a:lnTo>
                  <a:pt x="12872" y="3918"/>
                </a:lnTo>
                <a:lnTo>
                  <a:pt x="13042" y="4089"/>
                </a:lnTo>
                <a:lnTo>
                  <a:pt x="13212" y="4283"/>
                </a:lnTo>
                <a:lnTo>
                  <a:pt x="13334" y="4478"/>
                </a:lnTo>
                <a:lnTo>
                  <a:pt x="13431" y="4697"/>
                </a:lnTo>
                <a:lnTo>
                  <a:pt x="13480" y="4867"/>
                </a:lnTo>
                <a:lnTo>
                  <a:pt x="13504" y="5038"/>
                </a:lnTo>
                <a:lnTo>
                  <a:pt x="13504" y="5208"/>
                </a:lnTo>
                <a:lnTo>
                  <a:pt x="13480" y="5378"/>
                </a:lnTo>
                <a:lnTo>
                  <a:pt x="13456" y="5549"/>
                </a:lnTo>
                <a:lnTo>
                  <a:pt x="13407" y="5719"/>
                </a:lnTo>
                <a:lnTo>
                  <a:pt x="13334" y="5889"/>
                </a:lnTo>
                <a:lnTo>
                  <a:pt x="13237" y="6035"/>
                </a:lnTo>
                <a:lnTo>
                  <a:pt x="13139" y="6181"/>
                </a:lnTo>
                <a:lnTo>
                  <a:pt x="13042" y="6303"/>
                </a:lnTo>
                <a:lnTo>
                  <a:pt x="12920" y="6425"/>
                </a:lnTo>
                <a:lnTo>
                  <a:pt x="12774" y="6546"/>
                </a:lnTo>
                <a:lnTo>
                  <a:pt x="12628" y="6644"/>
                </a:lnTo>
                <a:lnTo>
                  <a:pt x="12482" y="6741"/>
                </a:lnTo>
                <a:lnTo>
                  <a:pt x="12336" y="6814"/>
                </a:lnTo>
                <a:lnTo>
                  <a:pt x="12166" y="6863"/>
                </a:lnTo>
                <a:lnTo>
                  <a:pt x="11996" y="6911"/>
                </a:lnTo>
                <a:lnTo>
                  <a:pt x="11801" y="6936"/>
                </a:lnTo>
                <a:lnTo>
                  <a:pt x="11631" y="6936"/>
                </a:lnTo>
                <a:lnTo>
                  <a:pt x="11485" y="6911"/>
                </a:lnTo>
                <a:lnTo>
                  <a:pt x="11315" y="6863"/>
                </a:lnTo>
                <a:lnTo>
                  <a:pt x="11169" y="6814"/>
                </a:lnTo>
                <a:lnTo>
                  <a:pt x="11023" y="6741"/>
                </a:lnTo>
                <a:lnTo>
                  <a:pt x="10901" y="6644"/>
                </a:lnTo>
                <a:lnTo>
                  <a:pt x="10779" y="6546"/>
                </a:lnTo>
                <a:lnTo>
                  <a:pt x="10658" y="6425"/>
                </a:lnTo>
                <a:lnTo>
                  <a:pt x="10560" y="6303"/>
                </a:lnTo>
                <a:lnTo>
                  <a:pt x="10463" y="6157"/>
                </a:lnTo>
                <a:lnTo>
                  <a:pt x="10317" y="5865"/>
                </a:lnTo>
                <a:lnTo>
                  <a:pt x="10195" y="5524"/>
                </a:lnTo>
                <a:lnTo>
                  <a:pt x="10147" y="5208"/>
                </a:lnTo>
                <a:lnTo>
                  <a:pt x="10147" y="4892"/>
                </a:lnTo>
                <a:lnTo>
                  <a:pt x="10195" y="4575"/>
                </a:lnTo>
                <a:lnTo>
                  <a:pt x="10244" y="4405"/>
                </a:lnTo>
                <a:lnTo>
                  <a:pt x="10317" y="4259"/>
                </a:lnTo>
                <a:lnTo>
                  <a:pt x="10414" y="4089"/>
                </a:lnTo>
                <a:lnTo>
                  <a:pt x="10560" y="3943"/>
                </a:lnTo>
                <a:lnTo>
                  <a:pt x="10901" y="3772"/>
                </a:lnTo>
                <a:lnTo>
                  <a:pt x="11242" y="3602"/>
                </a:lnTo>
                <a:lnTo>
                  <a:pt x="11436" y="3553"/>
                </a:lnTo>
                <a:lnTo>
                  <a:pt x="11607" y="3529"/>
                </a:lnTo>
                <a:lnTo>
                  <a:pt x="11801" y="3505"/>
                </a:lnTo>
                <a:close/>
                <a:moveTo>
                  <a:pt x="11753" y="2969"/>
                </a:moveTo>
                <a:lnTo>
                  <a:pt x="11461" y="2994"/>
                </a:lnTo>
                <a:lnTo>
                  <a:pt x="11169" y="3042"/>
                </a:lnTo>
                <a:lnTo>
                  <a:pt x="10901" y="3115"/>
                </a:lnTo>
                <a:lnTo>
                  <a:pt x="10633" y="3237"/>
                </a:lnTo>
                <a:lnTo>
                  <a:pt x="10390" y="3407"/>
                </a:lnTo>
                <a:lnTo>
                  <a:pt x="10195" y="3578"/>
                </a:lnTo>
                <a:lnTo>
                  <a:pt x="10074" y="3724"/>
                </a:lnTo>
                <a:lnTo>
                  <a:pt x="9952" y="3845"/>
                </a:lnTo>
                <a:lnTo>
                  <a:pt x="9830" y="4040"/>
                </a:lnTo>
                <a:lnTo>
                  <a:pt x="9757" y="4235"/>
                </a:lnTo>
                <a:lnTo>
                  <a:pt x="9684" y="4429"/>
                </a:lnTo>
                <a:lnTo>
                  <a:pt x="9636" y="4648"/>
                </a:lnTo>
                <a:lnTo>
                  <a:pt x="9611" y="4843"/>
                </a:lnTo>
                <a:lnTo>
                  <a:pt x="9611" y="5062"/>
                </a:lnTo>
                <a:lnTo>
                  <a:pt x="9611" y="5281"/>
                </a:lnTo>
                <a:lnTo>
                  <a:pt x="9636" y="5476"/>
                </a:lnTo>
                <a:lnTo>
                  <a:pt x="9684" y="5719"/>
                </a:lnTo>
                <a:lnTo>
                  <a:pt x="9757" y="5962"/>
                </a:lnTo>
                <a:lnTo>
                  <a:pt x="9830" y="6181"/>
                </a:lnTo>
                <a:lnTo>
                  <a:pt x="9952" y="6376"/>
                </a:lnTo>
                <a:lnTo>
                  <a:pt x="10074" y="6571"/>
                </a:lnTo>
                <a:lnTo>
                  <a:pt x="10220" y="6765"/>
                </a:lnTo>
                <a:lnTo>
                  <a:pt x="10366" y="6911"/>
                </a:lnTo>
                <a:lnTo>
                  <a:pt x="10536" y="7057"/>
                </a:lnTo>
                <a:lnTo>
                  <a:pt x="10731" y="7203"/>
                </a:lnTo>
                <a:lnTo>
                  <a:pt x="10925" y="7301"/>
                </a:lnTo>
                <a:lnTo>
                  <a:pt x="11120" y="7374"/>
                </a:lnTo>
                <a:lnTo>
                  <a:pt x="11363" y="7447"/>
                </a:lnTo>
                <a:lnTo>
                  <a:pt x="11582" y="7471"/>
                </a:lnTo>
                <a:lnTo>
                  <a:pt x="11826" y="7471"/>
                </a:lnTo>
                <a:lnTo>
                  <a:pt x="12069" y="7447"/>
                </a:lnTo>
                <a:lnTo>
                  <a:pt x="12312" y="7398"/>
                </a:lnTo>
                <a:lnTo>
                  <a:pt x="12531" y="7349"/>
                </a:lnTo>
                <a:lnTo>
                  <a:pt x="12750" y="7252"/>
                </a:lnTo>
                <a:lnTo>
                  <a:pt x="12945" y="7130"/>
                </a:lnTo>
                <a:lnTo>
                  <a:pt x="13139" y="6984"/>
                </a:lnTo>
                <a:lnTo>
                  <a:pt x="13310" y="6838"/>
                </a:lnTo>
                <a:lnTo>
                  <a:pt x="13480" y="6644"/>
                </a:lnTo>
                <a:lnTo>
                  <a:pt x="13602" y="6473"/>
                </a:lnTo>
                <a:lnTo>
                  <a:pt x="13723" y="6254"/>
                </a:lnTo>
                <a:lnTo>
                  <a:pt x="13821" y="6060"/>
                </a:lnTo>
                <a:lnTo>
                  <a:pt x="13894" y="5841"/>
                </a:lnTo>
                <a:lnTo>
                  <a:pt x="13967" y="5597"/>
                </a:lnTo>
                <a:lnTo>
                  <a:pt x="13991" y="5378"/>
                </a:lnTo>
                <a:lnTo>
                  <a:pt x="14015" y="5135"/>
                </a:lnTo>
                <a:lnTo>
                  <a:pt x="13991" y="4916"/>
                </a:lnTo>
                <a:lnTo>
                  <a:pt x="13942" y="4673"/>
                </a:lnTo>
                <a:lnTo>
                  <a:pt x="13894" y="4454"/>
                </a:lnTo>
                <a:lnTo>
                  <a:pt x="13772" y="4210"/>
                </a:lnTo>
                <a:lnTo>
                  <a:pt x="13626" y="3967"/>
                </a:lnTo>
                <a:lnTo>
                  <a:pt x="13456" y="3748"/>
                </a:lnTo>
                <a:lnTo>
                  <a:pt x="13261" y="3553"/>
                </a:lnTo>
                <a:lnTo>
                  <a:pt x="13042" y="3383"/>
                </a:lnTo>
                <a:lnTo>
                  <a:pt x="12799" y="3237"/>
                </a:lnTo>
                <a:lnTo>
                  <a:pt x="12555" y="3115"/>
                </a:lnTo>
                <a:lnTo>
                  <a:pt x="12288" y="3042"/>
                </a:lnTo>
                <a:lnTo>
                  <a:pt x="12045" y="2994"/>
                </a:lnTo>
                <a:lnTo>
                  <a:pt x="11753" y="2969"/>
                </a:lnTo>
                <a:close/>
                <a:moveTo>
                  <a:pt x="9903" y="7057"/>
                </a:moveTo>
                <a:lnTo>
                  <a:pt x="9806" y="7082"/>
                </a:lnTo>
                <a:lnTo>
                  <a:pt x="9733" y="7130"/>
                </a:lnTo>
                <a:lnTo>
                  <a:pt x="9587" y="7276"/>
                </a:lnTo>
                <a:lnTo>
                  <a:pt x="9465" y="7471"/>
                </a:lnTo>
                <a:lnTo>
                  <a:pt x="9392" y="7641"/>
                </a:lnTo>
                <a:lnTo>
                  <a:pt x="9368" y="7739"/>
                </a:lnTo>
                <a:lnTo>
                  <a:pt x="9392" y="7836"/>
                </a:lnTo>
                <a:lnTo>
                  <a:pt x="9441" y="7909"/>
                </a:lnTo>
                <a:lnTo>
                  <a:pt x="9514" y="7958"/>
                </a:lnTo>
                <a:lnTo>
                  <a:pt x="9587" y="7982"/>
                </a:lnTo>
                <a:lnTo>
                  <a:pt x="9684" y="7958"/>
                </a:lnTo>
                <a:lnTo>
                  <a:pt x="9757" y="7909"/>
                </a:lnTo>
                <a:lnTo>
                  <a:pt x="9806" y="7812"/>
                </a:lnTo>
                <a:lnTo>
                  <a:pt x="9879" y="7690"/>
                </a:lnTo>
                <a:lnTo>
                  <a:pt x="9952" y="7568"/>
                </a:lnTo>
                <a:lnTo>
                  <a:pt x="10098" y="7301"/>
                </a:lnTo>
                <a:lnTo>
                  <a:pt x="10098" y="7252"/>
                </a:lnTo>
                <a:lnTo>
                  <a:pt x="10098" y="7203"/>
                </a:lnTo>
                <a:lnTo>
                  <a:pt x="10074" y="7106"/>
                </a:lnTo>
                <a:lnTo>
                  <a:pt x="10001" y="7057"/>
                </a:lnTo>
                <a:close/>
                <a:moveTo>
                  <a:pt x="13504" y="7276"/>
                </a:moveTo>
                <a:lnTo>
                  <a:pt x="13456" y="7301"/>
                </a:lnTo>
                <a:lnTo>
                  <a:pt x="13407" y="7349"/>
                </a:lnTo>
                <a:lnTo>
                  <a:pt x="13383" y="7422"/>
                </a:lnTo>
                <a:lnTo>
                  <a:pt x="13383" y="7544"/>
                </a:lnTo>
                <a:lnTo>
                  <a:pt x="13407" y="7666"/>
                </a:lnTo>
                <a:lnTo>
                  <a:pt x="13456" y="7787"/>
                </a:lnTo>
                <a:lnTo>
                  <a:pt x="13504" y="7909"/>
                </a:lnTo>
                <a:lnTo>
                  <a:pt x="13602" y="8006"/>
                </a:lnTo>
                <a:lnTo>
                  <a:pt x="13723" y="8104"/>
                </a:lnTo>
                <a:lnTo>
                  <a:pt x="13821" y="8177"/>
                </a:lnTo>
                <a:lnTo>
                  <a:pt x="13918" y="8201"/>
                </a:lnTo>
                <a:lnTo>
                  <a:pt x="14015" y="8201"/>
                </a:lnTo>
                <a:lnTo>
                  <a:pt x="14088" y="8152"/>
                </a:lnTo>
                <a:lnTo>
                  <a:pt x="14137" y="8079"/>
                </a:lnTo>
                <a:lnTo>
                  <a:pt x="14161" y="8006"/>
                </a:lnTo>
                <a:lnTo>
                  <a:pt x="14161" y="7909"/>
                </a:lnTo>
                <a:lnTo>
                  <a:pt x="14137" y="7836"/>
                </a:lnTo>
                <a:lnTo>
                  <a:pt x="14064" y="7763"/>
                </a:lnTo>
                <a:lnTo>
                  <a:pt x="13918" y="7666"/>
                </a:lnTo>
                <a:lnTo>
                  <a:pt x="13821" y="7520"/>
                </a:lnTo>
                <a:lnTo>
                  <a:pt x="13699" y="7374"/>
                </a:lnTo>
                <a:lnTo>
                  <a:pt x="13650" y="7325"/>
                </a:lnTo>
                <a:lnTo>
                  <a:pt x="13553" y="7276"/>
                </a:lnTo>
                <a:close/>
                <a:moveTo>
                  <a:pt x="2312" y="11242"/>
                </a:moveTo>
                <a:lnTo>
                  <a:pt x="2287" y="11267"/>
                </a:lnTo>
                <a:lnTo>
                  <a:pt x="2263" y="11291"/>
                </a:lnTo>
                <a:lnTo>
                  <a:pt x="2287" y="11437"/>
                </a:lnTo>
                <a:lnTo>
                  <a:pt x="2312" y="11559"/>
                </a:lnTo>
                <a:lnTo>
                  <a:pt x="2360" y="11705"/>
                </a:lnTo>
                <a:lnTo>
                  <a:pt x="2409" y="11826"/>
                </a:lnTo>
                <a:lnTo>
                  <a:pt x="2555" y="12070"/>
                </a:lnTo>
                <a:lnTo>
                  <a:pt x="2701" y="12313"/>
                </a:lnTo>
                <a:lnTo>
                  <a:pt x="2871" y="12556"/>
                </a:lnTo>
                <a:lnTo>
                  <a:pt x="3042" y="12800"/>
                </a:lnTo>
                <a:lnTo>
                  <a:pt x="3236" y="13019"/>
                </a:lnTo>
                <a:lnTo>
                  <a:pt x="3455" y="13238"/>
                </a:lnTo>
                <a:lnTo>
                  <a:pt x="3528" y="13262"/>
                </a:lnTo>
                <a:lnTo>
                  <a:pt x="3650" y="13262"/>
                </a:lnTo>
                <a:lnTo>
                  <a:pt x="3699" y="13213"/>
                </a:lnTo>
                <a:lnTo>
                  <a:pt x="3747" y="13165"/>
                </a:lnTo>
                <a:lnTo>
                  <a:pt x="3772" y="13092"/>
                </a:lnTo>
                <a:lnTo>
                  <a:pt x="3747" y="13043"/>
                </a:lnTo>
                <a:lnTo>
                  <a:pt x="3699" y="12970"/>
                </a:lnTo>
                <a:lnTo>
                  <a:pt x="3504" y="12751"/>
                </a:lnTo>
                <a:lnTo>
                  <a:pt x="3309" y="12532"/>
                </a:lnTo>
                <a:lnTo>
                  <a:pt x="2944" y="12045"/>
                </a:lnTo>
                <a:lnTo>
                  <a:pt x="2652" y="11632"/>
                </a:lnTo>
                <a:lnTo>
                  <a:pt x="2506" y="11437"/>
                </a:lnTo>
                <a:lnTo>
                  <a:pt x="2336" y="11267"/>
                </a:lnTo>
                <a:lnTo>
                  <a:pt x="2312" y="11242"/>
                </a:lnTo>
                <a:close/>
                <a:moveTo>
                  <a:pt x="2336" y="12678"/>
                </a:moveTo>
                <a:lnTo>
                  <a:pt x="2287" y="12702"/>
                </a:lnTo>
                <a:lnTo>
                  <a:pt x="2263" y="12751"/>
                </a:lnTo>
                <a:lnTo>
                  <a:pt x="2239" y="12800"/>
                </a:lnTo>
                <a:lnTo>
                  <a:pt x="2287" y="12897"/>
                </a:lnTo>
                <a:lnTo>
                  <a:pt x="2360" y="13019"/>
                </a:lnTo>
                <a:lnTo>
                  <a:pt x="2531" y="13213"/>
                </a:lnTo>
                <a:lnTo>
                  <a:pt x="2604" y="13286"/>
                </a:lnTo>
                <a:lnTo>
                  <a:pt x="2725" y="13384"/>
                </a:lnTo>
                <a:lnTo>
                  <a:pt x="2823" y="13432"/>
                </a:lnTo>
                <a:lnTo>
                  <a:pt x="2896" y="13457"/>
                </a:lnTo>
                <a:lnTo>
                  <a:pt x="2944" y="13457"/>
                </a:lnTo>
                <a:lnTo>
                  <a:pt x="3017" y="13408"/>
                </a:lnTo>
                <a:lnTo>
                  <a:pt x="3042" y="13359"/>
                </a:lnTo>
                <a:lnTo>
                  <a:pt x="3066" y="13286"/>
                </a:lnTo>
                <a:lnTo>
                  <a:pt x="3042" y="13238"/>
                </a:lnTo>
                <a:lnTo>
                  <a:pt x="2969" y="13165"/>
                </a:lnTo>
                <a:lnTo>
                  <a:pt x="2896" y="13116"/>
                </a:lnTo>
                <a:lnTo>
                  <a:pt x="2750" y="12994"/>
                </a:lnTo>
                <a:lnTo>
                  <a:pt x="2579" y="12824"/>
                </a:lnTo>
                <a:lnTo>
                  <a:pt x="2482" y="12727"/>
                </a:lnTo>
                <a:lnTo>
                  <a:pt x="2385" y="12678"/>
                </a:lnTo>
                <a:close/>
                <a:moveTo>
                  <a:pt x="5645" y="6084"/>
                </a:moveTo>
                <a:lnTo>
                  <a:pt x="5499" y="6108"/>
                </a:lnTo>
                <a:lnTo>
                  <a:pt x="5353" y="6157"/>
                </a:lnTo>
                <a:lnTo>
                  <a:pt x="5231" y="6230"/>
                </a:lnTo>
                <a:lnTo>
                  <a:pt x="5085" y="6327"/>
                </a:lnTo>
                <a:lnTo>
                  <a:pt x="4818" y="6546"/>
                </a:lnTo>
                <a:lnTo>
                  <a:pt x="4599" y="6790"/>
                </a:lnTo>
                <a:lnTo>
                  <a:pt x="4355" y="7082"/>
                </a:lnTo>
                <a:lnTo>
                  <a:pt x="4161" y="7349"/>
                </a:lnTo>
                <a:lnTo>
                  <a:pt x="3796" y="7860"/>
                </a:lnTo>
                <a:lnTo>
                  <a:pt x="3382" y="8420"/>
                </a:lnTo>
                <a:lnTo>
                  <a:pt x="3163" y="8688"/>
                </a:lnTo>
                <a:lnTo>
                  <a:pt x="2920" y="8931"/>
                </a:lnTo>
                <a:lnTo>
                  <a:pt x="2433" y="9393"/>
                </a:lnTo>
                <a:lnTo>
                  <a:pt x="2190" y="9636"/>
                </a:lnTo>
                <a:lnTo>
                  <a:pt x="1971" y="9880"/>
                </a:lnTo>
                <a:lnTo>
                  <a:pt x="1922" y="9953"/>
                </a:lnTo>
                <a:lnTo>
                  <a:pt x="1922" y="10050"/>
                </a:lnTo>
                <a:lnTo>
                  <a:pt x="1922" y="10123"/>
                </a:lnTo>
                <a:lnTo>
                  <a:pt x="1971" y="10172"/>
                </a:lnTo>
                <a:lnTo>
                  <a:pt x="2044" y="10220"/>
                </a:lnTo>
                <a:lnTo>
                  <a:pt x="2117" y="10245"/>
                </a:lnTo>
                <a:lnTo>
                  <a:pt x="2190" y="10245"/>
                </a:lnTo>
                <a:lnTo>
                  <a:pt x="2263" y="10196"/>
                </a:lnTo>
                <a:lnTo>
                  <a:pt x="2312" y="10147"/>
                </a:lnTo>
                <a:lnTo>
                  <a:pt x="2360" y="10293"/>
                </a:lnTo>
                <a:lnTo>
                  <a:pt x="2409" y="10439"/>
                </a:lnTo>
                <a:lnTo>
                  <a:pt x="2555" y="10756"/>
                </a:lnTo>
                <a:lnTo>
                  <a:pt x="2823" y="11169"/>
                </a:lnTo>
                <a:lnTo>
                  <a:pt x="3042" y="11583"/>
                </a:lnTo>
                <a:lnTo>
                  <a:pt x="3309" y="12021"/>
                </a:lnTo>
                <a:lnTo>
                  <a:pt x="3455" y="12240"/>
                </a:lnTo>
                <a:lnTo>
                  <a:pt x="3601" y="12435"/>
                </a:lnTo>
                <a:lnTo>
                  <a:pt x="3772" y="12605"/>
                </a:lnTo>
                <a:lnTo>
                  <a:pt x="3942" y="12751"/>
                </a:lnTo>
                <a:lnTo>
                  <a:pt x="4015" y="12775"/>
                </a:lnTo>
                <a:lnTo>
                  <a:pt x="4088" y="12775"/>
                </a:lnTo>
                <a:lnTo>
                  <a:pt x="4161" y="12751"/>
                </a:lnTo>
                <a:lnTo>
                  <a:pt x="4209" y="12727"/>
                </a:lnTo>
                <a:lnTo>
                  <a:pt x="4282" y="12629"/>
                </a:lnTo>
                <a:lnTo>
                  <a:pt x="4282" y="12556"/>
                </a:lnTo>
                <a:lnTo>
                  <a:pt x="4282" y="12508"/>
                </a:lnTo>
                <a:lnTo>
                  <a:pt x="4258" y="12459"/>
                </a:lnTo>
                <a:lnTo>
                  <a:pt x="4209" y="12410"/>
                </a:lnTo>
                <a:lnTo>
                  <a:pt x="4039" y="12240"/>
                </a:lnTo>
                <a:lnTo>
                  <a:pt x="3893" y="12070"/>
                </a:lnTo>
                <a:lnTo>
                  <a:pt x="3626" y="11680"/>
                </a:lnTo>
                <a:lnTo>
                  <a:pt x="3358" y="11291"/>
                </a:lnTo>
                <a:lnTo>
                  <a:pt x="3139" y="10877"/>
                </a:lnTo>
                <a:lnTo>
                  <a:pt x="2920" y="10464"/>
                </a:lnTo>
                <a:lnTo>
                  <a:pt x="2750" y="10172"/>
                </a:lnTo>
                <a:lnTo>
                  <a:pt x="2579" y="9928"/>
                </a:lnTo>
                <a:lnTo>
                  <a:pt x="2920" y="9612"/>
                </a:lnTo>
                <a:lnTo>
                  <a:pt x="3066" y="9904"/>
                </a:lnTo>
                <a:lnTo>
                  <a:pt x="3212" y="10172"/>
                </a:lnTo>
                <a:lnTo>
                  <a:pt x="3528" y="10658"/>
                </a:lnTo>
                <a:lnTo>
                  <a:pt x="3747" y="10999"/>
                </a:lnTo>
                <a:lnTo>
                  <a:pt x="3966" y="11340"/>
                </a:lnTo>
                <a:lnTo>
                  <a:pt x="4112" y="11510"/>
                </a:lnTo>
                <a:lnTo>
                  <a:pt x="4234" y="11656"/>
                </a:lnTo>
                <a:lnTo>
                  <a:pt x="4380" y="11778"/>
                </a:lnTo>
                <a:lnTo>
                  <a:pt x="4550" y="11875"/>
                </a:lnTo>
                <a:lnTo>
                  <a:pt x="4623" y="11899"/>
                </a:lnTo>
                <a:lnTo>
                  <a:pt x="4672" y="11899"/>
                </a:lnTo>
                <a:lnTo>
                  <a:pt x="4745" y="11875"/>
                </a:lnTo>
                <a:lnTo>
                  <a:pt x="4793" y="11851"/>
                </a:lnTo>
                <a:lnTo>
                  <a:pt x="4842" y="11778"/>
                </a:lnTo>
                <a:lnTo>
                  <a:pt x="4866" y="11729"/>
                </a:lnTo>
                <a:lnTo>
                  <a:pt x="4866" y="11656"/>
                </a:lnTo>
                <a:lnTo>
                  <a:pt x="4842" y="11607"/>
                </a:lnTo>
                <a:lnTo>
                  <a:pt x="4599" y="11267"/>
                </a:lnTo>
                <a:lnTo>
                  <a:pt x="4331" y="10950"/>
                </a:lnTo>
                <a:lnTo>
                  <a:pt x="4088" y="10634"/>
                </a:lnTo>
                <a:lnTo>
                  <a:pt x="3845" y="10318"/>
                </a:lnTo>
                <a:lnTo>
                  <a:pt x="3528" y="9855"/>
                </a:lnTo>
                <a:lnTo>
                  <a:pt x="3334" y="9612"/>
                </a:lnTo>
                <a:lnTo>
                  <a:pt x="3139" y="9417"/>
                </a:lnTo>
                <a:lnTo>
                  <a:pt x="3480" y="9077"/>
                </a:lnTo>
                <a:lnTo>
                  <a:pt x="3577" y="9223"/>
                </a:lnTo>
                <a:lnTo>
                  <a:pt x="3674" y="9344"/>
                </a:lnTo>
                <a:lnTo>
                  <a:pt x="3893" y="9661"/>
                </a:lnTo>
                <a:lnTo>
                  <a:pt x="4112" y="9977"/>
                </a:lnTo>
                <a:lnTo>
                  <a:pt x="4282" y="10196"/>
                </a:lnTo>
                <a:lnTo>
                  <a:pt x="4501" y="10415"/>
                </a:lnTo>
                <a:lnTo>
                  <a:pt x="4599" y="10512"/>
                </a:lnTo>
                <a:lnTo>
                  <a:pt x="4720" y="10610"/>
                </a:lnTo>
                <a:lnTo>
                  <a:pt x="4866" y="10658"/>
                </a:lnTo>
                <a:lnTo>
                  <a:pt x="4988" y="10707"/>
                </a:lnTo>
                <a:lnTo>
                  <a:pt x="5085" y="10707"/>
                </a:lnTo>
                <a:lnTo>
                  <a:pt x="5183" y="10683"/>
                </a:lnTo>
                <a:lnTo>
                  <a:pt x="5231" y="10610"/>
                </a:lnTo>
                <a:lnTo>
                  <a:pt x="5256" y="10537"/>
                </a:lnTo>
                <a:lnTo>
                  <a:pt x="5280" y="10464"/>
                </a:lnTo>
                <a:lnTo>
                  <a:pt x="5256" y="10391"/>
                </a:lnTo>
                <a:lnTo>
                  <a:pt x="5207" y="10318"/>
                </a:lnTo>
                <a:lnTo>
                  <a:pt x="5110" y="10269"/>
                </a:lnTo>
                <a:lnTo>
                  <a:pt x="4988" y="10220"/>
                </a:lnTo>
                <a:lnTo>
                  <a:pt x="4866" y="10147"/>
                </a:lnTo>
                <a:lnTo>
                  <a:pt x="4745" y="10050"/>
                </a:lnTo>
                <a:lnTo>
                  <a:pt x="4647" y="9953"/>
                </a:lnTo>
                <a:lnTo>
                  <a:pt x="4453" y="9734"/>
                </a:lnTo>
                <a:lnTo>
                  <a:pt x="4282" y="9515"/>
                </a:lnTo>
                <a:lnTo>
                  <a:pt x="3991" y="9174"/>
                </a:lnTo>
                <a:lnTo>
                  <a:pt x="3845" y="9004"/>
                </a:lnTo>
                <a:lnTo>
                  <a:pt x="3747" y="8931"/>
                </a:lnTo>
                <a:lnTo>
                  <a:pt x="3650" y="8882"/>
                </a:lnTo>
                <a:lnTo>
                  <a:pt x="3966" y="8517"/>
                </a:lnTo>
                <a:lnTo>
                  <a:pt x="4039" y="8420"/>
                </a:lnTo>
                <a:lnTo>
                  <a:pt x="4185" y="8615"/>
                </a:lnTo>
                <a:lnTo>
                  <a:pt x="4331" y="8809"/>
                </a:lnTo>
                <a:lnTo>
                  <a:pt x="4647" y="9150"/>
                </a:lnTo>
                <a:lnTo>
                  <a:pt x="5183" y="9709"/>
                </a:lnTo>
                <a:lnTo>
                  <a:pt x="5304" y="9807"/>
                </a:lnTo>
                <a:lnTo>
                  <a:pt x="5426" y="9904"/>
                </a:lnTo>
                <a:lnTo>
                  <a:pt x="5548" y="9977"/>
                </a:lnTo>
                <a:lnTo>
                  <a:pt x="5718" y="9977"/>
                </a:lnTo>
                <a:lnTo>
                  <a:pt x="5767" y="9953"/>
                </a:lnTo>
                <a:lnTo>
                  <a:pt x="5791" y="9904"/>
                </a:lnTo>
                <a:lnTo>
                  <a:pt x="5840" y="9855"/>
                </a:lnTo>
                <a:lnTo>
                  <a:pt x="5840" y="9807"/>
                </a:lnTo>
                <a:lnTo>
                  <a:pt x="5815" y="9685"/>
                </a:lnTo>
                <a:lnTo>
                  <a:pt x="5767" y="9588"/>
                </a:lnTo>
                <a:lnTo>
                  <a:pt x="5669" y="9515"/>
                </a:lnTo>
                <a:lnTo>
                  <a:pt x="5572" y="9417"/>
                </a:lnTo>
                <a:lnTo>
                  <a:pt x="5304" y="9174"/>
                </a:lnTo>
                <a:lnTo>
                  <a:pt x="5012" y="8907"/>
                </a:lnTo>
                <a:lnTo>
                  <a:pt x="4647" y="8542"/>
                </a:lnTo>
                <a:lnTo>
                  <a:pt x="4282" y="8201"/>
                </a:lnTo>
                <a:lnTo>
                  <a:pt x="4234" y="8152"/>
                </a:lnTo>
                <a:lnTo>
                  <a:pt x="4599" y="7690"/>
                </a:lnTo>
                <a:lnTo>
                  <a:pt x="4696" y="7885"/>
                </a:lnTo>
                <a:lnTo>
                  <a:pt x="4842" y="8079"/>
                </a:lnTo>
                <a:lnTo>
                  <a:pt x="5134" y="8396"/>
                </a:lnTo>
                <a:lnTo>
                  <a:pt x="5329" y="8590"/>
                </a:lnTo>
                <a:lnTo>
                  <a:pt x="5548" y="8809"/>
                </a:lnTo>
                <a:lnTo>
                  <a:pt x="5791" y="9004"/>
                </a:lnTo>
                <a:lnTo>
                  <a:pt x="5913" y="9077"/>
                </a:lnTo>
                <a:lnTo>
                  <a:pt x="6034" y="9150"/>
                </a:lnTo>
                <a:lnTo>
                  <a:pt x="6180" y="9150"/>
                </a:lnTo>
                <a:lnTo>
                  <a:pt x="6205" y="9101"/>
                </a:lnTo>
                <a:lnTo>
                  <a:pt x="6253" y="9052"/>
                </a:lnTo>
                <a:lnTo>
                  <a:pt x="6278" y="9004"/>
                </a:lnTo>
                <a:lnTo>
                  <a:pt x="6278" y="8931"/>
                </a:lnTo>
                <a:lnTo>
                  <a:pt x="6253" y="8882"/>
                </a:lnTo>
                <a:lnTo>
                  <a:pt x="6229" y="8834"/>
                </a:lnTo>
                <a:lnTo>
                  <a:pt x="6034" y="8639"/>
                </a:lnTo>
                <a:lnTo>
                  <a:pt x="5840" y="8469"/>
                </a:lnTo>
                <a:lnTo>
                  <a:pt x="5621" y="8298"/>
                </a:lnTo>
                <a:lnTo>
                  <a:pt x="5402" y="8104"/>
                </a:lnTo>
                <a:lnTo>
                  <a:pt x="5110" y="7787"/>
                </a:lnTo>
                <a:lnTo>
                  <a:pt x="4939" y="7641"/>
                </a:lnTo>
                <a:lnTo>
                  <a:pt x="4745" y="7495"/>
                </a:lnTo>
                <a:lnTo>
                  <a:pt x="4915" y="7301"/>
                </a:lnTo>
                <a:lnTo>
                  <a:pt x="5061" y="7155"/>
                </a:lnTo>
                <a:lnTo>
                  <a:pt x="5402" y="7495"/>
                </a:lnTo>
                <a:lnTo>
                  <a:pt x="5718" y="7885"/>
                </a:lnTo>
                <a:lnTo>
                  <a:pt x="5888" y="8104"/>
                </a:lnTo>
                <a:lnTo>
                  <a:pt x="6132" y="8323"/>
                </a:lnTo>
                <a:lnTo>
                  <a:pt x="6253" y="8420"/>
                </a:lnTo>
                <a:lnTo>
                  <a:pt x="6375" y="8469"/>
                </a:lnTo>
                <a:lnTo>
                  <a:pt x="6497" y="8493"/>
                </a:lnTo>
                <a:lnTo>
                  <a:pt x="6643" y="8493"/>
                </a:lnTo>
                <a:lnTo>
                  <a:pt x="6716" y="8444"/>
                </a:lnTo>
                <a:lnTo>
                  <a:pt x="6764" y="8371"/>
                </a:lnTo>
                <a:lnTo>
                  <a:pt x="6764" y="8298"/>
                </a:lnTo>
                <a:lnTo>
                  <a:pt x="6740" y="8225"/>
                </a:lnTo>
                <a:lnTo>
                  <a:pt x="6643" y="8128"/>
                </a:lnTo>
                <a:lnTo>
                  <a:pt x="6545" y="8055"/>
                </a:lnTo>
                <a:lnTo>
                  <a:pt x="6424" y="7982"/>
                </a:lnTo>
                <a:lnTo>
                  <a:pt x="6326" y="7885"/>
                </a:lnTo>
                <a:lnTo>
                  <a:pt x="6205" y="7787"/>
                </a:lnTo>
                <a:lnTo>
                  <a:pt x="6083" y="7641"/>
                </a:lnTo>
                <a:lnTo>
                  <a:pt x="5864" y="7398"/>
                </a:lnTo>
                <a:lnTo>
                  <a:pt x="5742" y="7252"/>
                </a:lnTo>
                <a:lnTo>
                  <a:pt x="5621" y="7130"/>
                </a:lnTo>
                <a:lnTo>
                  <a:pt x="5450" y="7009"/>
                </a:lnTo>
                <a:lnTo>
                  <a:pt x="5304" y="6936"/>
                </a:lnTo>
                <a:lnTo>
                  <a:pt x="5718" y="6595"/>
                </a:lnTo>
                <a:lnTo>
                  <a:pt x="6326" y="7203"/>
                </a:lnTo>
                <a:lnTo>
                  <a:pt x="6643" y="7520"/>
                </a:lnTo>
                <a:lnTo>
                  <a:pt x="6910" y="7860"/>
                </a:lnTo>
                <a:lnTo>
                  <a:pt x="7251" y="8274"/>
                </a:lnTo>
                <a:lnTo>
                  <a:pt x="7543" y="8688"/>
                </a:lnTo>
                <a:lnTo>
                  <a:pt x="8176" y="9539"/>
                </a:lnTo>
                <a:lnTo>
                  <a:pt x="8954" y="10512"/>
                </a:lnTo>
                <a:lnTo>
                  <a:pt x="9733" y="11486"/>
                </a:lnTo>
                <a:lnTo>
                  <a:pt x="10098" y="11997"/>
                </a:lnTo>
                <a:lnTo>
                  <a:pt x="10463" y="12508"/>
                </a:lnTo>
                <a:lnTo>
                  <a:pt x="10828" y="13019"/>
                </a:lnTo>
                <a:lnTo>
                  <a:pt x="11023" y="13262"/>
                </a:lnTo>
                <a:lnTo>
                  <a:pt x="11242" y="13481"/>
                </a:lnTo>
                <a:lnTo>
                  <a:pt x="11339" y="13554"/>
                </a:lnTo>
                <a:lnTo>
                  <a:pt x="11436" y="13578"/>
                </a:lnTo>
                <a:lnTo>
                  <a:pt x="11509" y="13554"/>
                </a:lnTo>
                <a:lnTo>
                  <a:pt x="11582" y="13505"/>
                </a:lnTo>
                <a:lnTo>
                  <a:pt x="11655" y="13432"/>
                </a:lnTo>
                <a:lnTo>
                  <a:pt x="11680" y="13359"/>
                </a:lnTo>
                <a:lnTo>
                  <a:pt x="11704" y="13238"/>
                </a:lnTo>
                <a:lnTo>
                  <a:pt x="11680" y="13140"/>
                </a:lnTo>
                <a:lnTo>
                  <a:pt x="11558" y="12897"/>
                </a:lnTo>
                <a:lnTo>
                  <a:pt x="11388" y="12629"/>
                </a:lnTo>
                <a:lnTo>
                  <a:pt x="11217" y="12386"/>
                </a:lnTo>
                <a:lnTo>
                  <a:pt x="11047" y="12143"/>
                </a:lnTo>
                <a:lnTo>
                  <a:pt x="10268" y="11194"/>
                </a:lnTo>
                <a:lnTo>
                  <a:pt x="10001" y="10853"/>
                </a:lnTo>
                <a:lnTo>
                  <a:pt x="10147" y="10756"/>
                </a:lnTo>
                <a:lnTo>
                  <a:pt x="10220" y="10877"/>
                </a:lnTo>
                <a:lnTo>
                  <a:pt x="10317" y="10999"/>
                </a:lnTo>
                <a:lnTo>
                  <a:pt x="10463" y="11169"/>
                </a:lnTo>
                <a:lnTo>
                  <a:pt x="10633" y="11364"/>
                </a:lnTo>
                <a:lnTo>
                  <a:pt x="10828" y="11510"/>
                </a:lnTo>
                <a:lnTo>
                  <a:pt x="11023" y="11656"/>
                </a:lnTo>
                <a:lnTo>
                  <a:pt x="11071" y="11680"/>
                </a:lnTo>
                <a:lnTo>
                  <a:pt x="11144" y="11680"/>
                </a:lnTo>
                <a:lnTo>
                  <a:pt x="11217" y="11656"/>
                </a:lnTo>
                <a:lnTo>
                  <a:pt x="11266" y="11632"/>
                </a:lnTo>
                <a:lnTo>
                  <a:pt x="11315" y="11559"/>
                </a:lnTo>
                <a:lnTo>
                  <a:pt x="11339" y="11510"/>
                </a:lnTo>
                <a:lnTo>
                  <a:pt x="11339" y="11437"/>
                </a:lnTo>
                <a:lnTo>
                  <a:pt x="11315" y="11364"/>
                </a:lnTo>
                <a:lnTo>
                  <a:pt x="11169" y="11218"/>
                </a:lnTo>
                <a:lnTo>
                  <a:pt x="11023" y="11072"/>
                </a:lnTo>
                <a:lnTo>
                  <a:pt x="10682" y="10804"/>
                </a:lnTo>
                <a:lnTo>
                  <a:pt x="10390" y="10512"/>
                </a:lnTo>
                <a:lnTo>
                  <a:pt x="10390" y="10488"/>
                </a:lnTo>
                <a:lnTo>
                  <a:pt x="10731" y="10026"/>
                </a:lnTo>
                <a:lnTo>
                  <a:pt x="10828" y="10172"/>
                </a:lnTo>
                <a:lnTo>
                  <a:pt x="10901" y="10293"/>
                </a:lnTo>
                <a:lnTo>
                  <a:pt x="11023" y="10439"/>
                </a:lnTo>
                <a:lnTo>
                  <a:pt x="11169" y="10610"/>
                </a:lnTo>
                <a:lnTo>
                  <a:pt x="11315" y="10756"/>
                </a:lnTo>
                <a:lnTo>
                  <a:pt x="11412" y="10926"/>
                </a:lnTo>
                <a:lnTo>
                  <a:pt x="11485" y="10999"/>
                </a:lnTo>
                <a:lnTo>
                  <a:pt x="11534" y="11048"/>
                </a:lnTo>
                <a:lnTo>
                  <a:pt x="11607" y="11048"/>
                </a:lnTo>
                <a:lnTo>
                  <a:pt x="11680" y="11023"/>
                </a:lnTo>
                <a:lnTo>
                  <a:pt x="11753" y="10975"/>
                </a:lnTo>
                <a:lnTo>
                  <a:pt x="11777" y="10902"/>
                </a:lnTo>
                <a:lnTo>
                  <a:pt x="11801" y="10829"/>
                </a:lnTo>
                <a:lnTo>
                  <a:pt x="11777" y="10731"/>
                </a:lnTo>
                <a:lnTo>
                  <a:pt x="11680" y="10585"/>
                </a:lnTo>
                <a:lnTo>
                  <a:pt x="11582" y="10439"/>
                </a:lnTo>
                <a:lnTo>
                  <a:pt x="11315" y="10196"/>
                </a:lnTo>
                <a:lnTo>
                  <a:pt x="11169" y="10050"/>
                </a:lnTo>
                <a:lnTo>
                  <a:pt x="11023" y="9904"/>
                </a:lnTo>
                <a:lnTo>
                  <a:pt x="10925" y="9807"/>
                </a:lnTo>
                <a:lnTo>
                  <a:pt x="11217" y="9539"/>
                </a:lnTo>
                <a:lnTo>
                  <a:pt x="11315" y="9636"/>
                </a:lnTo>
                <a:lnTo>
                  <a:pt x="11412" y="9782"/>
                </a:lnTo>
                <a:lnTo>
                  <a:pt x="11582" y="10026"/>
                </a:lnTo>
                <a:lnTo>
                  <a:pt x="11655" y="10172"/>
                </a:lnTo>
                <a:lnTo>
                  <a:pt x="11753" y="10293"/>
                </a:lnTo>
                <a:lnTo>
                  <a:pt x="11874" y="10391"/>
                </a:lnTo>
                <a:lnTo>
                  <a:pt x="11996" y="10488"/>
                </a:lnTo>
                <a:lnTo>
                  <a:pt x="12093" y="10512"/>
                </a:lnTo>
                <a:lnTo>
                  <a:pt x="12190" y="10512"/>
                </a:lnTo>
                <a:lnTo>
                  <a:pt x="12239" y="10464"/>
                </a:lnTo>
                <a:lnTo>
                  <a:pt x="12312" y="10391"/>
                </a:lnTo>
                <a:lnTo>
                  <a:pt x="12336" y="10318"/>
                </a:lnTo>
                <a:lnTo>
                  <a:pt x="12336" y="10245"/>
                </a:lnTo>
                <a:lnTo>
                  <a:pt x="12288" y="10172"/>
                </a:lnTo>
                <a:lnTo>
                  <a:pt x="12215" y="10099"/>
                </a:lnTo>
                <a:lnTo>
                  <a:pt x="12117" y="10026"/>
                </a:lnTo>
                <a:lnTo>
                  <a:pt x="12020" y="9928"/>
                </a:lnTo>
                <a:lnTo>
                  <a:pt x="11850" y="9709"/>
                </a:lnTo>
                <a:lnTo>
                  <a:pt x="11680" y="9466"/>
                </a:lnTo>
                <a:lnTo>
                  <a:pt x="11607" y="9369"/>
                </a:lnTo>
                <a:lnTo>
                  <a:pt x="11485" y="9271"/>
                </a:lnTo>
                <a:lnTo>
                  <a:pt x="11704" y="9077"/>
                </a:lnTo>
                <a:lnTo>
                  <a:pt x="11972" y="9223"/>
                </a:lnTo>
                <a:lnTo>
                  <a:pt x="12215" y="9417"/>
                </a:lnTo>
                <a:lnTo>
                  <a:pt x="12409" y="9636"/>
                </a:lnTo>
                <a:lnTo>
                  <a:pt x="12628" y="9880"/>
                </a:lnTo>
                <a:lnTo>
                  <a:pt x="12993" y="10415"/>
                </a:lnTo>
                <a:lnTo>
                  <a:pt x="13334" y="10902"/>
                </a:lnTo>
                <a:lnTo>
                  <a:pt x="13845" y="11559"/>
                </a:lnTo>
                <a:lnTo>
                  <a:pt x="14356" y="12240"/>
                </a:lnTo>
                <a:lnTo>
                  <a:pt x="14551" y="12556"/>
                </a:lnTo>
                <a:lnTo>
                  <a:pt x="14770" y="12921"/>
                </a:lnTo>
                <a:lnTo>
                  <a:pt x="14891" y="13092"/>
                </a:lnTo>
                <a:lnTo>
                  <a:pt x="15037" y="13262"/>
                </a:lnTo>
                <a:lnTo>
                  <a:pt x="15159" y="13384"/>
                </a:lnTo>
                <a:lnTo>
                  <a:pt x="15305" y="13481"/>
                </a:lnTo>
                <a:lnTo>
                  <a:pt x="15427" y="13505"/>
                </a:lnTo>
                <a:lnTo>
                  <a:pt x="15548" y="13481"/>
                </a:lnTo>
                <a:lnTo>
                  <a:pt x="15597" y="13432"/>
                </a:lnTo>
                <a:lnTo>
                  <a:pt x="15621" y="13408"/>
                </a:lnTo>
                <a:lnTo>
                  <a:pt x="15646" y="13359"/>
                </a:lnTo>
                <a:lnTo>
                  <a:pt x="15646" y="13286"/>
                </a:lnTo>
                <a:lnTo>
                  <a:pt x="15597" y="13092"/>
                </a:lnTo>
                <a:lnTo>
                  <a:pt x="15524" y="12897"/>
                </a:lnTo>
                <a:lnTo>
                  <a:pt x="15427" y="12702"/>
                </a:lnTo>
                <a:lnTo>
                  <a:pt x="15281" y="12532"/>
                </a:lnTo>
                <a:lnTo>
                  <a:pt x="15013" y="12167"/>
                </a:lnTo>
                <a:lnTo>
                  <a:pt x="14745" y="11826"/>
                </a:lnTo>
                <a:lnTo>
                  <a:pt x="14478" y="11461"/>
                </a:lnTo>
                <a:lnTo>
                  <a:pt x="14210" y="11121"/>
                </a:lnTo>
                <a:lnTo>
                  <a:pt x="13650" y="10415"/>
                </a:lnTo>
                <a:lnTo>
                  <a:pt x="13310" y="9880"/>
                </a:lnTo>
                <a:lnTo>
                  <a:pt x="13091" y="9588"/>
                </a:lnTo>
                <a:lnTo>
                  <a:pt x="12872" y="9296"/>
                </a:lnTo>
                <a:lnTo>
                  <a:pt x="12604" y="9052"/>
                </a:lnTo>
                <a:lnTo>
                  <a:pt x="12482" y="8931"/>
                </a:lnTo>
                <a:lnTo>
                  <a:pt x="12336" y="8834"/>
                </a:lnTo>
                <a:lnTo>
                  <a:pt x="12215" y="8761"/>
                </a:lnTo>
                <a:lnTo>
                  <a:pt x="12069" y="8688"/>
                </a:lnTo>
                <a:lnTo>
                  <a:pt x="11899" y="8663"/>
                </a:lnTo>
                <a:lnTo>
                  <a:pt x="11753" y="8663"/>
                </a:lnTo>
                <a:lnTo>
                  <a:pt x="11655" y="8615"/>
                </a:lnTo>
                <a:lnTo>
                  <a:pt x="11558" y="8615"/>
                </a:lnTo>
                <a:lnTo>
                  <a:pt x="11388" y="8688"/>
                </a:lnTo>
                <a:lnTo>
                  <a:pt x="11242" y="8785"/>
                </a:lnTo>
                <a:lnTo>
                  <a:pt x="11071" y="8907"/>
                </a:lnTo>
                <a:lnTo>
                  <a:pt x="10950" y="9028"/>
                </a:lnTo>
                <a:lnTo>
                  <a:pt x="10682" y="9320"/>
                </a:lnTo>
                <a:lnTo>
                  <a:pt x="10463" y="9612"/>
                </a:lnTo>
                <a:lnTo>
                  <a:pt x="10074" y="10050"/>
                </a:lnTo>
                <a:lnTo>
                  <a:pt x="9903" y="10318"/>
                </a:lnTo>
                <a:lnTo>
                  <a:pt x="9830" y="10464"/>
                </a:lnTo>
                <a:lnTo>
                  <a:pt x="9782" y="10585"/>
                </a:lnTo>
                <a:lnTo>
                  <a:pt x="8589" y="9125"/>
                </a:lnTo>
                <a:lnTo>
                  <a:pt x="8249" y="8688"/>
                </a:lnTo>
                <a:lnTo>
                  <a:pt x="7908" y="8225"/>
                </a:lnTo>
                <a:lnTo>
                  <a:pt x="7567" y="7787"/>
                </a:lnTo>
                <a:lnTo>
                  <a:pt x="7227" y="7349"/>
                </a:lnTo>
                <a:lnTo>
                  <a:pt x="6935" y="7009"/>
                </a:lnTo>
                <a:lnTo>
                  <a:pt x="6594" y="6668"/>
                </a:lnTo>
                <a:lnTo>
                  <a:pt x="6424" y="6498"/>
                </a:lnTo>
                <a:lnTo>
                  <a:pt x="6229" y="6376"/>
                </a:lnTo>
                <a:lnTo>
                  <a:pt x="6034" y="6254"/>
                </a:lnTo>
                <a:lnTo>
                  <a:pt x="5815" y="6157"/>
                </a:lnTo>
                <a:lnTo>
                  <a:pt x="5742" y="6108"/>
                </a:lnTo>
                <a:lnTo>
                  <a:pt x="5645" y="6084"/>
                </a:lnTo>
                <a:close/>
                <a:moveTo>
                  <a:pt x="5864" y="1388"/>
                </a:moveTo>
                <a:lnTo>
                  <a:pt x="6837" y="1412"/>
                </a:lnTo>
                <a:lnTo>
                  <a:pt x="7811" y="1436"/>
                </a:lnTo>
                <a:lnTo>
                  <a:pt x="8784" y="1485"/>
                </a:lnTo>
                <a:lnTo>
                  <a:pt x="9757" y="1534"/>
                </a:lnTo>
                <a:lnTo>
                  <a:pt x="10755" y="1558"/>
                </a:lnTo>
                <a:lnTo>
                  <a:pt x="12726" y="1558"/>
                </a:lnTo>
                <a:lnTo>
                  <a:pt x="14429" y="1485"/>
                </a:lnTo>
                <a:lnTo>
                  <a:pt x="16181" y="1485"/>
                </a:lnTo>
                <a:lnTo>
                  <a:pt x="16181" y="1558"/>
                </a:lnTo>
                <a:lnTo>
                  <a:pt x="16157" y="1801"/>
                </a:lnTo>
                <a:lnTo>
                  <a:pt x="16132" y="2045"/>
                </a:lnTo>
                <a:lnTo>
                  <a:pt x="16132" y="2507"/>
                </a:lnTo>
                <a:lnTo>
                  <a:pt x="16132" y="2945"/>
                </a:lnTo>
                <a:lnTo>
                  <a:pt x="16181" y="3821"/>
                </a:lnTo>
                <a:lnTo>
                  <a:pt x="16181" y="5062"/>
                </a:lnTo>
                <a:lnTo>
                  <a:pt x="16132" y="6303"/>
                </a:lnTo>
                <a:lnTo>
                  <a:pt x="16059" y="8809"/>
                </a:lnTo>
                <a:lnTo>
                  <a:pt x="16059" y="10561"/>
                </a:lnTo>
                <a:lnTo>
                  <a:pt x="16084" y="12313"/>
                </a:lnTo>
                <a:lnTo>
                  <a:pt x="16108" y="12946"/>
                </a:lnTo>
                <a:lnTo>
                  <a:pt x="16132" y="13603"/>
                </a:lnTo>
                <a:lnTo>
                  <a:pt x="16157" y="13724"/>
                </a:lnTo>
                <a:lnTo>
                  <a:pt x="15524" y="13773"/>
                </a:lnTo>
                <a:lnTo>
                  <a:pt x="14916" y="13797"/>
                </a:lnTo>
                <a:lnTo>
                  <a:pt x="13675" y="13822"/>
                </a:lnTo>
                <a:lnTo>
                  <a:pt x="11193" y="13822"/>
                </a:lnTo>
                <a:lnTo>
                  <a:pt x="8614" y="13846"/>
                </a:lnTo>
                <a:lnTo>
                  <a:pt x="6010" y="13895"/>
                </a:lnTo>
                <a:lnTo>
                  <a:pt x="4793" y="13895"/>
                </a:lnTo>
                <a:lnTo>
                  <a:pt x="3577" y="13870"/>
                </a:lnTo>
                <a:lnTo>
                  <a:pt x="2263" y="13846"/>
                </a:lnTo>
                <a:lnTo>
                  <a:pt x="1801" y="13846"/>
                </a:lnTo>
                <a:lnTo>
                  <a:pt x="1728" y="12873"/>
                </a:lnTo>
                <a:lnTo>
                  <a:pt x="1655" y="11899"/>
                </a:lnTo>
                <a:lnTo>
                  <a:pt x="1606" y="10950"/>
                </a:lnTo>
                <a:lnTo>
                  <a:pt x="1582" y="9977"/>
                </a:lnTo>
                <a:lnTo>
                  <a:pt x="1582" y="8882"/>
                </a:lnTo>
                <a:lnTo>
                  <a:pt x="1606" y="7787"/>
                </a:lnTo>
                <a:lnTo>
                  <a:pt x="1606" y="6668"/>
                </a:lnTo>
                <a:lnTo>
                  <a:pt x="1582" y="5573"/>
                </a:lnTo>
                <a:lnTo>
                  <a:pt x="1533" y="4356"/>
                </a:lnTo>
                <a:lnTo>
                  <a:pt x="1484" y="3115"/>
                </a:lnTo>
                <a:lnTo>
                  <a:pt x="1460" y="2483"/>
                </a:lnTo>
                <a:lnTo>
                  <a:pt x="1460" y="1850"/>
                </a:lnTo>
                <a:lnTo>
                  <a:pt x="1436" y="1631"/>
                </a:lnTo>
                <a:lnTo>
                  <a:pt x="1411" y="1412"/>
                </a:lnTo>
                <a:lnTo>
                  <a:pt x="1557" y="1412"/>
                </a:lnTo>
                <a:lnTo>
                  <a:pt x="1703" y="1436"/>
                </a:lnTo>
                <a:lnTo>
                  <a:pt x="1849" y="1485"/>
                </a:lnTo>
                <a:lnTo>
                  <a:pt x="1995" y="1509"/>
                </a:lnTo>
                <a:lnTo>
                  <a:pt x="2433" y="1558"/>
                </a:lnTo>
                <a:lnTo>
                  <a:pt x="2871" y="1558"/>
                </a:lnTo>
                <a:lnTo>
                  <a:pt x="3358" y="1534"/>
                </a:lnTo>
                <a:lnTo>
                  <a:pt x="3869" y="1485"/>
                </a:lnTo>
                <a:lnTo>
                  <a:pt x="4866" y="1412"/>
                </a:lnTo>
                <a:lnTo>
                  <a:pt x="5864" y="1388"/>
                </a:lnTo>
                <a:close/>
                <a:moveTo>
                  <a:pt x="6375" y="925"/>
                </a:moveTo>
                <a:lnTo>
                  <a:pt x="5353" y="950"/>
                </a:lnTo>
                <a:lnTo>
                  <a:pt x="4331" y="998"/>
                </a:lnTo>
                <a:lnTo>
                  <a:pt x="3334" y="1071"/>
                </a:lnTo>
                <a:lnTo>
                  <a:pt x="2823" y="1096"/>
                </a:lnTo>
                <a:lnTo>
                  <a:pt x="2190" y="1096"/>
                </a:lnTo>
                <a:lnTo>
                  <a:pt x="2020" y="1071"/>
                </a:lnTo>
                <a:lnTo>
                  <a:pt x="1728" y="1023"/>
                </a:lnTo>
                <a:lnTo>
                  <a:pt x="1582" y="1023"/>
                </a:lnTo>
                <a:lnTo>
                  <a:pt x="1436" y="1047"/>
                </a:lnTo>
                <a:lnTo>
                  <a:pt x="1314" y="1120"/>
                </a:lnTo>
                <a:lnTo>
                  <a:pt x="1241" y="1242"/>
                </a:lnTo>
                <a:lnTo>
                  <a:pt x="1192" y="1290"/>
                </a:lnTo>
                <a:lnTo>
                  <a:pt x="1144" y="1339"/>
                </a:lnTo>
                <a:lnTo>
                  <a:pt x="1095" y="1509"/>
                </a:lnTo>
                <a:lnTo>
                  <a:pt x="1071" y="1680"/>
                </a:lnTo>
                <a:lnTo>
                  <a:pt x="1046" y="1899"/>
                </a:lnTo>
                <a:lnTo>
                  <a:pt x="1046" y="2288"/>
                </a:lnTo>
                <a:lnTo>
                  <a:pt x="1046" y="2531"/>
                </a:lnTo>
                <a:lnTo>
                  <a:pt x="1046" y="3213"/>
                </a:lnTo>
                <a:lnTo>
                  <a:pt x="1071" y="3918"/>
                </a:lnTo>
                <a:lnTo>
                  <a:pt x="1119" y="5330"/>
                </a:lnTo>
                <a:lnTo>
                  <a:pt x="1144" y="6352"/>
                </a:lnTo>
                <a:lnTo>
                  <a:pt x="1144" y="7374"/>
                </a:lnTo>
                <a:lnTo>
                  <a:pt x="1119" y="9417"/>
                </a:lnTo>
                <a:lnTo>
                  <a:pt x="1144" y="10634"/>
                </a:lnTo>
                <a:lnTo>
                  <a:pt x="1192" y="11851"/>
                </a:lnTo>
                <a:lnTo>
                  <a:pt x="1290" y="13043"/>
                </a:lnTo>
                <a:lnTo>
                  <a:pt x="1387" y="14260"/>
                </a:lnTo>
                <a:lnTo>
                  <a:pt x="1411" y="14357"/>
                </a:lnTo>
                <a:lnTo>
                  <a:pt x="1460" y="14406"/>
                </a:lnTo>
                <a:lnTo>
                  <a:pt x="1533" y="14454"/>
                </a:lnTo>
                <a:lnTo>
                  <a:pt x="1606" y="14479"/>
                </a:lnTo>
                <a:lnTo>
                  <a:pt x="1679" y="14479"/>
                </a:lnTo>
                <a:lnTo>
                  <a:pt x="1752" y="14430"/>
                </a:lnTo>
                <a:lnTo>
                  <a:pt x="1801" y="14381"/>
                </a:lnTo>
                <a:lnTo>
                  <a:pt x="1825" y="14308"/>
                </a:lnTo>
                <a:lnTo>
                  <a:pt x="2141" y="14357"/>
                </a:lnTo>
                <a:lnTo>
                  <a:pt x="2969" y="14357"/>
                </a:lnTo>
                <a:lnTo>
                  <a:pt x="4282" y="14406"/>
                </a:lnTo>
                <a:lnTo>
                  <a:pt x="5572" y="14430"/>
                </a:lnTo>
                <a:lnTo>
                  <a:pt x="6837" y="14406"/>
                </a:lnTo>
                <a:lnTo>
                  <a:pt x="8103" y="14406"/>
                </a:lnTo>
                <a:lnTo>
                  <a:pt x="10633" y="14357"/>
                </a:lnTo>
                <a:lnTo>
                  <a:pt x="12045" y="14333"/>
                </a:lnTo>
                <a:lnTo>
                  <a:pt x="13480" y="14333"/>
                </a:lnTo>
                <a:lnTo>
                  <a:pt x="14891" y="14308"/>
                </a:lnTo>
                <a:lnTo>
                  <a:pt x="15597" y="14284"/>
                </a:lnTo>
                <a:lnTo>
                  <a:pt x="16303" y="14235"/>
                </a:lnTo>
                <a:lnTo>
                  <a:pt x="16400" y="14211"/>
                </a:lnTo>
                <a:lnTo>
                  <a:pt x="16473" y="14211"/>
                </a:lnTo>
                <a:lnTo>
                  <a:pt x="16546" y="14187"/>
                </a:lnTo>
                <a:lnTo>
                  <a:pt x="16619" y="14138"/>
                </a:lnTo>
                <a:lnTo>
                  <a:pt x="16643" y="14065"/>
                </a:lnTo>
                <a:lnTo>
                  <a:pt x="16668" y="13992"/>
                </a:lnTo>
                <a:lnTo>
                  <a:pt x="16668" y="13895"/>
                </a:lnTo>
                <a:lnTo>
                  <a:pt x="16643" y="13822"/>
                </a:lnTo>
                <a:lnTo>
                  <a:pt x="16570" y="13773"/>
                </a:lnTo>
                <a:lnTo>
                  <a:pt x="16570" y="13773"/>
                </a:lnTo>
                <a:lnTo>
                  <a:pt x="16643" y="13797"/>
                </a:lnTo>
                <a:lnTo>
                  <a:pt x="16668" y="13797"/>
                </a:lnTo>
                <a:lnTo>
                  <a:pt x="16643" y="13700"/>
                </a:lnTo>
                <a:lnTo>
                  <a:pt x="16619" y="13603"/>
                </a:lnTo>
                <a:lnTo>
                  <a:pt x="16595" y="13043"/>
                </a:lnTo>
                <a:lnTo>
                  <a:pt x="16546" y="11729"/>
                </a:lnTo>
                <a:lnTo>
                  <a:pt x="16546" y="9685"/>
                </a:lnTo>
                <a:lnTo>
                  <a:pt x="16570" y="7666"/>
                </a:lnTo>
                <a:lnTo>
                  <a:pt x="16643" y="5184"/>
                </a:lnTo>
                <a:lnTo>
                  <a:pt x="16643" y="3943"/>
                </a:lnTo>
                <a:lnTo>
                  <a:pt x="16595" y="2702"/>
                </a:lnTo>
                <a:lnTo>
                  <a:pt x="16619" y="2312"/>
                </a:lnTo>
                <a:lnTo>
                  <a:pt x="16619" y="2045"/>
                </a:lnTo>
                <a:lnTo>
                  <a:pt x="16643" y="1753"/>
                </a:lnTo>
                <a:lnTo>
                  <a:pt x="16619" y="1485"/>
                </a:lnTo>
                <a:lnTo>
                  <a:pt x="16546" y="1266"/>
                </a:lnTo>
                <a:lnTo>
                  <a:pt x="16522" y="1169"/>
                </a:lnTo>
                <a:lnTo>
                  <a:pt x="16449" y="1120"/>
                </a:lnTo>
                <a:lnTo>
                  <a:pt x="16400" y="1071"/>
                </a:lnTo>
                <a:lnTo>
                  <a:pt x="16278" y="1071"/>
                </a:lnTo>
                <a:lnTo>
                  <a:pt x="16205" y="1047"/>
                </a:lnTo>
                <a:lnTo>
                  <a:pt x="15792" y="974"/>
                </a:lnTo>
                <a:lnTo>
                  <a:pt x="15354" y="950"/>
                </a:lnTo>
                <a:lnTo>
                  <a:pt x="14916" y="925"/>
                </a:lnTo>
                <a:lnTo>
                  <a:pt x="14478" y="950"/>
                </a:lnTo>
                <a:lnTo>
                  <a:pt x="13577" y="998"/>
                </a:lnTo>
                <a:lnTo>
                  <a:pt x="12726" y="1071"/>
                </a:lnTo>
                <a:lnTo>
                  <a:pt x="11631" y="1096"/>
                </a:lnTo>
                <a:lnTo>
                  <a:pt x="10560" y="1096"/>
                </a:lnTo>
                <a:lnTo>
                  <a:pt x="9490" y="1047"/>
                </a:lnTo>
                <a:lnTo>
                  <a:pt x="8395" y="998"/>
                </a:lnTo>
                <a:lnTo>
                  <a:pt x="7373" y="950"/>
                </a:lnTo>
                <a:lnTo>
                  <a:pt x="6375" y="925"/>
                </a:lnTo>
                <a:close/>
                <a:moveTo>
                  <a:pt x="3480" y="415"/>
                </a:moveTo>
                <a:lnTo>
                  <a:pt x="4647" y="463"/>
                </a:lnTo>
                <a:lnTo>
                  <a:pt x="8200" y="463"/>
                </a:lnTo>
                <a:lnTo>
                  <a:pt x="10390" y="439"/>
                </a:lnTo>
                <a:lnTo>
                  <a:pt x="12604" y="439"/>
                </a:lnTo>
                <a:lnTo>
                  <a:pt x="17033" y="463"/>
                </a:lnTo>
                <a:lnTo>
                  <a:pt x="16935" y="731"/>
                </a:lnTo>
                <a:lnTo>
                  <a:pt x="16887" y="1023"/>
                </a:lnTo>
                <a:lnTo>
                  <a:pt x="16862" y="1315"/>
                </a:lnTo>
                <a:lnTo>
                  <a:pt x="16862" y="1631"/>
                </a:lnTo>
                <a:lnTo>
                  <a:pt x="16887" y="2239"/>
                </a:lnTo>
                <a:lnTo>
                  <a:pt x="16960" y="2799"/>
                </a:lnTo>
                <a:lnTo>
                  <a:pt x="17057" y="3797"/>
                </a:lnTo>
                <a:lnTo>
                  <a:pt x="17154" y="4770"/>
                </a:lnTo>
                <a:lnTo>
                  <a:pt x="17179" y="5768"/>
                </a:lnTo>
                <a:lnTo>
                  <a:pt x="17203" y="6765"/>
                </a:lnTo>
                <a:lnTo>
                  <a:pt x="17154" y="8031"/>
                </a:lnTo>
                <a:lnTo>
                  <a:pt x="17106" y="9296"/>
                </a:lnTo>
                <a:lnTo>
                  <a:pt x="17033" y="10561"/>
                </a:lnTo>
                <a:lnTo>
                  <a:pt x="16960" y="11802"/>
                </a:lnTo>
                <a:lnTo>
                  <a:pt x="16960" y="12289"/>
                </a:lnTo>
                <a:lnTo>
                  <a:pt x="16960" y="12775"/>
                </a:lnTo>
                <a:lnTo>
                  <a:pt x="16984" y="13749"/>
                </a:lnTo>
                <a:lnTo>
                  <a:pt x="16960" y="14187"/>
                </a:lnTo>
                <a:lnTo>
                  <a:pt x="16960" y="14406"/>
                </a:lnTo>
                <a:lnTo>
                  <a:pt x="16984" y="14625"/>
                </a:lnTo>
                <a:lnTo>
                  <a:pt x="16497" y="14722"/>
                </a:lnTo>
                <a:lnTo>
                  <a:pt x="15986" y="14771"/>
                </a:lnTo>
                <a:lnTo>
                  <a:pt x="15500" y="14795"/>
                </a:lnTo>
                <a:lnTo>
                  <a:pt x="14989" y="14819"/>
                </a:lnTo>
                <a:lnTo>
                  <a:pt x="13991" y="14795"/>
                </a:lnTo>
                <a:lnTo>
                  <a:pt x="12969" y="14771"/>
                </a:lnTo>
                <a:lnTo>
                  <a:pt x="11874" y="14771"/>
                </a:lnTo>
                <a:lnTo>
                  <a:pt x="10779" y="14795"/>
                </a:lnTo>
                <a:lnTo>
                  <a:pt x="9684" y="14844"/>
                </a:lnTo>
                <a:lnTo>
                  <a:pt x="8589" y="14941"/>
                </a:lnTo>
                <a:lnTo>
                  <a:pt x="7470" y="15038"/>
                </a:lnTo>
                <a:lnTo>
                  <a:pt x="6375" y="15160"/>
                </a:lnTo>
                <a:lnTo>
                  <a:pt x="5815" y="15184"/>
                </a:lnTo>
                <a:lnTo>
                  <a:pt x="5256" y="15184"/>
                </a:lnTo>
                <a:lnTo>
                  <a:pt x="4696" y="15160"/>
                </a:lnTo>
                <a:lnTo>
                  <a:pt x="4136" y="15111"/>
                </a:lnTo>
                <a:lnTo>
                  <a:pt x="3212" y="15014"/>
                </a:lnTo>
                <a:lnTo>
                  <a:pt x="2750" y="14965"/>
                </a:lnTo>
                <a:lnTo>
                  <a:pt x="2287" y="14965"/>
                </a:lnTo>
                <a:lnTo>
                  <a:pt x="1192" y="15014"/>
                </a:lnTo>
                <a:lnTo>
                  <a:pt x="633" y="15087"/>
                </a:lnTo>
                <a:lnTo>
                  <a:pt x="633" y="15038"/>
                </a:lnTo>
                <a:lnTo>
                  <a:pt x="657" y="14990"/>
                </a:lnTo>
                <a:lnTo>
                  <a:pt x="633" y="14941"/>
                </a:lnTo>
                <a:lnTo>
                  <a:pt x="633" y="14892"/>
                </a:lnTo>
                <a:lnTo>
                  <a:pt x="584" y="14844"/>
                </a:lnTo>
                <a:lnTo>
                  <a:pt x="608" y="14600"/>
                </a:lnTo>
                <a:lnTo>
                  <a:pt x="608" y="14381"/>
                </a:lnTo>
                <a:lnTo>
                  <a:pt x="584" y="14162"/>
                </a:lnTo>
                <a:lnTo>
                  <a:pt x="535" y="13749"/>
                </a:lnTo>
                <a:lnTo>
                  <a:pt x="511" y="13262"/>
                </a:lnTo>
                <a:lnTo>
                  <a:pt x="511" y="12751"/>
                </a:lnTo>
                <a:lnTo>
                  <a:pt x="511" y="11753"/>
                </a:lnTo>
                <a:lnTo>
                  <a:pt x="560" y="9709"/>
                </a:lnTo>
                <a:lnTo>
                  <a:pt x="584" y="8688"/>
                </a:lnTo>
                <a:lnTo>
                  <a:pt x="560" y="7666"/>
                </a:lnTo>
                <a:lnTo>
                  <a:pt x="535" y="5695"/>
                </a:lnTo>
                <a:lnTo>
                  <a:pt x="462" y="3724"/>
                </a:lnTo>
                <a:lnTo>
                  <a:pt x="438" y="2799"/>
                </a:lnTo>
                <a:lnTo>
                  <a:pt x="414" y="1874"/>
                </a:lnTo>
                <a:lnTo>
                  <a:pt x="414" y="1534"/>
                </a:lnTo>
                <a:lnTo>
                  <a:pt x="438" y="1193"/>
                </a:lnTo>
                <a:lnTo>
                  <a:pt x="462" y="828"/>
                </a:lnTo>
                <a:lnTo>
                  <a:pt x="438" y="488"/>
                </a:lnTo>
                <a:lnTo>
                  <a:pt x="706" y="536"/>
                </a:lnTo>
                <a:lnTo>
                  <a:pt x="998" y="536"/>
                </a:lnTo>
                <a:lnTo>
                  <a:pt x="1582" y="463"/>
                </a:lnTo>
                <a:lnTo>
                  <a:pt x="2044" y="439"/>
                </a:lnTo>
                <a:lnTo>
                  <a:pt x="2531" y="415"/>
                </a:lnTo>
                <a:close/>
                <a:moveTo>
                  <a:pt x="2360" y="1"/>
                </a:moveTo>
                <a:lnTo>
                  <a:pt x="1874" y="50"/>
                </a:lnTo>
                <a:lnTo>
                  <a:pt x="1071" y="123"/>
                </a:lnTo>
                <a:lnTo>
                  <a:pt x="681" y="147"/>
                </a:lnTo>
                <a:lnTo>
                  <a:pt x="243" y="147"/>
                </a:lnTo>
                <a:lnTo>
                  <a:pt x="195" y="171"/>
                </a:lnTo>
                <a:lnTo>
                  <a:pt x="146" y="244"/>
                </a:lnTo>
                <a:lnTo>
                  <a:pt x="146" y="342"/>
                </a:lnTo>
                <a:lnTo>
                  <a:pt x="170" y="390"/>
                </a:lnTo>
                <a:lnTo>
                  <a:pt x="219" y="415"/>
                </a:lnTo>
                <a:lnTo>
                  <a:pt x="146" y="561"/>
                </a:lnTo>
                <a:lnTo>
                  <a:pt x="97" y="707"/>
                </a:lnTo>
                <a:lnTo>
                  <a:pt x="49" y="1047"/>
                </a:lnTo>
                <a:lnTo>
                  <a:pt x="24" y="1388"/>
                </a:lnTo>
                <a:lnTo>
                  <a:pt x="0" y="1704"/>
                </a:lnTo>
                <a:lnTo>
                  <a:pt x="0" y="2215"/>
                </a:lnTo>
                <a:lnTo>
                  <a:pt x="0" y="2702"/>
                </a:lnTo>
                <a:lnTo>
                  <a:pt x="49" y="3724"/>
                </a:lnTo>
                <a:lnTo>
                  <a:pt x="122" y="5792"/>
                </a:lnTo>
                <a:lnTo>
                  <a:pt x="146" y="7860"/>
                </a:lnTo>
                <a:lnTo>
                  <a:pt x="146" y="8931"/>
                </a:lnTo>
                <a:lnTo>
                  <a:pt x="122" y="10001"/>
                </a:lnTo>
                <a:lnTo>
                  <a:pt x="73" y="12143"/>
                </a:lnTo>
                <a:lnTo>
                  <a:pt x="73" y="13116"/>
                </a:lnTo>
                <a:lnTo>
                  <a:pt x="97" y="13603"/>
                </a:lnTo>
                <a:lnTo>
                  <a:pt x="122" y="14089"/>
                </a:lnTo>
                <a:lnTo>
                  <a:pt x="122" y="14333"/>
                </a:lnTo>
                <a:lnTo>
                  <a:pt x="122" y="14600"/>
                </a:lnTo>
                <a:lnTo>
                  <a:pt x="146" y="14868"/>
                </a:lnTo>
                <a:lnTo>
                  <a:pt x="170" y="14990"/>
                </a:lnTo>
                <a:lnTo>
                  <a:pt x="195" y="15111"/>
                </a:lnTo>
                <a:lnTo>
                  <a:pt x="170" y="15111"/>
                </a:lnTo>
                <a:lnTo>
                  <a:pt x="146" y="15160"/>
                </a:lnTo>
                <a:lnTo>
                  <a:pt x="122" y="15209"/>
                </a:lnTo>
                <a:lnTo>
                  <a:pt x="146" y="15282"/>
                </a:lnTo>
                <a:lnTo>
                  <a:pt x="195" y="15355"/>
                </a:lnTo>
                <a:lnTo>
                  <a:pt x="292" y="15403"/>
                </a:lnTo>
                <a:lnTo>
                  <a:pt x="779" y="15428"/>
                </a:lnTo>
                <a:lnTo>
                  <a:pt x="1290" y="15428"/>
                </a:lnTo>
                <a:lnTo>
                  <a:pt x="2287" y="15403"/>
                </a:lnTo>
                <a:lnTo>
                  <a:pt x="2823" y="15428"/>
                </a:lnTo>
                <a:lnTo>
                  <a:pt x="3358" y="15452"/>
                </a:lnTo>
                <a:lnTo>
                  <a:pt x="4453" y="15598"/>
                </a:lnTo>
                <a:lnTo>
                  <a:pt x="4988" y="15647"/>
                </a:lnTo>
                <a:lnTo>
                  <a:pt x="6083" y="15647"/>
                </a:lnTo>
                <a:lnTo>
                  <a:pt x="6618" y="15598"/>
                </a:lnTo>
                <a:lnTo>
                  <a:pt x="7713" y="15476"/>
                </a:lnTo>
                <a:lnTo>
                  <a:pt x="8784" y="15379"/>
                </a:lnTo>
                <a:lnTo>
                  <a:pt x="9879" y="15282"/>
                </a:lnTo>
                <a:lnTo>
                  <a:pt x="10974" y="15233"/>
                </a:lnTo>
                <a:lnTo>
                  <a:pt x="13164" y="15233"/>
                </a:lnTo>
                <a:lnTo>
                  <a:pt x="14161" y="15282"/>
                </a:lnTo>
                <a:lnTo>
                  <a:pt x="15183" y="15257"/>
                </a:lnTo>
                <a:lnTo>
                  <a:pt x="15694" y="15257"/>
                </a:lnTo>
                <a:lnTo>
                  <a:pt x="16181" y="15209"/>
                </a:lnTo>
                <a:lnTo>
                  <a:pt x="16692" y="15160"/>
                </a:lnTo>
                <a:lnTo>
                  <a:pt x="17203" y="15063"/>
                </a:lnTo>
                <a:lnTo>
                  <a:pt x="17276" y="15038"/>
                </a:lnTo>
                <a:lnTo>
                  <a:pt x="17325" y="14990"/>
                </a:lnTo>
                <a:lnTo>
                  <a:pt x="17349" y="14917"/>
                </a:lnTo>
                <a:lnTo>
                  <a:pt x="17349" y="14844"/>
                </a:lnTo>
                <a:lnTo>
                  <a:pt x="17373" y="14844"/>
                </a:lnTo>
                <a:lnTo>
                  <a:pt x="17422" y="14722"/>
                </a:lnTo>
                <a:lnTo>
                  <a:pt x="17471" y="14625"/>
                </a:lnTo>
                <a:lnTo>
                  <a:pt x="17519" y="14357"/>
                </a:lnTo>
                <a:lnTo>
                  <a:pt x="17495" y="13870"/>
                </a:lnTo>
                <a:lnTo>
                  <a:pt x="17495" y="13432"/>
                </a:lnTo>
                <a:lnTo>
                  <a:pt x="17495" y="13019"/>
                </a:lnTo>
                <a:lnTo>
                  <a:pt x="17471" y="12167"/>
                </a:lnTo>
                <a:lnTo>
                  <a:pt x="17519" y="10950"/>
                </a:lnTo>
                <a:lnTo>
                  <a:pt x="17568" y="9734"/>
                </a:lnTo>
                <a:lnTo>
                  <a:pt x="17665" y="8517"/>
                </a:lnTo>
                <a:lnTo>
                  <a:pt x="17714" y="7301"/>
                </a:lnTo>
                <a:lnTo>
                  <a:pt x="17714" y="6352"/>
                </a:lnTo>
                <a:lnTo>
                  <a:pt x="17714" y="5378"/>
                </a:lnTo>
                <a:lnTo>
                  <a:pt x="17665" y="4429"/>
                </a:lnTo>
                <a:lnTo>
                  <a:pt x="17544" y="3480"/>
                </a:lnTo>
                <a:lnTo>
                  <a:pt x="17446" y="2629"/>
                </a:lnTo>
                <a:lnTo>
                  <a:pt x="17373" y="1777"/>
                </a:lnTo>
                <a:lnTo>
                  <a:pt x="17349" y="1461"/>
                </a:lnTo>
                <a:lnTo>
                  <a:pt x="17349" y="1120"/>
                </a:lnTo>
                <a:lnTo>
                  <a:pt x="17373" y="780"/>
                </a:lnTo>
                <a:lnTo>
                  <a:pt x="17446" y="463"/>
                </a:lnTo>
                <a:lnTo>
                  <a:pt x="17519" y="439"/>
                </a:lnTo>
                <a:lnTo>
                  <a:pt x="17592" y="390"/>
                </a:lnTo>
                <a:lnTo>
                  <a:pt x="17617" y="317"/>
                </a:lnTo>
                <a:lnTo>
                  <a:pt x="17641" y="244"/>
                </a:lnTo>
                <a:lnTo>
                  <a:pt x="17617" y="147"/>
                </a:lnTo>
                <a:lnTo>
                  <a:pt x="17568" y="98"/>
                </a:lnTo>
                <a:lnTo>
                  <a:pt x="17519" y="50"/>
                </a:lnTo>
                <a:lnTo>
                  <a:pt x="17422" y="25"/>
                </a:lnTo>
                <a:lnTo>
                  <a:pt x="12896" y="1"/>
                </a:lnTo>
                <a:lnTo>
                  <a:pt x="10633" y="1"/>
                </a:lnTo>
                <a:lnTo>
                  <a:pt x="8370" y="25"/>
                </a:lnTo>
                <a:lnTo>
                  <a:pt x="6107" y="50"/>
                </a:lnTo>
                <a:lnTo>
                  <a:pt x="4988" y="50"/>
                </a:lnTo>
                <a:lnTo>
                  <a:pt x="3845" y="25"/>
                </a:lnTo>
                <a:lnTo>
                  <a:pt x="28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1"/>
          <p:cNvSpPr/>
          <p:nvPr/>
        </p:nvSpPr>
        <p:spPr>
          <a:xfrm>
            <a:off x="2283800" y="793611"/>
            <a:ext cx="249964" cy="280728"/>
          </a:xfrm>
          <a:custGeom>
            <a:avLst/>
            <a:gdLst/>
            <a:ahLst/>
            <a:cxnLst/>
            <a:rect l="l" t="t" r="r" b="b"/>
            <a:pathLst>
              <a:path w="14430" h="16206" extrusionOk="0">
                <a:moveTo>
                  <a:pt x="13724" y="584"/>
                </a:moveTo>
                <a:lnTo>
                  <a:pt x="13724" y="974"/>
                </a:lnTo>
                <a:lnTo>
                  <a:pt x="13748" y="2312"/>
                </a:lnTo>
                <a:lnTo>
                  <a:pt x="13772" y="3139"/>
                </a:lnTo>
                <a:lnTo>
                  <a:pt x="13821" y="3966"/>
                </a:lnTo>
                <a:lnTo>
                  <a:pt x="13967" y="5621"/>
                </a:lnTo>
                <a:lnTo>
                  <a:pt x="13991" y="6375"/>
                </a:lnTo>
                <a:lnTo>
                  <a:pt x="14016" y="7154"/>
                </a:lnTo>
                <a:lnTo>
                  <a:pt x="13991" y="7908"/>
                </a:lnTo>
                <a:lnTo>
                  <a:pt x="13967" y="8687"/>
                </a:lnTo>
                <a:lnTo>
                  <a:pt x="13918" y="9441"/>
                </a:lnTo>
                <a:lnTo>
                  <a:pt x="13870" y="10195"/>
                </a:lnTo>
                <a:lnTo>
                  <a:pt x="13699" y="11728"/>
                </a:lnTo>
                <a:lnTo>
                  <a:pt x="13602" y="11972"/>
                </a:lnTo>
                <a:lnTo>
                  <a:pt x="13480" y="12191"/>
                </a:lnTo>
                <a:lnTo>
                  <a:pt x="13359" y="12361"/>
                </a:lnTo>
                <a:lnTo>
                  <a:pt x="13188" y="12531"/>
                </a:lnTo>
                <a:lnTo>
                  <a:pt x="13261" y="12361"/>
                </a:lnTo>
                <a:lnTo>
                  <a:pt x="13286" y="12191"/>
                </a:lnTo>
                <a:lnTo>
                  <a:pt x="13334" y="12020"/>
                </a:lnTo>
                <a:lnTo>
                  <a:pt x="13334" y="11850"/>
                </a:lnTo>
                <a:lnTo>
                  <a:pt x="13310" y="11777"/>
                </a:lnTo>
                <a:lnTo>
                  <a:pt x="13286" y="11704"/>
                </a:lnTo>
                <a:lnTo>
                  <a:pt x="13237" y="11680"/>
                </a:lnTo>
                <a:lnTo>
                  <a:pt x="13188" y="11704"/>
                </a:lnTo>
                <a:lnTo>
                  <a:pt x="13091" y="11826"/>
                </a:lnTo>
                <a:lnTo>
                  <a:pt x="12994" y="11972"/>
                </a:lnTo>
                <a:lnTo>
                  <a:pt x="12872" y="12288"/>
                </a:lnTo>
                <a:lnTo>
                  <a:pt x="12726" y="12580"/>
                </a:lnTo>
                <a:lnTo>
                  <a:pt x="12677" y="12750"/>
                </a:lnTo>
                <a:lnTo>
                  <a:pt x="12653" y="12896"/>
                </a:lnTo>
                <a:lnTo>
                  <a:pt x="12337" y="13018"/>
                </a:lnTo>
                <a:lnTo>
                  <a:pt x="12337" y="13018"/>
                </a:lnTo>
                <a:lnTo>
                  <a:pt x="12385" y="12799"/>
                </a:lnTo>
                <a:lnTo>
                  <a:pt x="12483" y="12604"/>
                </a:lnTo>
                <a:lnTo>
                  <a:pt x="12604" y="12312"/>
                </a:lnTo>
                <a:lnTo>
                  <a:pt x="12677" y="12142"/>
                </a:lnTo>
                <a:lnTo>
                  <a:pt x="12677" y="12069"/>
                </a:lnTo>
                <a:lnTo>
                  <a:pt x="12677" y="11996"/>
                </a:lnTo>
                <a:lnTo>
                  <a:pt x="12653" y="11972"/>
                </a:lnTo>
                <a:lnTo>
                  <a:pt x="12580" y="11972"/>
                </a:lnTo>
                <a:lnTo>
                  <a:pt x="12507" y="12020"/>
                </a:lnTo>
                <a:lnTo>
                  <a:pt x="12434" y="12069"/>
                </a:lnTo>
                <a:lnTo>
                  <a:pt x="12361" y="12142"/>
                </a:lnTo>
                <a:lnTo>
                  <a:pt x="12239" y="12312"/>
                </a:lnTo>
                <a:lnTo>
                  <a:pt x="12142" y="12458"/>
                </a:lnTo>
                <a:lnTo>
                  <a:pt x="11996" y="12775"/>
                </a:lnTo>
                <a:lnTo>
                  <a:pt x="11947" y="12921"/>
                </a:lnTo>
                <a:lnTo>
                  <a:pt x="11899" y="13091"/>
                </a:lnTo>
                <a:lnTo>
                  <a:pt x="11461" y="13140"/>
                </a:lnTo>
                <a:lnTo>
                  <a:pt x="11704" y="12604"/>
                </a:lnTo>
                <a:lnTo>
                  <a:pt x="11777" y="12483"/>
                </a:lnTo>
                <a:lnTo>
                  <a:pt x="11874" y="12264"/>
                </a:lnTo>
                <a:lnTo>
                  <a:pt x="11923" y="12142"/>
                </a:lnTo>
                <a:lnTo>
                  <a:pt x="11947" y="12045"/>
                </a:lnTo>
                <a:lnTo>
                  <a:pt x="11947" y="11972"/>
                </a:lnTo>
                <a:lnTo>
                  <a:pt x="11923" y="11923"/>
                </a:lnTo>
                <a:lnTo>
                  <a:pt x="11850" y="11899"/>
                </a:lnTo>
                <a:lnTo>
                  <a:pt x="11753" y="11923"/>
                </a:lnTo>
                <a:lnTo>
                  <a:pt x="11680" y="11996"/>
                </a:lnTo>
                <a:lnTo>
                  <a:pt x="11582" y="12069"/>
                </a:lnTo>
                <a:lnTo>
                  <a:pt x="11461" y="12264"/>
                </a:lnTo>
                <a:lnTo>
                  <a:pt x="11363" y="12410"/>
                </a:lnTo>
                <a:lnTo>
                  <a:pt x="11169" y="12702"/>
                </a:lnTo>
                <a:lnTo>
                  <a:pt x="11071" y="12896"/>
                </a:lnTo>
                <a:lnTo>
                  <a:pt x="10974" y="13091"/>
                </a:lnTo>
                <a:lnTo>
                  <a:pt x="10731" y="13042"/>
                </a:lnTo>
                <a:lnTo>
                  <a:pt x="10804" y="12848"/>
                </a:lnTo>
                <a:lnTo>
                  <a:pt x="11023" y="12385"/>
                </a:lnTo>
                <a:lnTo>
                  <a:pt x="11120" y="12166"/>
                </a:lnTo>
                <a:lnTo>
                  <a:pt x="11144" y="12045"/>
                </a:lnTo>
                <a:lnTo>
                  <a:pt x="11169" y="11923"/>
                </a:lnTo>
                <a:lnTo>
                  <a:pt x="11144" y="11874"/>
                </a:lnTo>
                <a:lnTo>
                  <a:pt x="11120" y="11850"/>
                </a:lnTo>
                <a:lnTo>
                  <a:pt x="11071" y="11850"/>
                </a:lnTo>
                <a:lnTo>
                  <a:pt x="10974" y="11947"/>
                </a:lnTo>
                <a:lnTo>
                  <a:pt x="10877" y="12020"/>
                </a:lnTo>
                <a:lnTo>
                  <a:pt x="10731" y="12215"/>
                </a:lnTo>
                <a:lnTo>
                  <a:pt x="10609" y="12434"/>
                </a:lnTo>
                <a:lnTo>
                  <a:pt x="10487" y="12653"/>
                </a:lnTo>
                <a:lnTo>
                  <a:pt x="10341" y="12921"/>
                </a:lnTo>
                <a:lnTo>
                  <a:pt x="10147" y="12799"/>
                </a:lnTo>
                <a:lnTo>
                  <a:pt x="10098" y="12775"/>
                </a:lnTo>
                <a:lnTo>
                  <a:pt x="10171" y="12653"/>
                </a:lnTo>
                <a:lnTo>
                  <a:pt x="10244" y="12531"/>
                </a:lnTo>
                <a:lnTo>
                  <a:pt x="10390" y="12264"/>
                </a:lnTo>
                <a:lnTo>
                  <a:pt x="10439" y="12118"/>
                </a:lnTo>
                <a:lnTo>
                  <a:pt x="10463" y="11996"/>
                </a:lnTo>
                <a:lnTo>
                  <a:pt x="10439" y="11874"/>
                </a:lnTo>
                <a:lnTo>
                  <a:pt x="10390" y="11753"/>
                </a:lnTo>
                <a:lnTo>
                  <a:pt x="10341" y="11728"/>
                </a:lnTo>
                <a:lnTo>
                  <a:pt x="10293" y="11753"/>
                </a:lnTo>
                <a:lnTo>
                  <a:pt x="10171" y="11850"/>
                </a:lnTo>
                <a:lnTo>
                  <a:pt x="10074" y="11996"/>
                </a:lnTo>
                <a:lnTo>
                  <a:pt x="9879" y="12288"/>
                </a:lnTo>
                <a:lnTo>
                  <a:pt x="9806" y="12385"/>
                </a:lnTo>
                <a:lnTo>
                  <a:pt x="9782" y="12191"/>
                </a:lnTo>
                <a:lnTo>
                  <a:pt x="9782" y="11996"/>
                </a:lnTo>
                <a:lnTo>
                  <a:pt x="9806" y="11801"/>
                </a:lnTo>
                <a:lnTo>
                  <a:pt x="9879" y="11607"/>
                </a:lnTo>
                <a:lnTo>
                  <a:pt x="9976" y="11436"/>
                </a:lnTo>
                <a:lnTo>
                  <a:pt x="10098" y="11266"/>
                </a:lnTo>
                <a:lnTo>
                  <a:pt x="10244" y="11120"/>
                </a:lnTo>
                <a:lnTo>
                  <a:pt x="10390" y="10998"/>
                </a:lnTo>
                <a:lnTo>
                  <a:pt x="10633" y="10877"/>
                </a:lnTo>
                <a:lnTo>
                  <a:pt x="10901" y="10804"/>
                </a:lnTo>
                <a:lnTo>
                  <a:pt x="11169" y="10755"/>
                </a:lnTo>
                <a:lnTo>
                  <a:pt x="11436" y="10731"/>
                </a:lnTo>
                <a:lnTo>
                  <a:pt x="11728" y="10682"/>
                </a:lnTo>
                <a:lnTo>
                  <a:pt x="11972" y="10609"/>
                </a:lnTo>
                <a:lnTo>
                  <a:pt x="12215" y="10512"/>
                </a:lnTo>
                <a:lnTo>
                  <a:pt x="12312" y="10439"/>
                </a:lnTo>
                <a:lnTo>
                  <a:pt x="12434" y="10341"/>
                </a:lnTo>
                <a:lnTo>
                  <a:pt x="12507" y="10341"/>
                </a:lnTo>
                <a:lnTo>
                  <a:pt x="12580" y="10317"/>
                </a:lnTo>
                <a:lnTo>
                  <a:pt x="12629" y="10244"/>
                </a:lnTo>
                <a:lnTo>
                  <a:pt x="12653" y="10171"/>
                </a:lnTo>
                <a:lnTo>
                  <a:pt x="12653" y="9830"/>
                </a:lnTo>
                <a:lnTo>
                  <a:pt x="12653" y="9514"/>
                </a:lnTo>
                <a:lnTo>
                  <a:pt x="12653" y="9198"/>
                </a:lnTo>
                <a:lnTo>
                  <a:pt x="12653" y="8857"/>
                </a:lnTo>
                <a:lnTo>
                  <a:pt x="12726" y="8030"/>
                </a:lnTo>
                <a:lnTo>
                  <a:pt x="12823" y="7203"/>
                </a:lnTo>
                <a:lnTo>
                  <a:pt x="12848" y="6789"/>
                </a:lnTo>
                <a:lnTo>
                  <a:pt x="12848" y="6375"/>
                </a:lnTo>
                <a:lnTo>
                  <a:pt x="12823" y="5548"/>
                </a:lnTo>
                <a:lnTo>
                  <a:pt x="12848" y="5232"/>
                </a:lnTo>
                <a:lnTo>
                  <a:pt x="12872" y="4842"/>
                </a:lnTo>
                <a:lnTo>
                  <a:pt x="12872" y="4648"/>
                </a:lnTo>
                <a:lnTo>
                  <a:pt x="12848" y="4477"/>
                </a:lnTo>
                <a:lnTo>
                  <a:pt x="12799" y="4307"/>
                </a:lnTo>
                <a:lnTo>
                  <a:pt x="12726" y="4161"/>
                </a:lnTo>
                <a:lnTo>
                  <a:pt x="12775" y="4112"/>
                </a:lnTo>
                <a:lnTo>
                  <a:pt x="12799" y="4039"/>
                </a:lnTo>
                <a:lnTo>
                  <a:pt x="12823" y="3966"/>
                </a:lnTo>
                <a:lnTo>
                  <a:pt x="12799" y="3893"/>
                </a:lnTo>
                <a:lnTo>
                  <a:pt x="12750" y="3820"/>
                </a:lnTo>
                <a:lnTo>
                  <a:pt x="12702" y="3772"/>
                </a:lnTo>
                <a:lnTo>
                  <a:pt x="12604" y="3747"/>
                </a:lnTo>
                <a:lnTo>
                  <a:pt x="12531" y="3747"/>
                </a:lnTo>
                <a:lnTo>
                  <a:pt x="12045" y="3869"/>
                </a:lnTo>
                <a:lnTo>
                  <a:pt x="11558" y="3991"/>
                </a:lnTo>
                <a:lnTo>
                  <a:pt x="10585" y="4258"/>
                </a:lnTo>
                <a:lnTo>
                  <a:pt x="8468" y="4794"/>
                </a:lnTo>
                <a:lnTo>
                  <a:pt x="7446" y="5061"/>
                </a:lnTo>
                <a:lnTo>
                  <a:pt x="6959" y="5207"/>
                </a:lnTo>
                <a:lnTo>
                  <a:pt x="6448" y="5378"/>
                </a:lnTo>
                <a:lnTo>
                  <a:pt x="5962" y="5548"/>
                </a:lnTo>
                <a:lnTo>
                  <a:pt x="5499" y="5743"/>
                </a:lnTo>
                <a:lnTo>
                  <a:pt x="5013" y="5986"/>
                </a:lnTo>
                <a:lnTo>
                  <a:pt x="4575" y="6229"/>
                </a:lnTo>
                <a:lnTo>
                  <a:pt x="4526" y="6254"/>
                </a:lnTo>
                <a:lnTo>
                  <a:pt x="4526" y="6302"/>
                </a:lnTo>
                <a:lnTo>
                  <a:pt x="4526" y="6351"/>
                </a:lnTo>
                <a:lnTo>
                  <a:pt x="4550" y="6400"/>
                </a:lnTo>
                <a:lnTo>
                  <a:pt x="4623" y="7130"/>
                </a:lnTo>
                <a:lnTo>
                  <a:pt x="4648" y="7495"/>
                </a:lnTo>
                <a:lnTo>
                  <a:pt x="4648" y="7860"/>
                </a:lnTo>
                <a:lnTo>
                  <a:pt x="4623" y="8736"/>
                </a:lnTo>
                <a:lnTo>
                  <a:pt x="4575" y="9587"/>
                </a:lnTo>
                <a:lnTo>
                  <a:pt x="4575" y="10171"/>
                </a:lnTo>
                <a:lnTo>
                  <a:pt x="4575" y="10779"/>
                </a:lnTo>
                <a:lnTo>
                  <a:pt x="4599" y="11972"/>
                </a:lnTo>
                <a:lnTo>
                  <a:pt x="4623" y="12580"/>
                </a:lnTo>
                <a:lnTo>
                  <a:pt x="4623" y="13164"/>
                </a:lnTo>
                <a:lnTo>
                  <a:pt x="4575" y="13772"/>
                </a:lnTo>
                <a:lnTo>
                  <a:pt x="4526" y="14356"/>
                </a:lnTo>
                <a:lnTo>
                  <a:pt x="4356" y="14600"/>
                </a:lnTo>
                <a:lnTo>
                  <a:pt x="4404" y="14356"/>
                </a:lnTo>
                <a:lnTo>
                  <a:pt x="4404" y="14259"/>
                </a:lnTo>
                <a:lnTo>
                  <a:pt x="4404" y="14137"/>
                </a:lnTo>
                <a:lnTo>
                  <a:pt x="4380" y="14064"/>
                </a:lnTo>
                <a:lnTo>
                  <a:pt x="4307" y="14040"/>
                </a:lnTo>
                <a:lnTo>
                  <a:pt x="4258" y="14064"/>
                </a:lnTo>
                <a:lnTo>
                  <a:pt x="4185" y="14113"/>
                </a:lnTo>
                <a:lnTo>
                  <a:pt x="4088" y="14259"/>
                </a:lnTo>
                <a:lnTo>
                  <a:pt x="4015" y="14429"/>
                </a:lnTo>
                <a:lnTo>
                  <a:pt x="3869" y="14770"/>
                </a:lnTo>
                <a:lnTo>
                  <a:pt x="3723" y="15038"/>
                </a:lnTo>
                <a:lnTo>
                  <a:pt x="3674" y="15184"/>
                </a:lnTo>
                <a:lnTo>
                  <a:pt x="3626" y="15305"/>
                </a:lnTo>
                <a:lnTo>
                  <a:pt x="3285" y="15451"/>
                </a:lnTo>
                <a:lnTo>
                  <a:pt x="3407" y="15159"/>
                </a:lnTo>
                <a:lnTo>
                  <a:pt x="3601" y="14770"/>
                </a:lnTo>
                <a:lnTo>
                  <a:pt x="3674" y="14551"/>
                </a:lnTo>
                <a:lnTo>
                  <a:pt x="3699" y="14429"/>
                </a:lnTo>
                <a:lnTo>
                  <a:pt x="3699" y="14332"/>
                </a:lnTo>
                <a:lnTo>
                  <a:pt x="3699" y="14283"/>
                </a:lnTo>
                <a:lnTo>
                  <a:pt x="3650" y="14259"/>
                </a:lnTo>
                <a:lnTo>
                  <a:pt x="3601" y="14235"/>
                </a:lnTo>
                <a:lnTo>
                  <a:pt x="3577" y="14259"/>
                </a:lnTo>
                <a:lnTo>
                  <a:pt x="3407" y="14429"/>
                </a:lnTo>
                <a:lnTo>
                  <a:pt x="3261" y="14648"/>
                </a:lnTo>
                <a:lnTo>
                  <a:pt x="3017" y="15062"/>
                </a:lnTo>
                <a:lnTo>
                  <a:pt x="2847" y="15330"/>
                </a:lnTo>
                <a:lnTo>
                  <a:pt x="2798" y="15476"/>
                </a:lnTo>
                <a:lnTo>
                  <a:pt x="2750" y="15622"/>
                </a:lnTo>
                <a:lnTo>
                  <a:pt x="2531" y="15670"/>
                </a:lnTo>
                <a:lnTo>
                  <a:pt x="2531" y="15670"/>
                </a:lnTo>
                <a:lnTo>
                  <a:pt x="2628" y="15403"/>
                </a:lnTo>
                <a:lnTo>
                  <a:pt x="2725" y="15159"/>
                </a:lnTo>
                <a:lnTo>
                  <a:pt x="2798" y="14965"/>
                </a:lnTo>
                <a:lnTo>
                  <a:pt x="2871" y="14770"/>
                </a:lnTo>
                <a:lnTo>
                  <a:pt x="2896" y="14551"/>
                </a:lnTo>
                <a:lnTo>
                  <a:pt x="2871" y="14454"/>
                </a:lnTo>
                <a:lnTo>
                  <a:pt x="2847" y="14356"/>
                </a:lnTo>
                <a:lnTo>
                  <a:pt x="2823" y="14332"/>
                </a:lnTo>
                <a:lnTo>
                  <a:pt x="2798" y="14332"/>
                </a:lnTo>
                <a:lnTo>
                  <a:pt x="2701" y="14502"/>
                </a:lnTo>
                <a:lnTo>
                  <a:pt x="2604" y="14673"/>
                </a:lnTo>
                <a:lnTo>
                  <a:pt x="2433" y="15038"/>
                </a:lnTo>
                <a:lnTo>
                  <a:pt x="2239" y="15354"/>
                </a:lnTo>
                <a:lnTo>
                  <a:pt x="2141" y="15549"/>
                </a:lnTo>
                <a:lnTo>
                  <a:pt x="2093" y="15719"/>
                </a:lnTo>
                <a:lnTo>
                  <a:pt x="1801" y="15695"/>
                </a:lnTo>
                <a:lnTo>
                  <a:pt x="2117" y="15062"/>
                </a:lnTo>
                <a:lnTo>
                  <a:pt x="2263" y="14746"/>
                </a:lnTo>
                <a:lnTo>
                  <a:pt x="2312" y="14575"/>
                </a:lnTo>
                <a:lnTo>
                  <a:pt x="2336" y="14405"/>
                </a:lnTo>
                <a:lnTo>
                  <a:pt x="2336" y="14381"/>
                </a:lnTo>
                <a:lnTo>
                  <a:pt x="2312" y="14356"/>
                </a:lnTo>
                <a:lnTo>
                  <a:pt x="2263" y="14356"/>
                </a:lnTo>
                <a:lnTo>
                  <a:pt x="1995" y="14648"/>
                </a:lnTo>
                <a:lnTo>
                  <a:pt x="1752" y="14940"/>
                </a:lnTo>
                <a:lnTo>
                  <a:pt x="1533" y="15281"/>
                </a:lnTo>
                <a:lnTo>
                  <a:pt x="1363" y="15622"/>
                </a:lnTo>
                <a:lnTo>
                  <a:pt x="1119" y="15524"/>
                </a:lnTo>
                <a:lnTo>
                  <a:pt x="1144" y="15354"/>
                </a:lnTo>
                <a:lnTo>
                  <a:pt x="1192" y="15208"/>
                </a:lnTo>
                <a:lnTo>
                  <a:pt x="1363" y="14916"/>
                </a:lnTo>
                <a:lnTo>
                  <a:pt x="1582" y="14551"/>
                </a:lnTo>
                <a:lnTo>
                  <a:pt x="1679" y="14356"/>
                </a:lnTo>
                <a:lnTo>
                  <a:pt x="1776" y="14137"/>
                </a:lnTo>
                <a:lnTo>
                  <a:pt x="1776" y="14113"/>
                </a:lnTo>
                <a:lnTo>
                  <a:pt x="1752" y="14089"/>
                </a:lnTo>
                <a:lnTo>
                  <a:pt x="1679" y="14089"/>
                </a:lnTo>
                <a:lnTo>
                  <a:pt x="1460" y="14308"/>
                </a:lnTo>
                <a:lnTo>
                  <a:pt x="1265" y="14502"/>
                </a:lnTo>
                <a:lnTo>
                  <a:pt x="1071" y="14746"/>
                </a:lnTo>
                <a:lnTo>
                  <a:pt x="925" y="14989"/>
                </a:lnTo>
                <a:lnTo>
                  <a:pt x="852" y="15111"/>
                </a:lnTo>
                <a:lnTo>
                  <a:pt x="779" y="15257"/>
                </a:lnTo>
                <a:lnTo>
                  <a:pt x="681" y="15159"/>
                </a:lnTo>
                <a:lnTo>
                  <a:pt x="633" y="15062"/>
                </a:lnTo>
                <a:lnTo>
                  <a:pt x="657" y="14989"/>
                </a:lnTo>
                <a:lnTo>
                  <a:pt x="681" y="14916"/>
                </a:lnTo>
                <a:lnTo>
                  <a:pt x="657" y="14867"/>
                </a:lnTo>
                <a:lnTo>
                  <a:pt x="827" y="14624"/>
                </a:lnTo>
                <a:lnTo>
                  <a:pt x="925" y="14502"/>
                </a:lnTo>
                <a:lnTo>
                  <a:pt x="998" y="14356"/>
                </a:lnTo>
                <a:lnTo>
                  <a:pt x="998" y="14332"/>
                </a:lnTo>
                <a:lnTo>
                  <a:pt x="1022" y="14308"/>
                </a:lnTo>
                <a:lnTo>
                  <a:pt x="998" y="14308"/>
                </a:lnTo>
                <a:lnTo>
                  <a:pt x="998" y="14235"/>
                </a:lnTo>
                <a:lnTo>
                  <a:pt x="973" y="14186"/>
                </a:lnTo>
                <a:lnTo>
                  <a:pt x="900" y="14137"/>
                </a:lnTo>
                <a:lnTo>
                  <a:pt x="827" y="14162"/>
                </a:lnTo>
                <a:lnTo>
                  <a:pt x="681" y="14259"/>
                </a:lnTo>
                <a:lnTo>
                  <a:pt x="535" y="14381"/>
                </a:lnTo>
                <a:lnTo>
                  <a:pt x="535" y="14381"/>
                </a:lnTo>
                <a:lnTo>
                  <a:pt x="560" y="14235"/>
                </a:lnTo>
                <a:lnTo>
                  <a:pt x="633" y="14113"/>
                </a:lnTo>
                <a:lnTo>
                  <a:pt x="681" y="13967"/>
                </a:lnTo>
                <a:lnTo>
                  <a:pt x="779" y="13845"/>
                </a:lnTo>
                <a:lnTo>
                  <a:pt x="973" y="13602"/>
                </a:lnTo>
                <a:lnTo>
                  <a:pt x="1217" y="13407"/>
                </a:lnTo>
                <a:lnTo>
                  <a:pt x="1460" y="13286"/>
                </a:lnTo>
                <a:lnTo>
                  <a:pt x="1703" y="13164"/>
                </a:lnTo>
                <a:lnTo>
                  <a:pt x="1971" y="13091"/>
                </a:lnTo>
                <a:lnTo>
                  <a:pt x="2214" y="13042"/>
                </a:lnTo>
                <a:lnTo>
                  <a:pt x="2750" y="12945"/>
                </a:lnTo>
                <a:lnTo>
                  <a:pt x="3285" y="12823"/>
                </a:lnTo>
                <a:lnTo>
                  <a:pt x="3358" y="12872"/>
                </a:lnTo>
                <a:lnTo>
                  <a:pt x="3431" y="12872"/>
                </a:lnTo>
                <a:lnTo>
                  <a:pt x="3504" y="12848"/>
                </a:lnTo>
                <a:lnTo>
                  <a:pt x="3504" y="12799"/>
                </a:lnTo>
                <a:lnTo>
                  <a:pt x="3528" y="12750"/>
                </a:lnTo>
                <a:lnTo>
                  <a:pt x="3577" y="12702"/>
                </a:lnTo>
                <a:lnTo>
                  <a:pt x="3601" y="12629"/>
                </a:lnTo>
                <a:lnTo>
                  <a:pt x="3601" y="12531"/>
                </a:lnTo>
                <a:lnTo>
                  <a:pt x="3553" y="12483"/>
                </a:lnTo>
                <a:lnTo>
                  <a:pt x="3577" y="11923"/>
                </a:lnTo>
                <a:lnTo>
                  <a:pt x="3577" y="11388"/>
                </a:lnTo>
                <a:lnTo>
                  <a:pt x="3577" y="10293"/>
                </a:lnTo>
                <a:lnTo>
                  <a:pt x="3626" y="7811"/>
                </a:lnTo>
                <a:lnTo>
                  <a:pt x="3626" y="3480"/>
                </a:lnTo>
                <a:lnTo>
                  <a:pt x="3820" y="3528"/>
                </a:lnTo>
                <a:lnTo>
                  <a:pt x="4039" y="3528"/>
                </a:lnTo>
                <a:lnTo>
                  <a:pt x="4258" y="3480"/>
                </a:lnTo>
                <a:lnTo>
                  <a:pt x="4502" y="3431"/>
                </a:lnTo>
                <a:lnTo>
                  <a:pt x="4940" y="3285"/>
                </a:lnTo>
                <a:lnTo>
                  <a:pt x="5305" y="3139"/>
                </a:lnTo>
                <a:lnTo>
                  <a:pt x="5937" y="2896"/>
                </a:lnTo>
                <a:lnTo>
                  <a:pt x="6570" y="2628"/>
                </a:lnTo>
                <a:lnTo>
                  <a:pt x="7203" y="2385"/>
                </a:lnTo>
                <a:lnTo>
                  <a:pt x="7859" y="2141"/>
                </a:lnTo>
                <a:lnTo>
                  <a:pt x="8638" y="1898"/>
                </a:lnTo>
                <a:lnTo>
                  <a:pt x="9441" y="1679"/>
                </a:lnTo>
                <a:lnTo>
                  <a:pt x="11047" y="1290"/>
                </a:lnTo>
                <a:lnTo>
                  <a:pt x="12410" y="974"/>
                </a:lnTo>
                <a:lnTo>
                  <a:pt x="13067" y="803"/>
                </a:lnTo>
                <a:lnTo>
                  <a:pt x="13724" y="584"/>
                </a:lnTo>
                <a:close/>
                <a:moveTo>
                  <a:pt x="13845" y="0"/>
                </a:moveTo>
                <a:lnTo>
                  <a:pt x="13529" y="146"/>
                </a:lnTo>
                <a:lnTo>
                  <a:pt x="13188" y="244"/>
                </a:lnTo>
                <a:lnTo>
                  <a:pt x="12507" y="438"/>
                </a:lnTo>
                <a:lnTo>
                  <a:pt x="11120" y="779"/>
                </a:lnTo>
                <a:lnTo>
                  <a:pt x="9490" y="1168"/>
                </a:lnTo>
                <a:lnTo>
                  <a:pt x="8687" y="1387"/>
                </a:lnTo>
                <a:lnTo>
                  <a:pt x="7908" y="1630"/>
                </a:lnTo>
                <a:lnTo>
                  <a:pt x="7276" y="1849"/>
                </a:lnTo>
                <a:lnTo>
                  <a:pt x="6667" y="2093"/>
                </a:lnTo>
                <a:lnTo>
                  <a:pt x="5451" y="2579"/>
                </a:lnTo>
                <a:lnTo>
                  <a:pt x="4867" y="2798"/>
                </a:lnTo>
                <a:lnTo>
                  <a:pt x="4283" y="2993"/>
                </a:lnTo>
                <a:lnTo>
                  <a:pt x="3893" y="3066"/>
                </a:lnTo>
                <a:lnTo>
                  <a:pt x="3699" y="3115"/>
                </a:lnTo>
                <a:lnTo>
                  <a:pt x="3504" y="3188"/>
                </a:lnTo>
                <a:lnTo>
                  <a:pt x="3382" y="3163"/>
                </a:lnTo>
                <a:lnTo>
                  <a:pt x="3285" y="3188"/>
                </a:lnTo>
                <a:lnTo>
                  <a:pt x="3236" y="3212"/>
                </a:lnTo>
                <a:lnTo>
                  <a:pt x="3188" y="3261"/>
                </a:lnTo>
                <a:lnTo>
                  <a:pt x="3163" y="3309"/>
                </a:lnTo>
                <a:lnTo>
                  <a:pt x="3163" y="3382"/>
                </a:lnTo>
                <a:lnTo>
                  <a:pt x="3163" y="7616"/>
                </a:lnTo>
                <a:lnTo>
                  <a:pt x="3212" y="10098"/>
                </a:lnTo>
                <a:lnTo>
                  <a:pt x="3212" y="11242"/>
                </a:lnTo>
                <a:lnTo>
                  <a:pt x="3212" y="11801"/>
                </a:lnTo>
                <a:lnTo>
                  <a:pt x="3236" y="12385"/>
                </a:lnTo>
                <a:lnTo>
                  <a:pt x="3236" y="12385"/>
                </a:lnTo>
                <a:lnTo>
                  <a:pt x="2920" y="12361"/>
                </a:lnTo>
                <a:lnTo>
                  <a:pt x="2579" y="12385"/>
                </a:lnTo>
                <a:lnTo>
                  <a:pt x="2239" y="12458"/>
                </a:lnTo>
                <a:lnTo>
                  <a:pt x="1898" y="12556"/>
                </a:lnTo>
                <a:lnTo>
                  <a:pt x="1557" y="12677"/>
                </a:lnTo>
                <a:lnTo>
                  <a:pt x="1265" y="12799"/>
                </a:lnTo>
                <a:lnTo>
                  <a:pt x="973" y="12969"/>
                </a:lnTo>
                <a:lnTo>
                  <a:pt x="730" y="13140"/>
                </a:lnTo>
                <a:lnTo>
                  <a:pt x="584" y="13261"/>
                </a:lnTo>
                <a:lnTo>
                  <a:pt x="487" y="13383"/>
                </a:lnTo>
                <a:lnTo>
                  <a:pt x="365" y="13505"/>
                </a:lnTo>
                <a:lnTo>
                  <a:pt x="268" y="13651"/>
                </a:lnTo>
                <a:lnTo>
                  <a:pt x="195" y="13797"/>
                </a:lnTo>
                <a:lnTo>
                  <a:pt x="122" y="13967"/>
                </a:lnTo>
                <a:lnTo>
                  <a:pt x="73" y="14113"/>
                </a:lnTo>
                <a:lnTo>
                  <a:pt x="24" y="14283"/>
                </a:lnTo>
                <a:lnTo>
                  <a:pt x="24" y="14454"/>
                </a:lnTo>
                <a:lnTo>
                  <a:pt x="0" y="14624"/>
                </a:lnTo>
                <a:lnTo>
                  <a:pt x="24" y="14794"/>
                </a:lnTo>
                <a:lnTo>
                  <a:pt x="49" y="14940"/>
                </a:lnTo>
                <a:lnTo>
                  <a:pt x="97" y="15111"/>
                </a:lnTo>
                <a:lnTo>
                  <a:pt x="170" y="15257"/>
                </a:lnTo>
                <a:lnTo>
                  <a:pt x="268" y="15427"/>
                </a:lnTo>
                <a:lnTo>
                  <a:pt x="365" y="15573"/>
                </a:lnTo>
                <a:lnTo>
                  <a:pt x="487" y="15695"/>
                </a:lnTo>
                <a:lnTo>
                  <a:pt x="608" y="15792"/>
                </a:lnTo>
                <a:lnTo>
                  <a:pt x="876" y="15962"/>
                </a:lnTo>
                <a:lnTo>
                  <a:pt x="1144" y="16084"/>
                </a:lnTo>
                <a:lnTo>
                  <a:pt x="1460" y="16157"/>
                </a:lnTo>
                <a:lnTo>
                  <a:pt x="1776" y="16206"/>
                </a:lnTo>
                <a:lnTo>
                  <a:pt x="2093" y="16206"/>
                </a:lnTo>
                <a:lnTo>
                  <a:pt x="2409" y="16181"/>
                </a:lnTo>
                <a:lnTo>
                  <a:pt x="2725" y="16157"/>
                </a:lnTo>
                <a:lnTo>
                  <a:pt x="3042" y="16084"/>
                </a:lnTo>
                <a:lnTo>
                  <a:pt x="3358" y="15987"/>
                </a:lnTo>
                <a:lnTo>
                  <a:pt x="3699" y="15841"/>
                </a:lnTo>
                <a:lnTo>
                  <a:pt x="4015" y="15646"/>
                </a:lnTo>
                <a:lnTo>
                  <a:pt x="4307" y="15451"/>
                </a:lnTo>
                <a:lnTo>
                  <a:pt x="4550" y="15208"/>
                </a:lnTo>
                <a:lnTo>
                  <a:pt x="4672" y="15062"/>
                </a:lnTo>
                <a:lnTo>
                  <a:pt x="4769" y="14916"/>
                </a:lnTo>
                <a:lnTo>
                  <a:pt x="4842" y="14770"/>
                </a:lnTo>
                <a:lnTo>
                  <a:pt x="4891" y="14624"/>
                </a:lnTo>
                <a:lnTo>
                  <a:pt x="4940" y="14527"/>
                </a:lnTo>
                <a:lnTo>
                  <a:pt x="5013" y="14259"/>
                </a:lnTo>
                <a:lnTo>
                  <a:pt x="5061" y="13967"/>
                </a:lnTo>
                <a:lnTo>
                  <a:pt x="5086" y="13675"/>
                </a:lnTo>
                <a:lnTo>
                  <a:pt x="5110" y="13359"/>
                </a:lnTo>
                <a:lnTo>
                  <a:pt x="5086" y="12750"/>
                </a:lnTo>
                <a:lnTo>
                  <a:pt x="5061" y="12166"/>
                </a:lnTo>
                <a:lnTo>
                  <a:pt x="5037" y="10877"/>
                </a:lnTo>
                <a:lnTo>
                  <a:pt x="5037" y="9587"/>
                </a:lnTo>
                <a:lnTo>
                  <a:pt x="5061" y="9125"/>
                </a:lnTo>
                <a:lnTo>
                  <a:pt x="5086" y="8663"/>
                </a:lnTo>
                <a:lnTo>
                  <a:pt x="5110" y="8200"/>
                </a:lnTo>
                <a:lnTo>
                  <a:pt x="5110" y="7738"/>
                </a:lnTo>
                <a:lnTo>
                  <a:pt x="5110" y="7397"/>
                </a:lnTo>
                <a:lnTo>
                  <a:pt x="5086" y="7057"/>
                </a:lnTo>
                <a:lnTo>
                  <a:pt x="5013" y="6740"/>
                </a:lnTo>
                <a:lnTo>
                  <a:pt x="4964" y="6594"/>
                </a:lnTo>
                <a:lnTo>
                  <a:pt x="4891" y="6448"/>
                </a:lnTo>
                <a:lnTo>
                  <a:pt x="5013" y="6424"/>
                </a:lnTo>
                <a:lnTo>
                  <a:pt x="5110" y="6375"/>
                </a:lnTo>
                <a:lnTo>
                  <a:pt x="5402" y="6254"/>
                </a:lnTo>
                <a:lnTo>
                  <a:pt x="5718" y="6132"/>
                </a:lnTo>
                <a:lnTo>
                  <a:pt x="6327" y="5913"/>
                </a:lnTo>
                <a:lnTo>
                  <a:pt x="7373" y="5597"/>
                </a:lnTo>
                <a:lnTo>
                  <a:pt x="8419" y="5305"/>
                </a:lnTo>
                <a:lnTo>
                  <a:pt x="9490" y="5037"/>
                </a:lnTo>
                <a:lnTo>
                  <a:pt x="10560" y="4769"/>
                </a:lnTo>
                <a:lnTo>
                  <a:pt x="11509" y="4550"/>
                </a:lnTo>
                <a:lnTo>
                  <a:pt x="11996" y="4429"/>
                </a:lnTo>
                <a:lnTo>
                  <a:pt x="12458" y="4283"/>
                </a:lnTo>
                <a:lnTo>
                  <a:pt x="12410" y="4429"/>
                </a:lnTo>
                <a:lnTo>
                  <a:pt x="12385" y="4599"/>
                </a:lnTo>
                <a:lnTo>
                  <a:pt x="12385" y="4940"/>
                </a:lnTo>
                <a:lnTo>
                  <a:pt x="12410" y="5548"/>
                </a:lnTo>
                <a:lnTo>
                  <a:pt x="12410" y="6448"/>
                </a:lnTo>
                <a:lnTo>
                  <a:pt x="12410" y="6886"/>
                </a:lnTo>
                <a:lnTo>
                  <a:pt x="12361" y="7349"/>
                </a:lnTo>
                <a:lnTo>
                  <a:pt x="12288" y="8176"/>
                </a:lnTo>
                <a:lnTo>
                  <a:pt x="12215" y="9003"/>
                </a:lnTo>
                <a:lnTo>
                  <a:pt x="12191" y="9538"/>
                </a:lnTo>
                <a:lnTo>
                  <a:pt x="12191" y="9806"/>
                </a:lnTo>
                <a:lnTo>
                  <a:pt x="12239" y="10074"/>
                </a:lnTo>
                <a:lnTo>
                  <a:pt x="11923" y="10098"/>
                </a:lnTo>
                <a:lnTo>
                  <a:pt x="11582" y="10147"/>
                </a:lnTo>
                <a:lnTo>
                  <a:pt x="10925" y="10268"/>
                </a:lnTo>
                <a:lnTo>
                  <a:pt x="10560" y="10366"/>
                </a:lnTo>
                <a:lnTo>
                  <a:pt x="10390" y="10439"/>
                </a:lnTo>
                <a:lnTo>
                  <a:pt x="10244" y="10512"/>
                </a:lnTo>
                <a:lnTo>
                  <a:pt x="10074" y="10585"/>
                </a:lnTo>
                <a:lnTo>
                  <a:pt x="9928" y="10706"/>
                </a:lnTo>
                <a:lnTo>
                  <a:pt x="9782" y="10828"/>
                </a:lnTo>
                <a:lnTo>
                  <a:pt x="9660" y="10950"/>
                </a:lnTo>
                <a:lnTo>
                  <a:pt x="9490" y="11217"/>
                </a:lnTo>
                <a:lnTo>
                  <a:pt x="9368" y="11485"/>
                </a:lnTo>
                <a:lnTo>
                  <a:pt x="9295" y="11801"/>
                </a:lnTo>
                <a:lnTo>
                  <a:pt x="9246" y="12093"/>
                </a:lnTo>
                <a:lnTo>
                  <a:pt x="9271" y="12239"/>
                </a:lnTo>
                <a:lnTo>
                  <a:pt x="9295" y="12410"/>
                </a:lnTo>
                <a:lnTo>
                  <a:pt x="9319" y="12531"/>
                </a:lnTo>
                <a:lnTo>
                  <a:pt x="9392" y="12677"/>
                </a:lnTo>
                <a:lnTo>
                  <a:pt x="9441" y="12823"/>
                </a:lnTo>
                <a:lnTo>
                  <a:pt x="9538" y="12945"/>
                </a:lnTo>
                <a:lnTo>
                  <a:pt x="9636" y="13067"/>
                </a:lnTo>
                <a:lnTo>
                  <a:pt x="9757" y="13164"/>
                </a:lnTo>
                <a:lnTo>
                  <a:pt x="10001" y="13334"/>
                </a:lnTo>
                <a:lnTo>
                  <a:pt x="10244" y="13432"/>
                </a:lnTo>
                <a:lnTo>
                  <a:pt x="10293" y="13505"/>
                </a:lnTo>
                <a:lnTo>
                  <a:pt x="10341" y="13529"/>
                </a:lnTo>
                <a:lnTo>
                  <a:pt x="10390" y="13529"/>
                </a:lnTo>
                <a:lnTo>
                  <a:pt x="10463" y="13505"/>
                </a:lnTo>
                <a:lnTo>
                  <a:pt x="10779" y="13578"/>
                </a:lnTo>
                <a:lnTo>
                  <a:pt x="11096" y="13626"/>
                </a:lnTo>
                <a:lnTo>
                  <a:pt x="11655" y="13626"/>
                </a:lnTo>
                <a:lnTo>
                  <a:pt x="12093" y="13578"/>
                </a:lnTo>
                <a:lnTo>
                  <a:pt x="12288" y="13529"/>
                </a:lnTo>
                <a:lnTo>
                  <a:pt x="12483" y="13480"/>
                </a:lnTo>
                <a:lnTo>
                  <a:pt x="12653" y="13432"/>
                </a:lnTo>
                <a:lnTo>
                  <a:pt x="12848" y="13359"/>
                </a:lnTo>
                <a:lnTo>
                  <a:pt x="13018" y="13261"/>
                </a:lnTo>
                <a:lnTo>
                  <a:pt x="13164" y="13164"/>
                </a:lnTo>
                <a:lnTo>
                  <a:pt x="13334" y="13042"/>
                </a:lnTo>
                <a:lnTo>
                  <a:pt x="13480" y="12921"/>
                </a:lnTo>
                <a:lnTo>
                  <a:pt x="13602" y="12775"/>
                </a:lnTo>
                <a:lnTo>
                  <a:pt x="13724" y="12629"/>
                </a:lnTo>
                <a:lnTo>
                  <a:pt x="13845" y="12483"/>
                </a:lnTo>
                <a:lnTo>
                  <a:pt x="13943" y="12312"/>
                </a:lnTo>
                <a:lnTo>
                  <a:pt x="14040" y="12142"/>
                </a:lnTo>
                <a:lnTo>
                  <a:pt x="14113" y="11947"/>
                </a:lnTo>
                <a:lnTo>
                  <a:pt x="14162" y="11753"/>
                </a:lnTo>
                <a:lnTo>
                  <a:pt x="14210" y="11558"/>
                </a:lnTo>
                <a:lnTo>
                  <a:pt x="14210" y="11485"/>
                </a:lnTo>
                <a:lnTo>
                  <a:pt x="14186" y="11412"/>
                </a:lnTo>
                <a:lnTo>
                  <a:pt x="14235" y="11120"/>
                </a:lnTo>
                <a:lnTo>
                  <a:pt x="14283" y="10852"/>
                </a:lnTo>
                <a:lnTo>
                  <a:pt x="14308" y="10268"/>
                </a:lnTo>
                <a:lnTo>
                  <a:pt x="14332" y="9684"/>
                </a:lnTo>
                <a:lnTo>
                  <a:pt x="14356" y="9125"/>
                </a:lnTo>
                <a:lnTo>
                  <a:pt x="14405" y="8298"/>
                </a:lnTo>
                <a:lnTo>
                  <a:pt x="14429" y="7470"/>
                </a:lnTo>
                <a:lnTo>
                  <a:pt x="14429" y="6643"/>
                </a:lnTo>
                <a:lnTo>
                  <a:pt x="14405" y="5791"/>
                </a:lnTo>
                <a:lnTo>
                  <a:pt x="14356" y="5013"/>
                </a:lnTo>
                <a:lnTo>
                  <a:pt x="14283" y="4234"/>
                </a:lnTo>
                <a:lnTo>
                  <a:pt x="14235" y="3455"/>
                </a:lnTo>
                <a:lnTo>
                  <a:pt x="14186" y="2677"/>
                </a:lnTo>
                <a:lnTo>
                  <a:pt x="14186" y="2093"/>
                </a:lnTo>
                <a:lnTo>
                  <a:pt x="14186" y="1509"/>
                </a:lnTo>
                <a:lnTo>
                  <a:pt x="14186" y="901"/>
                </a:lnTo>
                <a:lnTo>
                  <a:pt x="14162" y="609"/>
                </a:lnTo>
                <a:lnTo>
                  <a:pt x="14137" y="317"/>
                </a:lnTo>
                <a:lnTo>
                  <a:pt x="14162" y="244"/>
                </a:lnTo>
                <a:lnTo>
                  <a:pt x="14137" y="171"/>
                </a:lnTo>
                <a:lnTo>
                  <a:pt x="14113" y="122"/>
                </a:lnTo>
                <a:lnTo>
                  <a:pt x="14089" y="73"/>
                </a:lnTo>
                <a:lnTo>
                  <a:pt x="14040" y="25"/>
                </a:lnTo>
                <a:lnTo>
                  <a:pt x="139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1"/>
          <p:cNvSpPr/>
          <p:nvPr/>
        </p:nvSpPr>
        <p:spPr>
          <a:xfrm>
            <a:off x="2765117" y="791082"/>
            <a:ext cx="212876" cy="283258"/>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1"/>
          <p:cNvSpPr/>
          <p:nvPr/>
        </p:nvSpPr>
        <p:spPr>
          <a:xfrm>
            <a:off x="3171414" y="787704"/>
            <a:ext cx="328798" cy="290429"/>
          </a:xfrm>
          <a:custGeom>
            <a:avLst/>
            <a:gdLst/>
            <a:ahLst/>
            <a:cxnLst/>
            <a:rect l="l" t="t" r="r" b="b"/>
            <a:pathLst>
              <a:path w="18981" h="16766" extrusionOk="0">
                <a:moveTo>
                  <a:pt x="5451" y="5475"/>
                </a:moveTo>
                <a:lnTo>
                  <a:pt x="5257" y="5548"/>
                </a:lnTo>
                <a:lnTo>
                  <a:pt x="5159" y="5597"/>
                </a:lnTo>
                <a:lnTo>
                  <a:pt x="5062" y="5670"/>
                </a:lnTo>
                <a:lnTo>
                  <a:pt x="5013" y="5743"/>
                </a:lnTo>
                <a:lnTo>
                  <a:pt x="4965" y="5816"/>
                </a:lnTo>
                <a:lnTo>
                  <a:pt x="4940" y="5889"/>
                </a:lnTo>
                <a:lnTo>
                  <a:pt x="4965" y="5962"/>
                </a:lnTo>
                <a:lnTo>
                  <a:pt x="5013" y="6011"/>
                </a:lnTo>
                <a:lnTo>
                  <a:pt x="5086" y="6059"/>
                </a:lnTo>
                <a:lnTo>
                  <a:pt x="5208" y="6059"/>
                </a:lnTo>
                <a:lnTo>
                  <a:pt x="5354" y="6035"/>
                </a:lnTo>
                <a:lnTo>
                  <a:pt x="5476" y="6011"/>
                </a:lnTo>
                <a:lnTo>
                  <a:pt x="5695" y="6011"/>
                </a:lnTo>
                <a:lnTo>
                  <a:pt x="5792" y="5986"/>
                </a:lnTo>
                <a:lnTo>
                  <a:pt x="5865" y="5913"/>
                </a:lnTo>
                <a:lnTo>
                  <a:pt x="5914" y="5816"/>
                </a:lnTo>
                <a:lnTo>
                  <a:pt x="5938" y="5743"/>
                </a:lnTo>
                <a:lnTo>
                  <a:pt x="5938" y="5694"/>
                </a:lnTo>
                <a:lnTo>
                  <a:pt x="5889" y="5573"/>
                </a:lnTo>
                <a:lnTo>
                  <a:pt x="5792" y="5500"/>
                </a:lnTo>
                <a:lnTo>
                  <a:pt x="5670" y="5475"/>
                </a:lnTo>
                <a:close/>
                <a:moveTo>
                  <a:pt x="4575" y="5986"/>
                </a:moveTo>
                <a:lnTo>
                  <a:pt x="4454" y="6011"/>
                </a:lnTo>
                <a:lnTo>
                  <a:pt x="4356" y="6035"/>
                </a:lnTo>
                <a:lnTo>
                  <a:pt x="4259" y="6084"/>
                </a:lnTo>
                <a:lnTo>
                  <a:pt x="4113" y="6205"/>
                </a:lnTo>
                <a:lnTo>
                  <a:pt x="4040" y="6254"/>
                </a:lnTo>
                <a:lnTo>
                  <a:pt x="3991" y="6351"/>
                </a:lnTo>
                <a:lnTo>
                  <a:pt x="3967" y="6424"/>
                </a:lnTo>
                <a:lnTo>
                  <a:pt x="3991" y="6522"/>
                </a:lnTo>
                <a:lnTo>
                  <a:pt x="4064" y="6570"/>
                </a:lnTo>
                <a:lnTo>
                  <a:pt x="4162" y="6619"/>
                </a:lnTo>
                <a:lnTo>
                  <a:pt x="4283" y="6595"/>
                </a:lnTo>
                <a:lnTo>
                  <a:pt x="4429" y="6546"/>
                </a:lnTo>
                <a:lnTo>
                  <a:pt x="4527" y="6522"/>
                </a:lnTo>
                <a:lnTo>
                  <a:pt x="4551" y="6497"/>
                </a:lnTo>
                <a:lnTo>
                  <a:pt x="4648" y="6473"/>
                </a:lnTo>
                <a:lnTo>
                  <a:pt x="4721" y="6424"/>
                </a:lnTo>
                <a:lnTo>
                  <a:pt x="4794" y="6327"/>
                </a:lnTo>
                <a:lnTo>
                  <a:pt x="4794" y="6205"/>
                </a:lnTo>
                <a:lnTo>
                  <a:pt x="4770" y="6108"/>
                </a:lnTo>
                <a:lnTo>
                  <a:pt x="4673" y="6035"/>
                </a:lnTo>
                <a:lnTo>
                  <a:pt x="4575" y="5986"/>
                </a:lnTo>
                <a:close/>
                <a:moveTo>
                  <a:pt x="7593" y="5962"/>
                </a:moveTo>
                <a:lnTo>
                  <a:pt x="7495" y="6011"/>
                </a:lnTo>
                <a:lnTo>
                  <a:pt x="7447" y="6059"/>
                </a:lnTo>
                <a:lnTo>
                  <a:pt x="7398" y="6132"/>
                </a:lnTo>
                <a:lnTo>
                  <a:pt x="7398" y="6181"/>
                </a:lnTo>
                <a:lnTo>
                  <a:pt x="7422" y="6254"/>
                </a:lnTo>
                <a:lnTo>
                  <a:pt x="7520" y="6351"/>
                </a:lnTo>
                <a:lnTo>
                  <a:pt x="7593" y="6424"/>
                </a:lnTo>
                <a:lnTo>
                  <a:pt x="7641" y="6449"/>
                </a:lnTo>
                <a:lnTo>
                  <a:pt x="7666" y="6473"/>
                </a:lnTo>
                <a:lnTo>
                  <a:pt x="7690" y="6497"/>
                </a:lnTo>
                <a:lnTo>
                  <a:pt x="7714" y="6546"/>
                </a:lnTo>
                <a:lnTo>
                  <a:pt x="7763" y="6619"/>
                </a:lnTo>
                <a:lnTo>
                  <a:pt x="7787" y="6668"/>
                </a:lnTo>
                <a:lnTo>
                  <a:pt x="7812" y="6692"/>
                </a:lnTo>
                <a:lnTo>
                  <a:pt x="7909" y="6741"/>
                </a:lnTo>
                <a:lnTo>
                  <a:pt x="8031" y="6741"/>
                </a:lnTo>
                <a:lnTo>
                  <a:pt x="8128" y="6716"/>
                </a:lnTo>
                <a:lnTo>
                  <a:pt x="8201" y="6643"/>
                </a:lnTo>
                <a:lnTo>
                  <a:pt x="8250" y="6546"/>
                </a:lnTo>
                <a:lnTo>
                  <a:pt x="8250" y="6449"/>
                </a:lnTo>
                <a:lnTo>
                  <a:pt x="8225" y="6351"/>
                </a:lnTo>
                <a:lnTo>
                  <a:pt x="8177" y="6254"/>
                </a:lnTo>
                <a:lnTo>
                  <a:pt x="8104" y="6181"/>
                </a:lnTo>
                <a:lnTo>
                  <a:pt x="8006" y="6108"/>
                </a:lnTo>
                <a:lnTo>
                  <a:pt x="7909" y="6035"/>
                </a:lnTo>
                <a:lnTo>
                  <a:pt x="7812" y="5986"/>
                </a:lnTo>
                <a:lnTo>
                  <a:pt x="7690" y="5962"/>
                </a:lnTo>
                <a:close/>
                <a:moveTo>
                  <a:pt x="3578" y="6741"/>
                </a:moveTo>
                <a:lnTo>
                  <a:pt x="3456" y="6765"/>
                </a:lnTo>
                <a:lnTo>
                  <a:pt x="3359" y="6814"/>
                </a:lnTo>
                <a:lnTo>
                  <a:pt x="3286" y="6887"/>
                </a:lnTo>
                <a:lnTo>
                  <a:pt x="3189" y="6960"/>
                </a:lnTo>
                <a:lnTo>
                  <a:pt x="3140" y="7081"/>
                </a:lnTo>
                <a:lnTo>
                  <a:pt x="3091" y="7179"/>
                </a:lnTo>
                <a:lnTo>
                  <a:pt x="3067" y="7300"/>
                </a:lnTo>
                <a:lnTo>
                  <a:pt x="3067" y="7398"/>
                </a:lnTo>
                <a:lnTo>
                  <a:pt x="3091" y="7446"/>
                </a:lnTo>
                <a:lnTo>
                  <a:pt x="3116" y="7471"/>
                </a:lnTo>
                <a:lnTo>
                  <a:pt x="3189" y="7519"/>
                </a:lnTo>
                <a:lnTo>
                  <a:pt x="3286" y="7544"/>
                </a:lnTo>
                <a:lnTo>
                  <a:pt x="3359" y="7519"/>
                </a:lnTo>
                <a:lnTo>
                  <a:pt x="3481" y="7446"/>
                </a:lnTo>
                <a:lnTo>
                  <a:pt x="3554" y="7325"/>
                </a:lnTo>
                <a:lnTo>
                  <a:pt x="3627" y="7276"/>
                </a:lnTo>
                <a:lnTo>
                  <a:pt x="3651" y="7252"/>
                </a:lnTo>
                <a:lnTo>
                  <a:pt x="3700" y="7227"/>
                </a:lnTo>
                <a:lnTo>
                  <a:pt x="3773" y="7179"/>
                </a:lnTo>
                <a:lnTo>
                  <a:pt x="3821" y="7106"/>
                </a:lnTo>
                <a:lnTo>
                  <a:pt x="3821" y="7033"/>
                </a:lnTo>
                <a:lnTo>
                  <a:pt x="3821" y="6935"/>
                </a:lnTo>
                <a:lnTo>
                  <a:pt x="3797" y="6862"/>
                </a:lnTo>
                <a:lnTo>
                  <a:pt x="3724" y="6789"/>
                </a:lnTo>
                <a:lnTo>
                  <a:pt x="3651" y="6765"/>
                </a:lnTo>
                <a:lnTo>
                  <a:pt x="3578" y="6741"/>
                </a:lnTo>
                <a:close/>
                <a:moveTo>
                  <a:pt x="16863" y="4526"/>
                </a:moveTo>
                <a:lnTo>
                  <a:pt x="16766" y="4575"/>
                </a:lnTo>
                <a:lnTo>
                  <a:pt x="16693" y="4624"/>
                </a:lnTo>
                <a:lnTo>
                  <a:pt x="16620" y="4697"/>
                </a:lnTo>
                <a:lnTo>
                  <a:pt x="16498" y="4843"/>
                </a:lnTo>
                <a:lnTo>
                  <a:pt x="16401" y="5037"/>
                </a:lnTo>
                <a:lnTo>
                  <a:pt x="16158" y="5500"/>
                </a:lnTo>
                <a:lnTo>
                  <a:pt x="15914" y="5962"/>
                </a:lnTo>
                <a:lnTo>
                  <a:pt x="15647" y="5816"/>
                </a:lnTo>
                <a:lnTo>
                  <a:pt x="15501" y="5719"/>
                </a:lnTo>
                <a:lnTo>
                  <a:pt x="15355" y="5670"/>
                </a:lnTo>
                <a:lnTo>
                  <a:pt x="15233" y="5646"/>
                </a:lnTo>
                <a:lnTo>
                  <a:pt x="15087" y="5597"/>
                </a:lnTo>
                <a:lnTo>
                  <a:pt x="15038" y="5573"/>
                </a:lnTo>
                <a:lnTo>
                  <a:pt x="15014" y="5573"/>
                </a:lnTo>
                <a:lnTo>
                  <a:pt x="14917" y="5621"/>
                </a:lnTo>
                <a:lnTo>
                  <a:pt x="14892" y="5646"/>
                </a:lnTo>
                <a:lnTo>
                  <a:pt x="14844" y="5694"/>
                </a:lnTo>
                <a:lnTo>
                  <a:pt x="14844" y="5767"/>
                </a:lnTo>
                <a:lnTo>
                  <a:pt x="14868" y="5840"/>
                </a:lnTo>
                <a:lnTo>
                  <a:pt x="14892" y="5913"/>
                </a:lnTo>
                <a:lnTo>
                  <a:pt x="15087" y="6059"/>
                </a:lnTo>
                <a:lnTo>
                  <a:pt x="15282" y="6181"/>
                </a:lnTo>
                <a:lnTo>
                  <a:pt x="15671" y="6424"/>
                </a:lnTo>
                <a:lnTo>
                  <a:pt x="15355" y="6984"/>
                </a:lnTo>
                <a:lnTo>
                  <a:pt x="15160" y="7252"/>
                </a:lnTo>
                <a:lnTo>
                  <a:pt x="14965" y="7519"/>
                </a:lnTo>
                <a:lnTo>
                  <a:pt x="14941" y="7592"/>
                </a:lnTo>
                <a:lnTo>
                  <a:pt x="14941" y="7641"/>
                </a:lnTo>
                <a:lnTo>
                  <a:pt x="14941" y="7714"/>
                </a:lnTo>
                <a:lnTo>
                  <a:pt x="14965" y="7763"/>
                </a:lnTo>
                <a:lnTo>
                  <a:pt x="15014" y="7836"/>
                </a:lnTo>
                <a:lnTo>
                  <a:pt x="15063" y="7860"/>
                </a:lnTo>
                <a:lnTo>
                  <a:pt x="15111" y="7884"/>
                </a:lnTo>
                <a:lnTo>
                  <a:pt x="15184" y="7909"/>
                </a:lnTo>
                <a:lnTo>
                  <a:pt x="15257" y="7884"/>
                </a:lnTo>
                <a:lnTo>
                  <a:pt x="15355" y="7860"/>
                </a:lnTo>
                <a:lnTo>
                  <a:pt x="15501" y="7763"/>
                </a:lnTo>
                <a:lnTo>
                  <a:pt x="15622" y="7641"/>
                </a:lnTo>
                <a:lnTo>
                  <a:pt x="15744" y="7471"/>
                </a:lnTo>
                <a:lnTo>
                  <a:pt x="15866" y="7276"/>
                </a:lnTo>
                <a:lnTo>
                  <a:pt x="15963" y="7081"/>
                </a:lnTo>
                <a:lnTo>
                  <a:pt x="16133" y="6716"/>
                </a:lnTo>
                <a:lnTo>
                  <a:pt x="16328" y="6862"/>
                </a:lnTo>
                <a:lnTo>
                  <a:pt x="16523" y="7008"/>
                </a:lnTo>
                <a:lnTo>
                  <a:pt x="16742" y="7106"/>
                </a:lnTo>
                <a:lnTo>
                  <a:pt x="16839" y="7130"/>
                </a:lnTo>
                <a:lnTo>
                  <a:pt x="16961" y="7154"/>
                </a:lnTo>
                <a:lnTo>
                  <a:pt x="17034" y="7130"/>
                </a:lnTo>
                <a:lnTo>
                  <a:pt x="17082" y="7106"/>
                </a:lnTo>
                <a:lnTo>
                  <a:pt x="17131" y="7057"/>
                </a:lnTo>
                <a:lnTo>
                  <a:pt x="17155" y="7008"/>
                </a:lnTo>
                <a:lnTo>
                  <a:pt x="17180" y="6960"/>
                </a:lnTo>
                <a:lnTo>
                  <a:pt x="17180" y="6887"/>
                </a:lnTo>
                <a:lnTo>
                  <a:pt x="17155" y="6814"/>
                </a:lnTo>
                <a:lnTo>
                  <a:pt x="17131" y="6765"/>
                </a:lnTo>
                <a:lnTo>
                  <a:pt x="16961" y="6619"/>
                </a:lnTo>
                <a:lnTo>
                  <a:pt x="16766" y="6497"/>
                </a:lnTo>
                <a:lnTo>
                  <a:pt x="16377" y="6254"/>
                </a:lnTo>
                <a:lnTo>
                  <a:pt x="16644" y="5670"/>
                </a:lnTo>
                <a:lnTo>
                  <a:pt x="16766" y="5427"/>
                </a:lnTo>
                <a:lnTo>
                  <a:pt x="16912" y="5183"/>
                </a:lnTo>
                <a:lnTo>
                  <a:pt x="17034" y="4916"/>
                </a:lnTo>
                <a:lnTo>
                  <a:pt x="17082" y="4770"/>
                </a:lnTo>
                <a:lnTo>
                  <a:pt x="17082" y="4648"/>
                </a:lnTo>
                <a:lnTo>
                  <a:pt x="17082" y="4599"/>
                </a:lnTo>
                <a:lnTo>
                  <a:pt x="17058" y="4551"/>
                </a:lnTo>
                <a:lnTo>
                  <a:pt x="17009" y="4526"/>
                </a:lnTo>
                <a:close/>
                <a:moveTo>
                  <a:pt x="8420" y="6838"/>
                </a:moveTo>
                <a:lnTo>
                  <a:pt x="8371" y="6862"/>
                </a:lnTo>
                <a:lnTo>
                  <a:pt x="8298" y="6911"/>
                </a:lnTo>
                <a:lnTo>
                  <a:pt x="8274" y="6984"/>
                </a:lnTo>
                <a:lnTo>
                  <a:pt x="8250" y="7081"/>
                </a:lnTo>
                <a:lnTo>
                  <a:pt x="8274" y="7179"/>
                </a:lnTo>
                <a:lnTo>
                  <a:pt x="8298" y="7276"/>
                </a:lnTo>
                <a:lnTo>
                  <a:pt x="8347" y="7373"/>
                </a:lnTo>
                <a:lnTo>
                  <a:pt x="8420" y="7519"/>
                </a:lnTo>
                <a:lnTo>
                  <a:pt x="8444" y="7665"/>
                </a:lnTo>
                <a:lnTo>
                  <a:pt x="8444" y="7763"/>
                </a:lnTo>
                <a:lnTo>
                  <a:pt x="8493" y="7836"/>
                </a:lnTo>
                <a:lnTo>
                  <a:pt x="8566" y="7909"/>
                </a:lnTo>
                <a:lnTo>
                  <a:pt x="8663" y="7933"/>
                </a:lnTo>
                <a:lnTo>
                  <a:pt x="8761" y="7957"/>
                </a:lnTo>
                <a:lnTo>
                  <a:pt x="8882" y="7909"/>
                </a:lnTo>
                <a:lnTo>
                  <a:pt x="8980" y="7836"/>
                </a:lnTo>
                <a:lnTo>
                  <a:pt x="9004" y="7787"/>
                </a:lnTo>
                <a:lnTo>
                  <a:pt x="9028" y="7738"/>
                </a:lnTo>
                <a:lnTo>
                  <a:pt x="9028" y="7592"/>
                </a:lnTo>
                <a:lnTo>
                  <a:pt x="9004" y="7446"/>
                </a:lnTo>
                <a:lnTo>
                  <a:pt x="8955" y="7325"/>
                </a:lnTo>
                <a:lnTo>
                  <a:pt x="8882" y="7179"/>
                </a:lnTo>
                <a:lnTo>
                  <a:pt x="8809" y="7057"/>
                </a:lnTo>
                <a:lnTo>
                  <a:pt x="8712" y="6960"/>
                </a:lnTo>
                <a:lnTo>
                  <a:pt x="8663" y="6911"/>
                </a:lnTo>
                <a:lnTo>
                  <a:pt x="8615" y="6862"/>
                </a:lnTo>
                <a:lnTo>
                  <a:pt x="8542" y="6838"/>
                </a:lnTo>
                <a:close/>
                <a:moveTo>
                  <a:pt x="16255" y="7495"/>
                </a:moveTo>
                <a:lnTo>
                  <a:pt x="16206" y="7544"/>
                </a:lnTo>
                <a:lnTo>
                  <a:pt x="16158" y="7592"/>
                </a:lnTo>
                <a:lnTo>
                  <a:pt x="16158" y="7714"/>
                </a:lnTo>
                <a:lnTo>
                  <a:pt x="16158" y="7836"/>
                </a:lnTo>
                <a:lnTo>
                  <a:pt x="16206" y="7982"/>
                </a:lnTo>
                <a:lnTo>
                  <a:pt x="16231" y="8030"/>
                </a:lnTo>
                <a:lnTo>
                  <a:pt x="16279" y="8079"/>
                </a:lnTo>
                <a:lnTo>
                  <a:pt x="16304" y="8103"/>
                </a:lnTo>
                <a:lnTo>
                  <a:pt x="16377" y="8128"/>
                </a:lnTo>
                <a:lnTo>
                  <a:pt x="16474" y="8128"/>
                </a:lnTo>
                <a:lnTo>
                  <a:pt x="16523" y="8103"/>
                </a:lnTo>
                <a:lnTo>
                  <a:pt x="16547" y="8055"/>
                </a:lnTo>
                <a:lnTo>
                  <a:pt x="16571" y="8006"/>
                </a:lnTo>
                <a:lnTo>
                  <a:pt x="16571" y="7957"/>
                </a:lnTo>
                <a:lnTo>
                  <a:pt x="16547" y="7836"/>
                </a:lnTo>
                <a:lnTo>
                  <a:pt x="16523" y="7738"/>
                </a:lnTo>
                <a:lnTo>
                  <a:pt x="16474" y="7641"/>
                </a:lnTo>
                <a:lnTo>
                  <a:pt x="16401" y="7544"/>
                </a:lnTo>
                <a:lnTo>
                  <a:pt x="16328" y="7495"/>
                </a:lnTo>
                <a:close/>
                <a:moveTo>
                  <a:pt x="2897" y="7836"/>
                </a:moveTo>
                <a:lnTo>
                  <a:pt x="2799" y="7860"/>
                </a:lnTo>
                <a:lnTo>
                  <a:pt x="2702" y="7909"/>
                </a:lnTo>
                <a:lnTo>
                  <a:pt x="2629" y="7982"/>
                </a:lnTo>
                <a:lnTo>
                  <a:pt x="2556" y="8079"/>
                </a:lnTo>
                <a:lnTo>
                  <a:pt x="2507" y="8201"/>
                </a:lnTo>
                <a:lnTo>
                  <a:pt x="2507" y="8347"/>
                </a:lnTo>
                <a:lnTo>
                  <a:pt x="2507" y="8468"/>
                </a:lnTo>
                <a:lnTo>
                  <a:pt x="2556" y="8517"/>
                </a:lnTo>
                <a:lnTo>
                  <a:pt x="2580" y="8566"/>
                </a:lnTo>
                <a:lnTo>
                  <a:pt x="2678" y="8614"/>
                </a:lnTo>
                <a:lnTo>
                  <a:pt x="2799" y="8614"/>
                </a:lnTo>
                <a:lnTo>
                  <a:pt x="2848" y="8590"/>
                </a:lnTo>
                <a:lnTo>
                  <a:pt x="2897" y="8566"/>
                </a:lnTo>
                <a:lnTo>
                  <a:pt x="2970" y="8493"/>
                </a:lnTo>
                <a:lnTo>
                  <a:pt x="3018" y="8420"/>
                </a:lnTo>
                <a:lnTo>
                  <a:pt x="3116" y="8274"/>
                </a:lnTo>
                <a:lnTo>
                  <a:pt x="3140" y="8152"/>
                </a:lnTo>
                <a:lnTo>
                  <a:pt x="3140" y="8055"/>
                </a:lnTo>
                <a:lnTo>
                  <a:pt x="3091" y="7957"/>
                </a:lnTo>
                <a:lnTo>
                  <a:pt x="3018" y="7884"/>
                </a:lnTo>
                <a:lnTo>
                  <a:pt x="2897" y="7836"/>
                </a:lnTo>
                <a:close/>
                <a:moveTo>
                  <a:pt x="8955" y="8152"/>
                </a:moveTo>
                <a:lnTo>
                  <a:pt x="8882" y="8201"/>
                </a:lnTo>
                <a:lnTo>
                  <a:pt x="8858" y="8274"/>
                </a:lnTo>
                <a:lnTo>
                  <a:pt x="8858" y="8371"/>
                </a:lnTo>
                <a:lnTo>
                  <a:pt x="8858" y="8468"/>
                </a:lnTo>
                <a:lnTo>
                  <a:pt x="8907" y="8639"/>
                </a:lnTo>
                <a:lnTo>
                  <a:pt x="8955" y="8760"/>
                </a:lnTo>
                <a:lnTo>
                  <a:pt x="8980" y="8858"/>
                </a:lnTo>
                <a:lnTo>
                  <a:pt x="9053" y="8955"/>
                </a:lnTo>
                <a:lnTo>
                  <a:pt x="9101" y="9004"/>
                </a:lnTo>
                <a:lnTo>
                  <a:pt x="9150" y="9028"/>
                </a:lnTo>
                <a:lnTo>
                  <a:pt x="9296" y="9028"/>
                </a:lnTo>
                <a:lnTo>
                  <a:pt x="9369" y="8979"/>
                </a:lnTo>
                <a:lnTo>
                  <a:pt x="9393" y="8931"/>
                </a:lnTo>
                <a:lnTo>
                  <a:pt x="9418" y="8858"/>
                </a:lnTo>
                <a:lnTo>
                  <a:pt x="9418" y="8785"/>
                </a:lnTo>
                <a:lnTo>
                  <a:pt x="9393" y="8639"/>
                </a:lnTo>
                <a:lnTo>
                  <a:pt x="9369" y="8614"/>
                </a:lnTo>
                <a:lnTo>
                  <a:pt x="9345" y="8517"/>
                </a:lnTo>
                <a:lnTo>
                  <a:pt x="9247" y="8322"/>
                </a:lnTo>
                <a:lnTo>
                  <a:pt x="9199" y="8225"/>
                </a:lnTo>
                <a:lnTo>
                  <a:pt x="9101" y="8176"/>
                </a:lnTo>
                <a:lnTo>
                  <a:pt x="9028" y="8152"/>
                </a:lnTo>
                <a:close/>
                <a:moveTo>
                  <a:pt x="16352" y="8541"/>
                </a:moveTo>
                <a:lnTo>
                  <a:pt x="16279" y="8566"/>
                </a:lnTo>
                <a:lnTo>
                  <a:pt x="16231" y="8614"/>
                </a:lnTo>
                <a:lnTo>
                  <a:pt x="16206" y="8663"/>
                </a:lnTo>
                <a:lnTo>
                  <a:pt x="16182" y="8736"/>
                </a:lnTo>
                <a:lnTo>
                  <a:pt x="16182" y="8858"/>
                </a:lnTo>
                <a:lnTo>
                  <a:pt x="16206" y="8979"/>
                </a:lnTo>
                <a:lnTo>
                  <a:pt x="16231" y="9174"/>
                </a:lnTo>
                <a:lnTo>
                  <a:pt x="16255" y="9296"/>
                </a:lnTo>
                <a:lnTo>
                  <a:pt x="16304" y="9369"/>
                </a:lnTo>
                <a:lnTo>
                  <a:pt x="16401" y="9417"/>
                </a:lnTo>
                <a:lnTo>
                  <a:pt x="16498" y="9417"/>
                </a:lnTo>
                <a:lnTo>
                  <a:pt x="16596" y="9393"/>
                </a:lnTo>
                <a:lnTo>
                  <a:pt x="16669" y="9320"/>
                </a:lnTo>
                <a:lnTo>
                  <a:pt x="16693" y="9223"/>
                </a:lnTo>
                <a:lnTo>
                  <a:pt x="16693" y="9101"/>
                </a:lnTo>
                <a:lnTo>
                  <a:pt x="16644" y="8882"/>
                </a:lnTo>
                <a:lnTo>
                  <a:pt x="16596" y="8760"/>
                </a:lnTo>
                <a:lnTo>
                  <a:pt x="16547" y="8639"/>
                </a:lnTo>
                <a:lnTo>
                  <a:pt x="16523" y="8590"/>
                </a:lnTo>
                <a:lnTo>
                  <a:pt x="16474" y="8541"/>
                </a:lnTo>
                <a:close/>
                <a:moveTo>
                  <a:pt x="2434" y="9077"/>
                </a:moveTo>
                <a:lnTo>
                  <a:pt x="2337" y="9101"/>
                </a:lnTo>
                <a:lnTo>
                  <a:pt x="2264" y="9125"/>
                </a:lnTo>
                <a:lnTo>
                  <a:pt x="2191" y="9198"/>
                </a:lnTo>
                <a:lnTo>
                  <a:pt x="2142" y="9271"/>
                </a:lnTo>
                <a:lnTo>
                  <a:pt x="2118" y="9369"/>
                </a:lnTo>
                <a:lnTo>
                  <a:pt x="2094" y="9515"/>
                </a:lnTo>
                <a:lnTo>
                  <a:pt x="2094" y="9612"/>
                </a:lnTo>
                <a:lnTo>
                  <a:pt x="2094" y="9685"/>
                </a:lnTo>
                <a:lnTo>
                  <a:pt x="2118" y="9782"/>
                </a:lnTo>
                <a:lnTo>
                  <a:pt x="2191" y="9831"/>
                </a:lnTo>
                <a:lnTo>
                  <a:pt x="2240" y="9879"/>
                </a:lnTo>
                <a:lnTo>
                  <a:pt x="2337" y="9904"/>
                </a:lnTo>
                <a:lnTo>
                  <a:pt x="2410" y="9879"/>
                </a:lnTo>
                <a:lnTo>
                  <a:pt x="2483" y="9831"/>
                </a:lnTo>
                <a:lnTo>
                  <a:pt x="2556" y="9733"/>
                </a:lnTo>
                <a:lnTo>
                  <a:pt x="2580" y="9612"/>
                </a:lnTo>
                <a:lnTo>
                  <a:pt x="2653" y="9417"/>
                </a:lnTo>
                <a:lnTo>
                  <a:pt x="2653" y="9320"/>
                </a:lnTo>
                <a:lnTo>
                  <a:pt x="2653" y="9247"/>
                </a:lnTo>
                <a:lnTo>
                  <a:pt x="2605" y="9174"/>
                </a:lnTo>
                <a:lnTo>
                  <a:pt x="2532" y="9125"/>
                </a:lnTo>
                <a:lnTo>
                  <a:pt x="2434" y="9077"/>
                </a:lnTo>
                <a:close/>
                <a:moveTo>
                  <a:pt x="9272" y="9296"/>
                </a:moveTo>
                <a:lnTo>
                  <a:pt x="9199" y="9344"/>
                </a:lnTo>
                <a:lnTo>
                  <a:pt x="9101" y="9417"/>
                </a:lnTo>
                <a:lnTo>
                  <a:pt x="9077" y="9539"/>
                </a:lnTo>
                <a:lnTo>
                  <a:pt x="9053" y="9661"/>
                </a:lnTo>
                <a:lnTo>
                  <a:pt x="9077" y="9782"/>
                </a:lnTo>
                <a:lnTo>
                  <a:pt x="9126" y="9904"/>
                </a:lnTo>
                <a:lnTo>
                  <a:pt x="9174" y="10001"/>
                </a:lnTo>
                <a:lnTo>
                  <a:pt x="9247" y="10123"/>
                </a:lnTo>
                <a:lnTo>
                  <a:pt x="9320" y="10196"/>
                </a:lnTo>
                <a:lnTo>
                  <a:pt x="9393" y="10220"/>
                </a:lnTo>
                <a:lnTo>
                  <a:pt x="9442" y="10220"/>
                </a:lnTo>
                <a:lnTo>
                  <a:pt x="9564" y="10196"/>
                </a:lnTo>
                <a:lnTo>
                  <a:pt x="9612" y="10147"/>
                </a:lnTo>
                <a:lnTo>
                  <a:pt x="9661" y="10123"/>
                </a:lnTo>
                <a:lnTo>
                  <a:pt x="9685" y="10050"/>
                </a:lnTo>
                <a:lnTo>
                  <a:pt x="9685" y="10001"/>
                </a:lnTo>
                <a:lnTo>
                  <a:pt x="9685" y="9904"/>
                </a:lnTo>
                <a:lnTo>
                  <a:pt x="9637" y="9806"/>
                </a:lnTo>
                <a:lnTo>
                  <a:pt x="9539" y="9636"/>
                </a:lnTo>
                <a:lnTo>
                  <a:pt x="9515" y="9515"/>
                </a:lnTo>
                <a:lnTo>
                  <a:pt x="9442" y="9393"/>
                </a:lnTo>
                <a:lnTo>
                  <a:pt x="9393" y="9344"/>
                </a:lnTo>
                <a:lnTo>
                  <a:pt x="9345" y="9320"/>
                </a:lnTo>
                <a:lnTo>
                  <a:pt x="9272" y="9296"/>
                </a:lnTo>
                <a:close/>
                <a:moveTo>
                  <a:pt x="16231" y="9855"/>
                </a:moveTo>
                <a:lnTo>
                  <a:pt x="16231" y="9879"/>
                </a:lnTo>
                <a:lnTo>
                  <a:pt x="16182" y="9904"/>
                </a:lnTo>
                <a:lnTo>
                  <a:pt x="16133" y="9952"/>
                </a:lnTo>
                <a:lnTo>
                  <a:pt x="16060" y="10098"/>
                </a:lnTo>
                <a:lnTo>
                  <a:pt x="16012" y="10293"/>
                </a:lnTo>
                <a:lnTo>
                  <a:pt x="16012" y="10390"/>
                </a:lnTo>
                <a:lnTo>
                  <a:pt x="16012" y="10463"/>
                </a:lnTo>
                <a:lnTo>
                  <a:pt x="16085" y="10561"/>
                </a:lnTo>
                <a:lnTo>
                  <a:pt x="16182" y="10634"/>
                </a:lnTo>
                <a:lnTo>
                  <a:pt x="16304" y="10634"/>
                </a:lnTo>
                <a:lnTo>
                  <a:pt x="16352" y="10609"/>
                </a:lnTo>
                <a:lnTo>
                  <a:pt x="16401" y="10561"/>
                </a:lnTo>
                <a:lnTo>
                  <a:pt x="16450" y="10488"/>
                </a:lnTo>
                <a:lnTo>
                  <a:pt x="16474" y="10415"/>
                </a:lnTo>
                <a:lnTo>
                  <a:pt x="16498" y="10244"/>
                </a:lnTo>
                <a:lnTo>
                  <a:pt x="16498" y="10147"/>
                </a:lnTo>
                <a:lnTo>
                  <a:pt x="16498" y="10050"/>
                </a:lnTo>
                <a:lnTo>
                  <a:pt x="16474" y="9952"/>
                </a:lnTo>
                <a:lnTo>
                  <a:pt x="16425" y="9879"/>
                </a:lnTo>
                <a:lnTo>
                  <a:pt x="16328" y="9855"/>
                </a:lnTo>
                <a:close/>
                <a:moveTo>
                  <a:pt x="2167" y="10244"/>
                </a:moveTo>
                <a:lnTo>
                  <a:pt x="2045" y="10269"/>
                </a:lnTo>
                <a:lnTo>
                  <a:pt x="1972" y="10317"/>
                </a:lnTo>
                <a:lnTo>
                  <a:pt x="1875" y="10463"/>
                </a:lnTo>
                <a:lnTo>
                  <a:pt x="1826" y="10634"/>
                </a:lnTo>
                <a:lnTo>
                  <a:pt x="1802" y="10804"/>
                </a:lnTo>
                <a:lnTo>
                  <a:pt x="1850" y="10926"/>
                </a:lnTo>
                <a:lnTo>
                  <a:pt x="1923" y="11023"/>
                </a:lnTo>
                <a:lnTo>
                  <a:pt x="1948" y="11072"/>
                </a:lnTo>
                <a:lnTo>
                  <a:pt x="2021" y="11096"/>
                </a:lnTo>
                <a:lnTo>
                  <a:pt x="2118" y="11096"/>
                </a:lnTo>
                <a:lnTo>
                  <a:pt x="2191" y="11072"/>
                </a:lnTo>
                <a:lnTo>
                  <a:pt x="2215" y="11023"/>
                </a:lnTo>
                <a:lnTo>
                  <a:pt x="2288" y="10950"/>
                </a:lnTo>
                <a:lnTo>
                  <a:pt x="2313" y="10877"/>
                </a:lnTo>
                <a:lnTo>
                  <a:pt x="2337" y="10780"/>
                </a:lnTo>
                <a:lnTo>
                  <a:pt x="2337" y="10755"/>
                </a:lnTo>
                <a:lnTo>
                  <a:pt x="2337" y="10731"/>
                </a:lnTo>
                <a:lnTo>
                  <a:pt x="2386" y="10658"/>
                </a:lnTo>
                <a:lnTo>
                  <a:pt x="2410" y="10561"/>
                </a:lnTo>
                <a:lnTo>
                  <a:pt x="2434" y="10488"/>
                </a:lnTo>
                <a:lnTo>
                  <a:pt x="2410" y="10390"/>
                </a:lnTo>
                <a:lnTo>
                  <a:pt x="2337" y="10317"/>
                </a:lnTo>
                <a:lnTo>
                  <a:pt x="2264" y="10269"/>
                </a:lnTo>
                <a:lnTo>
                  <a:pt x="2167" y="10244"/>
                </a:lnTo>
                <a:close/>
                <a:moveTo>
                  <a:pt x="9661" y="10512"/>
                </a:moveTo>
                <a:lnTo>
                  <a:pt x="9612" y="10536"/>
                </a:lnTo>
                <a:lnTo>
                  <a:pt x="9539" y="10609"/>
                </a:lnTo>
                <a:lnTo>
                  <a:pt x="9491" y="10658"/>
                </a:lnTo>
                <a:lnTo>
                  <a:pt x="9491" y="10731"/>
                </a:lnTo>
                <a:lnTo>
                  <a:pt x="9491" y="10877"/>
                </a:lnTo>
                <a:lnTo>
                  <a:pt x="9539" y="11023"/>
                </a:lnTo>
                <a:lnTo>
                  <a:pt x="9588" y="11169"/>
                </a:lnTo>
                <a:lnTo>
                  <a:pt x="9637" y="11242"/>
                </a:lnTo>
                <a:lnTo>
                  <a:pt x="9710" y="11315"/>
                </a:lnTo>
                <a:lnTo>
                  <a:pt x="9783" y="11339"/>
                </a:lnTo>
                <a:lnTo>
                  <a:pt x="9880" y="11339"/>
                </a:lnTo>
                <a:lnTo>
                  <a:pt x="9977" y="11291"/>
                </a:lnTo>
                <a:lnTo>
                  <a:pt x="10026" y="11218"/>
                </a:lnTo>
                <a:lnTo>
                  <a:pt x="10075" y="11120"/>
                </a:lnTo>
                <a:lnTo>
                  <a:pt x="10050" y="11023"/>
                </a:lnTo>
                <a:lnTo>
                  <a:pt x="10002" y="10877"/>
                </a:lnTo>
                <a:lnTo>
                  <a:pt x="9929" y="10731"/>
                </a:lnTo>
                <a:lnTo>
                  <a:pt x="9831" y="10609"/>
                </a:lnTo>
                <a:lnTo>
                  <a:pt x="9783" y="10561"/>
                </a:lnTo>
                <a:lnTo>
                  <a:pt x="9710" y="10536"/>
                </a:lnTo>
                <a:lnTo>
                  <a:pt x="9661" y="10512"/>
                </a:lnTo>
                <a:close/>
                <a:moveTo>
                  <a:pt x="15987" y="10999"/>
                </a:moveTo>
                <a:lnTo>
                  <a:pt x="15890" y="11047"/>
                </a:lnTo>
                <a:lnTo>
                  <a:pt x="15817" y="11120"/>
                </a:lnTo>
                <a:lnTo>
                  <a:pt x="15720" y="11291"/>
                </a:lnTo>
                <a:lnTo>
                  <a:pt x="15598" y="11461"/>
                </a:lnTo>
                <a:lnTo>
                  <a:pt x="15525" y="11631"/>
                </a:lnTo>
                <a:lnTo>
                  <a:pt x="15525" y="11729"/>
                </a:lnTo>
                <a:lnTo>
                  <a:pt x="15549" y="11802"/>
                </a:lnTo>
                <a:lnTo>
                  <a:pt x="15598" y="11850"/>
                </a:lnTo>
                <a:lnTo>
                  <a:pt x="15647" y="11899"/>
                </a:lnTo>
                <a:lnTo>
                  <a:pt x="15720" y="11948"/>
                </a:lnTo>
                <a:lnTo>
                  <a:pt x="15793" y="11948"/>
                </a:lnTo>
                <a:lnTo>
                  <a:pt x="15866" y="11923"/>
                </a:lnTo>
                <a:lnTo>
                  <a:pt x="15939" y="11875"/>
                </a:lnTo>
                <a:lnTo>
                  <a:pt x="16036" y="11704"/>
                </a:lnTo>
                <a:lnTo>
                  <a:pt x="16109" y="11510"/>
                </a:lnTo>
                <a:lnTo>
                  <a:pt x="16182" y="11315"/>
                </a:lnTo>
                <a:lnTo>
                  <a:pt x="16206" y="11218"/>
                </a:lnTo>
                <a:lnTo>
                  <a:pt x="16206" y="11120"/>
                </a:lnTo>
                <a:lnTo>
                  <a:pt x="16182" y="11047"/>
                </a:lnTo>
                <a:lnTo>
                  <a:pt x="16133" y="11023"/>
                </a:lnTo>
                <a:lnTo>
                  <a:pt x="16060" y="10999"/>
                </a:lnTo>
                <a:close/>
                <a:moveTo>
                  <a:pt x="1996" y="11437"/>
                </a:moveTo>
                <a:lnTo>
                  <a:pt x="1948" y="11461"/>
                </a:lnTo>
                <a:lnTo>
                  <a:pt x="1875" y="11485"/>
                </a:lnTo>
                <a:lnTo>
                  <a:pt x="1826" y="11558"/>
                </a:lnTo>
                <a:lnTo>
                  <a:pt x="1802" y="11607"/>
                </a:lnTo>
                <a:lnTo>
                  <a:pt x="1777" y="11680"/>
                </a:lnTo>
                <a:lnTo>
                  <a:pt x="1777" y="11826"/>
                </a:lnTo>
                <a:lnTo>
                  <a:pt x="1777" y="11899"/>
                </a:lnTo>
                <a:lnTo>
                  <a:pt x="1802" y="12021"/>
                </a:lnTo>
                <a:lnTo>
                  <a:pt x="1850" y="12094"/>
                </a:lnTo>
                <a:lnTo>
                  <a:pt x="1899" y="12142"/>
                </a:lnTo>
                <a:lnTo>
                  <a:pt x="1972" y="12167"/>
                </a:lnTo>
                <a:lnTo>
                  <a:pt x="2069" y="12167"/>
                </a:lnTo>
                <a:lnTo>
                  <a:pt x="2118" y="12142"/>
                </a:lnTo>
                <a:lnTo>
                  <a:pt x="2191" y="12094"/>
                </a:lnTo>
                <a:lnTo>
                  <a:pt x="2215" y="12021"/>
                </a:lnTo>
                <a:lnTo>
                  <a:pt x="2264" y="11875"/>
                </a:lnTo>
                <a:lnTo>
                  <a:pt x="2288" y="11753"/>
                </a:lnTo>
                <a:lnTo>
                  <a:pt x="2288" y="11680"/>
                </a:lnTo>
                <a:lnTo>
                  <a:pt x="2288" y="11607"/>
                </a:lnTo>
                <a:lnTo>
                  <a:pt x="2264" y="11534"/>
                </a:lnTo>
                <a:lnTo>
                  <a:pt x="2215" y="11485"/>
                </a:lnTo>
                <a:lnTo>
                  <a:pt x="2142" y="11437"/>
                </a:lnTo>
                <a:close/>
                <a:moveTo>
                  <a:pt x="10221" y="11753"/>
                </a:moveTo>
                <a:lnTo>
                  <a:pt x="10123" y="11802"/>
                </a:lnTo>
                <a:lnTo>
                  <a:pt x="10075" y="11875"/>
                </a:lnTo>
                <a:lnTo>
                  <a:pt x="10075" y="11996"/>
                </a:lnTo>
                <a:lnTo>
                  <a:pt x="10123" y="12094"/>
                </a:lnTo>
                <a:lnTo>
                  <a:pt x="10172" y="12191"/>
                </a:lnTo>
                <a:lnTo>
                  <a:pt x="10342" y="12337"/>
                </a:lnTo>
                <a:lnTo>
                  <a:pt x="10440" y="12410"/>
                </a:lnTo>
                <a:lnTo>
                  <a:pt x="10561" y="12483"/>
                </a:lnTo>
                <a:lnTo>
                  <a:pt x="10683" y="12532"/>
                </a:lnTo>
                <a:lnTo>
                  <a:pt x="10829" y="12532"/>
                </a:lnTo>
                <a:lnTo>
                  <a:pt x="10926" y="12507"/>
                </a:lnTo>
                <a:lnTo>
                  <a:pt x="10999" y="12459"/>
                </a:lnTo>
                <a:lnTo>
                  <a:pt x="11048" y="12386"/>
                </a:lnTo>
                <a:lnTo>
                  <a:pt x="11072" y="12313"/>
                </a:lnTo>
                <a:lnTo>
                  <a:pt x="11072" y="12240"/>
                </a:lnTo>
                <a:lnTo>
                  <a:pt x="11048" y="12167"/>
                </a:lnTo>
                <a:lnTo>
                  <a:pt x="10975" y="12094"/>
                </a:lnTo>
                <a:lnTo>
                  <a:pt x="10902" y="12045"/>
                </a:lnTo>
                <a:lnTo>
                  <a:pt x="10756" y="12021"/>
                </a:lnTo>
                <a:lnTo>
                  <a:pt x="10634" y="11948"/>
                </a:lnTo>
                <a:lnTo>
                  <a:pt x="10488" y="11826"/>
                </a:lnTo>
                <a:lnTo>
                  <a:pt x="10415" y="11777"/>
                </a:lnTo>
                <a:lnTo>
                  <a:pt x="10318" y="11753"/>
                </a:lnTo>
                <a:close/>
                <a:moveTo>
                  <a:pt x="15306" y="11996"/>
                </a:moveTo>
                <a:lnTo>
                  <a:pt x="15257" y="12045"/>
                </a:lnTo>
                <a:lnTo>
                  <a:pt x="15136" y="12167"/>
                </a:lnTo>
                <a:lnTo>
                  <a:pt x="15014" y="12288"/>
                </a:lnTo>
                <a:lnTo>
                  <a:pt x="14868" y="12386"/>
                </a:lnTo>
                <a:lnTo>
                  <a:pt x="14795" y="12434"/>
                </a:lnTo>
                <a:lnTo>
                  <a:pt x="14722" y="12483"/>
                </a:lnTo>
                <a:lnTo>
                  <a:pt x="14698" y="12532"/>
                </a:lnTo>
                <a:lnTo>
                  <a:pt x="14698" y="12605"/>
                </a:lnTo>
                <a:lnTo>
                  <a:pt x="14722" y="12653"/>
                </a:lnTo>
                <a:lnTo>
                  <a:pt x="14746" y="12678"/>
                </a:lnTo>
                <a:lnTo>
                  <a:pt x="14868" y="12726"/>
                </a:lnTo>
                <a:lnTo>
                  <a:pt x="14990" y="12726"/>
                </a:lnTo>
                <a:lnTo>
                  <a:pt x="15111" y="12702"/>
                </a:lnTo>
                <a:lnTo>
                  <a:pt x="15209" y="12629"/>
                </a:lnTo>
                <a:lnTo>
                  <a:pt x="15330" y="12556"/>
                </a:lnTo>
                <a:lnTo>
                  <a:pt x="15428" y="12483"/>
                </a:lnTo>
                <a:lnTo>
                  <a:pt x="15501" y="12386"/>
                </a:lnTo>
                <a:lnTo>
                  <a:pt x="15574" y="12288"/>
                </a:lnTo>
                <a:lnTo>
                  <a:pt x="15598" y="12215"/>
                </a:lnTo>
                <a:lnTo>
                  <a:pt x="15598" y="12142"/>
                </a:lnTo>
                <a:lnTo>
                  <a:pt x="15574" y="12094"/>
                </a:lnTo>
                <a:lnTo>
                  <a:pt x="15525" y="12045"/>
                </a:lnTo>
                <a:lnTo>
                  <a:pt x="15452" y="11996"/>
                </a:lnTo>
                <a:close/>
                <a:moveTo>
                  <a:pt x="14114" y="12605"/>
                </a:moveTo>
                <a:lnTo>
                  <a:pt x="14041" y="12629"/>
                </a:lnTo>
                <a:lnTo>
                  <a:pt x="13968" y="12678"/>
                </a:lnTo>
                <a:lnTo>
                  <a:pt x="13895" y="12726"/>
                </a:lnTo>
                <a:lnTo>
                  <a:pt x="13797" y="12751"/>
                </a:lnTo>
                <a:lnTo>
                  <a:pt x="13700" y="12751"/>
                </a:lnTo>
                <a:lnTo>
                  <a:pt x="13578" y="12775"/>
                </a:lnTo>
                <a:lnTo>
                  <a:pt x="13481" y="12848"/>
                </a:lnTo>
                <a:lnTo>
                  <a:pt x="13432" y="12872"/>
                </a:lnTo>
                <a:lnTo>
                  <a:pt x="13408" y="12921"/>
                </a:lnTo>
                <a:lnTo>
                  <a:pt x="13408" y="12970"/>
                </a:lnTo>
                <a:lnTo>
                  <a:pt x="13432" y="13018"/>
                </a:lnTo>
                <a:lnTo>
                  <a:pt x="13457" y="13091"/>
                </a:lnTo>
                <a:lnTo>
                  <a:pt x="13505" y="13116"/>
                </a:lnTo>
                <a:lnTo>
                  <a:pt x="13603" y="13164"/>
                </a:lnTo>
                <a:lnTo>
                  <a:pt x="13724" y="13189"/>
                </a:lnTo>
                <a:lnTo>
                  <a:pt x="13870" y="13189"/>
                </a:lnTo>
                <a:lnTo>
                  <a:pt x="14016" y="13164"/>
                </a:lnTo>
                <a:lnTo>
                  <a:pt x="14162" y="13091"/>
                </a:lnTo>
                <a:lnTo>
                  <a:pt x="14284" y="12994"/>
                </a:lnTo>
                <a:lnTo>
                  <a:pt x="14333" y="12945"/>
                </a:lnTo>
                <a:lnTo>
                  <a:pt x="14357" y="12872"/>
                </a:lnTo>
                <a:lnTo>
                  <a:pt x="14357" y="12799"/>
                </a:lnTo>
                <a:lnTo>
                  <a:pt x="14357" y="12726"/>
                </a:lnTo>
                <a:lnTo>
                  <a:pt x="14333" y="12678"/>
                </a:lnTo>
                <a:lnTo>
                  <a:pt x="14284" y="12653"/>
                </a:lnTo>
                <a:lnTo>
                  <a:pt x="14235" y="12605"/>
                </a:lnTo>
                <a:close/>
                <a:moveTo>
                  <a:pt x="6668" y="512"/>
                </a:moveTo>
                <a:lnTo>
                  <a:pt x="6887" y="755"/>
                </a:lnTo>
                <a:lnTo>
                  <a:pt x="7130" y="950"/>
                </a:lnTo>
                <a:lnTo>
                  <a:pt x="7398" y="1120"/>
                </a:lnTo>
                <a:lnTo>
                  <a:pt x="7666" y="1290"/>
                </a:lnTo>
                <a:lnTo>
                  <a:pt x="8250" y="1558"/>
                </a:lnTo>
                <a:lnTo>
                  <a:pt x="8834" y="1801"/>
                </a:lnTo>
                <a:lnTo>
                  <a:pt x="9320" y="2020"/>
                </a:lnTo>
                <a:lnTo>
                  <a:pt x="9807" y="2215"/>
                </a:lnTo>
                <a:lnTo>
                  <a:pt x="10780" y="2604"/>
                </a:lnTo>
                <a:lnTo>
                  <a:pt x="11194" y="2799"/>
                </a:lnTo>
                <a:lnTo>
                  <a:pt x="11559" y="3018"/>
                </a:lnTo>
                <a:lnTo>
                  <a:pt x="11729" y="3115"/>
                </a:lnTo>
                <a:lnTo>
                  <a:pt x="11924" y="3188"/>
                </a:lnTo>
                <a:lnTo>
                  <a:pt x="12094" y="3261"/>
                </a:lnTo>
                <a:lnTo>
                  <a:pt x="12240" y="3358"/>
                </a:lnTo>
                <a:lnTo>
                  <a:pt x="12264" y="3407"/>
                </a:lnTo>
                <a:lnTo>
                  <a:pt x="12313" y="3456"/>
                </a:lnTo>
                <a:lnTo>
                  <a:pt x="12410" y="3480"/>
                </a:lnTo>
                <a:lnTo>
                  <a:pt x="12435" y="3942"/>
                </a:lnTo>
                <a:lnTo>
                  <a:pt x="11851" y="3650"/>
                </a:lnTo>
                <a:lnTo>
                  <a:pt x="11389" y="3407"/>
                </a:lnTo>
                <a:lnTo>
                  <a:pt x="11170" y="3310"/>
                </a:lnTo>
                <a:lnTo>
                  <a:pt x="10926" y="3237"/>
                </a:lnTo>
                <a:lnTo>
                  <a:pt x="10878" y="3237"/>
                </a:lnTo>
                <a:lnTo>
                  <a:pt x="10853" y="3261"/>
                </a:lnTo>
                <a:lnTo>
                  <a:pt x="10853" y="3285"/>
                </a:lnTo>
                <a:lnTo>
                  <a:pt x="10853" y="3310"/>
                </a:lnTo>
                <a:lnTo>
                  <a:pt x="11024" y="3480"/>
                </a:lnTo>
                <a:lnTo>
                  <a:pt x="11218" y="3626"/>
                </a:lnTo>
                <a:lnTo>
                  <a:pt x="11608" y="3869"/>
                </a:lnTo>
                <a:lnTo>
                  <a:pt x="12045" y="4113"/>
                </a:lnTo>
                <a:lnTo>
                  <a:pt x="12459" y="4307"/>
                </a:lnTo>
                <a:lnTo>
                  <a:pt x="12483" y="4818"/>
                </a:lnTo>
                <a:lnTo>
                  <a:pt x="12337" y="4770"/>
                </a:lnTo>
                <a:lnTo>
                  <a:pt x="12216" y="4721"/>
                </a:lnTo>
                <a:lnTo>
                  <a:pt x="12021" y="4672"/>
                </a:lnTo>
                <a:lnTo>
                  <a:pt x="11729" y="4526"/>
                </a:lnTo>
                <a:lnTo>
                  <a:pt x="11413" y="4380"/>
                </a:lnTo>
                <a:lnTo>
                  <a:pt x="11218" y="4259"/>
                </a:lnTo>
                <a:lnTo>
                  <a:pt x="11121" y="4234"/>
                </a:lnTo>
                <a:lnTo>
                  <a:pt x="11024" y="4210"/>
                </a:lnTo>
                <a:lnTo>
                  <a:pt x="10975" y="4210"/>
                </a:lnTo>
                <a:lnTo>
                  <a:pt x="10951" y="4259"/>
                </a:lnTo>
                <a:lnTo>
                  <a:pt x="10951" y="4283"/>
                </a:lnTo>
                <a:lnTo>
                  <a:pt x="10951" y="4332"/>
                </a:lnTo>
                <a:lnTo>
                  <a:pt x="11024" y="4429"/>
                </a:lnTo>
                <a:lnTo>
                  <a:pt x="11121" y="4526"/>
                </a:lnTo>
                <a:lnTo>
                  <a:pt x="11218" y="4599"/>
                </a:lnTo>
                <a:lnTo>
                  <a:pt x="11340" y="4672"/>
                </a:lnTo>
                <a:lnTo>
                  <a:pt x="11608" y="4818"/>
                </a:lnTo>
                <a:lnTo>
                  <a:pt x="11826" y="4916"/>
                </a:lnTo>
                <a:lnTo>
                  <a:pt x="12143" y="5037"/>
                </a:lnTo>
                <a:lnTo>
                  <a:pt x="12313" y="5086"/>
                </a:lnTo>
                <a:lnTo>
                  <a:pt x="12410" y="5086"/>
                </a:lnTo>
                <a:lnTo>
                  <a:pt x="12483" y="5062"/>
                </a:lnTo>
                <a:lnTo>
                  <a:pt x="12483" y="5743"/>
                </a:lnTo>
                <a:lnTo>
                  <a:pt x="12289" y="5621"/>
                </a:lnTo>
                <a:lnTo>
                  <a:pt x="12094" y="5475"/>
                </a:lnTo>
                <a:lnTo>
                  <a:pt x="11608" y="5256"/>
                </a:lnTo>
                <a:lnTo>
                  <a:pt x="11194" y="5110"/>
                </a:lnTo>
                <a:lnTo>
                  <a:pt x="11024" y="5062"/>
                </a:lnTo>
                <a:lnTo>
                  <a:pt x="10926" y="5062"/>
                </a:lnTo>
                <a:lnTo>
                  <a:pt x="10902" y="5086"/>
                </a:lnTo>
                <a:lnTo>
                  <a:pt x="10878" y="5110"/>
                </a:lnTo>
                <a:lnTo>
                  <a:pt x="10951" y="5232"/>
                </a:lnTo>
                <a:lnTo>
                  <a:pt x="11024" y="5305"/>
                </a:lnTo>
                <a:lnTo>
                  <a:pt x="11121" y="5378"/>
                </a:lnTo>
                <a:lnTo>
                  <a:pt x="11267" y="5451"/>
                </a:lnTo>
                <a:lnTo>
                  <a:pt x="11535" y="5548"/>
                </a:lnTo>
                <a:lnTo>
                  <a:pt x="11754" y="5646"/>
                </a:lnTo>
                <a:lnTo>
                  <a:pt x="12094" y="5792"/>
                </a:lnTo>
                <a:lnTo>
                  <a:pt x="12240" y="5889"/>
                </a:lnTo>
                <a:lnTo>
                  <a:pt x="12386" y="6011"/>
                </a:lnTo>
                <a:lnTo>
                  <a:pt x="12483" y="6108"/>
                </a:lnTo>
                <a:lnTo>
                  <a:pt x="12483" y="6254"/>
                </a:lnTo>
                <a:lnTo>
                  <a:pt x="12337" y="6157"/>
                </a:lnTo>
                <a:lnTo>
                  <a:pt x="12191" y="6084"/>
                </a:lnTo>
                <a:lnTo>
                  <a:pt x="11899" y="5938"/>
                </a:lnTo>
                <a:lnTo>
                  <a:pt x="11705" y="5816"/>
                </a:lnTo>
                <a:lnTo>
                  <a:pt x="11510" y="5743"/>
                </a:lnTo>
                <a:lnTo>
                  <a:pt x="11291" y="5670"/>
                </a:lnTo>
                <a:lnTo>
                  <a:pt x="11194" y="5670"/>
                </a:lnTo>
                <a:lnTo>
                  <a:pt x="11097" y="5694"/>
                </a:lnTo>
                <a:lnTo>
                  <a:pt x="11072" y="5694"/>
                </a:lnTo>
                <a:lnTo>
                  <a:pt x="11072" y="5719"/>
                </a:lnTo>
                <a:lnTo>
                  <a:pt x="11145" y="5816"/>
                </a:lnTo>
                <a:lnTo>
                  <a:pt x="11218" y="5889"/>
                </a:lnTo>
                <a:lnTo>
                  <a:pt x="11413" y="6035"/>
                </a:lnTo>
                <a:lnTo>
                  <a:pt x="11826" y="6254"/>
                </a:lnTo>
                <a:lnTo>
                  <a:pt x="12143" y="6449"/>
                </a:lnTo>
                <a:lnTo>
                  <a:pt x="12289" y="6522"/>
                </a:lnTo>
                <a:lnTo>
                  <a:pt x="12459" y="6570"/>
                </a:lnTo>
                <a:lnTo>
                  <a:pt x="12459" y="6838"/>
                </a:lnTo>
                <a:lnTo>
                  <a:pt x="12459" y="6862"/>
                </a:lnTo>
                <a:lnTo>
                  <a:pt x="12337" y="6765"/>
                </a:lnTo>
                <a:lnTo>
                  <a:pt x="12216" y="6668"/>
                </a:lnTo>
                <a:lnTo>
                  <a:pt x="12094" y="6619"/>
                </a:lnTo>
                <a:lnTo>
                  <a:pt x="11924" y="6546"/>
                </a:lnTo>
                <a:lnTo>
                  <a:pt x="11729" y="6473"/>
                </a:lnTo>
                <a:lnTo>
                  <a:pt x="11486" y="6424"/>
                </a:lnTo>
                <a:lnTo>
                  <a:pt x="11267" y="6376"/>
                </a:lnTo>
                <a:lnTo>
                  <a:pt x="11072" y="6303"/>
                </a:lnTo>
                <a:lnTo>
                  <a:pt x="11048" y="6303"/>
                </a:lnTo>
                <a:lnTo>
                  <a:pt x="11048" y="6327"/>
                </a:lnTo>
                <a:lnTo>
                  <a:pt x="11145" y="6449"/>
                </a:lnTo>
                <a:lnTo>
                  <a:pt x="11267" y="6546"/>
                </a:lnTo>
                <a:lnTo>
                  <a:pt x="11389" y="6619"/>
                </a:lnTo>
                <a:lnTo>
                  <a:pt x="11535" y="6692"/>
                </a:lnTo>
                <a:lnTo>
                  <a:pt x="11948" y="6862"/>
                </a:lnTo>
                <a:lnTo>
                  <a:pt x="12143" y="6960"/>
                </a:lnTo>
                <a:lnTo>
                  <a:pt x="12216" y="7033"/>
                </a:lnTo>
                <a:lnTo>
                  <a:pt x="12289" y="7106"/>
                </a:lnTo>
                <a:lnTo>
                  <a:pt x="12362" y="7179"/>
                </a:lnTo>
                <a:lnTo>
                  <a:pt x="12459" y="7179"/>
                </a:lnTo>
                <a:lnTo>
                  <a:pt x="12459" y="7592"/>
                </a:lnTo>
                <a:lnTo>
                  <a:pt x="12264" y="7495"/>
                </a:lnTo>
                <a:lnTo>
                  <a:pt x="12070" y="7422"/>
                </a:lnTo>
                <a:lnTo>
                  <a:pt x="11802" y="7349"/>
                </a:lnTo>
                <a:lnTo>
                  <a:pt x="11389" y="7106"/>
                </a:lnTo>
                <a:lnTo>
                  <a:pt x="11121" y="7008"/>
                </a:lnTo>
                <a:lnTo>
                  <a:pt x="11024" y="6984"/>
                </a:lnTo>
                <a:lnTo>
                  <a:pt x="10999" y="6984"/>
                </a:lnTo>
                <a:lnTo>
                  <a:pt x="10975" y="7008"/>
                </a:lnTo>
                <a:lnTo>
                  <a:pt x="10975" y="7057"/>
                </a:lnTo>
                <a:lnTo>
                  <a:pt x="10975" y="7106"/>
                </a:lnTo>
                <a:lnTo>
                  <a:pt x="10999" y="7227"/>
                </a:lnTo>
                <a:lnTo>
                  <a:pt x="11097" y="7325"/>
                </a:lnTo>
                <a:lnTo>
                  <a:pt x="11194" y="7398"/>
                </a:lnTo>
                <a:lnTo>
                  <a:pt x="11437" y="7544"/>
                </a:lnTo>
                <a:lnTo>
                  <a:pt x="11632" y="7641"/>
                </a:lnTo>
                <a:lnTo>
                  <a:pt x="11997" y="7836"/>
                </a:lnTo>
                <a:lnTo>
                  <a:pt x="12240" y="7909"/>
                </a:lnTo>
                <a:lnTo>
                  <a:pt x="12362" y="7933"/>
                </a:lnTo>
                <a:lnTo>
                  <a:pt x="12459" y="7957"/>
                </a:lnTo>
                <a:lnTo>
                  <a:pt x="12459" y="8298"/>
                </a:lnTo>
                <a:lnTo>
                  <a:pt x="12216" y="8176"/>
                </a:lnTo>
                <a:lnTo>
                  <a:pt x="11972" y="8055"/>
                </a:lnTo>
                <a:lnTo>
                  <a:pt x="11754" y="7909"/>
                </a:lnTo>
                <a:lnTo>
                  <a:pt x="11535" y="7738"/>
                </a:lnTo>
                <a:lnTo>
                  <a:pt x="11413" y="7665"/>
                </a:lnTo>
                <a:lnTo>
                  <a:pt x="11291" y="7617"/>
                </a:lnTo>
                <a:lnTo>
                  <a:pt x="11170" y="7592"/>
                </a:lnTo>
                <a:lnTo>
                  <a:pt x="11048" y="7568"/>
                </a:lnTo>
                <a:lnTo>
                  <a:pt x="11048" y="7592"/>
                </a:lnTo>
                <a:lnTo>
                  <a:pt x="11024" y="7617"/>
                </a:lnTo>
                <a:lnTo>
                  <a:pt x="11072" y="7714"/>
                </a:lnTo>
                <a:lnTo>
                  <a:pt x="11145" y="7836"/>
                </a:lnTo>
                <a:lnTo>
                  <a:pt x="11243" y="7933"/>
                </a:lnTo>
                <a:lnTo>
                  <a:pt x="11364" y="8006"/>
                </a:lnTo>
                <a:lnTo>
                  <a:pt x="11583" y="8176"/>
                </a:lnTo>
                <a:lnTo>
                  <a:pt x="11802" y="8322"/>
                </a:lnTo>
                <a:lnTo>
                  <a:pt x="12118" y="8493"/>
                </a:lnTo>
                <a:lnTo>
                  <a:pt x="12289" y="8590"/>
                </a:lnTo>
                <a:lnTo>
                  <a:pt x="12459" y="8663"/>
                </a:lnTo>
                <a:lnTo>
                  <a:pt x="12483" y="9101"/>
                </a:lnTo>
                <a:lnTo>
                  <a:pt x="12435" y="9028"/>
                </a:lnTo>
                <a:lnTo>
                  <a:pt x="12386" y="8979"/>
                </a:lnTo>
                <a:lnTo>
                  <a:pt x="12216" y="8882"/>
                </a:lnTo>
                <a:lnTo>
                  <a:pt x="11899" y="8736"/>
                </a:lnTo>
                <a:lnTo>
                  <a:pt x="11559" y="8517"/>
                </a:lnTo>
                <a:lnTo>
                  <a:pt x="11364" y="8420"/>
                </a:lnTo>
                <a:lnTo>
                  <a:pt x="11291" y="8395"/>
                </a:lnTo>
                <a:lnTo>
                  <a:pt x="11194" y="8371"/>
                </a:lnTo>
                <a:lnTo>
                  <a:pt x="11170" y="8371"/>
                </a:lnTo>
                <a:lnTo>
                  <a:pt x="11170" y="8395"/>
                </a:lnTo>
                <a:lnTo>
                  <a:pt x="11194" y="8493"/>
                </a:lnTo>
                <a:lnTo>
                  <a:pt x="11218" y="8566"/>
                </a:lnTo>
                <a:lnTo>
                  <a:pt x="11364" y="8712"/>
                </a:lnTo>
                <a:lnTo>
                  <a:pt x="11535" y="8858"/>
                </a:lnTo>
                <a:lnTo>
                  <a:pt x="11681" y="8955"/>
                </a:lnTo>
                <a:lnTo>
                  <a:pt x="11851" y="9052"/>
                </a:lnTo>
                <a:lnTo>
                  <a:pt x="12070" y="9174"/>
                </a:lnTo>
                <a:lnTo>
                  <a:pt x="12167" y="9223"/>
                </a:lnTo>
                <a:lnTo>
                  <a:pt x="12264" y="9247"/>
                </a:lnTo>
                <a:lnTo>
                  <a:pt x="12362" y="9247"/>
                </a:lnTo>
                <a:lnTo>
                  <a:pt x="12459" y="9223"/>
                </a:lnTo>
                <a:lnTo>
                  <a:pt x="12483" y="9198"/>
                </a:lnTo>
                <a:lnTo>
                  <a:pt x="12508" y="10025"/>
                </a:lnTo>
                <a:lnTo>
                  <a:pt x="12386" y="9879"/>
                </a:lnTo>
                <a:lnTo>
                  <a:pt x="12240" y="9758"/>
                </a:lnTo>
                <a:lnTo>
                  <a:pt x="11924" y="9515"/>
                </a:lnTo>
                <a:lnTo>
                  <a:pt x="11608" y="9296"/>
                </a:lnTo>
                <a:lnTo>
                  <a:pt x="11267" y="9101"/>
                </a:lnTo>
                <a:lnTo>
                  <a:pt x="11243" y="9077"/>
                </a:lnTo>
                <a:lnTo>
                  <a:pt x="11218" y="9101"/>
                </a:lnTo>
                <a:lnTo>
                  <a:pt x="11218" y="9125"/>
                </a:lnTo>
                <a:lnTo>
                  <a:pt x="11218" y="9150"/>
                </a:lnTo>
                <a:lnTo>
                  <a:pt x="11340" y="9296"/>
                </a:lnTo>
                <a:lnTo>
                  <a:pt x="11462" y="9466"/>
                </a:lnTo>
                <a:lnTo>
                  <a:pt x="11608" y="9612"/>
                </a:lnTo>
                <a:lnTo>
                  <a:pt x="11754" y="9733"/>
                </a:lnTo>
                <a:lnTo>
                  <a:pt x="11924" y="9855"/>
                </a:lnTo>
                <a:lnTo>
                  <a:pt x="12094" y="9952"/>
                </a:lnTo>
                <a:lnTo>
                  <a:pt x="12289" y="10050"/>
                </a:lnTo>
                <a:lnTo>
                  <a:pt x="12459" y="10098"/>
                </a:lnTo>
                <a:lnTo>
                  <a:pt x="12508" y="10098"/>
                </a:lnTo>
                <a:lnTo>
                  <a:pt x="12508" y="10488"/>
                </a:lnTo>
                <a:lnTo>
                  <a:pt x="12289" y="10317"/>
                </a:lnTo>
                <a:lnTo>
                  <a:pt x="11802" y="10001"/>
                </a:lnTo>
                <a:lnTo>
                  <a:pt x="11608" y="9855"/>
                </a:lnTo>
                <a:lnTo>
                  <a:pt x="11486" y="9782"/>
                </a:lnTo>
                <a:lnTo>
                  <a:pt x="11389" y="9733"/>
                </a:lnTo>
                <a:lnTo>
                  <a:pt x="11364" y="9758"/>
                </a:lnTo>
                <a:lnTo>
                  <a:pt x="11364" y="9855"/>
                </a:lnTo>
                <a:lnTo>
                  <a:pt x="11389" y="9952"/>
                </a:lnTo>
                <a:lnTo>
                  <a:pt x="11437" y="10050"/>
                </a:lnTo>
                <a:lnTo>
                  <a:pt x="11510" y="10147"/>
                </a:lnTo>
                <a:lnTo>
                  <a:pt x="11681" y="10317"/>
                </a:lnTo>
                <a:lnTo>
                  <a:pt x="11851" y="10439"/>
                </a:lnTo>
                <a:lnTo>
                  <a:pt x="12094" y="10585"/>
                </a:lnTo>
                <a:lnTo>
                  <a:pt x="12313" y="10780"/>
                </a:lnTo>
                <a:lnTo>
                  <a:pt x="12410" y="10877"/>
                </a:lnTo>
                <a:lnTo>
                  <a:pt x="12508" y="10999"/>
                </a:lnTo>
                <a:lnTo>
                  <a:pt x="12483" y="11291"/>
                </a:lnTo>
                <a:lnTo>
                  <a:pt x="11875" y="10901"/>
                </a:lnTo>
                <a:lnTo>
                  <a:pt x="11705" y="10780"/>
                </a:lnTo>
                <a:lnTo>
                  <a:pt x="11535" y="10658"/>
                </a:lnTo>
                <a:lnTo>
                  <a:pt x="11462" y="10609"/>
                </a:lnTo>
                <a:lnTo>
                  <a:pt x="11364" y="10585"/>
                </a:lnTo>
                <a:lnTo>
                  <a:pt x="11267" y="10561"/>
                </a:lnTo>
                <a:lnTo>
                  <a:pt x="11145" y="10585"/>
                </a:lnTo>
                <a:lnTo>
                  <a:pt x="11121" y="10609"/>
                </a:lnTo>
                <a:lnTo>
                  <a:pt x="11145" y="10634"/>
                </a:lnTo>
                <a:lnTo>
                  <a:pt x="11291" y="10780"/>
                </a:lnTo>
                <a:lnTo>
                  <a:pt x="11413" y="10926"/>
                </a:lnTo>
                <a:lnTo>
                  <a:pt x="11535" y="11072"/>
                </a:lnTo>
                <a:lnTo>
                  <a:pt x="11705" y="11218"/>
                </a:lnTo>
                <a:lnTo>
                  <a:pt x="12070" y="11485"/>
                </a:lnTo>
                <a:lnTo>
                  <a:pt x="12483" y="11729"/>
                </a:lnTo>
                <a:lnTo>
                  <a:pt x="12459" y="12094"/>
                </a:lnTo>
                <a:lnTo>
                  <a:pt x="12191" y="11923"/>
                </a:lnTo>
                <a:lnTo>
                  <a:pt x="11948" y="11777"/>
                </a:lnTo>
                <a:lnTo>
                  <a:pt x="11559" y="11558"/>
                </a:lnTo>
                <a:lnTo>
                  <a:pt x="11170" y="11388"/>
                </a:lnTo>
                <a:lnTo>
                  <a:pt x="11145" y="11388"/>
                </a:lnTo>
                <a:lnTo>
                  <a:pt x="11145" y="11485"/>
                </a:lnTo>
                <a:lnTo>
                  <a:pt x="11170" y="11558"/>
                </a:lnTo>
                <a:lnTo>
                  <a:pt x="11243" y="11704"/>
                </a:lnTo>
                <a:lnTo>
                  <a:pt x="11364" y="11850"/>
                </a:lnTo>
                <a:lnTo>
                  <a:pt x="11510" y="11948"/>
                </a:lnTo>
                <a:lnTo>
                  <a:pt x="11754" y="12118"/>
                </a:lnTo>
                <a:lnTo>
                  <a:pt x="12021" y="12288"/>
                </a:lnTo>
                <a:lnTo>
                  <a:pt x="12216" y="12434"/>
                </a:lnTo>
                <a:lnTo>
                  <a:pt x="12435" y="12556"/>
                </a:lnTo>
                <a:lnTo>
                  <a:pt x="12435" y="12799"/>
                </a:lnTo>
                <a:lnTo>
                  <a:pt x="12337" y="12824"/>
                </a:lnTo>
                <a:lnTo>
                  <a:pt x="12264" y="12848"/>
                </a:lnTo>
                <a:lnTo>
                  <a:pt x="12143" y="12775"/>
                </a:lnTo>
                <a:lnTo>
                  <a:pt x="11972" y="12629"/>
                </a:lnTo>
                <a:lnTo>
                  <a:pt x="11802" y="12507"/>
                </a:lnTo>
                <a:lnTo>
                  <a:pt x="11632" y="12361"/>
                </a:lnTo>
                <a:lnTo>
                  <a:pt x="11462" y="12240"/>
                </a:lnTo>
                <a:lnTo>
                  <a:pt x="11413" y="12240"/>
                </a:lnTo>
                <a:lnTo>
                  <a:pt x="11413" y="12288"/>
                </a:lnTo>
                <a:lnTo>
                  <a:pt x="11413" y="12361"/>
                </a:lnTo>
                <a:lnTo>
                  <a:pt x="11413" y="12434"/>
                </a:lnTo>
                <a:lnTo>
                  <a:pt x="11486" y="12605"/>
                </a:lnTo>
                <a:lnTo>
                  <a:pt x="11389" y="12605"/>
                </a:lnTo>
                <a:lnTo>
                  <a:pt x="11267" y="12653"/>
                </a:lnTo>
                <a:lnTo>
                  <a:pt x="11243" y="12678"/>
                </a:lnTo>
                <a:lnTo>
                  <a:pt x="11218" y="12726"/>
                </a:lnTo>
                <a:lnTo>
                  <a:pt x="11218" y="12775"/>
                </a:lnTo>
                <a:lnTo>
                  <a:pt x="11218" y="12848"/>
                </a:lnTo>
                <a:lnTo>
                  <a:pt x="11291" y="12921"/>
                </a:lnTo>
                <a:lnTo>
                  <a:pt x="11364" y="12994"/>
                </a:lnTo>
                <a:lnTo>
                  <a:pt x="11486" y="13043"/>
                </a:lnTo>
                <a:lnTo>
                  <a:pt x="11583" y="13091"/>
                </a:lnTo>
                <a:lnTo>
                  <a:pt x="11705" y="13140"/>
                </a:lnTo>
                <a:lnTo>
                  <a:pt x="11802" y="13140"/>
                </a:lnTo>
                <a:lnTo>
                  <a:pt x="11924" y="13116"/>
                </a:lnTo>
                <a:lnTo>
                  <a:pt x="12021" y="13067"/>
                </a:lnTo>
                <a:lnTo>
                  <a:pt x="12240" y="13189"/>
                </a:lnTo>
                <a:lnTo>
                  <a:pt x="12410" y="13335"/>
                </a:lnTo>
                <a:lnTo>
                  <a:pt x="12386" y="13602"/>
                </a:lnTo>
                <a:lnTo>
                  <a:pt x="11802" y="13286"/>
                </a:lnTo>
                <a:lnTo>
                  <a:pt x="11510" y="13140"/>
                </a:lnTo>
                <a:lnTo>
                  <a:pt x="11194" y="13018"/>
                </a:lnTo>
                <a:lnTo>
                  <a:pt x="11170" y="13018"/>
                </a:lnTo>
                <a:lnTo>
                  <a:pt x="11145" y="13116"/>
                </a:lnTo>
                <a:lnTo>
                  <a:pt x="11170" y="13213"/>
                </a:lnTo>
                <a:lnTo>
                  <a:pt x="11218" y="13286"/>
                </a:lnTo>
                <a:lnTo>
                  <a:pt x="11291" y="13359"/>
                </a:lnTo>
                <a:lnTo>
                  <a:pt x="11437" y="13456"/>
                </a:lnTo>
                <a:lnTo>
                  <a:pt x="11608" y="13529"/>
                </a:lnTo>
                <a:lnTo>
                  <a:pt x="11802" y="13651"/>
                </a:lnTo>
                <a:lnTo>
                  <a:pt x="11997" y="13773"/>
                </a:lnTo>
                <a:lnTo>
                  <a:pt x="12191" y="13894"/>
                </a:lnTo>
                <a:lnTo>
                  <a:pt x="12386" y="14016"/>
                </a:lnTo>
                <a:lnTo>
                  <a:pt x="12386" y="14332"/>
                </a:lnTo>
                <a:lnTo>
                  <a:pt x="11851" y="13943"/>
                </a:lnTo>
                <a:lnTo>
                  <a:pt x="11705" y="13846"/>
                </a:lnTo>
                <a:lnTo>
                  <a:pt x="11510" y="13724"/>
                </a:lnTo>
                <a:lnTo>
                  <a:pt x="11413" y="13700"/>
                </a:lnTo>
                <a:lnTo>
                  <a:pt x="11316" y="13675"/>
                </a:lnTo>
                <a:lnTo>
                  <a:pt x="11218" y="13675"/>
                </a:lnTo>
                <a:lnTo>
                  <a:pt x="11121" y="13700"/>
                </a:lnTo>
                <a:lnTo>
                  <a:pt x="11121" y="13724"/>
                </a:lnTo>
                <a:lnTo>
                  <a:pt x="11121" y="13748"/>
                </a:lnTo>
                <a:lnTo>
                  <a:pt x="11145" y="13821"/>
                </a:lnTo>
                <a:lnTo>
                  <a:pt x="11218" y="13919"/>
                </a:lnTo>
                <a:lnTo>
                  <a:pt x="11364" y="14040"/>
                </a:lnTo>
                <a:lnTo>
                  <a:pt x="11729" y="14284"/>
                </a:lnTo>
                <a:lnTo>
                  <a:pt x="12045" y="14551"/>
                </a:lnTo>
                <a:lnTo>
                  <a:pt x="12191" y="14673"/>
                </a:lnTo>
                <a:lnTo>
                  <a:pt x="12386" y="14795"/>
                </a:lnTo>
                <a:lnTo>
                  <a:pt x="12386" y="15281"/>
                </a:lnTo>
                <a:lnTo>
                  <a:pt x="12289" y="15184"/>
                </a:lnTo>
                <a:lnTo>
                  <a:pt x="12167" y="15087"/>
                </a:lnTo>
                <a:lnTo>
                  <a:pt x="12021" y="14916"/>
                </a:lnTo>
                <a:lnTo>
                  <a:pt x="11851" y="14746"/>
                </a:lnTo>
                <a:lnTo>
                  <a:pt x="11656" y="14600"/>
                </a:lnTo>
                <a:lnTo>
                  <a:pt x="11413" y="14503"/>
                </a:lnTo>
                <a:lnTo>
                  <a:pt x="11170" y="14430"/>
                </a:lnTo>
                <a:lnTo>
                  <a:pt x="10926" y="14430"/>
                </a:lnTo>
                <a:lnTo>
                  <a:pt x="10902" y="14454"/>
                </a:lnTo>
                <a:lnTo>
                  <a:pt x="10902" y="14478"/>
                </a:lnTo>
                <a:lnTo>
                  <a:pt x="10975" y="14551"/>
                </a:lnTo>
                <a:lnTo>
                  <a:pt x="11024" y="14600"/>
                </a:lnTo>
                <a:lnTo>
                  <a:pt x="11194" y="14697"/>
                </a:lnTo>
                <a:lnTo>
                  <a:pt x="11462" y="14892"/>
                </a:lnTo>
                <a:lnTo>
                  <a:pt x="11608" y="14989"/>
                </a:lnTo>
                <a:lnTo>
                  <a:pt x="11729" y="15111"/>
                </a:lnTo>
                <a:lnTo>
                  <a:pt x="11875" y="15281"/>
                </a:lnTo>
                <a:lnTo>
                  <a:pt x="12021" y="15452"/>
                </a:lnTo>
                <a:lnTo>
                  <a:pt x="12118" y="15525"/>
                </a:lnTo>
                <a:lnTo>
                  <a:pt x="12191" y="15573"/>
                </a:lnTo>
                <a:lnTo>
                  <a:pt x="12313" y="15622"/>
                </a:lnTo>
                <a:lnTo>
                  <a:pt x="12410" y="15646"/>
                </a:lnTo>
                <a:lnTo>
                  <a:pt x="12435" y="16133"/>
                </a:lnTo>
                <a:lnTo>
                  <a:pt x="12386" y="16133"/>
                </a:lnTo>
                <a:lnTo>
                  <a:pt x="12362" y="16084"/>
                </a:lnTo>
                <a:lnTo>
                  <a:pt x="12240" y="15963"/>
                </a:lnTo>
                <a:lnTo>
                  <a:pt x="12070" y="15841"/>
                </a:lnTo>
                <a:lnTo>
                  <a:pt x="11754" y="15622"/>
                </a:lnTo>
                <a:lnTo>
                  <a:pt x="11413" y="15354"/>
                </a:lnTo>
                <a:lnTo>
                  <a:pt x="11243" y="15233"/>
                </a:lnTo>
                <a:lnTo>
                  <a:pt x="11072" y="15160"/>
                </a:lnTo>
                <a:lnTo>
                  <a:pt x="11048" y="15160"/>
                </a:lnTo>
                <a:lnTo>
                  <a:pt x="11024" y="15184"/>
                </a:lnTo>
                <a:lnTo>
                  <a:pt x="11048" y="15281"/>
                </a:lnTo>
                <a:lnTo>
                  <a:pt x="11072" y="15354"/>
                </a:lnTo>
                <a:lnTo>
                  <a:pt x="11170" y="15500"/>
                </a:lnTo>
                <a:lnTo>
                  <a:pt x="11291" y="15622"/>
                </a:lnTo>
                <a:lnTo>
                  <a:pt x="11437" y="15744"/>
                </a:lnTo>
                <a:lnTo>
                  <a:pt x="11218" y="15646"/>
                </a:lnTo>
                <a:lnTo>
                  <a:pt x="9564" y="14916"/>
                </a:lnTo>
                <a:lnTo>
                  <a:pt x="8055" y="14259"/>
                </a:lnTo>
                <a:lnTo>
                  <a:pt x="7301" y="13894"/>
                </a:lnTo>
                <a:lnTo>
                  <a:pt x="7130" y="13797"/>
                </a:lnTo>
                <a:lnTo>
                  <a:pt x="6863" y="13675"/>
                </a:lnTo>
                <a:lnTo>
                  <a:pt x="6863" y="13602"/>
                </a:lnTo>
                <a:lnTo>
                  <a:pt x="6814" y="12775"/>
                </a:lnTo>
                <a:lnTo>
                  <a:pt x="6765" y="11972"/>
                </a:lnTo>
                <a:lnTo>
                  <a:pt x="6692" y="11145"/>
                </a:lnTo>
                <a:lnTo>
                  <a:pt x="6668" y="10317"/>
                </a:lnTo>
                <a:lnTo>
                  <a:pt x="6668" y="9393"/>
                </a:lnTo>
                <a:lnTo>
                  <a:pt x="6692" y="8493"/>
                </a:lnTo>
                <a:lnTo>
                  <a:pt x="6717" y="7568"/>
                </a:lnTo>
                <a:lnTo>
                  <a:pt x="6717" y="6643"/>
                </a:lnTo>
                <a:lnTo>
                  <a:pt x="6717" y="5889"/>
                </a:lnTo>
                <a:lnTo>
                  <a:pt x="6863" y="5913"/>
                </a:lnTo>
                <a:lnTo>
                  <a:pt x="6936" y="5938"/>
                </a:lnTo>
                <a:lnTo>
                  <a:pt x="7033" y="5962"/>
                </a:lnTo>
                <a:lnTo>
                  <a:pt x="7130" y="5938"/>
                </a:lnTo>
                <a:lnTo>
                  <a:pt x="7228" y="5865"/>
                </a:lnTo>
                <a:lnTo>
                  <a:pt x="7252" y="5816"/>
                </a:lnTo>
                <a:lnTo>
                  <a:pt x="7276" y="5767"/>
                </a:lnTo>
                <a:lnTo>
                  <a:pt x="7276" y="5670"/>
                </a:lnTo>
                <a:lnTo>
                  <a:pt x="7252" y="5573"/>
                </a:lnTo>
                <a:lnTo>
                  <a:pt x="7179" y="5500"/>
                </a:lnTo>
                <a:lnTo>
                  <a:pt x="7082" y="5451"/>
                </a:lnTo>
                <a:lnTo>
                  <a:pt x="7033" y="5427"/>
                </a:lnTo>
                <a:lnTo>
                  <a:pt x="6960" y="5402"/>
                </a:lnTo>
                <a:lnTo>
                  <a:pt x="6887" y="5427"/>
                </a:lnTo>
                <a:lnTo>
                  <a:pt x="6814" y="5451"/>
                </a:lnTo>
                <a:lnTo>
                  <a:pt x="6790" y="5451"/>
                </a:lnTo>
                <a:lnTo>
                  <a:pt x="6692" y="5500"/>
                </a:lnTo>
                <a:lnTo>
                  <a:pt x="6644" y="3018"/>
                </a:lnTo>
                <a:lnTo>
                  <a:pt x="6644" y="1752"/>
                </a:lnTo>
                <a:lnTo>
                  <a:pt x="6668" y="512"/>
                </a:lnTo>
                <a:close/>
                <a:moveTo>
                  <a:pt x="6206" y="585"/>
                </a:moveTo>
                <a:lnTo>
                  <a:pt x="6181" y="852"/>
                </a:lnTo>
                <a:lnTo>
                  <a:pt x="6181" y="1096"/>
                </a:lnTo>
                <a:lnTo>
                  <a:pt x="6181" y="1874"/>
                </a:lnTo>
                <a:lnTo>
                  <a:pt x="6181" y="2653"/>
                </a:lnTo>
                <a:lnTo>
                  <a:pt x="6181" y="3602"/>
                </a:lnTo>
                <a:lnTo>
                  <a:pt x="6181" y="4551"/>
                </a:lnTo>
                <a:lnTo>
                  <a:pt x="6230" y="6449"/>
                </a:lnTo>
                <a:lnTo>
                  <a:pt x="6230" y="7373"/>
                </a:lnTo>
                <a:lnTo>
                  <a:pt x="6206" y="8298"/>
                </a:lnTo>
                <a:lnTo>
                  <a:pt x="6181" y="9198"/>
                </a:lnTo>
                <a:lnTo>
                  <a:pt x="6133" y="10123"/>
                </a:lnTo>
                <a:lnTo>
                  <a:pt x="6157" y="10926"/>
                </a:lnTo>
                <a:lnTo>
                  <a:pt x="6206" y="11729"/>
                </a:lnTo>
                <a:lnTo>
                  <a:pt x="6254" y="12532"/>
                </a:lnTo>
                <a:lnTo>
                  <a:pt x="6279" y="13335"/>
                </a:lnTo>
                <a:lnTo>
                  <a:pt x="6206" y="13359"/>
                </a:lnTo>
                <a:lnTo>
                  <a:pt x="5451" y="13748"/>
                </a:lnTo>
                <a:lnTo>
                  <a:pt x="4721" y="14186"/>
                </a:lnTo>
                <a:lnTo>
                  <a:pt x="3262" y="15087"/>
                </a:lnTo>
                <a:lnTo>
                  <a:pt x="2897" y="15281"/>
                </a:lnTo>
                <a:lnTo>
                  <a:pt x="2532" y="15476"/>
                </a:lnTo>
                <a:lnTo>
                  <a:pt x="2142" y="15671"/>
                </a:lnTo>
                <a:lnTo>
                  <a:pt x="1753" y="15841"/>
                </a:lnTo>
                <a:lnTo>
                  <a:pt x="950" y="16133"/>
                </a:lnTo>
                <a:lnTo>
                  <a:pt x="634" y="16255"/>
                </a:lnTo>
                <a:lnTo>
                  <a:pt x="634" y="16279"/>
                </a:lnTo>
                <a:lnTo>
                  <a:pt x="585" y="15938"/>
                </a:lnTo>
                <a:lnTo>
                  <a:pt x="561" y="15573"/>
                </a:lnTo>
                <a:lnTo>
                  <a:pt x="536" y="15208"/>
                </a:lnTo>
                <a:lnTo>
                  <a:pt x="512" y="14868"/>
                </a:lnTo>
                <a:lnTo>
                  <a:pt x="439" y="14430"/>
                </a:lnTo>
                <a:lnTo>
                  <a:pt x="415" y="13992"/>
                </a:lnTo>
                <a:lnTo>
                  <a:pt x="415" y="13578"/>
                </a:lnTo>
                <a:lnTo>
                  <a:pt x="439" y="13140"/>
                </a:lnTo>
                <a:lnTo>
                  <a:pt x="512" y="11461"/>
                </a:lnTo>
                <a:lnTo>
                  <a:pt x="561" y="10634"/>
                </a:lnTo>
                <a:lnTo>
                  <a:pt x="585" y="9782"/>
                </a:lnTo>
                <a:lnTo>
                  <a:pt x="609" y="8225"/>
                </a:lnTo>
                <a:lnTo>
                  <a:pt x="609" y="6668"/>
                </a:lnTo>
                <a:lnTo>
                  <a:pt x="561" y="5110"/>
                </a:lnTo>
                <a:lnTo>
                  <a:pt x="536" y="4356"/>
                </a:lnTo>
                <a:lnTo>
                  <a:pt x="488" y="3577"/>
                </a:lnTo>
                <a:lnTo>
                  <a:pt x="609" y="3504"/>
                </a:lnTo>
                <a:lnTo>
                  <a:pt x="755" y="3407"/>
                </a:lnTo>
                <a:lnTo>
                  <a:pt x="1145" y="3164"/>
                </a:lnTo>
                <a:lnTo>
                  <a:pt x="1558" y="2920"/>
                </a:lnTo>
                <a:lnTo>
                  <a:pt x="2337" y="2507"/>
                </a:lnTo>
                <a:lnTo>
                  <a:pt x="3116" y="2093"/>
                </a:lnTo>
                <a:lnTo>
                  <a:pt x="3529" y="1850"/>
                </a:lnTo>
                <a:lnTo>
                  <a:pt x="3967" y="1655"/>
                </a:lnTo>
                <a:lnTo>
                  <a:pt x="4405" y="1461"/>
                </a:lnTo>
                <a:lnTo>
                  <a:pt x="4843" y="1290"/>
                </a:lnTo>
                <a:lnTo>
                  <a:pt x="5208" y="1144"/>
                </a:lnTo>
                <a:lnTo>
                  <a:pt x="5549" y="974"/>
                </a:lnTo>
                <a:lnTo>
                  <a:pt x="6206" y="585"/>
                </a:lnTo>
                <a:close/>
                <a:moveTo>
                  <a:pt x="18542" y="804"/>
                </a:moveTo>
                <a:lnTo>
                  <a:pt x="18518" y="1023"/>
                </a:lnTo>
                <a:lnTo>
                  <a:pt x="18518" y="1266"/>
                </a:lnTo>
                <a:lnTo>
                  <a:pt x="18518" y="1752"/>
                </a:lnTo>
                <a:lnTo>
                  <a:pt x="18567" y="2263"/>
                </a:lnTo>
                <a:lnTo>
                  <a:pt x="18567" y="2726"/>
                </a:lnTo>
                <a:lnTo>
                  <a:pt x="18542" y="4648"/>
                </a:lnTo>
                <a:lnTo>
                  <a:pt x="18494" y="6546"/>
                </a:lnTo>
                <a:lnTo>
                  <a:pt x="18469" y="8249"/>
                </a:lnTo>
                <a:lnTo>
                  <a:pt x="18494" y="9952"/>
                </a:lnTo>
                <a:lnTo>
                  <a:pt x="18567" y="13359"/>
                </a:lnTo>
                <a:lnTo>
                  <a:pt x="18542" y="13359"/>
                </a:lnTo>
                <a:lnTo>
                  <a:pt x="18396" y="13505"/>
                </a:lnTo>
                <a:lnTo>
                  <a:pt x="18226" y="13651"/>
                </a:lnTo>
                <a:lnTo>
                  <a:pt x="18031" y="13748"/>
                </a:lnTo>
                <a:lnTo>
                  <a:pt x="17837" y="13846"/>
                </a:lnTo>
                <a:lnTo>
                  <a:pt x="17423" y="14016"/>
                </a:lnTo>
                <a:lnTo>
                  <a:pt x="17009" y="14186"/>
                </a:lnTo>
                <a:lnTo>
                  <a:pt x="16474" y="14454"/>
                </a:lnTo>
                <a:lnTo>
                  <a:pt x="15963" y="14746"/>
                </a:lnTo>
                <a:lnTo>
                  <a:pt x="15452" y="15038"/>
                </a:lnTo>
                <a:lnTo>
                  <a:pt x="14941" y="15330"/>
                </a:lnTo>
                <a:lnTo>
                  <a:pt x="14479" y="15598"/>
                </a:lnTo>
                <a:lnTo>
                  <a:pt x="14016" y="15865"/>
                </a:lnTo>
                <a:lnTo>
                  <a:pt x="13773" y="15987"/>
                </a:lnTo>
                <a:lnTo>
                  <a:pt x="13530" y="16109"/>
                </a:lnTo>
                <a:lnTo>
                  <a:pt x="13286" y="16182"/>
                </a:lnTo>
                <a:lnTo>
                  <a:pt x="13043" y="16255"/>
                </a:lnTo>
                <a:lnTo>
                  <a:pt x="12921" y="16303"/>
                </a:lnTo>
                <a:lnTo>
                  <a:pt x="12921" y="15987"/>
                </a:lnTo>
                <a:lnTo>
                  <a:pt x="12897" y="15671"/>
                </a:lnTo>
                <a:lnTo>
                  <a:pt x="12873" y="15379"/>
                </a:lnTo>
                <a:lnTo>
                  <a:pt x="12848" y="15062"/>
                </a:lnTo>
                <a:lnTo>
                  <a:pt x="12824" y="14770"/>
                </a:lnTo>
                <a:lnTo>
                  <a:pt x="12824" y="14016"/>
                </a:lnTo>
                <a:lnTo>
                  <a:pt x="12848" y="13943"/>
                </a:lnTo>
                <a:lnTo>
                  <a:pt x="12848" y="13894"/>
                </a:lnTo>
                <a:lnTo>
                  <a:pt x="12848" y="13359"/>
                </a:lnTo>
                <a:lnTo>
                  <a:pt x="12946" y="13335"/>
                </a:lnTo>
                <a:lnTo>
                  <a:pt x="13019" y="13310"/>
                </a:lnTo>
                <a:lnTo>
                  <a:pt x="13092" y="13262"/>
                </a:lnTo>
                <a:lnTo>
                  <a:pt x="13140" y="13213"/>
                </a:lnTo>
                <a:lnTo>
                  <a:pt x="13165" y="13116"/>
                </a:lnTo>
                <a:lnTo>
                  <a:pt x="13165" y="13018"/>
                </a:lnTo>
                <a:lnTo>
                  <a:pt x="13116" y="12921"/>
                </a:lnTo>
                <a:lnTo>
                  <a:pt x="13043" y="12872"/>
                </a:lnTo>
                <a:lnTo>
                  <a:pt x="12970" y="12848"/>
                </a:lnTo>
                <a:lnTo>
                  <a:pt x="12873" y="12848"/>
                </a:lnTo>
                <a:lnTo>
                  <a:pt x="12921" y="11826"/>
                </a:lnTo>
                <a:lnTo>
                  <a:pt x="12970" y="10804"/>
                </a:lnTo>
                <a:lnTo>
                  <a:pt x="12970" y="9806"/>
                </a:lnTo>
                <a:lnTo>
                  <a:pt x="12946" y="8809"/>
                </a:lnTo>
                <a:lnTo>
                  <a:pt x="12897" y="7836"/>
                </a:lnTo>
                <a:lnTo>
                  <a:pt x="12897" y="6838"/>
                </a:lnTo>
                <a:lnTo>
                  <a:pt x="12946" y="5986"/>
                </a:lnTo>
                <a:lnTo>
                  <a:pt x="12970" y="5110"/>
                </a:lnTo>
                <a:lnTo>
                  <a:pt x="12970" y="4672"/>
                </a:lnTo>
                <a:lnTo>
                  <a:pt x="12946" y="4234"/>
                </a:lnTo>
                <a:lnTo>
                  <a:pt x="12897" y="3821"/>
                </a:lnTo>
                <a:lnTo>
                  <a:pt x="12800" y="3383"/>
                </a:lnTo>
                <a:lnTo>
                  <a:pt x="13067" y="3285"/>
                </a:lnTo>
                <a:lnTo>
                  <a:pt x="13335" y="3164"/>
                </a:lnTo>
                <a:lnTo>
                  <a:pt x="13603" y="3042"/>
                </a:lnTo>
                <a:lnTo>
                  <a:pt x="13870" y="2920"/>
                </a:lnTo>
                <a:lnTo>
                  <a:pt x="14235" y="2750"/>
                </a:lnTo>
                <a:lnTo>
                  <a:pt x="14600" y="2555"/>
                </a:lnTo>
                <a:lnTo>
                  <a:pt x="15306" y="2142"/>
                </a:lnTo>
                <a:lnTo>
                  <a:pt x="15963" y="1752"/>
                </a:lnTo>
                <a:lnTo>
                  <a:pt x="16304" y="1558"/>
                </a:lnTo>
                <a:lnTo>
                  <a:pt x="16644" y="1388"/>
                </a:lnTo>
                <a:lnTo>
                  <a:pt x="17009" y="1242"/>
                </a:lnTo>
                <a:lnTo>
                  <a:pt x="17350" y="1096"/>
                </a:lnTo>
                <a:lnTo>
                  <a:pt x="17715" y="974"/>
                </a:lnTo>
                <a:lnTo>
                  <a:pt x="18104" y="877"/>
                </a:lnTo>
                <a:lnTo>
                  <a:pt x="18153" y="877"/>
                </a:lnTo>
                <a:lnTo>
                  <a:pt x="18202" y="828"/>
                </a:lnTo>
                <a:lnTo>
                  <a:pt x="18372" y="828"/>
                </a:lnTo>
                <a:lnTo>
                  <a:pt x="18542" y="804"/>
                </a:lnTo>
                <a:close/>
                <a:moveTo>
                  <a:pt x="6279" y="1"/>
                </a:moveTo>
                <a:lnTo>
                  <a:pt x="6206" y="25"/>
                </a:lnTo>
                <a:lnTo>
                  <a:pt x="5403" y="487"/>
                </a:lnTo>
                <a:lnTo>
                  <a:pt x="4989" y="682"/>
                </a:lnTo>
                <a:lnTo>
                  <a:pt x="4551" y="852"/>
                </a:lnTo>
                <a:lnTo>
                  <a:pt x="4113" y="1023"/>
                </a:lnTo>
                <a:lnTo>
                  <a:pt x="3700" y="1217"/>
                </a:lnTo>
                <a:lnTo>
                  <a:pt x="3286" y="1436"/>
                </a:lnTo>
                <a:lnTo>
                  <a:pt x="2872" y="1679"/>
                </a:lnTo>
                <a:lnTo>
                  <a:pt x="2021" y="2117"/>
                </a:lnTo>
                <a:lnTo>
                  <a:pt x="1607" y="2361"/>
                </a:lnTo>
                <a:lnTo>
                  <a:pt x="1193" y="2604"/>
                </a:lnTo>
                <a:lnTo>
                  <a:pt x="974" y="2726"/>
                </a:lnTo>
                <a:lnTo>
                  <a:pt x="731" y="2896"/>
                </a:lnTo>
                <a:lnTo>
                  <a:pt x="488" y="3066"/>
                </a:lnTo>
                <a:lnTo>
                  <a:pt x="390" y="3188"/>
                </a:lnTo>
                <a:lnTo>
                  <a:pt x="317" y="3285"/>
                </a:lnTo>
                <a:lnTo>
                  <a:pt x="269" y="3310"/>
                </a:lnTo>
                <a:lnTo>
                  <a:pt x="220" y="3358"/>
                </a:lnTo>
                <a:lnTo>
                  <a:pt x="171" y="3480"/>
                </a:lnTo>
                <a:lnTo>
                  <a:pt x="123" y="3626"/>
                </a:lnTo>
                <a:lnTo>
                  <a:pt x="98" y="3894"/>
                </a:lnTo>
                <a:lnTo>
                  <a:pt x="98" y="4186"/>
                </a:lnTo>
                <a:lnTo>
                  <a:pt x="123" y="4453"/>
                </a:lnTo>
                <a:lnTo>
                  <a:pt x="147" y="5329"/>
                </a:lnTo>
                <a:lnTo>
                  <a:pt x="171" y="6205"/>
                </a:lnTo>
                <a:lnTo>
                  <a:pt x="171" y="8006"/>
                </a:lnTo>
                <a:lnTo>
                  <a:pt x="147" y="9782"/>
                </a:lnTo>
                <a:lnTo>
                  <a:pt x="123" y="10658"/>
                </a:lnTo>
                <a:lnTo>
                  <a:pt x="98" y="11558"/>
                </a:lnTo>
                <a:lnTo>
                  <a:pt x="1" y="13335"/>
                </a:lnTo>
                <a:lnTo>
                  <a:pt x="1" y="13700"/>
                </a:lnTo>
                <a:lnTo>
                  <a:pt x="1" y="14065"/>
                </a:lnTo>
                <a:lnTo>
                  <a:pt x="25" y="14454"/>
                </a:lnTo>
                <a:lnTo>
                  <a:pt x="50" y="14819"/>
                </a:lnTo>
                <a:lnTo>
                  <a:pt x="98" y="15233"/>
                </a:lnTo>
                <a:lnTo>
                  <a:pt x="123" y="15646"/>
                </a:lnTo>
                <a:lnTo>
                  <a:pt x="147" y="16060"/>
                </a:lnTo>
                <a:lnTo>
                  <a:pt x="171" y="16255"/>
                </a:lnTo>
                <a:lnTo>
                  <a:pt x="220" y="16474"/>
                </a:lnTo>
                <a:lnTo>
                  <a:pt x="244" y="16547"/>
                </a:lnTo>
                <a:lnTo>
                  <a:pt x="317" y="16595"/>
                </a:lnTo>
                <a:lnTo>
                  <a:pt x="390" y="16620"/>
                </a:lnTo>
                <a:lnTo>
                  <a:pt x="463" y="16620"/>
                </a:lnTo>
                <a:lnTo>
                  <a:pt x="536" y="16644"/>
                </a:lnTo>
                <a:lnTo>
                  <a:pt x="707" y="16620"/>
                </a:lnTo>
                <a:lnTo>
                  <a:pt x="877" y="16595"/>
                </a:lnTo>
                <a:lnTo>
                  <a:pt x="1218" y="16474"/>
                </a:lnTo>
                <a:lnTo>
                  <a:pt x="1850" y="16230"/>
                </a:lnTo>
                <a:lnTo>
                  <a:pt x="2240" y="16060"/>
                </a:lnTo>
                <a:lnTo>
                  <a:pt x="2605" y="15890"/>
                </a:lnTo>
                <a:lnTo>
                  <a:pt x="2970" y="15719"/>
                </a:lnTo>
                <a:lnTo>
                  <a:pt x="3310" y="15525"/>
                </a:lnTo>
                <a:lnTo>
                  <a:pt x="4064" y="15062"/>
                </a:lnTo>
                <a:lnTo>
                  <a:pt x="4819" y="14624"/>
                </a:lnTo>
                <a:lnTo>
                  <a:pt x="5549" y="14162"/>
                </a:lnTo>
                <a:lnTo>
                  <a:pt x="5938" y="13967"/>
                </a:lnTo>
                <a:lnTo>
                  <a:pt x="6327" y="13748"/>
                </a:lnTo>
                <a:lnTo>
                  <a:pt x="6400" y="13821"/>
                </a:lnTo>
                <a:lnTo>
                  <a:pt x="6473" y="13870"/>
                </a:lnTo>
                <a:lnTo>
                  <a:pt x="6546" y="13894"/>
                </a:lnTo>
                <a:lnTo>
                  <a:pt x="6644" y="13870"/>
                </a:lnTo>
                <a:lnTo>
                  <a:pt x="6741" y="13992"/>
                </a:lnTo>
                <a:lnTo>
                  <a:pt x="6863" y="14089"/>
                </a:lnTo>
                <a:lnTo>
                  <a:pt x="7130" y="14259"/>
                </a:lnTo>
                <a:lnTo>
                  <a:pt x="7422" y="14405"/>
                </a:lnTo>
                <a:lnTo>
                  <a:pt x="7690" y="14551"/>
                </a:lnTo>
                <a:lnTo>
                  <a:pt x="8517" y="14916"/>
                </a:lnTo>
                <a:lnTo>
                  <a:pt x="9345" y="15306"/>
                </a:lnTo>
                <a:lnTo>
                  <a:pt x="10878" y="16011"/>
                </a:lnTo>
                <a:lnTo>
                  <a:pt x="11656" y="16352"/>
                </a:lnTo>
                <a:lnTo>
                  <a:pt x="12435" y="16644"/>
                </a:lnTo>
                <a:lnTo>
                  <a:pt x="12459" y="16668"/>
                </a:lnTo>
                <a:lnTo>
                  <a:pt x="12508" y="16741"/>
                </a:lnTo>
                <a:lnTo>
                  <a:pt x="12581" y="16766"/>
                </a:lnTo>
                <a:lnTo>
                  <a:pt x="12678" y="16766"/>
                </a:lnTo>
                <a:lnTo>
                  <a:pt x="12751" y="16741"/>
                </a:lnTo>
                <a:lnTo>
                  <a:pt x="12800" y="16693"/>
                </a:lnTo>
                <a:lnTo>
                  <a:pt x="12897" y="16717"/>
                </a:lnTo>
                <a:lnTo>
                  <a:pt x="13019" y="16717"/>
                </a:lnTo>
                <a:lnTo>
                  <a:pt x="13286" y="16668"/>
                </a:lnTo>
                <a:lnTo>
                  <a:pt x="13530" y="16595"/>
                </a:lnTo>
                <a:lnTo>
                  <a:pt x="13724" y="16522"/>
                </a:lnTo>
                <a:lnTo>
                  <a:pt x="14211" y="16279"/>
                </a:lnTo>
                <a:lnTo>
                  <a:pt x="14698" y="16036"/>
                </a:lnTo>
                <a:lnTo>
                  <a:pt x="15647" y="15500"/>
                </a:lnTo>
                <a:lnTo>
                  <a:pt x="16596" y="14965"/>
                </a:lnTo>
                <a:lnTo>
                  <a:pt x="17058" y="14697"/>
                </a:lnTo>
                <a:lnTo>
                  <a:pt x="17545" y="14478"/>
                </a:lnTo>
                <a:lnTo>
                  <a:pt x="17885" y="14332"/>
                </a:lnTo>
                <a:lnTo>
                  <a:pt x="18226" y="14186"/>
                </a:lnTo>
                <a:lnTo>
                  <a:pt x="18542" y="14016"/>
                </a:lnTo>
                <a:lnTo>
                  <a:pt x="18688" y="13894"/>
                </a:lnTo>
                <a:lnTo>
                  <a:pt x="18834" y="13773"/>
                </a:lnTo>
                <a:lnTo>
                  <a:pt x="18883" y="13748"/>
                </a:lnTo>
                <a:lnTo>
                  <a:pt x="18932" y="13724"/>
                </a:lnTo>
                <a:lnTo>
                  <a:pt x="18980" y="13651"/>
                </a:lnTo>
                <a:lnTo>
                  <a:pt x="18980" y="13578"/>
                </a:lnTo>
                <a:lnTo>
                  <a:pt x="18980" y="12726"/>
                </a:lnTo>
                <a:lnTo>
                  <a:pt x="18956" y="11875"/>
                </a:lnTo>
                <a:lnTo>
                  <a:pt x="18883" y="10171"/>
                </a:lnTo>
                <a:lnTo>
                  <a:pt x="18859" y="9271"/>
                </a:lnTo>
                <a:lnTo>
                  <a:pt x="18859" y="8347"/>
                </a:lnTo>
                <a:lnTo>
                  <a:pt x="18883" y="6546"/>
                </a:lnTo>
                <a:lnTo>
                  <a:pt x="18932" y="4648"/>
                </a:lnTo>
                <a:lnTo>
                  <a:pt x="18956" y="2726"/>
                </a:lnTo>
                <a:lnTo>
                  <a:pt x="18980" y="2215"/>
                </a:lnTo>
                <a:lnTo>
                  <a:pt x="18980" y="1679"/>
                </a:lnTo>
                <a:lnTo>
                  <a:pt x="18932" y="1144"/>
                </a:lnTo>
                <a:lnTo>
                  <a:pt x="18883" y="901"/>
                </a:lnTo>
                <a:lnTo>
                  <a:pt x="18834" y="633"/>
                </a:lnTo>
                <a:lnTo>
                  <a:pt x="18883" y="585"/>
                </a:lnTo>
                <a:lnTo>
                  <a:pt x="18883" y="512"/>
                </a:lnTo>
                <a:lnTo>
                  <a:pt x="18883" y="439"/>
                </a:lnTo>
                <a:lnTo>
                  <a:pt x="18834" y="366"/>
                </a:lnTo>
                <a:lnTo>
                  <a:pt x="18761" y="293"/>
                </a:lnTo>
                <a:lnTo>
                  <a:pt x="18664" y="244"/>
                </a:lnTo>
                <a:lnTo>
                  <a:pt x="18421" y="244"/>
                </a:lnTo>
                <a:lnTo>
                  <a:pt x="18177" y="317"/>
                </a:lnTo>
                <a:lnTo>
                  <a:pt x="17958" y="414"/>
                </a:lnTo>
                <a:lnTo>
                  <a:pt x="17715" y="487"/>
                </a:lnTo>
                <a:lnTo>
                  <a:pt x="17374" y="585"/>
                </a:lnTo>
                <a:lnTo>
                  <a:pt x="17058" y="706"/>
                </a:lnTo>
                <a:lnTo>
                  <a:pt x="16742" y="828"/>
                </a:lnTo>
                <a:lnTo>
                  <a:pt x="16425" y="974"/>
                </a:lnTo>
                <a:lnTo>
                  <a:pt x="15817" y="1290"/>
                </a:lnTo>
                <a:lnTo>
                  <a:pt x="15209" y="1655"/>
                </a:lnTo>
                <a:lnTo>
                  <a:pt x="14479" y="2117"/>
                </a:lnTo>
                <a:lnTo>
                  <a:pt x="14089" y="2312"/>
                </a:lnTo>
                <a:lnTo>
                  <a:pt x="13700" y="2507"/>
                </a:lnTo>
                <a:lnTo>
                  <a:pt x="13432" y="2628"/>
                </a:lnTo>
                <a:lnTo>
                  <a:pt x="13165" y="2750"/>
                </a:lnTo>
                <a:lnTo>
                  <a:pt x="12897" y="2920"/>
                </a:lnTo>
                <a:lnTo>
                  <a:pt x="12654" y="3091"/>
                </a:lnTo>
                <a:lnTo>
                  <a:pt x="12532" y="2969"/>
                </a:lnTo>
                <a:lnTo>
                  <a:pt x="12386" y="2896"/>
                </a:lnTo>
                <a:lnTo>
                  <a:pt x="12070" y="2750"/>
                </a:lnTo>
                <a:lnTo>
                  <a:pt x="11875" y="2653"/>
                </a:lnTo>
                <a:lnTo>
                  <a:pt x="11705" y="2555"/>
                </a:lnTo>
                <a:lnTo>
                  <a:pt x="11316" y="2336"/>
                </a:lnTo>
                <a:lnTo>
                  <a:pt x="11072" y="2190"/>
                </a:lnTo>
                <a:lnTo>
                  <a:pt x="10805" y="2093"/>
                </a:lnTo>
                <a:lnTo>
                  <a:pt x="10294" y="1874"/>
                </a:lnTo>
                <a:lnTo>
                  <a:pt x="9758" y="1679"/>
                </a:lnTo>
                <a:lnTo>
                  <a:pt x="9223" y="1485"/>
                </a:lnTo>
                <a:lnTo>
                  <a:pt x="8298" y="1071"/>
                </a:lnTo>
                <a:lnTo>
                  <a:pt x="7836" y="852"/>
                </a:lnTo>
                <a:lnTo>
                  <a:pt x="7398" y="609"/>
                </a:lnTo>
                <a:lnTo>
                  <a:pt x="7325" y="536"/>
                </a:lnTo>
                <a:lnTo>
                  <a:pt x="7228" y="439"/>
                </a:lnTo>
                <a:lnTo>
                  <a:pt x="7057" y="244"/>
                </a:lnTo>
                <a:lnTo>
                  <a:pt x="6936" y="147"/>
                </a:lnTo>
                <a:lnTo>
                  <a:pt x="6838" y="74"/>
                </a:lnTo>
                <a:lnTo>
                  <a:pt x="6741" y="25"/>
                </a:lnTo>
                <a:lnTo>
                  <a:pt x="6619" y="25"/>
                </a:lnTo>
                <a:lnTo>
                  <a:pt x="6571" y="1"/>
                </a:lnTo>
                <a:lnTo>
                  <a:pt x="6498" y="1"/>
                </a:lnTo>
                <a:lnTo>
                  <a:pt x="6449" y="25"/>
                </a:lnTo>
                <a:lnTo>
                  <a:pt x="6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1"/>
          <p:cNvSpPr/>
          <p:nvPr/>
        </p:nvSpPr>
        <p:spPr>
          <a:xfrm>
            <a:off x="3661184" y="770417"/>
            <a:ext cx="281993" cy="325836"/>
          </a:xfrm>
          <a:custGeom>
            <a:avLst/>
            <a:gdLst/>
            <a:ahLst/>
            <a:cxnLst/>
            <a:rect l="l" t="t" r="r" b="b"/>
            <a:pathLst>
              <a:path w="16279" h="18810" extrusionOk="0">
                <a:moveTo>
                  <a:pt x="8297" y="536"/>
                </a:moveTo>
                <a:lnTo>
                  <a:pt x="8078" y="658"/>
                </a:lnTo>
                <a:lnTo>
                  <a:pt x="7859" y="780"/>
                </a:lnTo>
                <a:lnTo>
                  <a:pt x="7567" y="974"/>
                </a:lnTo>
                <a:lnTo>
                  <a:pt x="7665" y="804"/>
                </a:lnTo>
                <a:lnTo>
                  <a:pt x="7786" y="682"/>
                </a:lnTo>
                <a:lnTo>
                  <a:pt x="7884" y="609"/>
                </a:lnTo>
                <a:lnTo>
                  <a:pt x="7981" y="585"/>
                </a:lnTo>
                <a:lnTo>
                  <a:pt x="8078" y="561"/>
                </a:lnTo>
                <a:lnTo>
                  <a:pt x="8200" y="536"/>
                </a:lnTo>
                <a:close/>
                <a:moveTo>
                  <a:pt x="8687" y="731"/>
                </a:moveTo>
                <a:lnTo>
                  <a:pt x="8760" y="828"/>
                </a:lnTo>
                <a:lnTo>
                  <a:pt x="8808" y="950"/>
                </a:lnTo>
                <a:lnTo>
                  <a:pt x="8760" y="974"/>
                </a:lnTo>
                <a:lnTo>
                  <a:pt x="8541" y="1072"/>
                </a:lnTo>
                <a:lnTo>
                  <a:pt x="8346" y="1169"/>
                </a:lnTo>
                <a:lnTo>
                  <a:pt x="7957" y="1412"/>
                </a:lnTo>
                <a:lnTo>
                  <a:pt x="7689" y="1583"/>
                </a:lnTo>
                <a:lnTo>
                  <a:pt x="7543" y="1680"/>
                </a:lnTo>
                <a:lnTo>
                  <a:pt x="7397" y="1777"/>
                </a:lnTo>
                <a:lnTo>
                  <a:pt x="7421" y="1534"/>
                </a:lnTo>
                <a:lnTo>
                  <a:pt x="7446" y="1315"/>
                </a:lnTo>
                <a:lnTo>
                  <a:pt x="8054" y="999"/>
                </a:lnTo>
                <a:lnTo>
                  <a:pt x="8370" y="853"/>
                </a:lnTo>
                <a:lnTo>
                  <a:pt x="8687" y="731"/>
                </a:lnTo>
                <a:close/>
                <a:moveTo>
                  <a:pt x="8881" y="1364"/>
                </a:moveTo>
                <a:lnTo>
                  <a:pt x="8881" y="1583"/>
                </a:lnTo>
                <a:lnTo>
                  <a:pt x="8687" y="1656"/>
                </a:lnTo>
                <a:lnTo>
                  <a:pt x="8492" y="1753"/>
                </a:lnTo>
                <a:lnTo>
                  <a:pt x="8249" y="1875"/>
                </a:lnTo>
                <a:lnTo>
                  <a:pt x="8005" y="2021"/>
                </a:lnTo>
                <a:lnTo>
                  <a:pt x="7957" y="2069"/>
                </a:lnTo>
                <a:lnTo>
                  <a:pt x="7932" y="2142"/>
                </a:lnTo>
                <a:lnTo>
                  <a:pt x="7786" y="2142"/>
                </a:lnTo>
                <a:lnTo>
                  <a:pt x="7373" y="2118"/>
                </a:lnTo>
                <a:lnTo>
                  <a:pt x="7373" y="2069"/>
                </a:lnTo>
                <a:lnTo>
                  <a:pt x="7470" y="2069"/>
                </a:lnTo>
                <a:lnTo>
                  <a:pt x="7567" y="2045"/>
                </a:lnTo>
                <a:lnTo>
                  <a:pt x="7738" y="1972"/>
                </a:lnTo>
                <a:lnTo>
                  <a:pt x="8054" y="1777"/>
                </a:lnTo>
                <a:lnTo>
                  <a:pt x="8881" y="1364"/>
                </a:lnTo>
                <a:close/>
                <a:moveTo>
                  <a:pt x="8857" y="2021"/>
                </a:moveTo>
                <a:lnTo>
                  <a:pt x="8857" y="2191"/>
                </a:lnTo>
                <a:lnTo>
                  <a:pt x="8541" y="2167"/>
                </a:lnTo>
                <a:lnTo>
                  <a:pt x="8857" y="2021"/>
                </a:lnTo>
                <a:close/>
                <a:moveTo>
                  <a:pt x="5937" y="2556"/>
                </a:moveTo>
                <a:lnTo>
                  <a:pt x="6765" y="2580"/>
                </a:lnTo>
                <a:lnTo>
                  <a:pt x="7592" y="2629"/>
                </a:lnTo>
                <a:lnTo>
                  <a:pt x="9173" y="2677"/>
                </a:lnTo>
                <a:lnTo>
                  <a:pt x="9976" y="2702"/>
                </a:lnTo>
                <a:lnTo>
                  <a:pt x="10755" y="2726"/>
                </a:lnTo>
                <a:lnTo>
                  <a:pt x="11582" y="2702"/>
                </a:lnTo>
                <a:lnTo>
                  <a:pt x="12385" y="2677"/>
                </a:lnTo>
                <a:lnTo>
                  <a:pt x="13213" y="2629"/>
                </a:lnTo>
                <a:lnTo>
                  <a:pt x="14016" y="2605"/>
                </a:lnTo>
                <a:lnTo>
                  <a:pt x="14064" y="2605"/>
                </a:lnTo>
                <a:lnTo>
                  <a:pt x="14235" y="2750"/>
                </a:lnTo>
                <a:lnTo>
                  <a:pt x="14405" y="2872"/>
                </a:lnTo>
                <a:lnTo>
                  <a:pt x="15038" y="3432"/>
                </a:lnTo>
                <a:lnTo>
                  <a:pt x="15329" y="3724"/>
                </a:lnTo>
                <a:lnTo>
                  <a:pt x="15597" y="4040"/>
                </a:lnTo>
                <a:lnTo>
                  <a:pt x="15694" y="4235"/>
                </a:lnTo>
                <a:lnTo>
                  <a:pt x="15792" y="4405"/>
                </a:lnTo>
                <a:lnTo>
                  <a:pt x="15694" y="4551"/>
                </a:lnTo>
                <a:lnTo>
                  <a:pt x="15573" y="4673"/>
                </a:lnTo>
                <a:lnTo>
                  <a:pt x="15402" y="4843"/>
                </a:lnTo>
                <a:lnTo>
                  <a:pt x="15232" y="4989"/>
                </a:lnTo>
                <a:lnTo>
                  <a:pt x="14843" y="5281"/>
                </a:lnTo>
                <a:lnTo>
                  <a:pt x="14454" y="5549"/>
                </a:lnTo>
                <a:lnTo>
                  <a:pt x="14235" y="5719"/>
                </a:lnTo>
                <a:lnTo>
                  <a:pt x="14064" y="5889"/>
                </a:lnTo>
                <a:lnTo>
                  <a:pt x="13286" y="5865"/>
                </a:lnTo>
                <a:lnTo>
                  <a:pt x="12507" y="5841"/>
                </a:lnTo>
                <a:lnTo>
                  <a:pt x="10974" y="5841"/>
                </a:lnTo>
                <a:lnTo>
                  <a:pt x="7859" y="5889"/>
                </a:lnTo>
                <a:lnTo>
                  <a:pt x="4623" y="5938"/>
                </a:lnTo>
                <a:lnTo>
                  <a:pt x="2385" y="5938"/>
                </a:lnTo>
                <a:lnTo>
                  <a:pt x="2117" y="5962"/>
                </a:lnTo>
                <a:lnTo>
                  <a:pt x="1874" y="6011"/>
                </a:lnTo>
                <a:lnTo>
                  <a:pt x="1849" y="5889"/>
                </a:lnTo>
                <a:lnTo>
                  <a:pt x="1849" y="5768"/>
                </a:lnTo>
                <a:lnTo>
                  <a:pt x="1801" y="5524"/>
                </a:lnTo>
                <a:lnTo>
                  <a:pt x="1655" y="4332"/>
                </a:lnTo>
                <a:lnTo>
                  <a:pt x="1606" y="3724"/>
                </a:lnTo>
                <a:lnTo>
                  <a:pt x="1557" y="3091"/>
                </a:lnTo>
                <a:lnTo>
                  <a:pt x="1557" y="2848"/>
                </a:lnTo>
                <a:lnTo>
                  <a:pt x="1533" y="2580"/>
                </a:lnTo>
                <a:lnTo>
                  <a:pt x="1874" y="2629"/>
                </a:lnTo>
                <a:lnTo>
                  <a:pt x="2214" y="2653"/>
                </a:lnTo>
                <a:lnTo>
                  <a:pt x="2920" y="2653"/>
                </a:lnTo>
                <a:lnTo>
                  <a:pt x="3626" y="2629"/>
                </a:lnTo>
                <a:lnTo>
                  <a:pt x="4283" y="2580"/>
                </a:lnTo>
                <a:lnTo>
                  <a:pt x="5110" y="2556"/>
                </a:lnTo>
                <a:close/>
                <a:moveTo>
                  <a:pt x="8468" y="6352"/>
                </a:moveTo>
                <a:lnTo>
                  <a:pt x="8200" y="6449"/>
                </a:lnTo>
                <a:lnTo>
                  <a:pt x="7835" y="6644"/>
                </a:lnTo>
                <a:lnTo>
                  <a:pt x="7665" y="6765"/>
                </a:lnTo>
                <a:lnTo>
                  <a:pt x="7494" y="6887"/>
                </a:lnTo>
                <a:lnTo>
                  <a:pt x="7470" y="6619"/>
                </a:lnTo>
                <a:lnTo>
                  <a:pt x="7421" y="6352"/>
                </a:lnTo>
                <a:close/>
                <a:moveTo>
                  <a:pt x="8735" y="6644"/>
                </a:moveTo>
                <a:lnTo>
                  <a:pt x="8735" y="6692"/>
                </a:lnTo>
                <a:lnTo>
                  <a:pt x="8735" y="6960"/>
                </a:lnTo>
                <a:lnTo>
                  <a:pt x="8103" y="6936"/>
                </a:lnTo>
                <a:lnTo>
                  <a:pt x="8030" y="6936"/>
                </a:lnTo>
                <a:lnTo>
                  <a:pt x="8200" y="6863"/>
                </a:lnTo>
                <a:lnTo>
                  <a:pt x="8735" y="6644"/>
                </a:lnTo>
                <a:close/>
                <a:moveTo>
                  <a:pt x="3942" y="7301"/>
                </a:moveTo>
                <a:lnTo>
                  <a:pt x="4331" y="7325"/>
                </a:lnTo>
                <a:lnTo>
                  <a:pt x="5061" y="7374"/>
                </a:lnTo>
                <a:lnTo>
                  <a:pt x="5864" y="7422"/>
                </a:lnTo>
                <a:lnTo>
                  <a:pt x="6667" y="7447"/>
                </a:lnTo>
                <a:lnTo>
                  <a:pt x="8297" y="7471"/>
                </a:lnTo>
                <a:lnTo>
                  <a:pt x="8833" y="7495"/>
                </a:lnTo>
                <a:lnTo>
                  <a:pt x="8930" y="7520"/>
                </a:lnTo>
                <a:lnTo>
                  <a:pt x="9052" y="7495"/>
                </a:lnTo>
                <a:lnTo>
                  <a:pt x="11607" y="7593"/>
                </a:lnTo>
                <a:lnTo>
                  <a:pt x="12361" y="7617"/>
                </a:lnTo>
                <a:lnTo>
                  <a:pt x="13115" y="7593"/>
                </a:lnTo>
                <a:lnTo>
                  <a:pt x="13870" y="7568"/>
                </a:lnTo>
                <a:lnTo>
                  <a:pt x="14624" y="7568"/>
                </a:lnTo>
                <a:lnTo>
                  <a:pt x="14600" y="7739"/>
                </a:lnTo>
                <a:lnTo>
                  <a:pt x="14575" y="7933"/>
                </a:lnTo>
                <a:lnTo>
                  <a:pt x="14575" y="8298"/>
                </a:lnTo>
                <a:lnTo>
                  <a:pt x="14624" y="8980"/>
                </a:lnTo>
                <a:lnTo>
                  <a:pt x="14697" y="9539"/>
                </a:lnTo>
                <a:lnTo>
                  <a:pt x="14746" y="10123"/>
                </a:lnTo>
                <a:lnTo>
                  <a:pt x="14770" y="10391"/>
                </a:lnTo>
                <a:lnTo>
                  <a:pt x="14794" y="10659"/>
                </a:lnTo>
                <a:lnTo>
                  <a:pt x="13310" y="10707"/>
                </a:lnTo>
                <a:lnTo>
                  <a:pt x="11826" y="10780"/>
                </a:lnTo>
                <a:lnTo>
                  <a:pt x="10341" y="10829"/>
                </a:lnTo>
                <a:lnTo>
                  <a:pt x="9587" y="10853"/>
                </a:lnTo>
                <a:lnTo>
                  <a:pt x="8833" y="10829"/>
                </a:lnTo>
                <a:lnTo>
                  <a:pt x="7178" y="10780"/>
                </a:lnTo>
                <a:lnTo>
                  <a:pt x="6327" y="10780"/>
                </a:lnTo>
                <a:lnTo>
                  <a:pt x="5499" y="10804"/>
                </a:lnTo>
                <a:lnTo>
                  <a:pt x="4088" y="10853"/>
                </a:lnTo>
                <a:lnTo>
                  <a:pt x="3358" y="10902"/>
                </a:lnTo>
                <a:lnTo>
                  <a:pt x="3017" y="10926"/>
                </a:lnTo>
                <a:lnTo>
                  <a:pt x="2677" y="10999"/>
                </a:lnTo>
                <a:lnTo>
                  <a:pt x="2677" y="10926"/>
                </a:lnTo>
                <a:lnTo>
                  <a:pt x="2652" y="10853"/>
                </a:lnTo>
                <a:lnTo>
                  <a:pt x="2604" y="10804"/>
                </a:lnTo>
                <a:lnTo>
                  <a:pt x="2531" y="10756"/>
                </a:lnTo>
                <a:lnTo>
                  <a:pt x="2239" y="10586"/>
                </a:lnTo>
                <a:lnTo>
                  <a:pt x="1947" y="10391"/>
                </a:lnTo>
                <a:lnTo>
                  <a:pt x="1411" y="10002"/>
                </a:lnTo>
                <a:lnTo>
                  <a:pt x="1168" y="9807"/>
                </a:lnTo>
                <a:lnTo>
                  <a:pt x="925" y="9612"/>
                </a:lnTo>
                <a:lnTo>
                  <a:pt x="681" y="9393"/>
                </a:lnTo>
                <a:lnTo>
                  <a:pt x="438" y="9199"/>
                </a:lnTo>
                <a:lnTo>
                  <a:pt x="633" y="9028"/>
                </a:lnTo>
                <a:lnTo>
                  <a:pt x="1338" y="8396"/>
                </a:lnTo>
                <a:lnTo>
                  <a:pt x="1703" y="8104"/>
                </a:lnTo>
                <a:lnTo>
                  <a:pt x="2068" y="7812"/>
                </a:lnTo>
                <a:lnTo>
                  <a:pt x="2336" y="7641"/>
                </a:lnTo>
                <a:lnTo>
                  <a:pt x="2458" y="7568"/>
                </a:lnTo>
                <a:lnTo>
                  <a:pt x="2579" y="7447"/>
                </a:lnTo>
                <a:lnTo>
                  <a:pt x="2604" y="7374"/>
                </a:lnTo>
                <a:lnTo>
                  <a:pt x="2847" y="7374"/>
                </a:lnTo>
                <a:lnTo>
                  <a:pt x="3115" y="7349"/>
                </a:lnTo>
                <a:lnTo>
                  <a:pt x="3577" y="7301"/>
                </a:lnTo>
                <a:close/>
                <a:moveTo>
                  <a:pt x="7446" y="11242"/>
                </a:moveTo>
                <a:lnTo>
                  <a:pt x="8541" y="11291"/>
                </a:lnTo>
                <a:lnTo>
                  <a:pt x="8395" y="11364"/>
                </a:lnTo>
                <a:lnTo>
                  <a:pt x="8249" y="11461"/>
                </a:lnTo>
                <a:lnTo>
                  <a:pt x="7981" y="11632"/>
                </a:lnTo>
                <a:lnTo>
                  <a:pt x="7567" y="11851"/>
                </a:lnTo>
                <a:lnTo>
                  <a:pt x="7519" y="11534"/>
                </a:lnTo>
                <a:lnTo>
                  <a:pt x="7494" y="11388"/>
                </a:lnTo>
                <a:lnTo>
                  <a:pt x="7446" y="11242"/>
                </a:lnTo>
                <a:close/>
                <a:moveTo>
                  <a:pt x="8784" y="11632"/>
                </a:moveTo>
                <a:lnTo>
                  <a:pt x="8735" y="12094"/>
                </a:lnTo>
                <a:lnTo>
                  <a:pt x="8541" y="12167"/>
                </a:lnTo>
                <a:lnTo>
                  <a:pt x="8370" y="12264"/>
                </a:lnTo>
                <a:lnTo>
                  <a:pt x="8005" y="12459"/>
                </a:lnTo>
                <a:lnTo>
                  <a:pt x="7762" y="12581"/>
                </a:lnTo>
                <a:lnTo>
                  <a:pt x="7640" y="12678"/>
                </a:lnTo>
                <a:lnTo>
                  <a:pt x="7543" y="12751"/>
                </a:lnTo>
                <a:lnTo>
                  <a:pt x="7543" y="12678"/>
                </a:lnTo>
                <a:lnTo>
                  <a:pt x="7567" y="12216"/>
                </a:lnTo>
                <a:lnTo>
                  <a:pt x="7713" y="12167"/>
                </a:lnTo>
                <a:lnTo>
                  <a:pt x="7859" y="12118"/>
                </a:lnTo>
                <a:lnTo>
                  <a:pt x="8103" y="11997"/>
                </a:lnTo>
                <a:lnTo>
                  <a:pt x="8443" y="11826"/>
                </a:lnTo>
                <a:lnTo>
                  <a:pt x="8614" y="11729"/>
                </a:lnTo>
                <a:lnTo>
                  <a:pt x="8784" y="11632"/>
                </a:lnTo>
                <a:close/>
                <a:moveTo>
                  <a:pt x="8735" y="12581"/>
                </a:moveTo>
                <a:lnTo>
                  <a:pt x="8735" y="13189"/>
                </a:lnTo>
                <a:lnTo>
                  <a:pt x="8662" y="13165"/>
                </a:lnTo>
                <a:lnTo>
                  <a:pt x="8565" y="13165"/>
                </a:lnTo>
                <a:lnTo>
                  <a:pt x="8468" y="13189"/>
                </a:lnTo>
                <a:lnTo>
                  <a:pt x="8249" y="13262"/>
                </a:lnTo>
                <a:lnTo>
                  <a:pt x="8054" y="13384"/>
                </a:lnTo>
                <a:lnTo>
                  <a:pt x="7859" y="13481"/>
                </a:lnTo>
                <a:lnTo>
                  <a:pt x="7665" y="13627"/>
                </a:lnTo>
                <a:lnTo>
                  <a:pt x="7446" y="13797"/>
                </a:lnTo>
                <a:lnTo>
                  <a:pt x="7494" y="13140"/>
                </a:lnTo>
                <a:lnTo>
                  <a:pt x="7665" y="13116"/>
                </a:lnTo>
                <a:lnTo>
                  <a:pt x="7835" y="13043"/>
                </a:lnTo>
                <a:lnTo>
                  <a:pt x="8151" y="12873"/>
                </a:lnTo>
                <a:lnTo>
                  <a:pt x="8735" y="12581"/>
                </a:lnTo>
                <a:close/>
                <a:moveTo>
                  <a:pt x="8735" y="13578"/>
                </a:moveTo>
                <a:lnTo>
                  <a:pt x="8735" y="14138"/>
                </a:lnTo>
                <a:lnTo>
                  <a:pt x="8541" y="14211"/>
                </a:lnTo>
                <a:lnTo>
                  <a:pt x="8346" y="14284"/>
                </a:lnTo>
                <a:lnTo>
                  <a:pt x="7981" y="14454"/>
                </a:lnTo>
                <a:lnTo>
                  <a:pt x="7689" y="14576"/>
                </a:lnTo>
                <a:lnTo>
                  <a:pt x="7543" y="14673"/>
                </a:lnTo>
                <a:lnTo>
                  <a:pt x="7421" y="14746"/>
                </a:lnTo>
                <a:lnTo>
                  <a:pt x="7421" y="14454"/>
                </a:lnTo>
                <a:lnTo>
                  <a:pt x="7421" y="14138"/>
                </a:lnTo>
                <a:lnTo>
                  <a:pt x="7567" y="14089"/>
                </a:lnTo>
                <a:lnTo>
                  <a:pt x="7738" y="14016"/>
                </a:lnTo>
                <a:lnTo>
                  <a:pt x="8005" y="13870"/>
                </a:lnTo>
                <a:lnTo>
                  <a:pt x="8176" y="13773"/>
                </a:lnTo>
                <a:lnTo>
                  <a:pt x="8370" y="13724"/>
                </a:lnTo>
                <a:lnTo>
                  <a:pt x="8735" y="13578"/>
                </a:lnTo>
                <a:close/>
                <a:moveTo>
                  <a:pt x="8735" y="14625"/>
                </a:moveTo>
                <a:lnTo>
                  <a:pt x="8735" y="15014"/>
                </a:lnTo>
                <a:lnTo>
                  <a:pt x="8687" y="15038"/>
                </a:lnTo>
                <a:lnTo>
                  <a:pt x="7908" y="15501"/>
                </a:lnTo>
                <a:lnTo>
                  <a:pt x="7689" y="15598"/>
                </a:lnTo>
                <a:lnTo>
                  <a:pt x="7446" y="15720"/>
                </a:lnTo>
                <a:lnTo>
                  <a:pt x="7421" y="15087"/>
                </a:lnTo>
                <a:lnTo>
                  <a:pt x="7592" y="15063"/>
                </a:lnTo>
                <a:lnTo>
                  <a:pt x="7738" y="15014"/>
                </a:lnTo>
                <a:lnTo>
                  <a:pt x="8054" y="14892"/>
                </a:lnTo>
                <a:lnTo>
                  <a:pt x="8735" y="14625"/>
                </a:lnTo>
                <a:close/>
                <a:moveTo>
                  <a:pt x="8711" y="15452"/>
                </a:moveTo>
                <a:lnTo>
                  <a:pt x="8711" y="16231"/>
                </a:lnTo>
                <a:lnTo>
                  <a:pt x="8419" y="16328"/>
                </a:lnTo>
                <a:lnTo>
                  <a:pt x="8151" y="16425"/>
                </a:lnTo>
                <a:lnTo>
                  <a:pt x="7811" y="16523"/>
                </a:lnTo>
                <a:lnTo>
                  <a:pt x="7494" y="16620"/>
                </a:lnTo>
                <a:lnTo>
                  <a:pt x="7470" y="16012"/>
                </a:lnTo>
                <a:lnTo>
                  <a:pt x="7567" y="16012"/>
                </a:lnTo>
                <a:lnTo>
                  <a:pt x="7689" y="15963"/>
                </a:lnTo>
                <a:lnTo>
                  <a:pt x="7908" y="15890"/>
                </a:lnTo>
                <a:lnTo>
                  <a:pt x="8322" y="15671"/>
                </a:lnTo>
                <a:lnTo>
                  <a:pt x="8711" y="15452"/>
                </a:lnTo>
                <a:close/>
                <a:moveTo>
                  <a:pt x="8687" y="16717"/>
                </a:moveTo>
                <a:lnTo>
                  <a:pt x="8687" y="17082"/>
                </a:lnTo>
                <a:lnTo>
                  <a:pt x="8687" y="17107"/>
                </a:lnTo>
                <a:lnTo>
                  <a:pt x="8346" y="17228"/>
                </a:lnTo>
                <a:lnTo>
                  <a:pt x="8005" y="17399"/>
                </a:lnTo>
                <a:lnTo>
                  <a:pt x="7543" y="17593"/>
                </a:lnTo>
                <a:lnTo>
                  <a:pt x="7519" y="17009"/>
                </a:lnTo>
                <a:lnTo>
                  <a:pt x="7689" y="17009"/>
                </a:lnTo>
                <a:lnTo>
                  <a:pt x="7859" y="16961"/>
                </a:lnTo>
                <a:lnTo>
                  <a:pt x="8176" y="16888"/>
                </a:lnTo>
                <a:lnTo>
                  <a:pt x="8687" y="16717"/>
                </a:lnTo>
                <a:close/>
                <a:moveTo>
                  <a:pt x="8687" y="17545"/>
                </a:moveTo>
                <a:lnTo>
                  <a:pt x="8687" y="18250"/>
                </a:lnTo>
                <a:lnTo>
                  <a:pt x="8370" y="18275"/>
                </a:lnTo>
                <a:lnTo>
                  <a:pt x="8054" y="18299"/>
                </a:lnTo>
                <a:lnTo>
                  <a:pt x="7835" y="18323"/>
                </a:lnTo>
                <a:lnTo>
                  <a:pt x="7592" y="18348"/>
                </a:lnTo>
                <a:lnTo>
                  <a:pt x="7543" y="18372"/>
                </a:lnTo>
                <a:lnTo>
                  <a:pt x="7543" y="18031"/>
                </a:lnTo>
                <a:lnTo>
                  <a:pt x="7689" y="17983"/>
                </a:lnTo>
                <a:lnTo>
                  <a:pt x="7811" y="17934"/>
                </a:lnTo>
                <a:lnTo>
                  <a:pt x="8078" y="17812"/>
                </a:lnTo>
                <a:lnTo>
                  <a:pt x="8687" y="17545"/>
                </a:lnTo>
                <a:close/>
                <a:moveTo>
                  <a:pt x="8078" y="1"/>
                </a:moveTo>
                <a:lnTo>
                  <a:pt x="7884" y="25"/>
                </a:lnTo>
                <a:lnTo>
                  <a:pt x="7713" y="74"/>
                </a:lnTo>
                <a:lnTo>
                  <a:pt x="7567" y="171"/>
                </a:lnTo>
                <a:lnTo>
                  <a:pt x="7446" y="269"/>
                </a:lnTo>
                <a:lnTo>
                  <a:pt x="7324" y="390"/>
                </a:lnTo>
                <a:lnTo>
                  <a:pt x="7227" y="536"/>
                </a:lnTo>
                <a:lnTo>
                  <a:pt x="7154" y="682"/>
                </a:lnTo>
                <a:lnTo>
                  <a:pt x="7081" y="853"/>
                </a:lnTo>
                <a:lnTo>
                  <a:pt x="7032" y="1023"/>
                </a:lnTo>
                <a:lnTo>
                  <a:pt x="6959" y="1388"/>
                </a:lnTo>
                <a:lnTo>
                  <a:pt x="6935" y="1753"/>
                </a:lnTo>
                <a:lnTo>
                  <a:pt x="6959" y="2118"/>
                </a:lnTo>
                <a:lnTo>
                  <a:pt x="6959" y="2118"/>
                </a:lnTo>
                <a:lnTo>
                  <a:pt x="5816" y="2094"/>
                </a:lnTo>
                <a:lnTo>
                  <a:pt x="4672" y="2094"/>
                </a:lnTo>
                <a:lnTo>
                  <a:pt x="2993" y="2167"/>
                </a:lnTo>
                <a:lnTo>
                  <a:pt x="1801" y="2167"/>
                </a:lnTo>
                <a:lnTo>
                  <a:pt x="1387" y="2191"/>
                </a:lnTo>
                <a:lnTo>
                  <a:pt x="1338" y="2191"/>
                </a:lnTo>
                <a:lnTo>
                  <a:pt x="1290" y="2215"/>
                </a:lnTo>
                <a:lnTo>
                  <a:pt x="1290" y="2240"/>
                </a:lnTo>
                <a:lnTo>
                  <a:pt x="1217" y="2288"/>
                </a:lnTo>
                <a:lnTo>
                  <a:pt x="1192" y="2361"/>
                </a:lnTo>
                <a:lnTo>
                  <a:pt x="1119" y="2556"/>
                </a:lnTo>
                <a:lnTo>
                  <a:pt x="1071" y="2775"/>
                </a:lnTo>
                <a:lnTo>
                  <a:pt x="1046" y="3018"/>
                </a:lnTo>
                <a:lnTo>
                  <a:pt x="1046" y="3261"/>
                </a:lnTo>
                <a:lnTo>
                  <a:pt x="1071" y="3748"/>
                </a:lnTo>
                <a:lnTo>
                  <a:pt x="1119" y="4162"/>
                </a:lnTo>
                <a:lnTo>
                  <a:pt x="1168" y="4770"/>
                </a:lnTo>
                <a:lnTo>
                  <a:pt x="1241" y="5378"/>
                </a:lnTo>
                <a:lnTo>
                  <a:pt x="1265" y="5622"/>
                </a:lnTo>
                <a:lnTo>
                  <a:pt x="1290" y="5889"/>
                </a:lnTo>
                <a:lnTo>
                  <a:pt x="1314" y="6011"/>
                </a:lnTo>
                <a:lnTo>
                  <a:pt x="1338" y="6133"/>
                </a:lnTo>
                <a:lnTo>
                  <a:pt x="1411" y="6230"/>
                </a:lnTo>
                <a:lnTo>
                  <a:pt x="1484" y="6303"/>
                </a:lnTo>
                <a:lnTo>
                  <a:pt x="1557" y="6352"/>
                </a:lnTo>
                <a:lnTo>
                  <a:pt x="1630" y="6352"/>
                </a:lnTo>
                <a:lnTo>
                  <a:pt x="1703" y="6327"/>
                </a:lnTo>
                <a:lnTo>
                  <a:pt x="1776" y="6279"/>
                </a:lnTo>
                <a:lnTo>
                  <a:pt x="1801" y="6254"/>
                </a:lnTo>
                <a:lnTo>
                  <a:pt x="2020" y="6303"/>
                </a:lnTo>
                <a:lnTo>
                  <a:pt x="2239" y="6327"/>
                </a:lnTo>
                <a:lnTo>
                  <a:pt x="2701" y="6352"/>
                </a:lnTo>
                <a:lnTo>
                  <a:pt x="4429" y="6376"/>
                </a:lnTo>
                <a:lnTo>
                  <a:pt x="6959" y="6352"/>
                </a:lnTo>
                <a:lnTo>
                  <a:pt x="6984" y="6595"/>
                </a:lnTo>
                <a:lnTo>
                  <a:pt x="7008" y="6911"/>
                </a:lnTo>
                <a:lnTo>
                  <a:pt x="5962" y="6887"/>
                </a:lnTo>
                <a:lnTo>
                  <a:pt x="4891" y="6838"/>
                </a:lnTo>
                <a:lnTo>
                  <a:pt x="4161" y="6814"/>
                </a:lnTo>
                <a:lnTo>
                  <a:pt x="3163" y="6814"/>
                </a:lnTo>
                <a:lnTo>
                  <a:pt x="2896" y="6863"/>
                </a:lnTo>
                <a:lnTo>
                  <a:pt x="2628" y="6936"/>
                </a:lnTo>
                <a:lnTo>
                  <a:pt x="2506" y="6984"/>
                </a:lnTo>
                <a:lnTo>
                  <a:pt x="2409" y="7057"/>
                </a:lnTo>
                <a:lnTo>
                  <a:pt x="2360" y="7033"/>
                </a:lnTo>
                <a:lnTo>
                  <a:pt x="2263" y="7033"/>
                </a:lnTo>
                <a:lnTo>
                  <a:pt x="2190" y="7057"/>
                </a:lnTo>
                <a:lnTo>
                  <a:pt x="1995" y="7130"/>
                </a:lnTo>
                <a:lnTo>
                  <a:pt x="1825" y="7228"/>
                </a:lnTo>
                <a:lnTo>
                  <a:pt x="1630" y="7374"/>
                </a:lnTo>
                <a:lnTo>
                  <a:pt x="1290" y="7666"/>
                </a:lnTo>
                <a:lnTo>
                  <a:pt x="1022" y="7933"/>
                </a:lnTo>
                <a:lnTo>
                  <a:pt x="681" y="8250"/>
                </a:lnTo>
                <a:lnTo>
                  <a:pt x="365" y="8590"/>
                </a:lnTo>
                <a:lnTo>
                  <a:pt x="243" y="8712"/>
                </a:lnTo>
                <a:lnTo>
                  <a:pt x="122" y="8858"/>
                </a:lnTo>
                <a:lnTo>
                  <a:pt x="24" y="9004"/>
                </a:lnTo>
                <a:lnTo>
                  <a:pt x="0" y="9077"/>
                </a:lnTo>
                <a:lnTo>
                  <a:pt x="0" y="9174"/>
                </a:lnTo>
                <a:lnTo>
                  <a:pt x="0" y="9199"/>
                </a:lnTo>
                <a:lnTo>
                  <a:pt x="0" y="9247"/>
                </a:lnTo>
                <a:lnTo>
                  <a:pt x="0" y="9320"/>
                </a:lnTo>
                <a:lnTo>
                  <a:pt x="73" y="9466"/>
                </a:lnTo>
                <a:lnTo>
                  <a:pt x="170" y="9612"/>
                </a:lnTo>
                <a:lnTo>
                  <a:pt x="292" y="9758"/>
                </a:lnTo>
                <a:lnTo>
                  <a:pt x="414" y="9904"/>
                </a:lnTo>
                <a:lnTo>
                  <a:pt x="681" y="10148"/>
                </a:lnTo>
                <a:lnTo>
                  <a:pt x="949" y="10367"/>
                </a:lnTo>
                <a:lnTo>
                  <a:pt x="1265" y="10610"/>
                </a:lnTo>
                <a:lnTo>
                  <a:pt x="1582" y="10829"/>
                </a:lnTo>
                <a:lnTo>
                  <a:pt x="1922" y="11048"/>
                </a:lnTo>
                <a:lnTo>
                  <a:pt x="2239" y="11242"/>
                </a:lnTo>
                <a:lnTo>
                  <a:pt x="2312" y="11267"/>
                </a:lnTo>
                <a:lnTo>
                  <a:pt x="2385" y="11267"/>
                </a:lnTo>
                <a:lnTo>
                  <a:pt x="2750" y="11340"/>
                </a:lnTo>
                <a:lnTo>
                  <a:pt x="3139" y="11388"/>
                </a:lnTo>
                <a:lnTo>
                  <a:pt x="3528" y="11388"/>
                </a:lnTo>
                <a:lnTo>
                  <a:pt x="3918" y="11364"/>
                </a:lnTo>
                <a:lnTo>
                  <a:pt x="4721" y="11315"/>
                </a:lnTo>
                <a:lnTo>
                  <a:pt x="5499" y="11267"/>
                </a:lnTo>
                <a:lnTo>
                  <a:pt x="6278" y="11242"/>
                </a:lnTo>
                <a:lnTo>
                  <a:pt x="7081" y="11242"/>
                </a:lnTo>
                <a:lnTo>
                  <a:pt x="7081" y="11607"/>
                </a:lnTo>
                <a:lnTo>
                  <a:pt x="7081" y="11972"/>
                </a:lnTo>
                <a:lnTo>
                  <a:pt x="7081" y="12313"/>
                </a:lnTo>
                <a:lnTo>
                  <a:pt x="7057" y="12678"/>
                </a:lnTo>
                <a:lnTo>
                  <a:pt x="6984" y="13578"/>
                </a:lnTo>
                <a:lnTo>
                  <a:pt x="6935" y="14016"/>
                </a:lnTo>
                <a:lnTo>
                  <a:pt x="6911" y="14454"/>
                </a:lnTo>
                <a:lnTo>
                  <a:pt x="6911" y="15476"/>
                </a:lnTo>
                <a:lnTo>
                  <a:pt x="6959" y="16498"/>
                </a:lnTo>
                <a:lnTo>
                  <a:pt x="7057" y="18542"/>
                </a:lnTo>
                <a:lnTo>
                  <a:pt x="7057" y="18615"/>
                </a:lnTo>
                <a:lnTo>
                  <a:pt x="7081" y="18688"/>
                </a:lnTo>
                <a:lnTo>
                  <a:pt x="7130" y="18737"/>
                </a:lnTo>
                <a:lnTo>
                  <a:pt x="7203" y="18761"/>
                </a:lnTo>
                <a:lnTo>
                  <a:pt x="7251" y="18786"/>
                </a:lnTo>
                <a:lnTo>
                  <a:pt x="7324" y="18786"/>
                </a:lnTo>
                <a:lnTo>
                  <a:pt x="7373" y="18761"/>
                </a:lnTo>
                <a:lnTo>
                  <a:pt x="7446" y="18737"/>
                </a:lnTo>
                <a:lnTo>
                  <a:pt x="7519" y="18786"/>
                </a:lnTo>
                <a:lnTo>
                  <a:pt x="7640" y="18810"/>
                </a:lnTo>
                <a:lnTo>
                  <a:pt x="8662" y="18810"/>
                </a:lnTo>
                <a:lnTo>
                  <a:pt x="8954" y="18786"/>
                </a:lnTo>
                <a:lnTo>
                  <a:pt x="9003" y="18786"/>
                </a:lnTo>
                <a:lnTo>
                  <a:pt x="9076" y="18761"/>
                </a:lnTo>
                <a:lnTo>
                  <a:pt x="9149" y="18664"/>
                </a:lnTo>
                <a:lnTo>
                  <a:pt x="9198" y="18542"/>
                </a:lnTo>
                <a:lnTo>
                  <a:pt x="9198" y="18421"/>
                </a:lnTo>
                <a:lnTo>
                  <a:pt x="9198" y="18323"/>
                </a:lnTo>
                <a:lnTo>
                  <a:pt x="9222" y="16547"/>
                </a:lnTo>
                <a:lnTo>
                  <a:pt x="9246" y="14771"/>
                </a:lnTo>
                <a:lnTo>
                  <a:pt x="9271" y="12946"/>
                </a:lnTo>
                <a:lnTo>
                  <a:pt x="9295" y="12118"/>
                </a:lnTo>
                <a:lnTo>
                  <a:pt x="9271" y="11729"/>
                </a:lnTo>
                <a:lnTo>
                  <a:pt x="9246" y="11315"/>
                </a:lnTo>
                <a:lnTo>
                  <a:pt x="10682" y="11315"/>
                </a:lnTo>
                <a:lnTo>
                  <a:pt x="12142" y="11267"/>
                </a:lnTo>
                <a:lnTo>
                  <a:pt x="13578" y="11194"/>
                </a:lnTo>
                <a:lnTo>
                  <a:pt x="14283" y="11169"/>
                </a:lnTo>
                <a:lnTo>
                  <a:pt x="15013" y="11169"/>
                </a:lnTo>
                <a:lnTo>
                  <a:pt x="15135" y="11145"/>
                </a:lnTo>
                <a:lnTo>
                  <a:pt x="15208" y="11072"/>
                </a:lnTo>
                <a:lnTo>
                  <a:pt x="15257" y="10999"/>
                </a:lnTo>
                <a:lnTo>
                  <a:pt x="15257" y="10902"/>
                </a:lnTo>
                <a:lnTo>
                  <a:pt x="15305" y="10731"/>
                </a:lnTo>
                <a:lnTo>
                  <a:pt x="15305" y="10586"/>
                </a:lnTo>
                <a:lnTo>
                  <a:pt x="15281" y="10245"/>
                </a:lnTo>
                <a:lnTo>
                  <a:pt x="15135" y="9126"/>
                </a:lnTo>
                <a:lnTo>
                  <a:pt x="15086" y="8615"/>
                </a:lnTo>
                <a:lnTo>
                  <a:pt x="15086" y="8104"/>
                </a:lnTo>
                <a:lnTo>
                  <a:pt x="15086" y="7933"/>
                </a:lnTo>
                <a:lnTo>
                  <a:pt x="15111" y="7739"/>
                </a:lnTo>
                <a:lnTo>
                  <a:pt x="15135" y="7568"/>
                </a:lnTo>
                <a:lnTo>
                  <a:pt x="15135" y="7374"/>
                </a:lnTo>
                <a:lnTo>
                  <a:pt x="15135" y="7276"/>
                </a:lnTo>
                <a:lnTo>
                  <a:pt x="15111" y="7179"/>
                </a:lnTo>
                <a:lnTo>
                  <a:pt x="15086" y="7130"/>
                </a:lnTo>
                <a:lnTo>
                  <a:pt x="15038" y="7106"/>
                </a:lnTo>
                <a:lnTo>
                  <a:pt x="14965" y="7057"/>
                </a:lnTo>
                <a:lnTo>
                  <a:pt x="14892" y="7033"/>
                </a:lnTo>
                <a:lnTo>
                  <a:pt x="14064" y="7033"/>
                </a:lnTo>
                <a:lnTo>
                  <a:pt x="13237" y="7057"/>
                </a:lnTo>
                <a:lnTo>
                  <a:pt x="12434" y="7082"/>
                </a:lnTo>
                <a:lnTo>
                  <a:pt x="11607" y="7082"/>
                </a:lnTo>
                <a:lnTo>
                  <a:pt x="9246" y="6984"/>
                </a:lnTo>
                <a:lnTo>
                  <a:pt x="9246" y="6765"/>
                </a:lnTo>
                <a:lnTo>
                  <a:pt x="9246" y="6571"/>
                </a:lnTo>
                <a:lnTo>
                  <a:pt x="9198" y="6352"/>
                </a:lnTo>
                <a:lnTo>
                  <a:pt x="9222" y="6327"/>
                </a:lnTo>
                <a:lnTo>
                  <a:pt x="10925" y="6303"/>
                </a:lnTo>
                <a:lnTo>
                  <a:pt x="12556" y="6303"/>
                </a:lnTo>
                <a:lnTo>
                  <a:pt x="14186" y="6376"/>
                </a:lnTo>
                <a:lnTo>
                  <a:pt x="14259" y="6376"/>
                </a:lnTo>
                <a:lnTo>
                  <a:pt x="14308" y="6352"/>
                </a:lnTo>
                <a:lnTo>
                  <a:pt x="14381" y="6279"/>
                </a:lnTo>
                <a:lnTo>
                  <a:pt x="14405" y="6206"/>
                </a:lnTo>
                <a:lnTo>
                  <a:pt x="14405" y="6108"/>
                </a:lnTo>
                <a:lnTo>
                  <a:pt x="14575" y="5962"/>
                </a:lnTo>
                <a:lnTo>
                  <a:pt x="14940" y="5670"/>
                </a:lnTo>
                <a:lnTo>
                  <a:pt x="15329" y="5427"/>
                </a:lnTo>
                <a:lnTo>
                  <a:pt x="15597" y="5232"/>
                </a:lnTo>
                <a:lnTo>
                  <a:pt x="15913" y="4965"/>
                </a:lnTo>
                <a:lnTo>
                  <a:pt x="16059" y="4819"/>
                </a:lnTo>
                <a:lnTo>
                  <a:pt x="16181" y="4673"/>
                </a:lnTo>
                <a:lnTo>
                  <a:pt x="16254" y="4502"/>
                </a:lnTo>
                <a:lnTo>
                  <a:pt x="16254" y="4429"/>
                </a:lnTo>
                <a:lnTo>
                  <a:pt x="16254" y="4356"/>
                </a:lnTo>
                <a:lnTo>
                  <a:pt x="16278" y="4283"/>
                </a:lnTo>
                <a:lnTo>
                  <a:pt x="16278" y="4210"/>
                </a:lnTo>
                <a:lnTo>
                  <a:pt x="16230" y="4064"/>
                </a:lnTo>
                <a:lnTo>
                  <a:pt x="16132" y="3894"/>
                </a:lnTo>
                <a:lnTo>
                  <a:pt x="16011" y="3724"/>
                </a:lnTo>
                <a:lnTo>
                  <a:pt x="15743" y="3432"/>
                </a:lnTo>
                <a:lnTo>
                  <a:pt x="15524" y="3213"/>
                </a:lnTo>
                <a:lnTo>
                  <a:pt x="15135" y="2848"/>
                </a:lnTo>
                <a:lnTo>
                  <a:pt x="14746" y="2532"/>
                </a:lnTo>
                <a:lnTo>
                  <a:pt x="14478" y="2288"/>
                </a:lnTo>
                <a:lnTo>
                  <a:pt x="14308" y="2215"/>
                </a:lnTo>
                <a:lnTo>
                  <a:pt x="14235" y="2167"/>
                </a:lnTo>
                <a:lnTo>
                  <a:pt x="14162" y="2167"/>
                </a:lnTo>
                <a:lnTo>
                  <a:pt x="14089" y="2118"/>
                </a:lnTo>
                <a:lnTo>
                  <a:pt x="14016" y="2118"/>
                </a:lnTo>
                <a:lnTo>
                  <a:pt x="13237" y="2142"/>
                </a:lnTo>
                <a:lnTo>
                  <a:pt x="12483" y="2167"/>
                </a:lnTo>
                <a:lnTo>
                  <a:pt x="11704" y="2215"/>
                </a:lnTo>
                <a:lnTo>
                  <a:pt x="10950" y="2240"/>
                </a:lnTo>
                <a:lnTo>
                  <a:pt x="10171" y="2240"/>
                </a:lnTo>
                <a:lnTo>
                  <a:pt x="9392" y="2215"/>
                </a:lnTo>
                <a:lnTo>
                  <a:pt x="9441" y="2069"/>
                </a:lnTo>
                <a:lnTo>
                  <a:pt x="9465" y="1899"/>
                </a:lnTo>
                <a:lnTo>
                  <a:pt x="9465" y="1558"/>
                </a:lnTo>
                <a:lnTo>
                  <a:pt x="9417" y="1218"/>
                </a:lnTo>
                <a:lnTo>
                  <a:pt x="9368" y="950"/>
                </a:lnTo>
                <a:lnTo>
                  <a:pt x="9295" y="755"/>
                </a:lnTo>
                <a:lnTo>
                  <a:pt x="9222" y="561"/>
                </a:lnTo>
                <a:lnTo>
                  <a:pt x="9125" y="415"/>
                </a:lnTo>
                <a:lnTo>
                  <a:pt x="8979" y="293"/>
                </a:lnTo>
                <a:lnTo>
                  <a:pt x="8833" y="196"/>
                </a:lnTo>
                <a:lnTo>
                  <a:pt x="8662" y="98"/>
                </a:lnTo>
                <a:lnTo>
                  <a:pt x="8492" y="50"/>
                </a:lnTo>
                <a:lnTo>
                  <a:pt x="82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1"/>
          <p:cNvSpPr/>
          <p:nvPr/>
        </p:nvSpPr>
        <p:spPr>
          <a:xfrm>
            <a:off x="4104151" y="791498"/>
            <a:ext cx="328365" cy="287051"/>
          </a:xfrm>
          <a:custGeom>
            <a:avLst/>
            <a:gdLst/>
            <a:ahLst/>
            <a:cxnLst/>
            <a:rect l="l" t="t" r="r" b="b"/>
            <a:pathLst>
              <a:path w="18956" h="16571" extrusionOk="0">
                <a:moveTo>
                  <a:pt x="9222" y="2604"/>
                </a:moveTo>
                <a:lnTo>
                  <a:pt x="9149" y="2628"/>
                </a:lnTo>
                <a:lnTo>
                  <a:pt x="9028" y="2701"/>
                </a:lnTo>
                <a:lnTo>
                  <a:pt x="8809" y="2896"/>
                </a:lnTo>
                <a:lnTo>
                  <a:pt x="8517" y="3139"/>
                </a:lnTo>
                <a:lnTo>
                  <a:pt x="8249" y="3358"/>
                </a:lnTo>
                <a:lnTo>
                  <a:pt x="7957" y="3577"/>
                </a:lnTo>
                <a:lnTo>
                  <a:pt x="7665" y="3821"/>
                </a:lnTo>
                <a:lnTo>
                  <a:pt x="6619" y="4818"/>
                </a:lnTo>
                <a:lnTo>
                  <a:pt x="5573" y="5816"/>
                </a:lnTo>
                <a:lnTo>
                  <a:pt x="5256" y="6181"/>
                </a:lnTo>
                <a:lnTo>
                  <a:pt x="4964" y="6546"/>
                </a:lnTo>
                <a:lnTo>
                  <a:pt x="4380" y="7325"/>
                </a:lnTo>
                <a:lnTo>
                  <a:pt x="4210" y="7495"/>
                </a:lnTo>
                <a:lnTo>
                  <a:pt x="3942" y="7763"/>
                </a:lnTo>
                <a:lnTo>
                  <a:pt x="3821" y="7909"/>
                </a:lnTo>
                <a:lnTo>
                  <a:pt x="3723" y="8055"/>
                </a:lnTo>
                <a:lnTo>
                  <a:pt x="3675" y="8176"/>
                </a:lnTo>
                <a:lnTo>
                  <a:pt x="3675" y="8225"/>
                </a:lnTo>
                <a:lnTo>
                  <a:pt x="3699" y="8274"/>
                </a:lnTo>
                <a:lnTo>
                  <a:pt x="3796" y="8347"/>
                </a:lnTo>
                <a:lnTo>
                  <a:pt x="3918" y="8347"/>
                </a:lnTo>
                <a:lnTo>
                  <a:pt x="4040" y="8322"/>
                </a:lnTo>
                <a:lnTo>
                  <a:pt x="4186" y="8249"/>
                </a:lnTo>
                <a:lnTo>
                  <a:pt x="4332" y="8128"/>
                </a:lnTo>
                <a:lnTo>
                  <a:pt x="4478" y="8006"/>
                </a:lnTo>
                <a:lnTo>
                  <a:pt x="4794" y="7665"/>
                </a:lnTo>
                <a:lnTo>
                  <a:pt x="5086" y="7300"/>
                </a:lnTo>
                <a:lnTo>
                  <a:pt x="5354" y="6935"/>
                </a:lnTo>
                <a:lnTo>
                  <a:pt x="5694" y="6473"/>
                </a:lnTo>
                <a:lnTo>
                  <a:pt x="6108" y="6035"/>
                </a:lnTo>
                <a:lnTo>
                  <a:pt x="6521" y="5621"/>
                </a:lnTo>
                <a:lnTo>
                  <a:pt x="7422" y="4818"/>
                </a:lnTo>
                <a:lnTo>
                  <a:pt x="7860" y="4380"/>
                </a:lnTo>
                <a:lnTo>
                  <a:pt x="8322" y="3967"/>
                </a:lnTo>
                <a:lnTo>
                  <a:pt x="8663" y="3699"/>
                </a:lnTo>
                <a:lnTo>
                  <a:pt x="9003" y="3456"/>
                </a:lnTo>
                <a:lnTo>
                  <a:pt x="9174" y="3285"/>
                </a:lnTo>
                <a:lnTo>
                  <a:pt x="9295" y="3139"/>
                </a:lnTo>
                <a:lnTo>
                  <a:pt x="9320" y="3139"/>
                </a:lnTo>
                <a:lnTo>
                  <a:pt x="9466" y="3285"/>
                </a:lnTo>
                <a:lnTo>
                  <a:pt x="10366" y="4113"/>
                </a:lnTo>
                <a:lnTo>
                  <a:pt x="11169" y="4916"/>
                </a:lnTo>
                <a:lnTo>
                  <a:pt x="11558" y="5329"/>
                </a:lnTo>
                <a:lnTo>
                  <a:pt x="11923" y="5767"/>
                </a:lnTo>
                <a:lnTo>
                  <a:pt x="12264" y="6181"/>
                </a:lnTo>
                <a:lnTo>
                  <a:pt x="12605" y="6643"/>
                </a:lnTo>
                <a:lnTo>
                  <a:pt x="12945" y="7057"/>
                </a:lnTo>
                <a:lnTo>
                  <a:pt x="13116" y="7276"/>
                </a:lnTo>
                <a:lnTo>
                  <a:pt x="13310" y="7471"/>
                </a:lnTo>
                <a:lnTo>
                  <a:pt x="13675" y="7787"/>
                </a:lnTo>
                <a:lnTo>
                  <a:pt x="14040" y="8079"/>
                </a:lnTo>
                <a:lnTo>
                  <a:pt x="14308" y="8322"/>
                </a:lnTo>
                <a:lnTo>
                  <a:pt x="14429" y="8420"/>
                </a:lnTo>
                <a:lnTo>
                  <a:pt x="14502" y="8444"/>
                </a:lnTo>
                <a:lnTo>
                  <a:pt x="14600" y="8493"/>
                </a:lnTo>
                <a:lnTo>
                  <a:pt x="14697" y="8493"/>
                </a:lnTo>
                <a:lnTo>
                  <a:pt x="14770" y="8444"/>
                </a:lnTo>
                <a:lnTo>
                  <a:pt x="14843" y="8371"/>
                </a:lnTo>
                <a:lnTo>
                  <a:pt x="14867" y="8274"/>
                </a:lnTo>
                <a:lnTo>
                  <a:pt x="14867" y="8201"/>
                </a:lnTo>
                <a:lnTo>
                  <a:pt x="14843" y="8103"/>
                </a:lnTo>
                <a:lnTo>
                  <a:pt x="14746" y="7957"/>
                </a:lnTo>
                <a:lnTo>
                  <a:pt x="14648" y="7811"/>
                </a:lnTo>
                <a:lnTo>
                  <a:pt x="14502" y="7690"/>
                </a:lnTo>
                <a:lnTo>
                  <a:pt x="14186" y="7446"/>
                </a:lnTo>
                <a:lnTo>
                  <a:pt x="13894" y="7252"/>
                </a:lnTo>
                <a:lnTo>
                  <a:pt x="13675" y="7057"/>
                </a:lnTo>
                <a:lnTo>
                  <a:pt x="13481" y="6862"/>
                </a:lnTo>
                <a:lnTo>
                  <a:pt x="13116" y="6424"/>
                </a:lnTo>
                <a:lnTo>
                  <a:pt x="12434" y="5500"/>
                </a:lnTo>
                <a:lnTo>
                  <a:pt x="12045" y="5037"/>
                </a:lnTo>
                <a:lnTo>
                  <a:pt x="11607" y="4599"/>
                </a:lnTo>
                <a:lnTo>
                  <a:pt x="11169" y="4161"/>
                </a:lnTo>
                <a:lnTo>
                  <a:pt x="10731" y="3723"/>
                </a:lnTo>
                <a:lnTo>
                  <a:pt x="10293" y="3334"/>
                </a:lnTo>
                <a:lnTo>
                  <a:pt x="9806" y="2920"/>
                </a:lnTo>
                <a:lnTo>
                  <a:pt x="9660" y="2799"/>
                </a:lnTo>
                <a:lnTo>
                  <a:pt x="9514" y="2726"/>
                </a:lnTo>
                <a:lnTo>
                  <a:pt x="9417" y="2628"/>
                </a:lnTo>
                <a:lnTo>
                  <a:pt x="9368" y="2604"/>
                </a:lnTo>
                <a:close/>
                <a:moveTo>
                  <a:pt x="9271" y="8979"/>
                </a:moveTo>
                <a:lnTo>
                  <a:pt x="9247" y="9125"/>
                </a:lnTo>
                <a:lnTo>
                  <a:pt x="9271" y="9271"/>
                </a:lnTo>
                <a:lnTo>
                  <a:pt x="9295" y="9563"/>
                </a:lnTo>
                <a:lnTo>
                  <a:pt x="8517" y="9563"/>
                </a:lnTo>
                <a:lnTo>
                  <a:pt x="8298" y="9587"/>
                </a:lnTo>
                <a:lnTo>
                  <a:pt x="8176" y="9612"/>
                </a:lnTo>
                <a:lnTo>
                  <a:pt x="8054" y="9636"/>
                </a:lnTo>
                <a:lnTo>
                  <a:pt x="8054" y="9466"/>
                </a:lnTo>
                <a:lnTo>
                  <a:pt x="8054" y="9320"/>
                </a:lnTo>
                <a:lnTo>
                  <a:pt x="8006" y="9174"/>
                </a:lnTo>
                <a:lnTo>
                  <a:pt x="7957" y="9028"/>
                </a:lnTo>
                <a:lnTo>
                  <a:pt x="8614" y="9028"/>
                </a:lnTo>
                <a:lnTo>
                  <a:pt x="9271" y="8979"/>
                </a:lnTo>
                <a:close/>
                <a:moveTo>
                  <a:pt x="10317" y="8979"/>
                </a:moveTo>
                <a:lnTo>
                  <a:pt x="10682" y="9028"/>
                </a:lnTo>
                <a:lnTo>
                  <a:pt x="11047" y="9052"/>
                </a:lnTo>
                <a:lnTo>
                  <a:pt x="11047" y="9344"/>
                </a:lnTo>
                <a:lnTo>
                  <a:pt x="11047" y="9636"/>
                </a:lnTo>
                <a:lnTo>
                  <a:pt x="10731" y="9612"/>
                </a:lnTo>
                <a:lnTo>
                  <a:pt x="9685" y="9587"/>
                </a:lnTo>
                <a:lnTo>
                  <a:pt x="9636" y="9271"/>
                </a:lnTo>
                <a:lnTo>
                  <a:pt x="9612" y="9125"/>
                </a:lnTo>
                <a:lnTo>
                  <a:pt x="9563" y="8979"/>
                </a:lnTo>
                <a:close/>
                <a:moveTo>
                  <a:pt x="8054" y="10001"/>
                </a:moveTo>
                <a:lnTo>
                  <a:pt x="8176" y="10025"/>
                </a:lnTo>
                <a:lnTo>
                  <a:pt x="8930" y="10025"/>
                </a:lnTo>
                <a:lnTo>
                  <a:pt x="9320" y="10050"/>
                </a:lnTo>
                <a:lnTo>
                  <a:pt x="9295" y="10707"/>
                </a:lnTo>
                <a:lnTo>
                  <a:pt x="8638" y="10634"/>
                </a:lnTo>
                <a:lnTo>
                  <a:pt x="8298" y="10634"/>
                </a:lnTo>
                <a:lnTo>
                  <a:pt x="8006" y="10658"/>
                </a:lnTo>
                <a:lnTo>
                  <a:pt x="8030" y="10342"/>
                </a:lnTo>
                <a:lnTo>
                  <a:pt x="8054" y="10001"/>
                </a:lnTo>
                <a:close/>
                <a:moveTo>
                  <a:pt x="9709" y="10074"/>
                </a:moveTo>
                <a:lnTo>
                  <a:pt x="10366" y="10147"/>
                </a:lnTo>
                <a:lnTo>
                  <a:pt x="10901" y="10147"/>
                </a:lnTo>
                <a:lnTo>
                  <a:pt x="11047" y="10123"/>
                </a:lnTo>
                <a:lnTo>
                  <a:pt x="11047" y="10123"/>
                </a:lnTo>
                <a:lnTo>
                  <a:pt x="11023" y="10390"/>
                </a:lnTo>
                <a:lnTo>
                  <a:pt x="10974" y="10634"/>
                </a:lnTo>
                <a:lnTo>
                  <a:pt x="10755" y="10707"/>
                </a:lnTo>
                <a:lnTo>
                  <a:pt x="10536" y="10731"/>
                </a:lnTo>
                <a:lnTo>
                  <a:pt x="10123" y="10755"/>
                </a:lnTo>
                <a:lnTo>
                  <a:pt x="9685" y="10755"/>
                </a:lnTo>
                <a:lnTo>
                  <a:pt x="9685" y="10707"/>
                </a:lnTo>
                <a:lnTo>
                  <a:pt x="9709" y="10390"/>
                </a:lnTo>
                <a:lnTo>
                  <a:pt x="9709" y="10074"/>
                </a:lnTo>
                <a:close/>
                <a:moveTo>
                  <a:pt x="8955" y="8468"/>
                </a:moveTo>
                <a:lnTo>
                  <a:pt x="8541" y="8493"/>
                </a:lnTo>
                <a:lnTo>
                  <a:pt x="8346" y="8517"/>
                </a:lnTo>
                <a:lnTo>
                  <a:pt x="8152" y="8566"/>
                </a:lnTo>
                <a:lnTo>
                  <a:pt x="7957" y="8614"/>
                </a:lnTo>
                <a:lnTo>
                  <a:pt x="7762" y="8687"/>
                </a:lnTo>
                <a:lnTo>
                  <a:pt x="7738" y="8736"/>
                </a:lnTo>
                <a:lnTo>
                  <a:pt x="7714" y="8760"/>
                </a:lnTo>
                <a:lnTo>
                  <a:pt x="7689" y="8833"/>
                </a:lnTo>
                <a:lnTo>
                  <a:pt x="7641" y="8882"/>
                </a:lnTo>
                <a:lnTo>
                  <a:pt x="7592" y="8906"/>
                </a:lnTo>
                <a:lnTo>
                  <a:pt x="7568" y="8979"/>
                </a:lnTo>
                <a:lnTo>
                  <a:pt x="7568" y="9028"/>
                </a:lnTo>
                <a:lnTo>
                  <a:pt x="7616" y="9247"/>
                </a:lnTo>
                <a:lnTo>
                  <a:pt x="7616" y="9490"/>
                </a:lnTo>
                <a:lnTo>
                  <a:pt x="7592" y="9709"/>
                </a:lnTo>
                <a:lnTo>
                  <a:pt x="7568" y="9952"/>
                </a:lnTo>
                <a:lnTo>
                  <a:pt x="7495" y="10415"/>
                </a:lnTo>
                <a:lnTo>
                  <a:pt x="7495" y="10634"/>
                </a:lnTo>
                <a:lnTo>
                  <a:pt x="7519" y="10877"/>
                </a:lnTo>
                <a:lnTo>
                  <a:pt x="7519" y="10926"/>
                </a:lnTo>
                <a:lnTo>
                  <a:pt x="7568" y="10974"/>
                </a:lnTo>
                <a:lnTo>
                  <a:pt x="7641" y="11023"/>
                </a:lnTo>
                <a:lnTo>
                  <a:pt x="7762" y="11047"/>
                </a:lnTo>
                <a:lnTo>
                  <a:pt x="7860" y="10999"/>
                </a:lnTo>
                <a:lnTo>
                  <a:pt x="8079" y="11072"/>
                </a:lnTo>
                <a:lnTo>
                  <a:pt x="8298" y="11120"/>
                </a:lnTo>
                <a:lnTo>
                  <a:pt x="8784" y="11169"/>
                </a:lnTo>
                <a:lnTo>
                  <a:pt x="9733" y="11218"/>
                </a:lnTo>
                <a:lnTo>
                  <a:pt x="10123" y="11242"/>
                </a:lnTo>
                <a:lnTo>
                  <a:pt x="10561" y="11218"/>
                </a:lnTo>
                <a:lnTo>
                  <a:pt x="10780" y="11193"/>
                </a:lnTo>
                <a:lnTo>
                  <a:pt x="10999" y="11145"/>
                </a:lnTo>
                <a:lnTo>
                  <a:pt x="11169" y="11072"/>
                </a:lnTo>
                <a:lnTo>
                  <a:pt x="11339" y="10950"/>
                </a:lnTo>
                <a:lnTo>
                  <a:pt x="11388" y="10877"/>
                </a:lnTo>
                <a:lnTo>
                  <a:pt x="11388" y="10828"/>
                </a:lnTo>
                <a:lnTo>
                  <a:pt x="11412" y="10804"/>
                </a:lnTo>
                <a:lnTo>
                  <a:pt x="11461" y="10561"/>
                </a:lnTo>
                <a:lnTo>
                  <a:pt x="11510" y="10293"/>
                </a:lnTo>
                <a:lnTo>
                  <a:pt x="11510" y="10025"/>
                </a:lnTo>
                <a:lnTo>
                  <a:pt x="11510" y="9782"/>
                </a:lnTo>
                <a:lnTo>
                  <a:pt x="11510" y="9223"/>
                </a:lnTo>
                <a:lnTo>
                  <a:pt x="11485" y="8931"/>
                </a:lnTo>
                <a:lnTo>
                  <a:pt x="11437" y="8663"/>
                </a:lnTo>
                <a:lnTo>
                  <a:pt x="11412" y="8614"/>
                </a:lnTo>
                <a:lnTo>
                  <a:pt x="11364" y="8590"/>
                </a:lnTo>
                <a:lnTo>
                  <a:pt x="11315" y="8566"/>
                </a:lnTo>
                <a:lnTo>
                  <a:pt x="11218" y="8566"/>
                </a:lnTo>
                <a:lnTo>
                  <a:pt x="10755" y="8493"/>
                </a:lnTo>
                <a:lnTo>
                  <a:pt x="10293" y="8468"/>
                </a:lnTo>
                <a:close/>
                <a:moveTo>
                  <a:pt x="10244" y="12556"/>
                </a:moveTo>
                <a:lnTo>
                  <a:pt x="10390" y="12678"/>
                </a:lnTo>
                <a:lnTo>
                  <a:pt x="10536" y="12799"/>
                </a:lnTo>
                <a:lnTo>
                  <a:pt x="10634" y="12970"/>
                </a:lnTo>
                <a:lnTo>
                  <a:pt x="10415" y="13018"/>
                </a:lnTo>
                <a:lnTo>
                  <a:pt x="10342" y="12775"/>
                </a:lnTo>
                <a:lnTo>
                  <a:pt x="10244" y="12556"/>
                </a:lnTo>
                <a:close/>
                <a:moveTo>
                  <a:pt x="10828" y="13359"/>
                </a:moveTo>
                <a:lnTo>
                  <a:pt x="10901" y="13578"/>
                </a:lnTo>
                <a:lnTo>
                  <a:pt x="10707" y="13675"/>
                </a:lnTo>
                <a:lnTo>
                  <a:pt x="10536" y="13797"/>
                </a:lnTo>
                <a:lnTo>
                  <a:pt x="10536" y="13773"/>
                </a:lnTo>
                <a:lnTo>
                  <a:pt x="10488" y="13383"/>
                </a:lnTo>
                <a:lnTo>
                  <a:pt x="10512" y="13359"/>
                </a:lnTo>
                <a:close/>
                <a:moveTo>
                  <a:pt x="10974" y="13919"/>
                </a:moveTo>
                <a:lnTo>
                  <a:pt x="11023" y="14332"/>
                </a:lnTo>
                <a:lnTo>
                  <a:pt x="10853" y="14381"/>
                </a:lnTo>
                <a:lnTo>
                  <a:pt x="10707" y="14430"/>
                </a:lnTo>
                <a:lnTo>
                  <a:pt x="10536" y="14478"/>
                </a:lnTo>
                <a:lnTo>
                  <a:pt x="10536" y="14113"/>
                </a:lnTo>
                <a:lnTo>
                  <a:pt x="10658" y="14065"/>
                </a:lnTo>
                <a:lnTo>
                  <a:pt x="10780" y="13992"/>
                </a:lnTo>
                <a:lnTo>
                  <a:pt x="10974" y="13919"/>
                </a:lnTo>
                <a:close/>
                <a:moveTo>
                  <a:pt x="11047" y="14722"/>
                </a:moveTo>
                <a:lnTo>
                  <a:pt x="11047" y="14941"/>
                </a:lnTo>
                <a:lnTo>
                  <a:pt x="10755" y="15038"/>
                </a:lnTo>
                <a:lnTo>
                  <a:pt x="10609" y="15087"/>
                </a:lnTo>
                <a:lnTo>
                  <a:pt x="10463" y="15160"/>
                </a:lnTo>
                <a:lnTo>
                  <a:pt x="10512" y="14819"/>
                </a:lnTo>
                <a:lnTo>
                  <a:pt x="10804" y="14746"/>
                </a:lnTo>
                <a:lnTo>
                  <a:pt x="11047" y="14722"/>
                </a:lnTo>
                <a:close/>
                <a:moveTo>
                  <a:pt x="11047" y="15306"/>
                </a:moveTo>
                <a:lnTo>
                  <a:pt x="11023" y="15573"/>
                </a:lnTo>
                <a:lnTo>
                  <a:pt x="11023" y="15671"/>
                </a:lnTo>
                <a:lnTo>
                  <a:pt x="10999" y="15671"/>
                </a:lnTo>
                <a:lnTo>
                  <a:pt x="10804" y="15719"/>
                </a:lnTo>
                <a:lnTo>
                  <a:pt x="10585" y="15792"/>
                </a:lnTo>
                <a:lnTo>
                  <a:pt x="10488" y="15841"/>
                </a:lnTo>
                <a:lnTo>
                  <a:pt x="10390" y="15890"/>
                </a:lnTo>
                <a:lnTo>
                  <a:pt x="10390" y="15890"/>
                </a:lnTo>
                <a:lnTo>
                  <a:pt x="10439" y="15427"/>
                </a:lnTo>
                <a:lnTo>
                  <a:pt x="10585" y="15427"/>
                </a:lnTo>
                <a:lnTo>
                  <a:pt x="10731" y="15403"/>
                </a:lnTo>
                <a:lnTo>
                  <a:pt x="11047" y="15306"/>
                </a:lnTo>
                <a:close/>
                <a:moveTo>
                  <a:pt x="9441" y="536"/>
                </a:moveTo>
                <a:lnTo>
                  <a:pt x="9612" y="804"/>
                </a:lnTo>
                <a:lnTo>
                  <a:pt x="9831" y="1023"/>
                </a:lnTo>
                <a:lnTo>
                  <a:pt x="10050" y="1242"/>
                </a:lnTo>
                <a:lnTo>
                  <a:pt x="10293" y="1460"/>
                </a:lnTo>
                <a:lnTo>
                  <a:pt x="10780" y="1825"/>
                </a:lnTo>
                <a:lnTo>
                  <a:pt x="11266" y="2215"/>
                </a:lnTo>
                <a:lnTo>
                  <a:pt x="11899" y="2750"/>
                </a:lnTo>
                <a:lnTo>
                  <a:pt x="12507" y="3334"/>
                </a:lnTo>
                <a:lnTo>
                  <a:pt x="13091" y="3942"/>
                </a:lnTo>
                <a:lnTo>
                  <a:pt x="13651" y="4575"/>
                </a:lnTo>
                <a:lnTo>
                  <a:pt x="14746" y="5792"/>
                </a:lnTo>
                <a:lnTo>
                  <a:pt x="15305" y="6376"/>
                </a:lnTo>
                <a:lnTo>
                  <a:pt x="15622" y="6668"/>
                </a:lnTo>
                <a:lnTo>
                  <a:pt x="15914" y="6935"/>
                </a:lnTo>
                <a:lnTo>
                  <a:pt x="16206" y="7179"/>
                </a:lnTo>
                <a:lnTo>
                  <a:pt x="16522" y="7398"/>
                </a:lnTo>
                <a:lnTo>
                  <a:pt x="17155" y="7884"/>
                </a:lnTo>
                <a:lnTo>
                  <a:pt x="17471" y="8128"/>
                </a:lnTo>
                <a:lnTo>
                  <a:pt x="17763" y="8371"/>
                </a:lnTo>
                <a:lnTo>
                  <a:pt x="18031" y="8639"/>
                </a:lnTo>
                <a:lnTo>
                  <a:pt x="18274" y="8931"/>
                </a:lnTo>
                <a:lnTo>
                  <a:pt x="17885" y="8955"/>
                </a:lnTo>
                <a:lnTo>
                  <a:pt x="16741" y="8955"/>
                </a:lnTo>
                <a:lnTo>
                  <a:pt x="16425" y="8931"/>
                </a:lnTo>
                <a:lnTo>
                  <a:pt x="16060" y="8931"/>
                </a:lnTo>
                <a:lnTo>
                  <a:pt x="15889" y="8955"/>
                </a:lnTo>
                <a:lnTo>
                  <a:pt x="15719" y="8979"/>
                </a:lnTo>
                <a:lnTo>
                  <a:pt x="15597" y="9052"/>
                </a:lnTo>
                <a:lnTo>
                  <a:pt x="15524" y="9125"/>
                </a:lnTo>
                <a:lnTo>
                  <a:pt x="15500" y="9174"/>
                </a:lnTo>
                <a:lnTo>
                  <a:pt x="15500" y="9223"/>
                </a:lnTo>
                <a:lnTo>
                  <a:pt x="15573" y="9296"/>
                </a:lnTo>
                <a:lnTo>
                  <a:pt x="15549" y="9369"/>
                </a:lnTo>
                <a:lnTo>
                  <a:pt x="15549" y="10317"/>
                </a:lnTo>
                <a:lnTo>
                  <a:pt x="15549" y="11266"/>
                </a:lnTo>
                <a:lnTo>
                  <a:pt x="15524" y="12215"/>
                </a:lnTo>
                <a:lnTo>
                  <a:pt x="15476" y="13164"/>
                </a:lnTo>
                <a:lnTo>
                  <a:pt x="15451" y="14065"/>
                </a:lnTo>
                <a:lnTo>
                  <a:pt x="15427" y="14989"/>
                </a:lnTo>
                <a:lnTo>
                  <a:pt x="15427" y="15427"/>
                </a:lnTo>
                <a:lnTo>
                  <a:pt x="15451" y="15646"/>
                </a:lnTo>
                <a:lnTo>
                  <a:pt x="15500" y="15890"/>
                </a:lnTo>
                <a:lnTo>
                  <a:pt x="15208" y="15938"/>
                </a:lnTo>
                <a:lnTo>
                  <a:pt x="14965" y="15987"/>
                </a:lnTo>
                <a:lnTo>
                  <a:pt x="14210" y="16060"/>
                </a:lnTo>
                <a:lnTo>
                  <a:pt x="12069" y="16060"/>
                </a:lnTo>
                <a:lnTo>
                  <a:pt x="11826" y="16036"/>
                </a:lnTo>
                <a:lnTo>
                  <a:pt x="11680" y="16011"/>
                </a:lnTo>
                <a:lnTo>
                  <a:pt x="11510" y="16011"/>
                </a:lnTo>
                <a:lnTo>
                  <a:pt x="11534" y="15744"/>
                </a:lnTo>
                <a:lnTo>
                  <a:pt x="11558" y="15500"/>
                </a:lnTo>
                <a:lnTo>
                  <a:pt x="11558" y="15135"/>
                </a:lnTo>
                <a:lnTo>
                  <a:pt x="11558" y="14795"/>
                </a:lnTo>
                <a:lnTo>
                  <a:pt x="11534" y="14454"/>
                </a:lnTo>
                <a:lnTo>
                  <a:pt x="11510" y="14113"/>
                </a:lnTo>
                <a:lnTo>
                  <a:pt x="11461" y="13821"/>
                </a:lnTo>
                <a:lnTo>
                  <a:pt x="11388" y="13505"/>
                </a:lnTo>
                <a:lnTo>
                  <a:pt x="11291" y="13213"/>
                </a:lnTo>
                <a:lnTo>
                  <a:pt x="11169" y="12921"/>
                </a:lnTo>
                <a:lnTo>
                  <a:pt x="11023" y="12629"/>
                </a:lnTo>
                <a:lnTo>
                  <a:pt x="10828" y="12410"/>
                </a:lnTo>
                <a:lnTo>
                  <a:pt x="10731" y="12288"/>
                </a:lnTo>
                <a:lnTo>
                  <a:pt x="10609" y="12191"/>
                </a:lnTo>
                <a:lnTo>
                  <a:pt x="10463" y="12118"/>
                </a:lnTo>
                <a:lnTo>
                  <a:pt x="10342" y="12045"/>
                </a:lnTo>
                <a:lnTo>
                  <a:pt x="10147" y="11972"/>
                </a:lnTo>
                <a:lnTo>
                  <a:pt x="9977" y="11948"/>
                </a:lnTo>
                <a:lnTo>
                  <a:pt x="9782" y="11923"/>
                </a:lnTo>
                <a:lnTo>
                  <a:pt x="9587" y="11923"/>
                </a:lnTo>
                <a:lnTo>
                  <a:pt x="9417" y="11948"/>
                </a:lnTo>
                <a:lnTo>
                  <a:pt x="9222" y="11996"/>
                </a:lnTo>
                <a:lnTo>
                  <a:pt x="9052" y="12045"/>
                </a:lnTo>
                <a:lnTo>
                  <a:pt x="8857" y="12118"/>
                </a:lnTo>
                <a:lnTo>
                  <a:pt x="8687" y="12215"/>
                </a:lnTo>
                <a:lnTo>
                  <a:pt x="8541" y="12313"/>
                </a:lnTo>
                <a:lnTo>
                  <a:pt x="8371" y="12434"/>
                </a:lnTo>
                <a:lnTo>
                  <a:pt x="8249" y="12580"/>
                </a:lnTo>
                <a:lnTo>
                  <a:pt x="8103" y="12702"/>
                </a:lnTo>
                <a:lnTo>
                  <a:pt x="7981" y="12848"/>
                </a:lnTo>
                <a:lnTo>
                  <a:pt x="7884" y="13018"/>
                </a:lnTo>
                <a:lnTo>
                  <a:pt x="7811" y="13164"/>
                </a:lnTo>
                <a:lnTo>
                  <a:pt x="7714" y="13383"/>
                </a:lnTo>
                <a:lnTo>
                  <a:pt x="7665" y="13578"/>
                </a:lnTo>
                <a:lnTo>
                  <a:pt x="7568" y="14016"/>
                </a:lnTo>
                <a:lnTo>
                  <a:pt x="7495" y="14454"/>
                </a:lnTo>
                <a:lnTo>
                  <a:pt x="7446" y="14892"/>
                </a:lnTo>
                <a:lnTo>
                  <a:pt x="7397" y="15281"/>
                </a:lnTo>
                <a:lnTo>
                  <a:pt x="7373" y="15525"/>
                </a:lnTo>
                <a:lnTo>
                  <a:pt x="7373" y="15768"/>
                </a:lnTo>
                <a:lnTo>
                  <a:pt x="6181" y="15768"/>
                </a:lnTo>
                <a:lnTo>
                  <a:pt x="5013" y="15817"/>
                </a:lnTo>
                <a:lnTo>
                  <a:pt x="4234" y="15817"/>
                </a:lnTo>
                <a:lnTo>
                  <a:pt x="3796" y="15841"/>
                </a:lnTo>
                <a:lnTo>
                  <a:pt x="3602" y="15865"/>
                </a:lnTo>
                <a:lnTo>
                  <a:pt x="3407" y="15914"/>
                </a:lnTo>
                <a:lnTo>
                  <a:pt x="3431" y="15598"/>
                </a:lnTo>
                <a:lnTo>
                  <a:pt x="3456" y="15281"/>
                </a:lnTo>
                <a:lnTo>
                  <a:pt x="3431" y="14965"/>
                </a:lnTo>
                <a:lnTo>
                  <a:pt x="3456" y="14673"/>
                </a:lnTo>
                <a:lnTo>
                  <a:pt x="3504" y="13651"/>
                </a:lnTo>
                <a:lnTo>
                  <a:pt x="3553" y="12605"/>
                </a:lnTo>
                <a:lnTo>
                  <a:pt x="3529" y="12191"/>
                </a:lnTo>
                <a:lnTo>
                  <a:pt x="3504" y="11777"/>
                </a:lnTo>
                <a:lnTo>
                  <a:pt x="3383" y="10950"/>
                </a:lnTo>
                <a:lnTo>
                  <a:pt x="3334" y="10512"/>
                </a:lnTo>
                <a:lnTo>
                  <a:pt x="3285" y="10098"/>
                </a:lnTo>
                <a:lnTo>
                  <a:pt x="3261" y="9685"/>
                </a:lnTo>
                <a:lnTo>
                  <a:pt x="3261" y="9271"/>
                </a:lnTo>
                <a:lnTo>
                  <a:pt x="3261" y="9247"/>
                </a:lnTo>
                <a:lnTo>
                  <a:pt x="3334" y="9198"/>
                </a:lnTo>
                <a:lnTo>
                  <a:pt x="3383" y="9125"/>
                </a:lnTo>
                <a:lnTo>
                  <a:pt x="3407" y="9028"/>
                </a:lnTo>
                <a:lnTo>
                  <a:pt x="3383" y="8931"/>
                </a:lnTo>
                <a:lnTo>
                  <a:pt x="3334" y="8833"/>
                </a:lnTo>
                <a:lnTo>
                  <a:pt x="3261" y="8760"/>
                </a:lnTo>
                <a:lnTo>
                  <a:pt x="3164" y="8736"/>
                </a:lnTo>
                <a:lnTo>
                  <a:pt x="3042" y="8736"/>
                </a:lnTo>
                <a:lnTo>
                  <a:pt x="2774" y="8760"/>
                </a:lnTo>
                <a:lnTo>
                  <a:pt x="2507" y="8785"/>
                </a:lnTo>
                <a:lnTo>
                  <a:pt x="1947" y="8809"/>
                </a:lnTo>
                <a:lnTo>
                  <a:pt x="1412" y="8785"/>
                </a:lnTo>
                <a:lnTo>
                  <a:pt x="876" y="8785"/>
                </a:lnTo>
                <a:lnTo>
                  <a:pt x="1850" y="7982"/>
                </a:lnTo>
                <a:lnTo>
                  <a:pt x="2336" y="7544"/>
                </a:lnTo>
                <a:lnTo>
                  <a:pt x="2799" y="7106"/>
                </a:lnTo>
                <a:lnTo>
                  <a:pt x="4040" y="5792"/>
                </a:lnTo>
                <a:lnTo>
                  <a:pt x="4648" y="5135"/>
                </a:lnTo>
                <a:lnTo>
                  <a:pt x="5256" y="4502"/>
                </a:lnTo>
                <a:lnTo>
                  <a:pt x="6546" y="3237"/>
                </a:lnTo>
                <a:lnTo>
                  <a:pt x="7835" y="1971"/>
                </a:lnTo>
                <a:lnTo>
                  <a:pt x="8371" y="1485"/>
                </a:lnTo>
                <a:lnTo>
                  <a:pt x="8906" y="998"/>
                </a:lnTo>
                <a:lnTo>
                  <a:pt x="9247" y="706"/>
                </a:lnTo>
                <a:lnTo>
                  <a:pt x="9368" y="609"/>
                </a:lnTo>
                <a:lnTo>
                  <a:pt x="9417" y="560"/>
                </a:lnTo>
                <a:lnTo>
                  <a:pt x="9441" y="560"/>
                </a:lnTo>
                <a:lnTo>
                  <a:pt x="9441" y="536"/>
                </a:lnTo>
                <a:close/>
                <a:moveTo>
                  <a:pt x="9198" y="1"/>
                </a:moveTo>
                <a:lnTo>
                  <a:pt x="9125" y="25"/>
                </a:lnTo>
                <a:lnTo>
                  <a:pt x="8979" y="122"/>
                </a:lnTo>
                <a:lnTo>
                  <a:pt x="8736" y="341"/>
                </a:lnTo>
                <a:lnTo>
                  <a:pt x="7884" y="1120"/>
                </a:lnTo>
                <a:lnTo>
                  <a:pt x="7227" y="1752"/>
                </a:lnTo>
                <a:lnTo>
                  <a:pt x="6546" y="2385"/>
                </a:lnTo>
                <a:lnTo>
                  <a:pt x="5232" y="3675"/>
                </a:lnTo>
                <a:lnTo>
                  <a:pt x="4551" y="4356"/>
                </a:lnTo>
                <a:lnTo>
                  <a:pt x="3918" y="5037"/>
                </a:lnTo>
                <a:lnTo>
                  <a:pt x="2628" y="6424"/>
                </a:lnTo>
                <a:lnTo>
                  <a:pt x="2020" y="7033"/>
                </a:lnTo>
                <a:lnTo>
                  <a:pt x="1704" y="7325"/>
                </a:lnTo>
                <a:lnTo>
                  <a:pt x="1387" y="7617"/>
                </a:lnTo>
                <a:lnTo>
                  <a:pt x="706" y="8176"/>
                </a:lnTo>
                <a:lnTo>
                  <a:pt x="365" y="8493"/>
                </a:lnTo>
                <a:lnTo>
                  <a:pt x="73" y="8833"/>
                </a:lnTo>
                <a:lnTo>
                  <a:pt x="25" y="8931"/>
                </a:lnTo>
                <a:lnTo>
                  <a:pt x="0" y="9028"/>
                </a:lnTo>
                <a:lnTo>
                  <a:pt x="25" y="9101"/>
                </a:lnTo>
                <a:lnTo>
                  <a:pt x="73" y="9174"/>
                </a:lnTo>
                <a:lnTo>
                  <a:pt x="146" y="9223"/>
                </a:lnTo>
                <a:lnTo>
                  <a:pt x="244" y="9247"/>
                </a:lnTo>
                <a:lnTo>
                  <a:pt x="317" y="9223"/>
                </a:lnTo>
                <a:lnTo>
                  <a:pt x="414" y="9174"/>
                </a:lnTo>
                <a:lnTo>
                  <a:pt x="560" y="9247"/>
                </a:lnTo>
                <a:lnTo>
                  <a:pt x="706" y="9296"/>
                </a:lnTo>
                <a:lnTo>
                  <a:pt x="876" y="9320"/>
                </a:lnTo>
                <a:lnTo>
                  <a:pt x="1047" y="9344"/>
                </a:lnTo>
                <a:lnTo>
                  <a:pt x="2555" y="9344"/>
                </a:lnTo>
                <a:lnTo>
                  <a:pt x="2847" y="9320"/>
                </a:lnTo>
                <a:lnTo>
                  <a:pt x="2823" y="9490"/>
                </a:lnTo>
                <a:lnTo>
                  <a:pt x="2799" y="9636"/>
                </a:lnTo>
                <a:lnTo>
                  <a:pt x="2774" y="9952"/>
                </a:lnTo>
                <a:lnTo>
                  <a:pt x="2774" y="10269"/>
                </a:lnTo>
                <a:lnTo>
                  <a:pt x="2823" y="10585"/>
                </a:lnTo>
                <a:lnTo>
                  <a:pt x="2969" y="11510"/>
                </a:lnTo>
                <a:lnTo>
                  <a:pt x="2993" y="11972"/>
                </a:lnTo>
                <a:lnTo>
                  <a:pt x="3018" y="12434"/>
                </a:lnTo>
                <a:lnTo>
                  <a:pt x="3018" y="12970"/>
                </a:lnTo>
                <a:lnTo>
                  <a:pt x="2993" y="13481"/>
                </a:lnTo>
                <a:lnTo>
                  <a:pt x="2920" y="14503"/>
                </a:lnTo>
                <a:lnTo>
                  <a:pt x="2872" y="14892"/>
                </a:lnTo>
                <a:lnTo>
                  <a:pt x="2823" y="15330"/>
                </a:lnTo>
                <a:lnTo>
                  <a:pt x="2823" y="15549"/>
                </a:lnTo>
                <a:lnTo>
                  <a:pt x="2823" y="15768"/>
                </a:lnTo>
                <a:lnTo>
                  <a:pt x="2847" y="15963"/>
                </a:lnTo>
                <a:lnTo>
                  <a:pt x="2920" y="16133"/>
                </a:lnTo>
                <a:lnTo>
                  <a:pt x="2896" y="16157"/>
                </a:lnTo>
                <a:lnTo>
                  <a:pt x="2872" y="16230"/>
                </a:lnTo>
                <a:lnTo>
                  <a:pt x="2872" y="16303"/>
                </a:lnTo>
                <a:lnTo>
                  <a:pt x="2920" y="16352"/>
                </a:lnTo>
                <a:lnTo>
                  <a:pt x="2969" y="16401"/>
                </a:lnTo>
                <a:lnTo>
                  <a:pt x="3091" y="16449"/>
                </a:lnTo>
                <a:lnTo>
                  <a:pt x="3212" y="16474"/>
                </a:lnTo>
                <a:lnTo>
                  <a:pt x="3480" y="16474"/>
                </a:lnTo>
                <a:lnTo>
                  <a:pt x="3991" y="16425"/>
                </a:lnTo>
                <a:lnTo>
                  <a:pt x="4599" y="16401"/>
                </a:lnTo>
                <a:lnTo>
                  <a:pt x="5183" y="16401"/>
                </a:lnTo>
                <a:lnTo>
                  <a:pt x="6375" y="16425"/>
                </a:lnTo>
                <a:lnTo>
                  <a:pt x="6984" y="16401"/>
                </a:lnTo>
                <a:lnTo>
                  <a:pt x="7276" y="16376"/>
                </a:lnTo>
                <a:lnTo>
                  <a:pt x="7568" y="16328"/>
                </a:lnTo>
                <a:lnTo>
                  <a:pt x="7641" y="16303"/>
                </a:lnTo>
                <a:lnTo>
                  <a:pt x="7714" y="16255"/>
                </a:lnTo>
                <a:lnTo>
                  <a:pt x="7738" y="16206"/>
                </a:lnTo>
                <a:lnTo>
                  <a:pt x="7762" y="16157"/>
                </a:lnTo>
                <a:lnTo>
                  <a:pt x="7835" y="16084"/>
                </a:lnTo>
                <a:lnTo>
                  <a:pt x="7860" y="16011"/>
                </a:lnTo>
                <a:lnTo>
                  <a:pt x="7860" y="15354"/>
                </a:lnTo>
                <a:lnTo>
                  <a:pt x="7884" y="14989"/>
                </a:lnTo>
                <a:lnTo>
                  <a:pt x="7908" y="14649"/>
                </a:lnTo>
                <a:lnTo>
                  <a:pt x="7981" y="14284"/>
                </a:lnTo>
                <a:lnTo>
                  <a:pt x="8054" y="13943"/>
                </a:lnTo>
                <a:lnTo>
                  <a:pt x="8152" y="13627"/>
                </a:lnTo>
                <a:lnTo>
                  <a:pt x="8273" y="13310"/>
                </a:lnTo>
                <a:lnTo>
                  <a:pt x="8371" y="13164"/>
                </a:lnTo>
                <a:lnTo>
                  <a:pt x="8492" y="12994"/>
                </a:lnTo>
                <a:lnTo>
                  <a:pt x="8638" y="12848"/>
                </a:lnTo>
                <a:lnTo>
                  <a:pt x="8784" y="12726"/>
                </a:lnTo>
                <a:lnTo>
                  <a:pt x="8979" y="12629"/>
                </a:lnTo>
                <a:lnTo>
                  <a:pt x="9149" y="12532"/>
                </a:lnTo>
                <a:lnTo>
                  <a:pt x="9344" y="12483"/>
                </a:lnTo>
                <a:lnTo>
                  <a:pt x="9539" y="12434"/>
                </a:lnTo>
                <a:lnTo>
                  <a:pt x="9660" y="12580"/>
                </a:lnTo>
                <a:lnTo>
                  <a:pt x="9758" y="12726"/>
                </a:lnTo>
                <a:lnTo>
                  <a:pt x="9855" y="12872"/>
                </a:lnTo>
                <a:lnTo>
                  <a:pt x="9952" y="13043"/>
                </a:lnTo>
                <a:lnTo>
                  <a:pt x="10025" y="13335"/>
                </a:lnTo>
                <a:lnTo>
                  <a:pt x="10050" y="13627"/>
                </a:lnTo>
                <a:lnTo>
                  <a:pt x="10050" y="13919"/>
                </a:lnTo>
                <a:lnTo>
                  <a:pt x="10050" y="14211"/>
                </a:lnTo>
                <a:lnTo>
                  <a:pt x="10025" y="14697"/>
                </a:lnTo>
                <a:lnTo>
                  <a:pt x="9977" y="15208"/>
                </a:lnTo>
                <a:lnTo>
                  <a:pt x="9928" y="15695"/>
                </a:lnTo>
                <a:lnTo>
                  <a:pt x="9879" y="16206"/>
                </a:lnTo>
                <a:lnTo>
                  <a:pt x="9904" y="16303"/>
                </a:lnTo>
                <a:lnTo>
                  <a:pt x="9952" y="16376"/>
                </a:lnTo>
                <a:lnTo>
                  <a:pt x="10025" y="16425"/>
                </a:lnTo>
                <a:lnTo>
                  <a:pt x="10123" y="16449"/>
                </a:lnTo>
                <a:lnTo>
                  <a:pt x="10488" y="16498"/>
                </a:lnTo>
                <a:lnTo>
                  <a:pt x="10853" y="16522"/>
                </a:lnTo>
                <a:lnTo>
                  <a:pt x="11218" y="16522"/>
                </a:lnTo>
                <a:lnTo>
                  <a:pt x="11583" y="16498"/>
                </a:lnTo>
                <a:lnTo>
                  <a:pt x="11753" y="16522"/>
                </a:lnTo>
                <a:lnTo>
                  <a:pt x="11948" y="16547"/>
                </a:lnTo>
                <a:lnTo>
                  <a:pt x="12313" y="16547"/>
                </a:lnTo>
                <a:lnTo>
                  <a:pt x="13091" y="16571"/>
                </a:lnTo>
                <a:lnTo>
                  <a:pt x="14892" y="16571"/>
                </a:lnTo>
                <a:lnTo>
                  <a:pt x="15208" y="16547"/>
                </a:lnTo>
                <a:lnTo>
                  <a:pt x="15476" y="16474"/>
                </a:lnTo>
                <a:lnTo>
                  <a:pt x="15597" y="16425"/>
                </a:lnTo>
                <a:lnTo>
                  <a:pt x="15719" y="16376"/>
                </a:lnTo>
                <a:lnTo>
                  <a:pt x="15792" y="16303"/>
                </a:lnTo>
                <a:lnTo>
                  <a:pt x="15865" y="16230"/>
                </a:lnTo>
                <a:lnTo>
                  <a:pt x="15962" y="16206"/>
                </a:lnTo>
                <a:lnTo>
                  <a:pt x="16035" y="16157"/>
                </a:lnTo>
                <a:lnTo>
                  <a:pt x="16084" y="16060"/>
                </a:lnTo>
                <a:lnTo>
                  <a:pt x="16108" y="15963"/>
                </a:lnTo>
                <a:lnTo>
                  <a:pt x="16108" y="15841"/>
                </a:lnTo>
                <a:lnTo>
                  <a:pt x="16084" y="15719"/>
                </a:lnTo>
                <a:lnTo>
                  <a:pt x="16035" y="15476"/>
                </a:lnTo>
                <a:lnTo>
                  <a:pt x="16011" y="15111"/>
                </a:lnTo>
                <a:lnTo>
                  <a:pt x="16011" y="14746"/>
                </a:lnTo>
                <a:lnTo>
                  <a:pt x="16035" y="13846"/>
                </a:lnTo>
                <a:lnTo>
                  <a:pt x="16084" y="12945"/>
                </a:lnTo>
                <a:lnTo>
                  <a:pt x="16108" y="12069"/>
                </a:lnTo>
                <a:lnTo>
                  <a:pt x="16133" y="11193"/>
                </a:lnTo>
                <a:lnTo>
                  <a:pt x="16133" y="10755"/>
                </a:lnTo>
                <a:lnTo>
                  <a:pt x="16108" y="10317"/>
                </a:lnTo>
                <a:lnTo>
                  <a:pt x="16084" y="9879"/>
                </a:lnTo>
                <a:lnTo>
                  <a:pt x="16035" y="9466"/>
                </a:lnTo>
                <a:lnTo>
                  <a:pt x="16741" y="9466"/>
                </a:lnTo>
                <a:lnTo>
                  <a:pt x="17252" y="9490"/>
                </a:lnTo>
                <a:lnTo>
                  <a:pt x="17763" y="9490"/>
                </a:lnTo>
                <a:lnTo>
                  <a:pt x="18250" y="9466"/>
                </a:lnTo>
                <a:lnTo>
                  <a:pt x="18761" y="9417"/>
                </a:lnTo>
                <a:lnTo>
                  <a:pt x="18834" y="9393"/>
                </a:lnTo>
                <a:lnTo>
                  <a:pt x="18907" y="9344"/>
                </a:lnTo>
                <a:lnTo>
                  <a:pt x="18931" y="9296"/>
                </a:lnTo>
                <a:lnTo>
                  <a:pt x="18955" y="9223"/>
                </a:lnTo>
                <a:lnTo>
                  <a:pt x="18955" y="9150"/>
                </a:lnTo>
                <a:lnTo>
                  <a:pt x="18931" y="9077"/>
                </a:lnTo>
                <a:lnTo>
                  <a:pt x="18907" y="9028"/>
                </a:lnTo>
                <a:lnTo>
                  <a:pt x="18858" y="8955"/>
                </a:lnTo>
                <a:lnTo>
                  <a:pt x="18882" y="8858"/>
                </a:lnTo>
                <a:lnTo>
                  <a:pt x="18834" y="8760"/>
                </a:lnTo>
                <a:lnTo>
                  <a:pt x="18761" y="8639"/>
                </a:lnTo>
                <a:lnTo>
                  <a:pt x="18688" y="8517"/>
                </a:lnTo>
                <a:lnTo>
                  <a:pt x="18469" y="8298"/>
                </a:lnTo>
                <a:lnTo>
                  <a:pt x="18031" y="7909"/>
                </a:lnTo>
                <a:lnTo>
                  <a:pt x="17374" y="7373"/>
                </a:lnTo>
                <a:lnTo>
                  <a:pt x="16717" y="6862"/>
                </a:lnTo>
                <a:lnTo>
                  <a:pt x="16084" y="6327"/>
                </a:lnTo>
                <a:lnTo>
                  <a:pt x="15476" y="5767"/>
                </a:lnTo>
                <a:lnTo>
                  <a:pt x="14916" y="5159"/>
                </a:lnTo>
                <a:lnTo>
                  <a:pt x="14356" y="4551"/>
                </a:lnTo>
                <a:lnTo>
                  <a:pt x="13797" y="3918"/>
                </a:lnTo>
                <a:lnTo>
                  <a:pt x="13237" y="3334"/>
                </a:lnTo>
                <a:lnTo>
                  <a:pt x="12653" y="2726"/>
                </a:lnTo>
                <a:lnTo>
                  <a:pt x="12045" y="2166"/>
                </a:lnTo>
                <a:lnTo>
                  <a:pt x="11753" y="1923"/>
                </a:lnTo>
                <a:lnTo>
                  <a:pt x="11437" y="1679"/>
                </a:lnTo>
                <a:lnTo>
                  <a:pt x="10804" y="1193"/>
                </a:lnTo>
                <a:lnTo>
                  <a:pt x="10488" y="950"/>
                </a:lnTo>
                <a:lnTo>
                  <a:pt x="10196" y="682"/>
                </a:lnTo>
                <a:lnTo>
                  <a:pt x="9904" y="414"/>
                </a:lnTo>
                <a:lnTo>
                  <a:pt x="9660" y="98"/>
                </a:lnTo>
                <a:lnTo>
                  <a:pt x="9612" y="25"/>
                </a:lnTo>
                <a:lnTo>
                  <a:pt x="9539" y="1"/>
                </a:lnTo>
                <a:lnTo>
                  <a:pt x="9466" y="1"/>
                </a:lnTo>
                <a:lnTo>
                  <a:pt x="9393" y="25"/>
                </a:lnTo>
                <a:lnTo>
                  <a:pt x="9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1"/>
          <p:cNvSpPr/>
          <p:nvPr/>
        </p:nvSpPr>
        <p:spPr>
          <a:xfrm>
            <a:off x="4587581" y="796556"/>
            <a:ext cx="290429" cy="276935"/>
          </a:xfrm>
          <a:custGeom>
            <a:avLst/>
            <a:gdLst/>
            <a:ahLst/>
            <a:cxnLst/>
            <a:rect l="l" t="t" r="r" b="b"/>
            <a:pathLst>
              <a:path w="16766" h="15987" extrusionOk="0">
                <a:moveTo>
                  <a:pt x="14284" y="487"/>
                </a:moveTo>
                <a:lnTo>
                  <a:pt x="14405" y="536"/>
                </a:lnTo>
                <a:lnTo>
                  <a:pt x="14478" y="585"/>
                </a:lnTo>
                <a:lnTo>
                  <a:pt x="14527" y="658"/>
                </a:lnTo>
                <a:lnTo>
                  <a:pt x="14527" y="755"/>
                </a:lnTo>
                <a:lnTo>
                  <a:pt x="14527" y="852"/>
                </a:lnTo>
                <a:lnTo>
                  <a:pt x="14551" y="925"/>
                </a:lnTo>
                <a:lnTo>
                  <a:pt x="13578" y="925"/>
                </a:lnTo>
                <a:lnTo>
                  <a:pt x="13627" y="804"/>
                </a:lnTo>
                <a:lnTo>
                  <a:pt x="13700" y="706"/>
                </a:lnTo>
                <a:lnTo>
                  <a:pt x="13797" y="609"/>
                </a:lnTo>
                <a:lnTo>
                  <a:pt x="13894" y="536"/>
                </a:lnTo>
                <a:lnTo>
                  <a:pt x="13967" y="512"/>
                </a:lnTo>
                <a:lnTo>
                  <a:pt x="14065" y="487"/>
                </a:lnTo>
                <a:close/>
                <a:moveTo>
                  <a:pt x="4064" y="633"/>
                </a:moveTo>
                <a:lnTo>
                  <a:pt x="4137" y="682"/>
                </a:lnTo>
                <a:lnTo>
                  <a:pt x="4210" y="755"/>
                </a:lnTo>
                <a:lnTo>
                  <a:pt x="4259" y="852"/>
                </a:lnTo>
                <a:lnTo>
                  <a:pt x="4283" y="950"/>
                </a:lnTo>
                <a:lnTo>
                  <a:pt x="3529" y="974"/>
                </a:lnTo>
                <a:lnTo>
                  <a:pt x="3602" y="804"/>
                </a:lnTo>
                <a:lnTo>
                  <a:pt x="3650" y="755"/>
                </a:lnTo>
                <a:lnTo>
                  <a:pt x="3675" y="706"/>
                </a:lnTo>
                <a:lnTo>
                  <a:pt x="3796" y="633"/>
                </a:lnTo>
                <a:close/>
                <a:moveTo>
                  <a:pt x="13724" y="2020"/>
                </a:moveTo>
                <a:lnTo>
                  <a:pt x="13797" y="2044"/>
                </a:lnTo>
                <a:lnTo>
                  <a:pt x="13870" y="2093"/>
                </a:lnTo>
                <a:lnTo>
                  <a:pt x="13943" y="2142"/>
                </a:lnTo>
                <a:lnTo>
                  <a:pt x="13992" y="2215"/>
                </a:lnTo>
                <a:lnTo>
                  <a:pt x="14040" y="2288"/>
                </a:lnTo>
                <a:lnTo>
                  <a:pt x="14089" y="2385"/>
                </a:lnTo>
                <a:lnTo>
                  <a:pt x="14113" y="2531"/>
                </a:lnTo>
                <a:lnTo>
                  <a:pt x="13992" y="2555"/>
                </a:lnTo>
                <a:lnTo>
                  <a:pt x="13870" y="2555"/>
                </a:lnTo>
                <a:lnTo>
                  <a:pt x="13773" y="2531"/>
                </a:lnTo>
                <a:lnTo>
                  <a:pt x="13724" y="2482"/>
                </a:lnTo>
                <a:lnTo>
                  <a:pt x="13675" y="2409"/>
                </a:lnTo>
                <a:lnTo>
                  <a:pt x="13602" y="2215"/>
                </a:lnTo>
                <a:lnTo>
                  <a:pt x="13554" y="2020"/>
                </a:lnTo>
                <a:close/>
                <a:moveTo>
                  <a:pt x="3407" y="1874"/>
                </a:moveTo>
                <a:lnTo>
                  <a:pt x="3529" y="1923"/>
                </a:lnTo>
                <a:lnTo>
                  <a:pt x="3602" y="1971"/>
                </a:lnTo>
                <a:lnTo>
                  <a:pt x="3675" y="2044"/>
                </a:lnTo>
                <a:lnTo>
                  <a:pt x="3723" y="2142"/>
                </a:lnTo>
                <a:lnTo>
                  <a:pt x="3772" y="2215"/>
                </a:lnTo>
                <a:lnTo>
                  <a:pt x="3821" y="2434"/>
                </a:lnTo>
                <a:lnTo>
                  <a:pt x="3821" y="2531"/>
                </a:lnTo>
                <a:lnTo>
                  <a:pt x="3796" y="2628"/>
                </a:lnTo>
                <a:lnTo>
                  <a:pt x="3699" y="2628"/>
                </a:lnTo>
                <a:lnTo>
                  <a:pt x="3602" y="2555"/>
                </a:lnTo>
                <a:lnTo>
                  <a:pt x="3529" y="2482"/>
                </a:lnTo>
                <a:lnTo>
                  <a:pt x="3480" y="2385"/>
                </a:lnTo>
                <a:lnTo>
                  <a:pt x="3456" y="2263"/>
                </a:lnTo>
                <a:lnTo>
                  <a:pt x="3431" y="2142"/>
                </a:lnTo>
                <a:lnTo>
                  <a:pt x="3407" y="1874"/>
                </a:lnTo>
                <a:close/>
                <a:moveTo>
                  <a:pt x="2920" y="1923"/>
                </a:moveTo>
                <a:lnTo>
                  <a:pt x="2969" y="2263"/>
                </a:lnTo>
                <a:lnTo>
                  <a:pt x="2993" y="2434"/>
                </a:lnTo>
                <a:lnTo>
                  <a:pt x="3042" y="2580"/>
                </a:lnTo>
                <a:lnTo>
                  <a:pt x="3115" y="2726"/>
                </a:lnTo>
                <a:lnTo>
                  <a:pt x="3188" y="2847"/>
                </a:lnTo>
                <a:lnTo>
                  <a:pt x="3310" y="2945"/>
                </a:lnTo>
                <a:lnTo>
                  <a:pt x="3407" y="3042"/>
                </a:lnTo>
                <a:lnTo>
                  <a:pt x="3164" y="3042"/>
                </a:lnTo>
                <a:lnTo>
                  <a:pt x="3042" y="3018"/>
                </a:lnTo>
                <a:lnTo>
                  <a:pt x="2920" y="2945"/>
                </a:lnTo>
                <a:lnTo>
                  <a:pt x="2823" y="2872"/>
                </a:lnTo>
                <a:lnTo>
                  <a:pt x="2750" y="2774"/>
                </a:lnTo>
                <a:lnTo>
                  <a:pt x="2701" y="2653"/>
                </a:lnTo>
                <a:lnTo>
                  <a:pt x="2677" y="2531"/>
                </a:lnTo>
                <a:lnTo>
                  <a:pt x="2677" y="2385"/>
                </a:lnTo>
                <a:lnTo>
                  <a:pt x="2726" y="2239"/>
                </a:lnTo>
                <a:lnTo>
                  <a:pt x="2774" y="2117"/>
                </a:lnTo>
                <a:lnTo>
                  <a:pt x="2872" y="1996"/>
                </a:lnTo>
                <a:lnTo>
                  <a:pt x="2920" y="1923"/>
                </a:lnTo>
                <a:close/>
                <a:moveTo>
                  <a:pt x="13067" y="2069"/>
                </a:moveTo>
                <a:lnTo>
                  <a:pt x="13140" y="2385"/>
                </a:lnTo>
                <a:lnTo>
                  <a:pt x="13262" y="2653"/>
                </a:lnTo>
                <a:lnTo>
                  <a:pt x="13310" y="2750"/>
                </a:lnTo>
                <a:lnTo>
                  <a:pt x="13383" y="2823"/>
                </a:lnTo>
                <a:lnTo>
                  <a:pt x="13529" y="2969"/>
                </a:lnTo>
                <a:lnTo>
                  <a:pt x="13724" y="3042"/>
                </a:lnTo>
                <a:lnTo>
                  <a:pt x="13919" y="3091"/>
                </a:lnTo>
                <a:lnTo>
                  <a:pt x="13870" y="3139"/>
                </a:lnTo>
                <a:lnTo>
                  <a:pt x="13724" y="3188"/>
                </a:lnTo>
                <a:lnTo>
                  <a:pt x="13578" y="3212"/>
                </a:lnTo>
                <a:lnTo>
                  <a:pt x="13456" y="3188"/>
                </a:lnTo>
                <a:lnTo>
                  <a:pt x="13310" y="3139"/>
                </a:lnTo>
                <a:lnTo>
                  <a:pt x="13213" y="3066"/>
                </a:lnTo>
                <a:lnTo>
                  <a:pt x="13116" y="2945"/>
                </a:lnTo>
                <a:lnTo>
                  <a:pt x="13018" y="2847"/>
                </a:lnTo>
                <a:lnTo>
                  <a:pt x="12970" y="2701"/>
                </a:lnTo>
                <a:lnTo>
                  <a:pt x="12945" y="2531"/>
                </a:lnTo>
                <a:lnTo>
                  <a:pt x="12945" y="2361"/>
                </a:lnTo>
                <a:lnTo>
                  <a:pt x="12994" y="2215"/>
                </a:lnTo>
                <a:lnTo>
                  <a:pt x="13067" y="2069"/>
                </a:lnTo>
                <a:close/>
                <a:moveTo>
                  <a:pt x="5548" y="1339"/>
                </a:moveTo>
                <a:lnTo>
                  <a:pt x="7641" y="1387"/>
                </a:lnTo>
                <a:lnTo>
                  <a:pt x="13018" y="1387"/>
                </a:lnTo>
                <a:lnTo>
                  <a:pt x="13018" y="1533"/>
                </a:lnTo>
                <a:lnTo>
                  <a:pt x="12872" y="1631"/>
                </a:lnTo>
                <a:lnTo>
                  <a:pt x="12775" y="1752"/>
                </a:lnTo>
                <a:lnTo>
                  <a:pt x="12702" y="1923"/>
                </a:lnTo>
                <a:lnTo>
                  <a:pt x="12629" y="2069"/>
                </a:lnTo>
                <a:lnTo>
                  <a:pt x="12580" y="2239"/>
                </a:lnTo>
                <a:lnTo>
                  <a:pt x="12556" y="2434"/>
                </a:lnTo>
                <a:lnTo>
                  <a:pt x="12556" y="2604"/>
                </a:lnTo>
                <a:lnTo>
                  <a:pt x="12580" y="2750"/>
                </a:lnTo>
                <a:lnTo>
                  <a:pt x="12629" y="2993"/>
                </a:lnTo>
                <a:lnTo>
                  <a:pt x="12751" y="3188"/>
                </a:lnTo>
                <a:lnTo>
                  <a:pt x="12897" y="3334"/>
                </a:lnTo>
                <a:lnTo>
                  <a:pt x="13067" y="3480"/>
                </a:lnTo>
                <a:lnTo>
                  <a:pt x="13262" y="3553"/>
                </a:lnTo>
                <a:lnTo>
                  <a:pt x="13481" y="3602"/>
                </a:lnTo>
                <a:lnTo>
                  <a:pt x="13724" y="3602"/>
                </a:lnTo>
                <a:lnTo>
                  <a:pt x="13943" y="3553"/>
                </a:lnTo>
                <a:lnTo>
                  <a:pt x="14113" y="3480"/>
                </a:lnTo>
                <a:lnTo>
                  <a:pt x="14259" y="3358"/>
                </a:lnTo>
                <a:lnTo>
                  <a:pt x="14381" y="3212"/>
                </a:lnTo>
                <a:lnTo>
                  <a:pt x="14454" y="3042"/>
                </a:lnTo>
                <a:lnTo>
                  <a:pt x="14503" y="2872"/>
                </a:lnTo>
                <a:lnTo>
                  <a:pt x="14527" y="2701"/>
                </a:lnTo>
                <a:lnTo>
                  <a:pt x="14551" y="2507"/>
                </a:lnTo>
                <a:lnTo>
                  <a:pt x="14527" y="2312"/>
                </a:lnTo>
                <a:lnTo>
                  <a:pt x="14454" y="2142"/>
                </a:lnTo>
                <a:lnTo>
                  <a:pt x="14381" y="1996"/>
                </a:lnTo>
                <a:lnTo>
                  <a:pt x="14284" y="1874"/>
                </a:lnTo>
                <a:lnTo>
                  <a:pt x="14186" y="1777"/>
                </a:lnTo>
                <a:lnTo>
                  <a:pt x="14040" y="1704"/>
                </a:lnTo>
                <a:lnTo>
                  <a:pt x="13894" y="1631"/>
                </a:lnTo>
                <a:lnTo>
                  <a:pt x="13748" y="1606"/>
                </a:lnTo>
                <a:lnTo>
                  <a:pt x="13602" y="1582"/>
                </a:lnTo>
                <a:lnTo>
                  <a:pt x="13554" y="1533"/>
                </a:lnTo>
                <a:lnTo>
                  <a:pt x="13505" y="1485"/>
                </a:lnTo>
                <a:lnTo>
                  <a:pt x="13505" y="1387"/>
                </a:lnTo>
                <a:lnTo>
                  <a:pt x="16255" y="1387"/>
                </a:lnTo>
                <a:lnTo>
                  <a:pt x="16230" y="1996"/>
                </a:lnTo>
                <a:lnTo>
                  <a:pt x="16230" y="2604"/>
                </a:lnTo>
                <a:lnTo>
                  <a:pt x="16279" y="3821"/>
                </a:lnTo>
                <a:lnTo>
                  <a:pt x="15890" y="3748"/>
                </a:lnTo>
                <a:lnTo>
                  <a:pt x="15476" y="3723"/>
                </a:lnTo>
                <a:lnTo>
                  <a:pt x="15038" y="3699"/>
                </a:lnTo>
                <a:lnTo>
                  <a:pt x="14624" y="3723"/>
                </a:lnTo>
                <a:lnTo>
                  <a:pt x="13797" y="3796"/>
                </a:lnTo>
                <a:lnTo>
                  <a:pt x="12970" y="3796"/>
                </a:lnTo>
                <a:lnTo>
                  <a:pt x="12386" y="3772"/>
                </a:lnTo>
                <a:lnTo>
                  <a:pt x="11802" y="3772"/>
                </a:lnTo>
                <a:lnTo>
                  <a:pt x="10634" y="3796"/>
                </a:lnTo>
                <a:lnTo>
                  <a:pt x="9466" y="3821"/>
                </a:lnTo>
                <a:lnTo>
                  <a:pt x="8322" y="3845"/>
                </a:lnTo>
                <a:lnTo>
                  <a:pt x="7130" y="3821"/>
                </a:lnTo>
                <a:lnTo>
                  <a:pt x="5962" y="3772"/>
                </a:lnTo>
                <a:lnTo>
                  <a:pt x="4794" y="3723"/>
                </a:lnTo>
                <a:lnTo>
                  <a:pt x="3139" y="3723"/>
                </a:lnTo>
                <a:lnTo>
                  <a:pt x="2653" y="3772"/>
                </a:lnTo>
                <a:lnTo>
                  <a:pt x="2166" y="3796"/>
                </a:lnTo>
                <a:lnTo>
                  <a:pt x="1679" y="3796"/>
                </a:lnTo>
                <a:lnTo>
                  <a:pt x="1096" y="3772"/>
                </a:lnTo>
                <a:lnTo>
                  <a:pt x="804" y="3772"/>
                </a:lnTo>
                <a:lnTo>
                  <a:pt x="512" y="3821"/>
                </a:lnTo>
                <a:lnTo>
                  <a:pt x="585" y="3115"/>
                </a:lnTo>
                <a:lnTo>
                  <a:pt x="658" y="2409"/>
                </a:lnTo>
                <a:lnTo>
                  <a:pt x="682" y="2166"/>
                </a:lnTo>
                <a:lnTo>
                  <a:pt x="682" y="1874"/>
                </a:lnTo>
                <a:lnTo>
                  <a:pt x="658" y="1606"/>
                </a:lnTo>
                <a:lnTo>
                  <a:pt x="585" y="1339"/>
                </a:lnTo>
                <a:lnTo>
                  <a:pt x="585" y="1339"/>
                </a:lnTo>
                <a:lnTo>
                  <a:pt x="877" y="1363"/>
                </a:lnTo>
                <a:lnTo>
                  <a:pt x="1169" y="1387"/>
                </a:lnTo>
                <a:lnTo>
                  <a:pt x="2069" y="1387"/>
                </a:lnTo>
                <a:lnTo>
                  <a:pt x="2969" y="1363"/>
                </a:lnTo>
                <a:lnTo>
                  <a:pt x="2945" y="1412"/>
                </a:lnTo>
                <a:lnTo>
                  <a:pt x="2774" y="1509"/>
                </a:lnTo>
                <a:lnTo>
                  <a:pt x="2604" y="1631"/>
                </a:lnTo>
                <a:lnTo>
                  <a:pt x="2458" y="1801"/>
                </a:lnTo>
                <a:lnTo>
                  <a:pt x="2336" y="1971"/>
                </a:lnTo>
                <a:lnTo>
                  <a:pt x="2288" y="2117"/>
                </a:lnTo>
                <a:lnTo>
                  <a:pt x="2239" y="2263"/>
                </a:lnTo>
                <a:lnTo>
                  <a:pt x="2239" y="2434"/>
                </a:lnTo>
                <a:lnTo>
                  <a:pt x="2215" y="2580"/>
                </a:lnTo>
                <a:lnTo>
                  <a:pt x="2239" y="2750"/>
                </a:lnTo>
                <a:lnTo>
                  <a:pt x="2288" y="2896"/>
                </a:lnTo>
                <a:lnTo>
                  <a:pt x="2361" y="3042"/>
                </a:lnTo>
                <a:lnTo>
                  <a:pt x="2458" y="3164"/>
                </a:lnTo>
                <a:lnTo>
                  <a:pt x="2604" y="3310"/>
                </a:lnTo>
                <a:lnTo>
                  <a:pt x="2750" y="3383"/>
                </a:lnTo>
                <a:lnTo>
                  <a:pt x="2920" y="3456"/>
                </a:lnTo>
                <a:lnTo>
                  <a:pt x="3091" y="3480"/>
                </a:lnTo>
                <a:lnTo>
                  <a:pt x="3285" y="3480"/>
                </a:lnTo>
                <a:lnTo>
                  <a:pt x="3480" y="3456"/>
                </a:lnTo>
                <a:lnTo>
                  <a:pt x="3650" y="3407"/>
                </a:lnTo>
                <a:lnTo>
                  <a:pt x="3821" y="3334"/>
                </a:lnTo>
                <a:lnTo>
                  <a:pt x="3967" y="3237"/>
                </a:lnTo>
                <a:lnTo>
                  <a:pt x="4088" y="3139"/>
                </a:lnTo>
                <a:lnTo>
                  <a:pt x="4161" y="2993"/>
                </a:lnTo>
                <a:lnTo>
                  <a:pt x="4234" y="2847"/>
                </a:lnTo>
                <a:lnTo>
                  <a:pt x="4259" y="2701"/>
                </a:lnTo>
                <a:lnTo>
                  <a:pt x="4283" y="2531"/>
                </a:lnTo>
                <a:lnTo>
                  <a:pt x="4259" y="2385"/>
                </a:lnTo>
                <a:lnTo>
                  <a:pt x="4234" y="2215"/>
                </a:lnTo>
                <a:lnTo>
                  <a:pt x="4186" y="2093"/>
                </a:lnTo>
                <a:lnTo>
                  <a:pt x="4137" y="1947"/>
                </a:lnTo>
                <a:lnTo>
                  <a:pt x="4064" y="1825"/>
                </a:lnTo>
                <a:lnTo>
                  <a:pt x="3967" y="1704"/>
                </a:lnTo>
                <a:lnTo>
                  <a:pt x="3869" y="1582"/>
                </a:lnTo>
                <a:lnTo>
                  <a:pt x="3748" y="1509"/>
                </a:lnTo>
                <a:lnTo>
                  <a:pt x="3626" y="1436"/>
                </a:lnTo>
                <a:lnTo>
                  <a:pt x="3480" y="1412"/>
                </a:lnTo>
                <a:lnTo>
                  <a:pt x="3431" y="1412"/>
                </a:lnTo>
                <a:lnTo>
                  <a:pt x="3456" y="1363"/>
                </a:lnTo>
                <a:lnTo>
                  <a:pt x="4502" y="1339"/>
                </a:lnTo>
                <a:close/>
                <a:moveTo>
                  <a:pt x="11802" y="6011"/>
                </a:moveTo>
                <a:lnTo>
                  <a:pt x="11753" y="6132"/>
                </a:lnTo>
                <a:lnTo>
                  <a:pt x="11704" y="6254"/>
                </a:lnTo>
                <a:lnTo>
                  <a:pt x="11680" y="6522"/>
                </a:lnTo>
                <a:lnTo>
                  <a:pt x="11656" y="6789"/>
                </a:lnTo>
                <a:lnTo>
                  <a:pt x="11656" y="7057"/>
                </a:lnTo>
                <a:lnTo>
                  <a:pt x="11656" y="7446"/>
                </a:lnTo>
                <a:lnTo>
                  <a:pt x="11704" y="7860"/>
                </a:lnTo>
                <a:lnTo>
                  <a:pt x="9855" y="7860"/>
                </a:lnTo>
                <a:lnTo>
                  <a:pt x="9855" y="7836"/>
                </a:lnTo>
                <a:lnTo>
                  <a:pt x="9831" y="7325"/>
                </a:lnTo>
                <a:lnTo>
                  <a:pt x="9758" y="6814"/>
                </a:lnTo>
                <a:lnTo>
                  <a:pt x="9733" y="6619"/>
                </a:lnTo>
                <a:lnTo>
                  <a:pt x="9733" y="6449"/>
                </a:lnTo>
                <a:lnTo>
                  <a:pt x="9709" y="6084"/>
                </a:lnTo>
                <a:lnTo>
                  <a:pt x="10755" y="6059"/>
                </a:lnTo>
                <a:lnTo>
                  <a:pt x="11802" y="6011"/>
                </a:lnTo>
                <a:close/>
                <a:moveTo>
                  <a:pt x="13870" y="5962"/>
                </a:moveTo>
                <a:lnTo>
                  <a:pt x="14089" y="6011"/>
                </a:lnTo>
                <a:lnTo>
                  <a:pt x="14162" y="6059"/>
                </a:lnTo>
                <a:lnTo>
                  <a:pt x="14235" y="6108"/>
                </a:lnTo>
                <a:lnTo>
                  <a:pt x="14284" y="6157"/>
                </a:lnTo>
                <a:lnTo>
                  <a:pt x="14259" y="6473"/>
                </a:lnTo>
                <a:lnTo>
                  <a:pt x="14284" y="6765"/>
                </a:lnTo>
                <a:lnTo>
                  <a:pt x="14284" y="7081"/>
                </a:lnTo>
                <a:lnTo>
                  <a:pt x="14284" y="7398"/>
                </a:lnTo>
                <a:lnTo>
                  <a:pt x="14235" y="7884"/>
                </a:lnTo>
                <a:lnTo>
                  <a:pt x="12142" y="7860"/>
                </a:lnTo>
                <a:lnTo>
                  <a:pt x="12118" y="7568"/>
                </a:lnTo>
                <a:lnTo>
                  <a:pt x="12094" y="7179"/>
                </a:lnTo>
                <a:lnTo>
                  <a:pt x="12094" y="6789"/>
                </a:lnTo>
                <a:lnTo>
                  <a:pt x="12094" y="6376"/>
                </a:lnTo>
                <a:lnTo>
                  <a:pt x="12069" y="6181"/>
                </a:lnTo>
                <a:lnTo>
                  <a:pt x="12045" y="6011"/>
                </a:lnTo>
                <a:lnTo>
                  <a:pt x="12288" y="5986"/>
                </a:lnTo>
                <a:lnTo>
                  <a:pt x="12872" y="5962"/>
                </a:lnTo>
                <a:close/>
                <a:moveTo>
                  <a:pt x="7276" y="6011"/>
                </a:moveTo>
                <a:lnTo>
                  <a:pt x="9417" y="6059"/>
                </a:lnTo>
                <a:lnTo>
                  <a:pt x="9369" y="6181"/>
                </a:lnTo>
                <a:lnTo>
                  <a:pt x="9344" y="6351"/>
                </a:lnTo>
                <a:lnTo>
                  <a:pt x="9320" y="6497"/>
                </a:lnTo>
                <a:lnTo>
                  <a:pt x="9344" y="6668"/>
                </a:lnTo>
                <a:lnTo>
                  <a:pt x="9369" y="7008"/>
                </a:lnTo>
                <a:lnTo>
                  <a:pt x="9417" y="7276"/>
                </a:lnTo>
                <a:lnTo>
                  <a:pt x="9442" y="7884"/>
                </a:lnTo>
                <a:lnTo>
                  <a:pt x="8176" y="7909"/>
                </a:lnTo>
                <a:lnTo>
                  <a:pt x="7495" y="7957"/>
                </a:lnTo>
                <a:lnTo>
                  <a:pt x="7495" y="7446"/>
                </a:lnTo>
                <a:lnTo>
                  <a:pt x="7471" y="6960"/>
                </a:lnTo>
                <a:lnTo>
                  <a:pt x="7398" y="6473"/>
                </a:lnTo>
                <a:lnTo>
                  <a:pt x="7325" y="6254"/>
                </a:lnTo>
                <a:lnTo>
                  <a:pt x="7276" y="6011"/>
                </a:lnTo>
                <a:close/>
                <a:moveTo>
                  <a:pt x="6911" y="6011"/>
                </a:moveTo>
                <a:lnTo>
                  <a:pt x="6887" y="6205"/>
                </a:lnTo>
                <a:lnTo>
                  <a:pt x="6887" y="6424"/>
                </a:lnTo>
                <a:lnTo>
                  <a:pt x="6960" y="6838"/>
                </a:lnTo>
                <a:lnTo>
                  <a:pt x="6984" y="7130"/>
                </a:lnTo>
                <a:lnTo>
                  <a:pt x="7008" y="7398"/>
                </a:lnTo>
                <a:lnTo>
                  <a:pt x="7008" y="7982"/>
                </a:lnTo>
                <a:lnTo>
                  <a:pt x="6157" y="8030"/>
                </a:lnTo>
                <a:lnTo>
                  <a:pt x="5281" y="8079"/>
                </a:lnTo>
                <a:lnTo>
                  <a:pt x="5062" y="8079"/>
                </a:lnTo>
                <a:lnTo>
                  <a:pt x="5037" y="7203"/>
                </a:lnTo>
                <a:lnTo>
                  <a:pt x="5037" y="6303"/>
                </a:lnTo>
                <a:lnTo>
                  <a:pt x="5037" y="6205"/>
                </a:lnTo>
                <a:lnTo>
                  <a:pt x="5013" y="6035"/>
                </a:lnTo>
                <a:lnTo>
                  <a:pt x="5743" y="6011"/>
                </a:lnTo>
                <a:close/>
                <a:moveTo>
                  <a:pt x="2774" y="6011"/>
                </a:moveTo>
                <a:lnTo>
                  <a:pt x="3091" y="6035"/>
                </a:lnTo>
                <a:lnTo>
                  <a:pt x="3407" y="6059"/>
                </a:lnTo>
                <a:lnTo>
                  <a:pt x="3699" y="6059"/>
                </a:lnTo>
                <a:lnTo>
                  <a:pt x="4648" y="6035"/>
                </a:lnTo>
                <a:lnTo>
                  <a:pt x="4599" y="6303"/>
                </a:lnTo>
                <a:lnTo>
                  <a:pt x="4599" y="6522"/>
                </a:lnTo>
                <a:lnTo>
                  <a:pt x="4575" y="6911"/>
                </a:lnTo>
                <a:lnTo>
                  <a:pt x="4575" y="7300"/>
                </a:lnTo>
                <a:lnTo>
                  <a:pt x="4599" y="8103"/>
                </a:lnTo>
                <a:lnTo>
                  <a:pt x="3869" y="8079"/>
                </a:lnTo>
                <a:lnTo>
                  <a:pt x="3529" y="8055"/>
                </a:lnTo>
                <a:lnTo>
                  <a:pt x="3188" y="8006"/>
                </a:lnTo>
                <a:lnTo>
                  <a:pt x="2701" y="8006"/>
                </a:lnTo>
                <a:lnTo>
                  <a:pt x="2531" y="8030"/>
                </a:lnTo>
                <a:lnTo>
                  <a:pt x="2482" y="7519"/>
                </a:lnTo>
                <a:lnTo>
                  <a:pt x="2434" y="7008"/>
                </a:lnTo>
                <a:lnTo>
                  <a:pt x="2409" y="6741"/>
                </a:lnTo>
                <a:lnTo>
                  <a:pt x="2409" y="6497"/>
                </a:lnTo>
                <a:lnTo>
                  <a:pt x="2434" y="6254"/>
                </a:lnTo>
                <a:lnTo>
                  <a:pt x="2482" y="6011"/>
                </a:lnTo>
                <a:close/>
                <a:moveTo>
                  <a:pt x="10220" y="8639"/>
                </a:moveTo>
                <a:lnTo>
                  <a:pt x="10147" y="8663"/>
                </a:lnTo>
                <a:lnTo>
                  <a:pt x="10098" y="8736"/>
                </a:lnTo>
                <a:lnTo>
                  <a:pt x="10098" y="8809"/>
                </a:lnTo>
                <a:lnTo>
                  <a:pt x="10123" y="8882"/>
                </a:lnTo>
                <a:lnTo>
                  <a:pt x="10196" y="9052"/>
                </a:lnTo>
                <a:lnTo>
                  <a:pt x="10317" y="9198"/>
                </a:lnTo>
                <a:lnTo>
                  <a:pt x="10439" y="9320"/>
                </a:lnTo>
                <a:lnTo>
                  <a:pt x="10366" y="9393"/>
                </a:lnTo>
                <a:lnTo>
                  <a:pt x="10317" y="9490"/>
                </a:lnTo>
                <a:lnTo>
                  <a:pt x="10269" y="9563"/>
                </a:lnTo>
                <a:lnTo>
                  <a:pt x="10269" y="9660"/>
                </a:lnTo>
                <a:lnTo>
                  <a:pt x="10293" y="9733"/>
                </a:lnTo>
                <a:lnTo>
                  <a:pt x="10317" y="9758"/>
                </a:lnTo>
                <a:lnTo>
                  <a:pt x="10342" y="9758"/>
                </a:lnTo>
                <a:lnTo>
                  <a:pt x="10439" y="9733"/>
                </a:lnTo>
                <a:lnTo>
                  <a:pt x="10536" y="9709"/>
                </a:lnTo>
                <a:lnTo>
                  <a:pt x="10707" y="9587"/>
                </a:lnTo>
                <a:lnTo>
                  <a:pt x="10780" y="9660"/>
                </a:lnTo>
                <a:lnTo>
                  <a:pt x="10877" y="9733"/>
                </a:lnTo>
                <a:lnTo>
                  <a:pt x="10999" y="9782"/>
                </a:lnTo>
                <a:lnTo>
                  <a:pt x="11096" y="9806"/>
                </a:lnTo>
                <a:lnTo>
                  <a:pt x="11145" y="9782"/>
                </a:lnTo>
                <a:lnTo>
                  <a:pt x="11193" y="9782"/>
                </a:lnTo>
                <a:lnTo>
                  <a:pt x="11266" y="9685"/>
                </a:lnTo>
                <a:lnTo>
                  <a:pt x="11291" y="9636"/>
                </a:lnTo>
                <a:lnTo>
                  <a:pt x="11315" y="9587"/>
                </a:lnTo>
                <a:lnTo>
                  <a:pt x="11291" y="9539"/>
                </a:lnTo>
                <a:lnTo>
                  <a:pt x="11266" y="9490"/>
                </a:lnTo>
                <a:lnTo>
                  <a:pt x="11218" y="9417"/>
                </a:lnTo>
                <a:lnTo>
                  <a:pt x="11169" y="9393"/>
                </a:lnTo>
                <a:lnTo>
                  <a:pt x="11047" y="9295"/>
                </a:lnTo>
                <a:lnTo>
                  <a:pt x="11266" y="9150"/>
                </a:lnTo>
                <a:lnTo>
                  <a:pt x="11485" y="9028"/>
                </a:lnTo>
                <a:lnTo>
                  <a:pt x="11558" y="8979"/>
                </a:lnTo>
                <a:lnTo>
                  <a:pt x="11607" y="8906"/>
                </a:lnTo>
                <a:lnTo>
                  <a:pt x="11631" y="8833"/>
                </a:lnTo>
                <a:lnTo>
                  <a:pt x="11607" y="8760"/>
                </a:lnTo>
                <a:lnTo>
                  <a:pt x="11558" y="8712"/>
                </a:lnTo>
                <a:lnTo>
                  <a:pt x="11510" y="8663"/>
                </a:lnTo>
                <a:lnTo>
                  <a:pt x="11437" y="8639"/>
                </a:lnTo>
                <a:lnTo>
                  <a:pt x="11339" y="8663"/>
                </a:lnTo>
                <a:lnTo>
                  <a:pt x="11193" y="8736"/>
                </a:lnTo>
                <a:lnTo>
                  <a:pt x="11047" y="8833"/>
                </a:lnTo>
                <a:lnTo>
                  <a:pt x="10780" y="9028"/>
                </a:lnTo>
                <a:lnTo>
                  <a:pt x="10512" y="8785"/>
                </a:lnTo>
                <a:lnTo>
                  <a:pt x="10366" y="8687"/>
                </a:lnTo>
                <a:lnTo>
                  <a:pt x="10293" y="8639"/>
                </a:lnTo>
                <a:close/>
                <a:moveTo>
                  <a:pt x="12191" y="8322"/>
                </a:moveTo>
                <a:lnTo>
                  <a:pt x="14211" y="8347"/>
                </a:lnTo>
                <a:lnTo>
                  <a:pt x="14186" y="9028"/>
                </a:lnTo>
                <a:lnTo>
                  <a:pt x="14186" y="9368"/>
                </a:lnTo>
                <a:lnTo>
                  <a:pt x="14211" y="9709"/>
                </a:lnTo>
                <a:lnTo>
                  <a:pt x="14235" y="10171"/>
                </a:lnTo>
                <a:lnTo>
                  <a:pt x="13992" y="10147"/>
                </a:lnTo>
                <a:lnTo>
                  <a:pt x="13724" y="10147"/>
                </a:lnTo>
                <a:lnTo>
                  <a:pt x="13213" y="10171"/>
                </a:lnTo>
                <a:lnTo>
                  <a:pt x="12191" y="10196"/>
                </a:lnTo>
                <a:lnTo>
                  <a:pt x="12191" y="10196"/>
                </a:lnTo>
                <a:lnTo>
                  <a:pt x="12240" y="9247"/>
                </a:lnTo>
                <a:lnTo>
                  <a:pt x="12215" y="8785"/>
                </a:lnTo>
                <a:lnTo>
                  <a:pt x="12191" y="8322"/>
                </a:lnTo>
                <a:close/>
                <a:moveTo>
                  <a:pt x="7008" y="8420"/>
                </a:moveTo>
                <a:lnTo>
                  <a:pt x="7033" y="9320"/>
                </a:lnTo>
                <a:lnTo>
                  <a:pt x="7033" y="9782"/>
                </a:lnTo>
                <a:lnTo>
                  <a:pt x="7033" y="10220"/>
                </a:lnTo>
                <a:lnTo>
                  <a:pt x="5110" y="10220"/>
                </a:lnTo>
                <a:lnTo>
                  <a:pt x="5110" y="9368"/>
                </a:lnTo>
                <a:lnTo>
                  <a:pt x="5086" y="8541"/>
                </a:lnTo>
                <a:lnTo>
                  <a:pt x="6059" y="8493"/>
                </a:lnTo>
                <a:lnTo>
                  <a:pt x="7008" y="8420"/>
                </a:lnTo>
                <a:close/>
                <a:moveTo>
                  <a:pt x="9490" y="8322"/>
                </a:moveTo>
                <a:lnTo>
                  <a:pt x="9539" y="9052"/>
                </a:lnTo>
                <a:lnTo>
                  <a:pt x="9539" y="9417"/>
                </a:lnTo>
                <a:lnTo>
                  <a:pt x="9514" y="9782"/>
                </a:lnTo>
                <a:lnTo>
                  <a:pt x="9466" y="10220"/>
                </a:lnTo>
                <a:lnTo>
                  <a:pt x="7519" y="10220"/>
                </a:lnTo>
                <a:lnTo>
                  <a:pt x="7544" y="9782"/>
                </a:lnTo>
                <a:lnTo>
                  <a:pt x="7519" y="9320"/>
                </a:lnTo>
                <a:lnTo>
                  <a:pt x="7495" y="8420"/>
                </a:lnTo>
                <a:lnTo>
                  <a:pt x="7495" y="8395"/>
                </a:lnTo>
                <a:lnTo>
                  <a:pt x="7982" y="8371"/>
                </a:lnTo>
                <a:lnTo>
                  <a:pt x="9490" y="8322"/>
                </a:lnTo>
                <a:close/>
                <a:moveTo>
                  <a:pt x="11753" y="8322"/>
                </a:moveTo>
                <a:lnTo>
                  <a:pt x="11802" y="8906"/>
                </a:lnTo>
                <a:lnTo>
                  <a:pt x="11802" y="9563"/>
                </a:lnTo>
                <a:lnTo>
                  <a:pt x="11753" y="10196"/>
                </a:lnTo>
                <a:lnTo>
                  <a:pt x="11680" y="10196"/>
                </a:lnTo>
                <a:lnTo>
                  <a:pt x="9879" y="10220"/>
                </a:lnTo>
                <a:lnTo>
                  <a:pt x="9928" y="9879"/>
                </a:lnTo>
                <a:lnTo>
                  <a:pt x="9952" y="9490"/>
                </a:lnTo>
                <a:lnTo>
                  <a:pt x="9952" y="9101"/>
                </a:lnTo>
                <a:lnTo>
                  <a:pt x="9928" y="8712"/>
                </a:lnTo>
                <a:lnTo>
                  <a:pt x="9904" y="8322"/>
                </a:lnTo>
                <a:close/>
                <a:moveTo>
                  <a:pt x="2555" y="8298"/>
                </a:moveTo>
                <a:lnTo>
                  <a:pt x="2750" y="8371"/>
                </a:lnTo>
                <a:lnTo>
                  <a:pt x="2945" y="8420"/>
                </a:lnTo>
                <a:lnTo>
                  <a:pt x="3334" y="8468"/>
                </a:lnTo>
                <a:lnTo>
                  <a:pt x="3650" y="8517"/>
                </a:lnTo>
                <a:lnTo>
                  <a:pt x="3991" y="8517"/>
                </a:lnTo>
                <a:lnTo>
                  <a:pt x="4624" y="8541"/>
                </a:lnTo>
                <a:lnTo>
                  <a:pt x="4648" y="9368"/>
                </a:lnTo>
                <a:lnTo>
                  <a:pt x="4648" y="10220"/>
                </a:lnTo>
                <a:lnTo>
                  <a:pt x="3285" y="10220"/>
                </a:lnTo>
                <a:lnTo>
                  <a:pt x="2920" y="10244"/>
                </a:lnTo>
                <a:lnTo>
                  <a:pt x="2555" y="10293"/>
                </a:lnTo>
                <a:lnTo>
                  <a:pt x="2580" y="9393"/>
                </a:lnTo>
                <a:lnTo>
                  <a:pt x="2580" y="8931"/>
                </a:lnTo>
                <a:lnTo>
                  <a:pt x="2580" y="8468"/>
                </a:lnTo>
                <a:lnTo>
                  <a:pt x="2555" y="8298"/>
                </a:lnTo>
                <a:close/>
                <a:moveTo>
                  <a:pt x="14259" y="10658"/>
                </a:moveTo>
                <a:lnTo>
                  <a:pt x="14259" y="11023"/>
                </a:lnTo>
                <a:lnTo>
                  <a:pt x="14235" y="11364"/>
                </a:lnTo>
                <a:lnTo>
                  <a:pt x="14186" y="11972"/>
                </a:lnTo>
                <a:lnTo>
                  <a:pt x="14162" y="12288"/>
                </a:lnTo>
                <a:lnTo>
                  <a:pt x="14162" y="12434"/>
                </a:lnTo>
                <a:lnTo>
                  <a:pt x="14186" y="12579"/>
                </a:lnTo>
                <a:lnTo>
                  <a:pt x="14186" y="12579"/>
                </a:lnTo>
                <a:lnTo>
                  <a:pt x="13773" y="12556"/>
                </a:lnTo>
                <a:lnTo>
                  <a:pt x="13018" y="12532"/>
                </a:lnTo>
                <a:lnTo>
                  <a:pt x="12142" y="12556"/>
                </a:lnTo>
                <a:lnTo>
                  <a:pt x="12167" y="12167"/>
                </a:lnTo>
                <a:lnTo>
                  <a:pt x="12167" y="11777"/>
                </a:lnTo>
                <a:lnTo>
                  <a:pt x="12142" y="11412"/>
                </a:lnTo>
                <a:lnTo>
                  <a:pt x="12142" y="11023"/>
                </a:lnTo>
                <a:lnTo>
                  <a:pt x="12167" y="10731"/>
                </a:lnTo>
                <a:lnTo>
                  <a:pt x="13213" y="10707"/>
                </a:lnTo>
                <a:lnTo>
                  <a:pt x="14259" y="10658"/>
                </a:lnTo>
                <a:close/>
                <a:moveTo>
                  <a:pt x="11729" y="10731"/>
                </a:moveTo>
                <a:lnTo>
                  <a:pt x="11704" y="10828"/>
                </a:lnTo>
                <a:lnTo>
                  <a:pt x="11704" y="11266"/>
                </a:lnTo>
                <a:lnTo>
                  <a:pt x="11704" y="11704"/>
                </a:lnTo>
                <a:lnTo>
                  <a:pt x="11704" y="12142"/>
                </a:lnTo>
                <a:lnTo>
                  <a:pt x="11680" y="12580"/>
                </a:lnTo>
                <a:lnTo>
                  <a:pt x="11510" y="12580"/>
                </a:lnTo>
                <a:lnTo>
                  <a:pt x="9733" y="12653"/>
                </a:lnTo>
                <a:lnTo>
                  <a:pt x="9758" y="12556"/>
                </a:lnTo>
                <a:lnTo>
                  <a:pt x="9733" y="12459"/>
                </a:lnTo>
                <a:lnTo>
                  <a:pt x="9709" y="12240"/>
                </a:lnTo>
                <a:lnTo>
                  <a:pt x="9709" y="11850"/>
                </a:lnTo>
                <a:lnTo>
                  <a:pt x="9733" y="11461"/>
                </a:lnTo>
                <a:lnTo>
                  <a:pt x="9806" y="10755"/>
                </a:lnTo>
                <a:lnTo>
                  <a:pt x="11729" y="10731"/>
                </a:lnTo>
                <a:close/>
                <a:moveTo>
                  <a:pt x="2555" y="10609"/>
                </a:moveTo>
                <a:lnTo>
                  <a:pt x="2872" y="10658"/>
                </a:lnTo>
                <a:lnTo>
                  <a:pt x="3188" y="10707"/>
                </a:lnTo>
                <a:lnTo>
                  <a:pt x="3845" y="10707"/>
                </a:lnTo>
                <a:lnTo>
                  <a:pt x="4624" y="10731"/>
                </a:lnTo>
                <a:lnTo>
                  <a:pt x="4599" y="11680"/>
                </a:lnTo>
                <a:lnTo>
                  <a:pt x="4575" y="12653"/>
                </a:lnTo>
                <a:lnTo>
                  <a:pt x="4064" y="12629"/>
                </a:lnTo>
                <a:lnTo>
                  <a:pt x="3553" y="12629"/>
                </a:lnTo>
                <a:lnTo>
                  <a:pt x="3042" y="12653"/>
                </a:lnTo>
                <a:lnTo>
                  <a:pt x="2555" y="12702"/>
                </a:lnTo>
                <a:lnTo>
                  <a:pt x="2555" y="11680"/>
                </a:lnTo>
                <a:lnTo>
                  <a:pt x="2531" y="10634"/>
                </a:lnTo>
                <a:lnTo>
                  <a:pt x="2555" y="10609"/>
                </a:lnTo>
                <a:close/>
                <a:moveTo>
                  <a:pt x="5378" y="10731"/>
                </a:moveTo>
                <a:lnTo>
                  <a:pt x="6984" y="10755"/>
                </a:lnTo>
                <a:lnTo>
                  <a:pt x="6887" y="12045"/>
                </a:lnTo>
                <a:lnTo>
                  <a:pt x="6862" y="12386"/>
                </a:lnTo>
                <a:lnTo>
                  <a:pt x="6887" y="12556"/>
                </a:lnTo>
                <a:lnTo>
                  <a:pt x="6911" y="12653"/>
                </a:lnTo>
                <a:lnTo>
                  <a:pt x="6960" y="12702"/>
                </a:lnTo>
                <a:lnTo>
                  <a:pt x="6035" y="12702"/>
                </a:lnTo>
                <a:lnTo>
                  <a:pt x="5110" y="12678"/>
                </a:lnTo>
                <a:lnTo>
                  <a:pt x="5062" y="12678"/>
                </a:lnTo>
                <a:lnTo>
                  <a:pt x="5062" y="12653"/>
                </a:lnTo>
                <a:lnTo>
                  <a:pt x="5062" y="11704"/>
                </a:lnTo>
                <a:lnTo>
                  <a:pt x="5110" y="10731"/>
                </a:lnTo>
                <a:close/>
                <a:moveTo>
                  <a:pt x="9393" y="10755"/>
                </a:moveTo>
                <a:lnTo>
                  <a:pt x="9296" y="11583"/>
                </a:lnTo>
                <a:lnTo>
                  <a:pt x="9271" y="11826"/>
                </a:lnTo>
                <a:lnTo>
                  <a:pt x="9247" y="12118"/>
                </a:lnTo>
                <a:lnTo>
                  <a:pt x="9271" y="12288"/>
                </a:lnTo>
                <a:lnTo>
                  <a:pt x="9271" y="12434"/>
                </a:lnTo>
                <a:lnTo>
                  <a:pt x="9320" y="12556"/>
                </a:lnTo>
                <a:lnTo>
                  <a:pt x="9369" y="12678"/>
                </a:lnTo>
                <a:lnTo>
                  <a:pt x="8225" y="12702"/>
                </a:lnTo>
                <a:lnTo>
                  <a:pt x="7325" y="12702"/>
                </a:lnTo>
                <a:lnTo>
                  <a:pt x="7349" y="12678"/>
                </a:lnTo>
                <a:lnTo>
                  <a:pt x="7373" y="12264"/>
                </a:lnTo>
                <a:lnTo>
                  <a:pt x="7398" y="11777"/>
                </a:lnTo>
                <a:lnTo>
                  <a:pt x="7471" y="10755"/>
                </a:lnTo>
                <a:close/>
                <a:moveTo>
                  <a:pt x="13578" y="5451"/>
                </a:moveTo>
                <a:lnTo>
                  <a:pt x="13335" y="5475"/>
                </a:lnTo>
                <a:lnTo>
                  <a:pt x="12945" y="5500"/>
                </a:lnTo>
                <a:lnTo>
                  <a:pt x="11607" y="5573"/>
                </a:lnTo>
                <a:lnTo>
                  <a:pt x="10950" y="5621"/>
                </a:lnTo>
                <a:lnTo>
                  <a:pt x="10293" y="5646"/>
                </a:lnTo>
                <a:lnTo>
                  <a:pt x="9150" y="5621"/>
                </a:lnTo>
                <a:lnTo>
                  <a:pt x="8006" y="5621"/>
                </a:lnTo>
                <a:lnTo>
                  <a:pt x="6887" y="5597"/>
                </a:lnTo>
                <a:lnTo>
                  <a:pt x="5743" y="5597"/>
                </a:lnTo>
                <a:lnTo>
                  <a:pt x="4624" y="5621"/>
                </a:lnTo>
                <a:lnTo>
                  <a:pt x="3504" y="5646"/>
                </a:lnTo>
                <a:lnTo>
                  <a:pt x="3188" y="5646"/>
                </a:lnTo>
                <a:lnTo>
                  <a:pt x="2872" y="5621"/>
                </a:lnTo>
                <a:lnTo>
                  <a:pt x="2531" y="5621"/>
                </a:lnTo>
                <a:lnTo>
                  <a:pt x="2385" y="5670"/>
                </a:lnTo>
                <a:lnTo>
                  <a:pt x="2239" y="5719"/>
                </a:lnTo>
                <a:lnTo>
                  <a:pt x="2190" y="5792"/>
                </a:lnTo>
                <a:lnTo>
                  <a:pt x="2166" y="5865"/>
                </a:lnTo>
                <a:lnTo>
                  <a:pt x="2190" y="5938"/>
                </a:lnTo>
                <a:lnTo>
                  <a:pt x="2239" y="5986"/>
                </a:lnTo>
                <a:lnTo>
                  <a:pt x="2166" y="6108"/>
                </a:lnTo>
                <a:lnTo>
                  <a:pt x="2117" y="6254"/>
                </a:lnTo>
                <a:lnTo>
                  <a:pt x="2093" y="6522"/>
                </a:lnTo>
                <a:lnTo>
                  <a:pt x="2069" y="6935"/>
                </a:lnTo>
                <a:lnTo>
                  <a:pt x="2069" y="7325"/>
                </a:lnTo>
                <a:lnTo>
                  <a:pt x="2117" y="8128"/>
                </a:lnTo>
                <a:lnTo>
                  <a:pt x="2166" y="8736"/>
                </a:lnTo>
                <a:lnTo>
                  <a:pt x="2166" y="9344"/>
                </a:lnTo>
                <a:lnTo>
                  <a:pt x="2142" y="10561"/>
                </a:lnTo>
                <a:lnTo>
                  <a:pt x="2117" y="11753"/>
                </a:lnTo>
                <a:lnTo>
                  <a:pt x="2093" y="12361"/>
                </a:lnTo>
                <a:lnTo>
                  <a:pt x="2117" y="12970"/>
                </a:lnTo>
                <a:lnTo>
                  <a:pt x="2117" y="13043"/>
                </a:lnTo>
                <a:lnTo>
                  <a:pt x="2166" y="13116"/>
                </a:lnTo>
                <a:lnTo>
                  <a:pt x="2215" y="13164"/>
                </a:lnTo>
                <a:lnTo>
                  <a:pt x="2288" y="13189"/>
                </a:lnTo>
                <a:lnTo>
                  <a:pt x="2361" y="13189"/>
                </a:lnTo>
                <a:lnTo>
                  <a:pt x="2434" y="13164"/>
                </a:lnTo>
                <a:lnTo>
                  <a:pt x="2482" y="13116"/>
                </a:lnTo>
                <a:lnTo>
                  <a:pt x="2531" y="13067"/>
                </a:lnTo>
                <a:lnTo>
                  <a:pt x="3821" y="13067"/>
                </a:lnTo>
                <a:lnTo>
                  <a:pt x="4453" y="13091"/>
                </a:lnTo>
                <a:lnTo>
                  <a:pt x="5110" y="13091"/>
                </a:lnTo>
                <a:lnTo>
                  <a:pt x="6668" y="13140"/>
                </a:lnTo>
                <a:lnTo>
                  <a:pt x="8225" y="13140"/>
                </a:lnTo>
                <a:lnTo>
                  <a:pt x="9758" y="13116"/>
                </a:lnTo>
                <a:lnTo>
                  <a:pt x="11315" y="13067"/>
                </a:lnTo>
                <a:lnTo>
                  <a:pt x="12118" y="13043"/>
                </a:lnTo>
                <a:lnTo>
                  <a:pt x="12921" y="13091"/>
                </a:lnTo>
                <a:lnTo>
                  <a:pt x="14600" y="13091"/>
                </a:lnTo>
                <a:lnTo>
                  <a:pt x="14649" y="13043"/>
                </a:lnTo>
                <a:lnTo>
                  <a:pt x="14722" y="13018"/>
                </a:lnTo>
                <a:lnTo>
                  <a:pt x="14746" y="12970"/>
                </a:lnTo>
                <a:lnTo>
                  <a:pt x="14795" y="12897"/>
                </a:lnTo>
                <a:lnTo>
                  <a:pt x="14795" y="12824"/>
                </a:lnTo>
                <a:lnTo>
                  <a:pt x="14795" y="12775"/>
                </a:lnTo>
                <a:lnTo>
                  <a:pt x="14746" y="12702"/>
                </a:lnTo>
                <a:lnTo>
                  <a:pt x="14746" y="12678"/>
                </a:lnTo>
                <a:lnTo>
                  <a:pt x="14673" y="12605"/>
                </a:lnTo>
                <a:lnTo>
                  <a:pt x="14697" y="12507"/>
                </a:lnTo>
                <a:lnTo>
                  <a:pt x="14770" y="11753"/>
                </a:lnTo>
                <a:lnTo>
                  <a:pt x="14795" y="11023"/>
                </a:lnTo>
                <a:lnTo>
                  <a:pt x="14770" y="10269"/>
                </a:lnTo>
                <a:lnTo>
                  <a:pt x="14722" y="9514"/>
                </a:lnTo>
                <a:lnTo>
                  <a:pt x="14697" y="8979"/>
                </a:lnTo>
                <a:lnTo>
                  <a:pt x="14722" y="8468"/>
                </a:lnTo>
                <a:lnTo>
                  <a:pt x="14770" y="7398"/>
                </a:lnTo>
                <a:lnTo>
                  <a:pt x="14795" y="7033"/>
                </a:lnTo>
                <a:lnTo>
                  <a:pt x="14770" y="6668"/>
                </a:lnTo>
                <a:lnTo>
                  <a:pt x="14722" y="6327"/>
                </a:lnTo>
                <a:lnTo>
                  <a:pt x="14624" y="5986"/>
                </a:lnTo>
                <a:lnTo>
                  <a:pt x="14624" y="5889"/>
                </a:lnTo>
                <a:lnTo>
                  <a:pt x="14600" y="5816"/>
                </a:lnTo>
                <a:lnTo>
                  <a:pt x="14551" y="5719"/>
                </a:lnTo>
                <a:lnTo>
                  <a:pt x="14478" y="5670"/>
                </a:lnTo>
                <a:lnTo>
                  <a:pt x="14381" y="5597"/>
                </a:lnTo>
                <a:lnTo>
                  <a:pt x="14284" y="5548"/>
                </a:lnTo>
                <a:lnTo>
                  <a:pt x="14065" y="5500"/>
                </a:lnTo>
                <a:lnTo>
                  <a:pt x="13846" y="5475"/>
                </a:lnTo>
                <a:lnTo>
                  <a:pt x="13578" y="5451"/>
                </a:lnTo>
                <a:close/>
                <a:moveTo>
                  <a:pt x="3796" y="4137"/>
                </a:moveTo>
                <a:lnTo>
                  <a:pt x="4916" y="4161"/>
                </a:lnTo>
                <a:lnTo>
                  <a:pt x="6059" y="4186"/>
                </a:lnTo>
                <a:lnTo>
                  <a:pt x="7179" y="4234"/>
                </a:lnTo>
                <a:lnTo>
                  <a:pt x="8322" y="4283"/>
                </a:lnTo>
                <a:lnTo>
                  <a:pt x="9393" y="4259"/>
                </a:lnTo>
                <a:lnTo>
                  <a:pt x="10463" y="4234"/>
                </a:lnTo>
                <a:lnTo>
                  <a:pt x="11534" y="4210"/>
                </a:lnTo>
                <a:lnTo>
                  <a:pt x="12605" y="4234"/>
                </a:lnTo>
                <a:lnTo>
                  <a:pt x="13529" y="4259"/>
                </a:lnTo>
                <a:lnTo>
                  <a:pt x="13992" y="4234"/>
                </a:lnTo>
                <a:lnTo>
                  <a:pt x="14478" y="4210"/>
                </a:lnTo>
                <a:lnTo>
                  <a:pt x="14916" y="4186"/>
                </a:lnTo>
                <a:lnTo>
                  <a:pt x="15379" y="4186"/>
                </a:lnTo>
                <a:lnTo>
                  <a:pt x="15817" y="4210"/>
                </a:lnTo>
                <a:lnTo>
                  <a:pt x="16060" y="4234"/>
                </a:lnTo>
                <a:lnTo>
                  <a:pt x="16279" y="4283"/>
                </a:lnTo>
                <a:lnTo>
                  <a:pt x="16303" y="4283"/>
                </a:lnTo>
                <a:lnTo>
                  <a:pt x="16303" y="4697"/>
                </a:lnTo>
                <a:lnTo>
                  <a:pt x="16279" y="5086"/>
                </a:lnTo>
                <a:lnTo>
                  <a:pt x="16230" y="6084"/>
                </a:lnTo>
                <a:lnTo>
                  <a:pt x="16206" y="7081"/>
                </a:lnTo>
                <a:lnTo>
                  <a:pt x="16182" y="9077"/>
                </a:lnTo>
                <a:lnTo>
                  <a:pt x="16157" y="10050"/>
                </a:lnTo>
                <a:lnTo>
                  <a:pt x="16133" y="10999"/>
                </a:lnTo>
                <a:lnTo>
                  <a:pt x="16157" y="11534"/>
                </a:lnTo>
                <a:lnTo>
                  <a:pt x="16206" y="12045"/>
                </a:lnTo>
                <a:lnTo>
                  <a:pt x="16279" y="12556"/>
                </a:lnTo>
                <a:lnTo>
                  <a:pt x="16328" y="13067"/>
                </a:lnTo>
                <a:lnTo>
                  <a:pt x="16328" y="13627"/>
                </a:lnTo>
                <a:lnTo>
                  <a:pt x="16303" y="14186"/>
                </a:lnTo>
                <a:lnTo>
                  <a:pt x="15281" y="14284"/>
                </a:lnTo>
                <a:lnTo>
                  <a:pt x="14259" y="14332"/>
                </a:lnTo>
                <a:lnTo>
                  <a:pt x="13213" y="14357"/>
                </a:lnTo>
                <a:lnTo>
                  <a:pt x="12191" y="14381"/>
                </a:lnTo>
                <a:lnTo>
                  <a:pt x="11096" y="14405"/>
                </a:lnTo>
                <a:lnTo>
                  <a:pt x="10025" y="14430"/>
                </a:lnTo>
                <a:lnTo>
                  <a:pt x="7860" y="14527"/>
                </a:lnTo>
                <a:lnTo>
                  <a:pt x="6789" y="14551"/>
                </a:lnTo>
                <a:lnTo>
                  <a:pt x="5719" y="14551"/>
                </a:lnTo>
                <a:lnTo>
                  <a:pt x="3602" y="14478"/>
                </a:lnTo>
                <a:lnTo>
                  <a:pt x="2604" y="14478"/>
                </a:lnTo>
                <a:lnTo>
                  <a:pt x="1606" y="14503"/>
                </a:lnTo>
                <a:lnTo>
                  <a:pt x="1047" y="14478"/>
                </a:lnTo>
                <a:lnTo>
                  <a:pt x="779" y="14478"/>
                </a:lnTo>
                <a:lnTo>
                  <a:pt x="633" y="14503"/>
                </a:lnTo>
                <a:lnTo>
                  <a:pt x="512" y="14527"/>
                </a:lnTo>
                <a:lnTo>
                  <a:pt x="463" y="13700"/>
                </a:lnTo>
                <a:lnTo>
                  <a:pt x="439" y="12848"/>
                </a:lnTo>
                <a:lnTo>
                  <a:pt x="439" y="11169"/>
                </a:lnTo>
                <a:lnTo>
                  <a:pt x="463" y="9466"/>
                </a:lnTo>
                <a:lnTo>
                  <a:pt x="487" y="7787"/>
                </a:lnTo>
                <a:lnTo>
                  <a:pt x="487" y="6887"/>
                </a:lnTo>
                <a:lnTo>
                  <a:pt x="463" y="5986"/>
                </a:lnTo>
                <a:lnTo>
                  <a:pt x="439" y="5086"/>
                </a:lnTo>
                <a:lnTo>
                  <a:pt x="463" y="4648"/>
                </a:lnTo>
                <a:lnTo>
                  <a:pt x="463" y="4186"/>
                </a:lnTo>
                <a:lnTo>
                  <a:pt x="804" y="4161"/>
                </a:lnTo>
                <a:lnTo>
                  <a:pt x="1144" y="4186"/>
                </a:lnTo>
                <a:lnTo>
                  <a:pt x="1801" y="4210"/>
                </a:lnTo>
                <a:lnTo>
                  <a:pt x="2288" y="4210"/>
                </a:lnTo>
                <a:lnTo>
                  <a:pt x="2799" y="4186"/>
                </a:lnTo>
                <a:lnTo>
                  <a:pt x="3285" y="4161"/>
                </a:lnTo>
                <a:lnTo>
                  <a:pt x="3796" y="4137"/>
                </a:lnTo>
                <a:close/>
                <a:moveTo>
                  <a:pt x="15671" y="14770"/>
                </a:moveTo>
                <a:lnTo>
                  <a:pt x="15500" y="14965"/>
                </a:lnTo>
                <a:lnTo>
                  <a:pt x="15403" y="15062"/>
                </a:lnTo>
                <a:lnTo>
                  <a:pt x="15354" y="15184"/>
                </a:lnTo>
                <a:lnTo>
                  <a:pt x="15087" y="15184"/>
                </a:lnTo>
                <a:lnTo>
                  <a:pt x="15184" y="14989"/>
                </a:lnTo>
                <a:lnTo>
                  <a:pt x="15208" y="14892"/>
                </a:lnTo>
                <a:lnTo>
                  <a:pt x="15233" y="14770"/>
                </a:lnTo>
                <a:close/>
                <a:moveTo>
                  <a:pt x="15038" y="14795"/>
                </a:moveTo>
                <a:lnTo>
                  <a:pt x="14965" y="14868"/>
                </a:lnTo>
                <a:lnTo>
                  <a:pt x="14868" y="15014"/>
                </a:lnTo>
                <a:lnTo>
                  <a:pt x="14770" y="15184"/>
                </a:lnTo>
                <a:lnTo>
                  <a:pt x="14405" y="15208"/>
                </a:lnTo>
                <a:lnTo>
                  <a:pt x="14527" y="15014"/>
                </a:lnTo>
                <a:lnTo>
                  <a:pt x="14649" y="14795"/>
                </a:lnTo>
                <a:close/>
                <a:moveTo>
                  <a:pt x="10877" y="14843"/>
                </a:moveTo>
                <a:lnTo>
                  <a:pt x="10755" y="15014"/>
                </a:lnTo>
                <a:lnTo>
                  <a:pt x="10634" y="15233"/>
                </a:lnTo>
                <a:lnTo>
                  <a:pt x="10220" y="15233"/>
                </a:lnTo>
                <a:lnTo>
                  <a:pt x="10293" y="15038"/>
                </a:lnTo>
                <a:lnTo>
                  <a:pt x="10342" y="14868"/>
                </a:lnTo>
                <a:lnTo>
                  <a:pt x="10877" y="14843"/>
                </a:lnTo>
                <a:close/>
                <a:moveTo>
                  <a:pt x="11753" y="14819"/>
                </a:moveTo>
                <a:lnTo>
                  <a:pt x="11729" y="14868"/>
                </a:lnTo>
                <a:lnTo>
                  <a:pt x="11607" y="15038"/>
                </a:lnTo>
                <a:lnTo>
                  <a:pt x="11485" y="15233"/>
                </a:lnTo>
                <a:lnTo>
                  <a:pt x="11072" y="15233"/>
                </a:lnTo>
                <a:lnTo>
                  <a:pt x="11169" y="15038"/>
                </a:lnTo>
                <a:lnTo>
                  <a:pt x="11291" y="14843"/>
                </a:lnTo>
                <a:lnTo>
                  <a:pt x="11753" y="14819"/>
                </a:lnTo>
                <a:close/>
                <a:moveTo>
                  <a:pt x="12532" y="14819"/>
                </a:moveTo>
                <a:lnTo>
                  <a:pt x="12507" y="14868"/>
                </a:lnTo>
                <a:lnTo>
                  <a:pt x="12313" y="15233"/>
                </a:lnTo>
                <a:lnTo>
                  <a:pt x="11899" y="15233"/>
                </a:lnTo>
                <a:lnTo>
                  <a:pt x="12021" y="15014"/>
                </a:lnTo>
                <a:lnTo>
                  <a:pt x="12069" y="14916"/>
                </a:lnTo>
                <a:lnTo>
                  <a:pt x="12094" y="14819"/>
                </a:lnTo>
                <a:close/>
                <a:moveTo>
                  <a:pt x="13529" y="14819"/>
                </a:moveTo>
                <a:lnTo>
                  <a:pt x="13481" y="14868"/>
                </a:lnTo>
                <a:lnTo>
                  <a:pt x="13237" y="15233"/>
                </a:lnTo>
                <a:lnTo>
                  <a:pt x="12678" y="15233"/>
                </a:lnTo>
                <a:lnTo>
                  <a:pt x="12775" y="15014"/>
                </a:lnTo>
                <a:lnTo>
                  <a:pt x="12897" y="14819"/>
                </a:lnTo>
                <a:close/>
                <a:moveTo>
                  <a:pt x="14357" y="14795"/>
                </a:moveTo>
                <a:lnTo>
                  <a:pt x="14186" y="15014"/>
                </a:lnTo>
                <a:lnTo>
                  <a:pt x="14016" y="15208"/>
                </a:lnTo>
                <a:lnTo>
                  <a:pt x="13627" y="15233"/>
                </a:lnTo>
                <a:lnTo>
                  <a:pt x="13724" y="15062"/>
                </a:lnTo>
                <a:lnTo>
                  <a:pt x="13846" y="14868"/>
                </a:lnTo>
                <a:lnTo>
                  <a:pt x="13870" y="14819"/>
                </a:lnTo>
                <a:lnTo>
                  <a:pt x="14357" y="14795"/>
                </a:lnTo>
                <a:close/>
                <a:moveTo>
                  <a:pt x="10025" y="14868"/>
                </a:moveTo>
                <a:lnTo>
                  <a:pt x="9952" y="14989"/>
                </a:lnTo>
                <a:lnTo>
                  <a:pt x="9831" y="15233"/>
                </a:lnTo>
                <a:lnTo>
                  <a:pt x="9320" y="15257"/>
                </a:lnTo>
                <a:lnTo>
                  <a:pt x="9417" y="15087"/>
                </a:lnTo>
                <a:lnTo>
                  <a:pt x="9514" y="14892"/>
                </a:lnTo>
                <a:lnTo>
                  <a:pt x="10025" y="14868"/>
                </a:lnTo>
                <a:close/>
                <a:moveTo>
                  <a:pt x="9101" y="14916"/>
                </a:moveTo>
                <a:lnTo>
                  <a:pt x="9052" y="14989"/>
                </a:lnTo>
                <a:lnTo>
                  <a:pt x="8955" y="15111"/>
                </a:lnTo>
                <a:lnTo>
                  <a:pt x="8858" y="15281"/>
                </a:lnTo>
                <a:lnTo>
                  <a:pt x="8663" y="15281"/>
                </a:lnTo>
                <a:lnTo>
                  <a:pt x="8663" y="15257"/>
                </a:lnTo>
                <a:lnTo>
                  <a:pt x="8809" y="14916"/>
                </a:lnTo>
                <a:close/>
                <a:moveTo>
                  <a:pt x="8468" y="14941"/>
                </a:moveTo>
                <a:lnTo>
                  <a:pt x="8395" y="15038"/>
                </a:lnTo>
                <a:lnTo>
                  <a:pt x="8225" y="15281"/>
                </a:lnTo>
                <a:lnTo>
                  <a:pt x="7738" y="15306"/>
                </a:lnTo>
                <a:lnTo>
                  <a:pt x="7763" y="15281"/>
                </a:lnTo>
                <a:lnTo>
                  <a:pt x="7836" y="15135"/>
                </a:lnTo>
                <a:lnTo>
                  <a:pt x="7909" y="14965"/>
                </a:lnTo>
                <a:lnTo>
                  <a:pt x="8468" y="14941"/>
                </a:lnTo>
                <a:close/>
                <a:moveTo>
                  <a:pt x="16303" y="14746"/>
                </a:moveTo>
                <a:lnTo>
                  <a:pt x="16303" y="15014"/>
                </a:lnTo>
                <a:lnTo>
                  <a:pt x="16303" y="15306"/>
                </a:lnTo>
                <a:lnTo>
                  <a:pt x="16182" y="15257"/>
                </a:lnTo>
                <a:lnTo>
                  <a:pt x="16084" y="15233"/>
                </a:lnTo>
                <a:lnTo>
                  <a:pt x="15841" y="15208"/>
                </a:lnTo>
                <a:lnTo>
                  <a:pt x="15987" y="14989"/>
                </a:lnTo>
                <a:lnTo>
                  <a:pt x="16157" y="14746"/>
                </a:lnTo>
                <a:close/>
                <a:moveTo>
                  <a:pt x="7617" y="14965"/>
                </a:moveTo>
                <a:lnTo>
                  <a:pt x="7471" y="15160"/>
                </a:lnTo>
                <a:lnTo>
                  <a:pt x="7349" y="15330"/>
                </a:lnTo>
                <a:lnTo>
                  <a:pt x="6911" y="15330"/>
                </a:lnTo>
                <a:lnTo>
                  <a:pt x="6984" y="15160"/>
                </a:lnTo>
                <a:lnTo>
                  <a:pt x="7057" y="14965"/>
                </a:lnTo>
                <a:close/>
                <a:moveTo>
                  <a:pt x="6716" y="14965"/>
                </a:moveTo>
                <a:lnTo>
                  <a:pt x="6570" y="15160"/>
                </a:lnTo>
                <a:lnTo>
                  <a:pt x="6449" y="15354"/>
                </a:lnTo>
                <a:lnTo>
                  <a:pt x="5889" y="15379"/>
                </a:lnTo>
                <a:lnTo>
                  <a:pt x="5889" y="15379"/>
                </a:lnTo>
                <a:lnTo>
                  <a:pt x="6011" y="15257"/>
                </a:lnTo>
                <a:lnTo>
                  <a:pt x="6132" y="15135"/>
                </a:lnTo>
                <a:lnTo>
                  <a:pt x="6254" y="15038"/>
                </a:lnTo>
                <a:lnTo>
                  <a:pt x="6376" y="14965"/>
                </a:lnTo>
                <a:close/>
                <a:moveTo>
                  <a:pt x="5256" y="14941"/>
                </a:moveTo>
                <a:lnTo>
                  <a:pt x="5865" y="14965"/>
                </a:lnTo>
                <a:lnTo>
                  <a:pt x="5792" y="15038"/>
                </a:lnTo>
                <a:lnTo>
                  <a:pt x="5646" y="15184"/>
                </a:lnTo>
                <a:lnTo>
                  <a:pt x="5500" y="15379"/>
                </a:lnTo>
                <a:lnTo>
                  <a:pt x="4672" y="15379"/>
                </a:lnTo>
                <a:lnTo>
                  <a:pt x="4867" y="15233"/>
                </a:lnTo>
                <a:lnTo>
                  <a:pt x="5062" y="15135"/>
                </a:lnTo>
                <a:lnTo>
                  <a:pt x="5183" y="15038"/>
                </a:lnTo>
                <a:lnTo>
                  <a:pt x="5232" y="14989"/>
                </a:lnTo>
                <a:lnTo>
                  <a:pt x="5256" y="14941"/>
                </a:lnTo>
                <a:close/>
                <a:moveTo>
                  <a:pt x="4113" y="14916"/>
                </a:moveTo>
                <a:lnTo>
                  <a:pt x="4745" y="14941"/>
                </a:lnTo>
                <a:lnTo>
                  <a:pt x="4624" y="15038"/>
                </a:lnTo>
                <a:lnTo>
                  <a:pt x="4453" y="15184"/>
                </a:lnTo>
                <a:lnTo>
                  <a:pt x="4307" y="15354"/>
                </a:lnTo>
                <a:lnTo>
                  <a:pt x="4283" y="15403"/>
                </a:lnTo>
                <a:lnTo>
                  <a:pt x="3626" y="15403"/>
                </a:lnTo>
                <a:lnTo>
                  <a:pt x="3650" y="15354"/>
                </a:lnTo>
                <a:lnTo>
                  <a:pt x="3894" y="15087"/>
                </a:lnTo>
                <a:lnTo>
                  <a:pt x="4113" y="14916"/>
                </a:lnTo>
                <a:close/>
                <a:moveTo>
                  <a:pt x="1874" y="14892"/>
                </a:moveTo>
                <a:lnTo>
                  <a:pt x="1801" y="14965"/>
                </a:lnTo>
                <a:lnTo>
                  <a:pt x="1631" y="15184"/>
                </a:lnTo>
                <a:lnTo>
                  <a:pt x="1558" y="15281"/>
                </a:lnTo>
                <a:lnTo>
                  <a:pt x="1509" y="15427"/>
                </a:lnTo>
                <a:lnTo>
                  <a:pt x="1217" y="15427"/>
                </a:lnTo>
                <a:lnTo>
                  <a:pt x="1266" y="15354"/>
                </a:lnTo>
                <a:lnTo>
                  <a:pt x="1436" y="15208"/>
                </a:lnTo>
                <a:lnTo>
                  <a:pt x="1509" y="15160"/>
                </a:lnTo>
                <a:lnTo>
                  <a:pt x="1558" y="15135"/>
                </a:lnTo>
                <a:lnTo>
                  <a:pt x="1606" y="15087"/>
                </a:lnTo>
                <a:lnTo>
                  <a:pt x="1631" y="15038"/>
                </a:lnTo>
                <a:lnTo>
                  <a:pt x="1631" y="14965"/>
                </a:lnTo>
                <a:lnTo>
                  <a:pt x="1631" y="14892"/>
                </a:lnTo>
                <a:close/>
                <a:moveTo>
                  <a:pt x="2750" y="14892"/>
                </a:moveTo>
                <a:lnTo>
                  <a:pt x="2726" y="14916"/>
                </a:lnTo>
                <a:lnTo>
                  <a:pt x="2628" y="15087"/>
                </a:lnTo>
                <a:lnTo>
                  <a:pt x="2555" y="15233"/>
                </a:lnTo>
                <a:lnTo>
                  <a:pt x="2531" y="15330"/>
                </a:lnTo>
                <a:lnTo>
                  <a:pt x="2531" y="15427"/>
                </a:lnTo>
                <a:lnTo>
                  <a:pt x="1898" y="15427"/>
                </a:lnTo>
                <a:lnTo>
                  <a:pt x="2093" y="15233"/>
                </a:lnTo>
                <a:lnTo>
                  <a:pt x="2190" y="15135"/>
                </a:lnTo>
                <a:lnTo>
                  <a:pt x="2312" y="15038"/>
                </a:lnTo>
                <a:lnTo>
                  <a:pt x="2409" y="14989"/>
                </a:lnTo>
                <a:lnTo>
                  <a:pt x="2482" y="14892"/>
                </a:lnTo>
                <a:close/>
                <a:moveTo>
                  <a:pt x="3553" y="14892"/>
                </a:moveTo>
                <a:lnTo>
                  <a:pt x="3431" y="15062"/>
                </a:lnTo>
                <a:lnTo>
                  <a:pt x="3310" y="15208"/>
                </a:lnTo>
                <a:lnTo>
                  <a:pt x="3261" y="15306"/>
                </a:lnTo>
                <a:lnTo>
                  <a:pt x="3188" y="15403"/>
                </a:lnTo>
                <a:lnTo>
                  <a:pt x="2920" y="15427"/>
                </a:lnTo>
                <a:lnTo>
                  <a:pt x="2823" y="15427"/>
                </a:lnTo>
                <a:lnTo>
                  <a:pt x="2969" y="15233"/>
                </a:lnTo>
                <a:lnTo>
                  <a:pt x="3066" y="15111"/>
                </a:lnTo>
                <a:lnTo>
                  <a:pt x="3164" y="14989"/>
                </a:lnTo>
                <a:lnTo>
                  <a:pt x="3285" y="14892"/>
                </a:lnTo>
                <a:close/>
                <a:moveTo>
                  <a:pt x="877" y="14868"/>
                </a:moveTo>
                <a:lnTo>
                  <a:pt x="1193" y="14892"/>
                </a:lnTo>
                <a:lnTo>
                  <a:pt x="1023" y="15038"/>
                </a:lnTo>
                <a:lnTo>
                  <a:pt x="877" y="15233"/>
                </a:lnTo>
                <a:lnTo>
                  <a:pt x="804" y="15330"/>
                </a:lnTo>
                <a:lnTo>
                  <a:pt x="755" y="15452"/>
                </a:lnTo>
                <a:lnTo>
                  <a:pt x="585" y="15452"/>
                </a:lnTo>
                <a:lnTo>
                  <a:pt x="536" y="14868"/>
                </a:lnTo>
                <a:close/>
                <a:moveTo>
                  <a:pt x="13894" y="1"/>
                </a:moveTo>
                <a:lnTo>
                  <a:pt x="13724" y="49"/>
                </a:lnTo>
                <a:lnTo>
                  <a:pt x="13578" y="122"/>
                </a:lnTo>
                <a:lnTo>
                  <a:pt x="13456" y="220"/>
                </a:lnTo>
                <a:lnTo>
                  <a:pt x="13335" y="341"/>
                </a:lnTo>
                <a:lnTo>
                  <a:pt x="13262" y="463"/>
                </a:lnTo>
                <a:lnTo>
                  <a:pt x="13189" y="609"/>
                </a:lnTo>
                <a:lnTo>
                  <a:pt x="13116" y="779"/>
                </a:lnTo>
                <a:lnTo>
                  <a:pt x="13067" y="925"/>
                </a:lnTo>
                <a:lnTo>
                  <a:pt x="11996" y="925"/>
                </a:lnTo>
                <a:lnTo>
                  <a:pt x="10901" y="950"/>
                </a:lnTo>
                <a:lnTo>
                  <a:pt x="9831" y="974"/>
                </a:lnTo>
                <a:lnTo>
                  <a:pt x="8736" y="974"/>
                </a:lnTo>
                <a:lnTo>
                  <a:pt x="7641" y="998"/>
                </a:lnTo>
                <a:lnTo>
                  <a:pt x="6108" y="974"/>
                </a:lnTo>
                <a:lnTo>
                  <a:pt x="4599" y="950"/>
                </a:lnTo>
                <a:lnTo>
                  <a:pt x="4648" y="852"/>
                </a:lnTo>
                <a:lnTo>
                  <a:pt x="4624" y="731"/>
                </a:lnTo>
                <a:lnTo>
                  <a:pt x="4599" y="609"/>
                </a:lnTo>
                <a:lnTo>
                  <a:pt x="4526" y="487"/>
                </a:lnTo>
                <a:lnTo>
                  <a:pt x="4429" y="366"/>
                </a:lnTo>
                <a:lnTo>
                  <a:pt x="4332" y="293"/>
                </a:lnTo>
                <a:lnTo>
                  <a:pt x="4210" y="220"/>
                </a:lnTo>
                <a:lnTo>
                  <a:pt x="4088" y="171"/>
                </a:lnTo>
                <a:lnTo>
                  <a:pt x="3894" y="147"/>
                </a:lnTo>
                <a:lnTo>
                  <a:pt x="3723" y="147"/>
                </a:lnTo>
                <a:lnTo>
                  <a:pt x="3553" y="220"/>
                </a:lnTo>
                <a:lnTo>
                  <a:pt x="3407" y="317"/>
                </a:lnTo>
                <a:lnTo>
                  <a:pt x="3285" y="439"/>
                </a:lnTo>
                <a:lnTo>
                  <a:pt x="3188" y="585"/>
                </a:lnTo>
                <a:lnTo>
                  <a:pt x="3115" y="755"/>
                </a:lnTo>
                <a:lnTo>
                  <a:pt x="3042" y="925"/>
                </a:lnTo>
                <a:lnTo>
                  <a:pt x="3042" y="998"/>
                </a:lnTo>
                <a:lnTo>
                  <a:pt x="1242" y="1047"/>
                </a:lnTo>
                <a:lnTo>
                  <a:pt x="828" y="1023"/>
                </a:lnTo>
                <a:lnTo>
                  <a:pt x="633" y="1023"/>
                </a:lnTo>
                <a:lnTo>
                  <a:pt x="439" y="1047"/>
                </a:lnTo>
                <a:lnTo>
                  <a:pt x="390" y="1023"/>
                </a:lnTo>
                <a:lnTo>
                  <a:pt x="317" y="1023"/>
                </a:lnTo>
                <a:lnTo>
                  <a:pt x="268" y="1071"/>
                </a:lnTo>
                <a:lnTo>
                  <a:pt x="244" y="1144"/>
                </a:lnTo>
                <a:lnTo>
                  <a:pt x="268" y="1850"/>
                </a:lnTo>
                <a:lnTo>
                  <a:pt x="268" y="2215"/>
                </a:lnTo>
                <a:lnTo>
                  <a:pt x="268" y="2555"/>
                </a:lnTo>
                <a:lnTo>
                  <a:pt x="171" y="3358"/>
                </a:lnTo>
                <a:lnTo>
                  <a:pt x="74" y="4137"/>
                </a:lnTo>
                <a:lnTo>
                  <a:pt x="49" y="4624"/>
                </a:lnTo>
                <a:lnTo>
                  <a:pt x="25" y="5086"/>
                </a:lnTo>
                <a:lnTo>
                  <a:pt x="25" y="6059"/>
                </a:lnTo>
                <a:lnTo>
                  <a:pt x="49" y="7008"/>
                </a:lnTo>
                <a:lnTo>
                  <a:pt x="74" y="7982"/>
                </a:lnTo>
                <a:lnTo>
                  <a:pt x="25" y="9879"/>
                </a:lnTo>
                <a:lnTo>
                  <a:pt x="1" y="11802"/>
                </a:lnTo>
                <a:lnTo>
                  <a:pt x="1" y="12751"/>
                </a:lnTo>
                <a:lnTo>
                  <a:pt x="1" y="13700"/>
                </a:lnTo>
                <a:lnTo>
                  <a:pt x="49" y="14673"/>
                </a:lnTo>
                <a:lnTo>
                  <a:pt x="122" y="15622"/>
                </a:lnTo>
                <a:lnTo>
                  <a:pt x="122" y="15671"/>
                </a:lnTo>
                <a:lnTo>
                  <a:pt x="147" y="15719"/>
                </a:lnTo>
                <a:lnTo>
                  <a:pt x="171" y="15792"/>
                </a:lnTo>
                <a:lnTo>
                  <a:pt x="195" y="15841"/>
                </a:lnTo>
                <a:lnTo>
                  <a:pt x="244" y="15865"/>
                </a:lnTo>
                <a:lnTo>
                  <a:pt x="293" y="15890"/>
                </a:lnTo>
                <a:lnTo>
                  <a:pt x="560" y="15938"/>
                </a:lnTo>
                <a:lnTo>
                  <a:pt x="828" y="15963"/>
                </a:lnTo>
                <a:lnTo>
                  <a:pt x="1339" y="15987"/>
                </a:lnTo>
                <a:lnTo>
                  <a:pt x="1850" y="15987"/>
                </a:lnTo>
                <a:lnTo>
                  <a:pt x="2385" y="15963"/>
                </a:lnTo>
                <a:lnTo>
                  <a:pt x="3577" y="15938"/>
                </a:lnTo>
                <a:lnTo>
                  <a:pt x="4770" y="15938"/>
                </a:lnTo>
                <a:lnTo>
                  <a:pt x="5938" y="15914"/>
                </a:lnTo>
                <a:lnTo>
                  <a:pt x="7130" y="15890"/>
                </a:lnTo>
                <a:lnTo>
                  <a:pt x="9466" y="15817"/>
                </a:lnTo>
                <a:lnTo>
                  <a:pt x="10536" y="15792"/>
                </a:lnTo>
                <a:lnTo>
                  <a:pt x="11607" y="15792"/>
                </a:lnTo>
                <a:lnTo>
                  <a:pt x="12678" y="15817"/>
                </a:lnTo>
                <a:lnTo>
                  <a:pt x="13748" y="15792"/>
                </a:lnTo>
                <a:lnTo>
                  <a:pt x="15038" y="15744"/>
                </a:lnTo>
                <a:lnTo>
                  <a:pt x="15646" y="15744"/>
                </a:lnTo>
                <a:lnTo>
                  <a:pt x="15914" y="15768"/>
                </a:lnTo>
                <a:lnTo>
                  <a:pt x="16011" y="15792"/>
                </a:lnTo>
                <a:lnTo>
                  <a:pt x="16060" y="15792"/>
                </a:lnTo>
                <a:lnTo>
                  <a:pt x="16084" y="15817"/>
                </a:lnTo>
                <a:lnTo>
                  <a:pt x="16157" y="15841"/>
                </a:lnTo>
                <a:lnTo>
                  <a:pt x="16279" y="15841"/>
                </a:lnTo>
                <a:lnTo>
                  <a:pt x="16328" y="15865"/>
                </a:lnTo>
                <a:lnTo>
                  <a:pt x="16401" y="15890"/>
                </a:lnTo>
                <a:lnTo>
                  <a:pt x="16474" y="15865"/>
                </a:lnTo>
                <a:lnTo>
                  <a:pt x="16547" y="15817"/>
                </a:lnTo>
                <a:lnTo>
                  <a:pt x="16595" y="15744"/>
                </a:lnTo>
                <a:lnTo>
                  <a:pt x="16620" y="15671"/>
                </a:lnTo>
                <a:lnTo>
                  <a:pt x="16668" y="15476"/>
                </a:lnTo>
                <a:lnTo>
                  <a:pt x="16693" y="15111"/>
                </a:lnTo>
                <a:lnTo>
                  <a:pt x="16717" y="14454"/>
                </a:lnTo>
                <a:lnTo>
                  <a:pt x="16741" y="13773"/>
                </a:lnTo>
                <a:lnTo>
                  <a:pt x="16717" y="13262"/>
                </a:lnTo>
                <a:lnTo>
                  <a:pt x="16693" y="12775"/>
                </a:lnTo>
                <a:lnTo>
                  <a:pt x="16571" y="11777"/>
                </a:lnTo>
                <a:lnTo>
                  <a:pt x="16547" y="11193"/>
                </a:lnTo>
                <a:lnTo>
                  <a:pt x="16547" y="10634"/>
                </a:lnTo>
                <a:lnTo>
                  <a:pt x="16595" y="9466"/>
                </a:lnTo>
                <a:lnTo>
                  <a:pt x="16644" y="8420"/>
                </a:lnTo>
                <a:lnTo>
                  <a:pt x="16668" y="7373"/>
                </a:lnTo>
                <a:lnTo>
                  <a:pt x="16693" y="6327"/>
                </a:lnTo>
                <a:lnTo>
                  <a:pt x="16717" y="5281"/>
                </a:lnTo>
                <a:lnTo>
                  <a:pt x="16766" y="4283"/>
                </a:lnTo>
                <a:lnTo>
                  <a:pt x="16741" y="3285"/>
                </a:lnTo>
                <a:lnTo>
                  <a:pt x="16693" y="2312"/>
                </a:lnTo>
                <a:lnTo>
                  <a:pt x="16595" y="1314"/>
                </a:lnTo>
                <a:lnTo>
                  <a:pt x="16644" y="1266"/>
                </a:lnTo>
                <a:lnTo>
                  <a:pt x="16668" y="1193"/>
                </a:lnTo>
                <a:lnTo>
                  <a:pt x="16668" y="1120"/>
                </a:lnTo>
                <a:lnTo>
                  <a:pt x="16668" y="1047"/>
                </a:lnTo>
                <a:lnTo>
                  <a:pt x="16620" y="998"/>
                </a:lnTo>
                <a:lnTo>
                  <a:pt x="16571" y="950"/>
                </a:lnTo>
                <a:lnTo>
                  <a:pt x="16522" y="901"/>
                </a:lnTo>
                <a:lnTo>
                  <a:pt x="16425" y="901"/>
                </a:lnTo>
                <a:lnTo>
                  <a:pt x="14916" y="925"/>
                </a:lnTo>
                <a:lnTo>
                  <a:pt x="14965" y="877"/>
                </a:lnTo>
                <a:lnTo>
                  <a:pt x="14989" y="755"/>
                </a:lnTo>
                <a:lnTo>
                  <a:pt x="14989" y="658"/>
                </a:lnTo>
                <a:lnTo>
                  <a:pt x="14989" y="560"/>
                </a:lnTo>
                <a:lnTo>
                  <a:pt x="14941" y="463"/>
                </a:lnTo>
                <a:lnTo>
                  <a:pt x="14892" y="366"/>
                </a:lnTo>
                <a:lnTo>
                  <a:pt x="14843" y="293"/>
                </a:lnTo>
                <a:lnTo>
                  <a:pt x="14673" y="171"/>
                </a:lnTo>
                <a:lnTo>
                  <a:pt x="14503" y="74"/>
                </a:lnTo>
                <a:lnTo>
                  <a:pt x="14284" y="25"/>
                </a:lnTo>
                <a:lnTo>
                  <a:pt x="140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1"/>
          <p:cNvSpPr/>
          <p:nvPr/>
        </p:nvSpPr>
        <p:spPr>
          <a:xfrm>
            <a:off x="5057951" y="789817"/>
            <a:ext cx="281993" cy="287900"/>
          </a:xfrm>
          <a:custGeom>
            <a:avLst/>
            <a:gdLst/>
            <a:ahLst/>
            <a:cxnLst/>
            <a:rect l="l" t="t" r="r" b="b"/>
            <a:pathLst>
              <a:path w="16279" h="16620" extrusionOk="0">
                <a:moveTo>
                  <a:pt x="8882" y="438"/>
                </a:moveTo>
                <a:lnTo>
                  <a:pt x="9368" y="536"/>
                </a:lnTo>
                <a:lnTo>
                  <a:pt x="9295" y="657"/>
                </a:lnTo>
                <a:lnTo>
                  <a:pt x="9222" y="803"/>
                </a:lnTo>
                <a:lnTo>
                  <a:pt x="9174" y="974"/>
                </a:lnTo>
                <a:lnTo>
                  <a:pt x="9149" y="1120"/>
                </a:lnTo>
                <a:lnTo>
                  <a:pt x="8882" y="1095"/>
                </a:lnTo>
                <a:lnTo>
                  <a:pt x="8906" y="803"/>
                </a:lnTo>
                <a:lnTo>
                  <a:pt x="8906" y="633"/>
                </a:lnTo>
                <a:lnTo>
                  <a:pt x="8882" y="438"/>
                </a:lnTo>
                <a:close/>
                <a:moveTo>
                  <a:pt x="8590" y="414"/>
                </a:moveTo>
                <a:lnTo>
                  <a:pt x="8541" y="803"/>
                </a:lnTo>
                <a:lnTo>
                  <a:pt x="8517" y="1095"/>
                </a:lnTo>
                <a:lnTo>
                  <a:pt x="8322" y="1120"/>
                </a:lnTo>
                <a:lnTo>
                  <a:pt x="8127" y="1193"/>
                </a:lnTo>
                <a:lnTo>
                  <a:pt x="8127" y="925"/>
                </a:lnTo>
                <a:lnTo>
                  <a:pt x="8127" y="682"/>
                </a:lnTo>
                <a:lnTo>
                  <a:pt x="8152" y="560"/>
                </a:lnTo>
                <a:lnTo>
                  <a:pt x="8152" y="414"/>
                </a:lnTo>
                <a:close/>
                <a:moveTo>
                  <a:pt x="9636" y="609"/>
                </a:moveTo>
                <a:lnTo>
                  <a:pt x="10147" y="755"/>
                </a:lnTo>
                <a:lnTo>
                  <a:pt x="10074" y="876"/>
                </a:lnTo>
                <a:lnTo>
                  <a:pt x="9977" y="1047"/>
                </a:lnTo>
                <a:lnTo>
                  <a:pt x="9879" y="1241"/>
                </a:lnTo>
                <a:lnTo>
                  <a:pt x="9490" y="1168"/>
                </a:lnTo>
                <a:lnTo>
                  <a:pt x="9636" y="609"/>
                </a:lnTo>
                <a:close/>
                <a:moveTo>
                  <a:pt x="7592" y="487"/>
                </a:moveTo>
                <a:lnTo>
                  <a:pt x="7714" y="511"/>
                </a:lnTo>
                <a:lnTo>
                  <a:pt x="7860" y="560"/>
                </a:lnTo>
                <a:lnTo>
                  <a:pt x="7884" y="560"/>
                </a:lnTo>
                <a:lnTo>
                  <a:pt x="7860" y="706"/>
                </a:lnTo>
                <a:lnTo>
                  <a:pt x="7811" y="974"/>
                </a:lnTo>
                <a:lnTo>
                  <a:pt x="7811" y="1120"/>
                </a:lnTo>
                <a:lnTo>
                  <a:pt x="7860" y="1266"/>
                </a:lnTo>
                <a:lnTo>
                  <a:pt x="7884" y="1290"/>
                </a:lnTo>
                <a:lnTo>
                  <a:pt x="7543" y="1290"/>
                </a:lnTo>
                <a:lnTo>
                  <a:pt x="7519" y="1193"/>
                </a:lnTo>
                <a:lnTo>
                  <a:pt x="7519" y="1120"/>
                </a:lnTo>
                <a:lnTo>
                  <a:pt x="7470" y="925"/>
                </a:lnTo>
                <a:lnTo>
                  <a:pt x="7446" y="706"/>
                </a:lnTo>
                <a:lnTo>
                  <a:pt x="7446" y="487"/>
                </a:lnTo>
                <a:close/>
                <a:moveTo>
                  <a:pt x="7251" y="511"/>
                </a:moveTo>
                <a:lnTo>
                  <a:pt x="7203" y="657"/>
                </a:lnTo>
                <a:lnTo>
                  <a:pt x="7203" y="828"/>
                </a:lnTo>
                <a:lnTo>
                  <a:pt x="7227" y="1071"/>
                </a:lnTo>
                <a:lnTo>
                  <a:pt x="7227" y="1193"/>
                </a:lnTo>
                <a:lnTo>
                  <a:pt x="7276" y="1314"/>
                </a:lnTo>
                <a:lnTo>
                  <a:pt x="7057" y="1339"/>
                </a:lnTo>
                <a:lnTo>
                  <a:pt x="6886" y="1363"/>
                </a:lnTo>
                <a:lnTo>
                  <a:pt x="6862" y="1314"/>
                </a:lnTo>
                <a:lnTo>
                  <a:pt x="6740" y="1071"/>
                </a:lnTo>
                <a:lnTo>
                  <a:pt x="6643" y="828"/>
                </a:lnTo>
                <a:lnTo>
                  <a:pt x="6570" y="657"/>
                </a:lnTo>
                <a:lnTo>
                  <a:pt x="6740" y="609"/>
                </a:lnTo>
                <a:lnTo>
                  <a:pt x="6959" y="560"/>
                </a:lnTo>
                <a:lnTo>
                  <a:pt x="7251" y="511"/>
                </a:lnTo>
                <a:close/>
                <a:moveTo>
                  <a:pt x="10536" y="901"/>
                </a:moveTo>
                <a:lnTo>
                  <a:pt x="10634" y="925"/>
                </a:lnTo>
                <a:lnTo>
                  <a:pt x="10877" y="1022"/>
                </a:lnTo>
                <a:lnTo>
                  <a:pt x="10755" y="1217"/>
                </a:lnTo>
                <a:lnTo>
                  <a:pt x="10585" y="1387"/>
                </a:lnTo>
                <a:lnTo>
                  <a:pt x="10269" y="1314"/>
                </a:lnTo>
                <a:lnTo>
                  <a:pt x="10415" y="1120"/>
                </a:lnTo>
                <a:lnTo>
                  <a:pt x="10536" y="901"/>
                </a:lnTo>
                <a:close/>
                <a:moveTo>
                  <a:pt x="6351" y="706"/>
                </a:moveTo>
                <a:lnTo>
                  <a:pt x="6375" y="974"/>
                </a:lnTo>
                <a:lnTo>
                  <a:pt x="6448" y="1193"/>
                </a:lnTo>
                <a:lnTo>
                  <a:pt x="6546" y="1412"/>
                </a:lnTo>
                <a:lnTo>
                  <a:pt x="5962" y="1557"/>
                </a:lnTo>
                <a:lnTo>
                  <a:pt x="5962" y="1533"/>
                </a:lnTo>
                <a:lnTo>
                  <a:pt x="5889" y="1314"/>
                </a:lnTo>
                <a:lnTo>
                  <a:pt x="5840" y="1095"/>
                </a:lnTo>
                <a:lnTo>
                  <a:pt x="5792" y="876"/>
                </a:lnTo>
                <a:lnTo>
                  <a:pt x="6351" y="706"/>
                </a:lnTo>
                <a:close/>
                <a:moveTo>
                  <a:pt x="11266" y="1168"/>
                </a:moveTo>
                <a:lnTo>
                  <a:pt x="11631" y="1339"/>
                </a:lnTo>
                <a:lnTo>
                  <a:pt x="11510" y="1485"/>
                </a:lnTo>
                <a:lnTo>
                  <a:pt x="11437" y="1582"/>
                </a:lnTo>
                <a:lnTo>
                  <a:pt x="11388" y="1679"/>
                </a:lnTo>
                <a:lnTo>
                  <a:pt x="10974" y="1509"/>
                </a:lnTo>
                <a:lnTo>
                  <a:pt x="11120" y="1363"/>
                </a:lnTo>
                <a:lnTo>
                  <a:pt x="11266" y="1168"/>
                </a:lnTo>
                <a:close/>
                <a:moveTo>
                  <a:pt x="5548" y="974"/>
                </a:moveTo>
                <a:lnTo>
                  <a:pt x="5597" y="1168"/>
                </a:lnTo>
                <a:lnTo>
                  <a:pt x="5621" y="1387"/>
                </a:lnTo>
                <a:lnTo>
                  <a:pt x="5670" y="1509"/>
                </a:lnTo>
                <a:lnTo>
                  <a:pt x="5719" y="1630"/>
                </a:lnTo>
                <a:lnTo>
                  <a:pt x="5743" y="1630"/>
                </a:lnTo>
                <a:lnTo>
                  <a:pt x="5694" y="1655"/>
                </a:lnTo>
                <a:lnTo>
                  <a:pt x="5354" y="1776"/>
                </a:lnTo>
                <a:lnTo>
                  <a:pt x="5013" y="1922"/>
                </a:lnTo>
                <a:lnTo>
                  <a:pt x="4964" y="1874"/>
                </a:lnTo>
                <a:lnTo>
                  <a:pt x="4818" y="1606"/>
                </a:lnTo>
                <a:lnTo>
                  <a:pt x="4745" y="1509"/>
                </a:lnTo>
                <a:lnTo>
                  <a:pt x="4672" y="1387"/>
                </a:lnTo>
                <a:lnTo>
                  <a:pt x="4964" y="1217"/>
                </a:lnTo>
                <a:lnTo>
                  <a:pt x="4989" y="1363"/>
                </a:lnTo>
                <a:lnTo>
                  <a:pt x="5037" y="1509"/>
                </a:lnTo>
                <a:lnTo>
                  <a:pt x="5135" y="1752"/>
                </a:lnTo>
                <a:lnTo>
                  <a:pt x="5159" y="1801"/>
                </a:lnTo>
                <a:lnTo>
                  <a:pt x="5281" y="1801"/>
                </a:lnTo>
                <a:lnTo>
                  <a:pt x="5305" y="1776"/>
                </a:lnTo>
                <a:lnTo>
                  <a:pt x="5329" y="1728"/>
                </a:lnTo>
                <a:lnTo>
                  <a:pt x="5329" y="1679"/>
                </a:lnTo>
                <a:lnTo>
                  <a:pt x="5329" y="1655"/>
                </a:lnTo>
                <a:lnTo>
                  <a:pt x="5281" y="1533"/>
                </a:lnTo>
                <a:lnTo>
                  <a:pt x="5232" y="1387"/>
                </a:lnTo>
                <a:lnTo>
                  <a:pt x="5183" y="1266"/>
                </a:lnTo>
                <a:lnTo>
                  <a:pt x="5135" y="1144"/>
                </a:lnTo>
                <a:lnTo>
                  <a:pt x="5548" y="974"/>
                </a:lnTo>
                <a:close/>
                <a:moveTo>
                  <a:pt x="11899" y="1485"/>
                </a:moveTo>
                <a:lnTo>
                  <a:pt x="12313" y="1703"/>
                </a:lnTo>
                <a:lnTo>
                  <a:pt x="12191" y="1801"/>
                </a:lnTo>
                <a:lnTo>
                  <a:pt x="12094" y="1898"/>
                </a:lnTo>
                <a:lnTo>
                  <a:pt x="12021" y="1995"/>
                </a:lnTo>
                <a:lnTo>
                  <a:pt x="11583" y="1776"/>
                </a:lnTo>
                <a:lnTo>
                  <a:pt x="11680" y="1679"/>
                </a:lnTo>
                <a:lnTo>
                  <a:pt x="11826" y="1533"/>
                </a:lnTo>
                <a:lnTo>
                  <a:pt x="11899" y="1485"/>
                </a:lnTo>
                <a:close/>
                <a:moveTo>
                  <a:pt x="4453" y="1509"/>
                </a:moveTo>
                <a:lnTo>
                  <a:pt x="4526" y="1679"/>
                </a:lnTo>
                <a:lnTo>
                  <a:pt x="4599" y="1849"/>
                </a:lnTo>
                <a:lnTo>
                  <a:pt x="4648" y="1947"/>
                </a:lnTo>
                <a:lnTo>
                  <a:pt x="4721" y="2068"/>
                </a:lnTo>
                <a:lnTo>
                  <a:pt x="4453" y="2214"/>
                </a:lnTo>
                <a:lnTo>
                  <a:pt x="4356" y="2068"/>
                </a:lnTo>
                <a:lnTo>
                  <a:pt x="4259" y="1947"/>
                </a:lnTo>
                <a:lnTo>
                  <a:pt x="4186" y="1825"/>
                </a:lnTo>
                <a:lnTo>
                  <a:pt x="4088" y="1728"/>
                </a:lnTo>
                <a:lnTo>
                  <a:pt x="4453" y="1509"/>
                </a:lnTo>
                <a:close/>
                <a:moveTo>
                  <a:pt x="12580" y="1874"/>
                </a:moveTo>
                <a:lnTo>
                  <a:pt x="12945" y="2117"/>
                </a:lnTo>
                <a:lnTo>
                  <a:pt x="12775" y="2239"/>
                </a:lnTo>
                <a:lnTo>
                  <a:pt x="12702" y="2312"/>
                </a:lnTo>
                <a:lnTo>
                  <a:pt x="12653" y="2385"/>
                </a:lnTo>
                <a:lnTo>
                  <a:pt x="12240" y="2117"/>
                </a:lnTo>
                <a:lnTo>
                  <a:pt x="12337" y="2044"/>
                </a:lnTo>
                <a:lnTo>
                  <a:pt x="12459" y="1971"/>
                </a:lnTo>
                <a:lnTo>
                  <a:pt x="12580" y="1874"/>
                </a:lnTo>
                <a:close/>
                <a:moveTo>
                  <a:pt x="3894" y="1849"/>
                </a:moveTo>
                <a:lnTo>
                  <a:pt x="3942" y="1971"/>
                </a:lnTo>
                <a:lnTo>
                  <a:pt x="4015" y="2093"/>
                </a:lnTo>
                <a:lnTo>
                  <a:pt x="4088" y="2239"/>
                </a:lnTo>
                <a:lnTo>
                  <a:pt x="4186" y="2385"/>
                </a:lnTo>
                <a:lnTo>
                  <a:pt x="3869" y="2579"/>
                </a:lnTo>
                <a:lnTo>
                  <a:pt x="3748" y="2458"/>
                </a:lnTo>
                <a:lnTo>
                  <a:pt x="3626" y="2312"/>
                </a:lnTo>
                <a:lnTo>
                  <a:pt x="3553" y="2239"/>
                </a:lnTo>
                <a:lnTo>
                  <a:pt x="3480" y="2190"/>
                </a:lnTo>
                <a:lnTo>
                  <a:pt x="3407" y="2190"/>
                </a:lnTo>
                <a:lnTo>
                  <a:pt x="3894" y="1849"/>
                </a:lnTo>
                <a:close/>
                <a:moveTo>
                  <a:pt x="3334" y="2239"/>
                </a:moveTo>
                <a:lnTo>
                  <a:pt x="3310" y="2287"/>
                </a:lnTo>
                <a:lnTo>
                  <a:pt x="3310" y="2385"/>
                </a:lnTo>
                <a:lnTo>
                  <a:pt x="3358" y="2482"/>
                </a:lnTo>
                <a:lnTo>
                  <a:pt x="3480" y="2652"/>
                </a:lnTo>
                <a:lnTo>
                  <a:pt x="3577" y="2798"/>
                </a:lnTo>
                <a:lnTo>
                  <a:pt x="3383" y="2944"/>
                </a:lnTo>
                <a:lnTo>
                  <a:pt x="3139" y="2725"/>
                </a:lnTo>
                <a:lnTo>
                  <a:pt x="3018" y="2652"/>
                </a:lnTo>
                <a:lnTo>
                  <a:pt x="2896" y="2579"/>
                </a:lnTo>
                <a:lnTo>
                  <a:pt x="3334" y="2239"/>
                </a:lnTo>
                <a:close/>
                <a:moveTo>
                  <a:pt x="13213" y="2312"/>
                </a:moveTo>
                <a:lnTo>
                  <a:pt x="13602" y="2628"/>
                </a:lnTo>
                <a:lnTo>
                  <a:pt x="13505" y="2725"/>
                </a:lnTo>
                <a:lnTo>
                  <a:pt x="13408" y="2847"/>
                </a:lnTo>
                <a:lnTo>
                  <a:pt x="13310" y="2993"/>
                </a:lnTo>
                <a:lnTo>
                  <a:pt x="13091" y="2774"/>
                </a:lnTo>
                <a:lnTo>
                  <a:pt x="12872" y="2555"/>
                </a:lnTo>
                <a:lnTo>
                  <a:pt x="13164" y="2360"/>
                </a:lnTo>
                <a:lnTo>
                  <a:pt x="13189" y="2336"/>
                </a:lnTo>
                <a:lnTo>
                  <a:pt x="13213" y="2312"/>
                </a:lnTo>
                <a:close/>
                <a:moveTo>
                  <a:pt x="2799" y="2652"/>
                </a:moveTo>
                <a:lnTo>
                  <a:pt x="2896" y="2798"/>
                </a:lnTo>
                <a:lnTo>
                  <a:pt x="2993" y="2944"/>
                </a:lnTo>
                <a:lnTo>
                  <a:pt x="3066" y="3042"/>
                </a:lnTo>
                <a:lnTo>
                  <a:pt x="3164" y="3115"/>
                </a:lnTo>
                <a:lnTo>
                  <a:pt x="2969" y="3309"/>
                </a:lnTo>
                <a:lnTo>
                  <a:pt x="2920" y="3285"/>
                </a:lnTo>
                <a:lnTo>
                  <a:pt x="2726" y="3188"/>
                </a:lnTo>
                <a:lnTo>
                  <a:pt x="2555" y="3090"/>
                </a:lnTo>
                <a:lnTo>
                  <a:pt x="2409" y="3017"/>
                </a:lnTo>
                <a:lnTo>
                  <a:pt x="2799" y="2652"/>
                </a:lnTo>
                <a:close/>
                <a:moveTo>
                  <a:pt x="13773" y="2774"/>
                </a:moveTo>
                <a:lnTo>
                  <a:pt x="14089" y="3115"/>
                </a:lnTo>
                <a:lnTo>
                  <a:pt x="13846" y="3236"/>
                </a:lnTo>
                <a:lnTo>
                  <a:pt x="13724" y="3334"/>
                </a:lnTo>
                <a:lnTo>
                  <a:pt x="13651" y="3407"/>
                </a:lnTo>
                <a:lnTo>
                  <a:pt x="13456" y="3163"/>
                </a:lnTo>
                <a:lnTo>
                  <a:pt x="13432" y="3139"/>
                </a:lnTo>
                <a:lnTo>
                  <a:pt x="13505" y="3090"/>
                </a:lnTo>
                <a:lnTo>
                  <a:pt x="13554" y="3017"/>
                </a:lnTo>
                <a:lnTo>
                  <a:pt x="13675" y="2896"/>
                </a:lnTo>
                <a:lnTo>
                  <a:pt x="13773" y="2774"/>
                </a:lnTo>
                <a:close/>
                <a:moveTo>
                  <a:pt x="2263" y="3188"/>
                </a:moveTo>
                <a:lnTo>
                  <a:pt x="2312" y="3285"/>
                </a:lnTo>
                <a:lnTo>
                  <a:pt x="2409" y="3358"/>
                </a:lnTo>
                <a:lnTo>
                  <a:pt x="2555" y="3480"/>
                </a:lnTo>
                <a:lnTo>
                  <a:pt x="2726" y="3577"/>
                </a:lnTo>
                <a:lnTo>
                  <a:pt x="2531" y="3796"/>
                </a:lnTo>
                <a:lnTo>
                  <a:pt x="2117" y="3553"/>
                </a:lnTo>
                <a:lnTo>
                  <a:pt x="1971" y="3504"/>
                </a:lnTo>
                <a:lnTo>
                  <a:pt x="2263" y="3188"/>
                </a:lnTo>
                <a:close/>
                <a:moveTo>
                  <a:pt x="14284" y="3334"/>
                </a:moveTo>
                <a:lnTo>
                  <a:pt x="14478" y="3577"/>
                </a:lnTo>
                <a:lnTo>
                  <a:pt x="14624" y="3820"/>
                </a:lnTo>
                <a:lnTo>
                  <a:pt x="14478" y="3869"/>
                </a:lnTo>
                <a:lnTo>
                  <a:pt x="14356" y="3918"/>
                </a:lnTo>
                <a:lnTo>
                  <a:pt x="14235" y="3966"/>
                </a:lnTo>
                <a:lnTo>
                  <a:pt x="14113" y="4039"/>
                </a:lnTo>
                <a:lnTo>
                  <a:pt x="13773" y="3577"/>
                </a:lnTo>
                <a:lnTo>
                  <a:pt x="13894" y="3528"/>
                </a:lnTo>
                <a:lnTo>
                  <a:pt x="13992" y="3480"/>
                </a:lnTo>
                <a:lnTo>
                  <a:pt x="14186" y="3382"/>
                </a:lnTo>
                <a:lnTo>
                  <a:pt x="14284" y="3334"/>
                </a:lnTo>
                <a:close/>
                <a:moveTo>
                  <a:pt x="1825" y="3699"/>
                </a:moveTo>
                <a:lnTo>
                  <a:pt x="2020" y="3845"/>
                </a:lnTo>
                <a:lnTo>
                  <a:pt x="2312" y="4064"/>
                </a:lnTo>
                <a:lnTo>
                  <a:pt x="2069" y="4453"/>
                </a:lnTo>
                <a:lnTo>
                  <a:pt x="1850" y="4307"/>
                </a:lnTo>
                <a:lnTo>
                  <a:pt x="1533" y="4112"/>
                </a:lnTo>
                <a:lnTo>
                  <a:pt x="1825" y="3699"/>
                </a:lnTo>
                <a:close/>
                <a:moveTo>
                  <a:pt x="14794" y="4112"/>
                </a:moveTo>
                <a:lnTo>
                  <a:pt x="14965" y="4453"/>
                </a:lnTo>
                <a:lnTo>
                  <a:pt x="14794" y="4526"/>
                </a:lnTo>
                <a:lnTo>
                  <a:pt x="14648" y="4599"/>
                </a:lnTo>
                <a:lnTo>
                  <a:pt x="14478" y="4696"/>
                </a:lnTo>
                <a:lnTo>
                  <a:pt x="14308" y="4356"/>
                </a:lnTo>
                <a:lnTo>
                  <a:pt x="14551" y="4258"/>
                </a:lnTo>
                <a:lnTo>
                  <a:pt x="14673" y="4210"/>
                </a:lnTo>
                <a:lnTo>
                  <a:pt x="14794" y="4112"/>
                </a:lnTo>
                <a:close/>
                <a:moveTo>
                  <a:pt x="1412" y="4331"/>
                </a:moveTo>
                <a:lnTo>
                  <a:pt x="1485" y="4429"/>
                </a:lnTo>
                <a:lnTo>
                  <a:pt x="1606" y="4526"/>
                </a:lnTo>
                <a:lnTo>
                  <a:pt x="1752" y="4648"/>
                </a:lnTo>
                <a:lnTo>
                  <a:pt x="1898" y="4745"/>
                </a:lnTo>
                <a:lnTo>
                  <a:pt x="1825" y="4867"/>
                </a:lnTo>
                <a:lnTo>
                  <a:pt x="1533" y="4745"/>
                </a:lnTo>
                <a:lnTo>
                  <a:pt x="1387" y="4696"/>
                </a:lnTo>
                <a:lnTo>
                  <a:pt x="1241" y="4696"/>
                </a:lnTo>
                <a:lnTo>
                  <a:pt x="1412" y="4331"/>
                </a:lnTo>
                <a:close/>
                <a:moveTo>
                  <a:pt x="15062" y="4745"/>
                </a:moveTo>
                <a:lnTo>
                  <a:pt x="15208" y="5183"/>
                </a:lnTo>
                <a:lnTo>
                  <a:pt x="15135" y="5183"/>
                </a:lnTo>
                <a:lnTo>
                  <a:pt x="15038" y="5207"/>
                </a:lnTo>
                <a:lnTo>
                  <a:pt x="14843" y="5256"/>
                </a:lnTo>
                <a:lnTo>
                  <a:pt x="14746" y="5305"/>
                </a:lnTo>
                <a:lnTo>
                  <a:pt x="14600" y="4891"/>
                </a:lnTo>
                <a:lnTo>
                  <a:pt x="14770" y="4842"/>
                </a:lnTo>
                <a:lnTo>
                  <a:pt x="14916" y="4794"/>
                </a:lnTo>
                <a:lnTo>
                  <a:pt x="15062" y="4745"/>
                </a:lnTo>
                <a:close/>
                <a:moveTo>
                  <a:pt x="1168" y="4794"/>
                </a:moveTo>
                <a:lnTo>
                  <a:pt x="1412" y="5013"/>
                </a:lnTo>
                <a:lnTo>
                  <a:pt x="1558" y="5086"/>
                </a:lnTo>
                <a:lnTo>
                  <a:pt x="1704" y="5159"/>
                </a:lnTo>
                <a:lnTo>
                  <a:pt x="1558" y="5524"/>
                </a:lnTo>
                <a:lnTo>
                  <a:pt x="1509" y="5475"/>
                </a:lnTo>
                <a:lnTo>
                  <a:pt x="1314" y="5402"/>
                </a:lnTo>
                <a:lnTo>
                  <a:pt x="1144" y="5353"/>
                </a:lnTo>
                <a:lnTo>
                  <a:pt x="974" y="5329"/>
                </a:lnTo>
                <a:lnTo>
                  <a:pt x="1168" y="4794"/>
                </a:lnTo>
                <a:close/>
                <a:moveTo>
                  <a:pt x="15305" y="5499"/>
                </a:moveTo>
                <a:lnTo>
                  <a:pt x="15403" y="5986"/>
                </a:lnTo>
                <a:lnTo>
                  <a:pt x="15184" y="6035"/>
                </a:lnTo>
                <a:lnTo>
                  <a:pt x="14965" y="6083"/>
                </a:lnTo>
                <a:lnTo>
                  <a:pt x="14916" y="5791"/>
                </a:lnTo>
                <a:lnTo>
                  <a:pt x="14867" y="5621"/>
                </a:lnTo>
                <a:lnTo>
                  <a:pt x="14940" y="5597"/>
                </a:lnTo>
                <a:lnTo>
                  <a:pt x="15111" y="5548"/>
                </a:lnTo>
                <a:lnTo>
                  <a:pt x="15305" y="5499"/>
                </a:lnTo>
                <a:close/>
                <a:moveTo>
                  <a:pt x="876" y="5572"/>
                </a:moveTo>
                <a:lnTo>
                  <a:pt x="1022" y="5645"/>
                </a:lnTo>
                <a:lnTo>
                  <a:pt x="1193" y="5718"/>
                </a:lnTo>
                <a:lnTo>
                  <a:pt x="1387" y="5767"/>
                </a:lnTo>
                <a:lnTo>
                  <a:pt x="1436" y="5791"/>
                </a:lnTo>
                <a:lnTo>
                  <a:pt x="1485" y="5767"/>
                </a:lnTo>
                <a:lnTo>
                  <a:pt x="1387" y="6229"/>
                </a:lnTo>
                <a:lnTo>
                  <a:pt x="1314" y="6156"/>
                </a:lnTo>
                <a:lnTo>
                  <a:pt x="1217" y="6108"/>
                </a:lnTo>
                <a:lnTo>
                  <a:pt x="1022" y="6059"/>
                </a:lnTo>
                <a:lnTo>
                  <a:pt x="876" y="6035"/>
                </a:lnTo>
                <a:lnTo>
                  <a:pt x="730" y="6059"/>
                </a:lnTo>
                <a:lnTo>
                  <a:pt x="876" y="5572"/>
                </a:lnTo>
                <a:close/>
                <a:moveTo>
                  <a:pt x="15476" y="6327"/>
                </a:moveTo>
                <a:lnTo>
                  <a:pt x="15549" y="6643"/>
                </a:lnTo>
                <a:lnTo>
                  <a:pt x="15354" y="6643"/>
                </a:lnTo>
                <a:lnTo>
                  <a:pt x="15086" y="6692"/>
                </a:lnTo>
                <a:lnTo>
                  <a:pt x="15038" y="6375"/>
                </a:lnTo>
                <a:lnTo>
                  <a:pt x="15086" y="6375"/>
                </a:lnTo>
                <a:lnTo>
                  <a:pt x="15476" y="6327"/>
                </a:lnTo>
                <a:close/>
                <a:moveTo>
                  <a:pt x="682" y="6278"/>
                </a:moveTo>
                <a:lnTo>
                  <a:pt x="779" y="6351"/>
                </a:lnTo>
                <a:lnTo>
                  <a:pt x="901" y="6375"/>
                </a:lnTo>
                <a:lnTo>
                  <a:pt x="1071" y="6448"/>
                </a:lnTo>
                <a:lnTo>
                  <a:pt x="1168" y="6497"/>
                </a:lnTo>
                <a:lnTo>
                  <a:pt x="1290" y="6497"/>
                </a:lnTo>
                <a:lnTo>
                  <a:pt x="1339" y="6473"/>
                </a:lnTo>
                <a:lnTo>
                  <a:pt x="1290" y="6716"/>
                </a:lnTo>
                <a:lnTo>
                  <a:pt x="1217" y="6667"/>
                </a:lnTo>
                <a:lnTo>
                  <a:pt x="925" y="6619"/>
                </a:lnTo>
                <a:lnTo>
                  <a:pt x="755" y="6594"/>
                </a:lnTo>
                <a:lnTo>
                  <a:pt x="609" y="6619"/>
                </a:lnTo>
                <a:lnTo>
                  <a:pt x="609" y="6619"/>
                </a:lnTo>
                <a:lnTo>
                  <a:pt x="682" y="6278"/>
                </a:lnTo>
                <a:close/>
                <a:moveTo>
                  <a:pt x="15622" y="6959"/>
                </a:moveTo>
                <a:lnTo>
                  <a:pt x="15670" y="7178"/>
                </a:lnTo>
                <a:lnTo>
                  <a:pt x="15695" y="7349"/>
                </a:lnTo>
                <a:lnTo>
                  <a:pt x="15184" y="7349"/>
                </a:lnTo>
                <a:lnTo>
                  <a:pt x="15135" y="6959"/>
                </a:lnTo>
                <a:close/>
                <a:moveTo>
                  <a:pt x="560" y="6813"/>
                </a:moveTo>
                <a:lnTo>
                  <a:pt x="706" y="6886"/>
                </a:lnTo>
                <a:lnTo>
                  <a:pt x="828" y="6935"/>
                </a:lnTo>
                <a:lnTo>
                  <a:pt x="1120" y="7032"/>
                </a:lnTo>
                <a:lnTo>
                  <a:pt x="1193" y="7032"/>
                </a:lnTo>
                <a:lnTo>
                  <a:pt x="1266" y="7008"/>
                </a:lnTo>
                <a:lnTo>
                  <a:pt x="1193" y="7495"/>
                </a:lnTo>
                <a:lnTo>
                  <a:pt x="1095" y="7446"/>
                </a:lnTo>
                <a:lnTo>
                  <a:pt x="998" y="7422"/>
                </a:lnTo>
                <a:lnTo>
                  <a:pt x="657" y="7349"/>
                </a:lnTo>
                <a:lnTo>
                  <a:pt x="511" y="7300"/>
                </a:lnTo>
                <a:lnTo>
                  <a:pt x="560" y="6813"/>
                </a:lnTo>
                <a:close/>
                <a:moveTo>
                  <a:pt x="15208" y="7665"/>
                </a:moveTo>
                <a:lnTo>
                  <a:pt x="15403" y="7689"/>
                </a:lnTo>
                <a:lnTo>
                  <a:pt x="15695" y="7714"/>
                </a:lnTo>
                <a:lnTo>
                  <a:pt x="15695" y="7981"/>
                </a:lnTo>
                <a:lnTo>
                  <a:pt x="15573" y="7957"/>
                </a:lnTo>
                <a:lnTo>
                  <a:pt x="15451" y="7957"/>
                </a:lnTo>
                <a:lnTo>
                  <a:pt x="15330" y="7981"/>
                </a:lnTo>
                <a:lnTo>
                  <a:pt x="15232" y="8030"/>
                </a:lnTo>
                <a:lnTo>
                  <a:pt x="15208" y="7665"/>
                </a:lnTo>
                <a:close/>
                <a:moveTo>
                  <a:pt x="463" y="7641"/>
                </a:moveTo>
                <a:lnTo>
                  <a:pt x="633" y="7714"/>
                </a:lnTo>
                <a:lnTo>
                  <a:pt x="828" y="7762"/>
                </a:lnTo>
                <a:lnTo>
                  <a:pt x="998" y="7787"/>
                </a:lnTo>
                <a:lnTo>
                  <a:pt x="1071" y="7787"/>
                </a:lnTo>
                <a:lnTo>
                  <a:pt x="1144" y="7762"/>
                </a:lnTo>
                <a:lnTo>
                  <a:pt x="1071" y="8127"/>
                </a:lnTo>
                <a:lnTo>
                  <a:pt x="1022" y="8103"/>
                </a:lnTo>
                <a:lnTo>
                  <a:pt x="706" y="8103"/>
                </a:lnTo>
                <a:lnTo>
                  <a:pt x="584" y="8127"/>
                </a:lnTo>
                <a:lnTo>
                  <a:pt x="438" y="8176"/>
                </a:lnTo>
                <a:lnTo>
                  <a:pt x="463" y="7787"/>
                </a:lnTo>
                <a:lnTo>
                  <a:pt x="463" y="7641"/>
                </a:lnTo>
                <a:close/>
                <a:moveTo>
                  <a:pt x="15232" y="8176"/>
                </a:moveTo>
                <a:lnTo>
                  <a:pt x="15403" y="8249"/>
                </a:lnTo>
                <a:lnTo>
                  <a:pt x="15719" y="8346"/>
                </a:lnTo>
                <a:lnTo>
                  <a:pt x="15719" y="8517"/>
                </a:lnTo>
                <a:lnTo>
                  <a:pt x="15719" y="8687"/>
                </a:lnTo>
                <a:lnTo>
                  <a:pt x="15524" y="8638"/>
                </a:lnTo>
                <a:lnTo>
                  <a:pt x="15378" y="8590"/>
                </a:lnTo>
                <a:lnTo>
                  <a:pt x="15208" y="8565"/>
                </a:lnTo>
                <a:lnTo>
                  <a:pt x="15232" y="8371"/>
                </a:lnTo>
                <a:lnTo>
                  <a:pt x="15232" y="8176"/>
                </a:lnTo>
                <a:close/>
                <a:moveTo>
                  <a:pt x="438" y="8395"/>
                </a:moveTo>
                <a:lnTo>
                  <a:pt x="584" y="8444"/>
                </a:lnTo>
                <a:lnTo>
                  <a:pt x="706" y="8444"/>
                </a:lnTo>
                <a:lnTo>
                  <a:pt x="974" y="8419"/>
                </a:lnTo>
                <a:lnTo>
                  <a:pt x="1022" y="8419"/>
                </a:lnTo>
                <a:lnTo>
                  <a:pt x="1022" y="8468"/>
                </a:lnTo>
                <a:lnTo>
                  <a:pt x="998" y="8736"/>
                </a:lnTo>
                <a:lnTo>
                  <a:pt x="974" y="8979"/>
                </a:lnTo>
                <a:lnTo>
                  <a:pt x="925" y="9003"/>
                </a:lnTo>
                <a:lnTo>
                  <a:pt x="706" y="9028"/>
                </a:lnTo>
                <a:lnTo>
                  <a:pt x="584" y="9028"/>
                </a:lnTo>
                <a:lnTo>
                  <a:pt x="463" y="9076"/>
                </a:lnTo>
                <a:lnTo>
                  <a:pt x="438" y="8395"/>
                </a:lnTo>
                <a:close/>
                <a:moveTo>
                  <a:pt x="15111" y="8882"/>
                </a:moveTo>
                <a:lnTo>
                  <a:pt x="15305" y="8955"/>
                </a:lnTo>
                <a:lnTo>
                  <a:pt x="15476" y="9028"/>
                </a:lnTo>
                <a:lnTo>
                  <a:pt x="15597" y="9076"/>
                </a:lnTo>
                <a:lnTo>
                  <a:pt x="15719" y="9101"/>
                </a:lnTo>
                <a:lnTo>
                  <a:pt x="15816" y="9149"/>
                </a:lnTo>
                <a:lnTo>
                  <a:pt x="15792" y="9587"/>
                </a:lnTo>
                <a:lnTo>
                  <a:pt x="15670" y="9490"/>
                </a:lnTo>
                <a:lnTo>
                  <a:pt x="15500" y="9417"/>
                </a:lnTo>
                <a:lnTo>
                  <a:pt x="15378" y="9368"/>
                </a:lnTo>
                <a:lnTo>
                  <a:pt x="15232" y="9320"/>
                </a:lnTo>
                <a:lnTo>
                  <a:pt x="15111" y="9320"/>
                </a:lnTo>
                <a:lnTo>
                  <a:pt x="15062" y="9344"/>
                </a:lnTo>
                <a:lnTo>
                  <a:pt x="15086" y="8930"/>
                </a:lnTo>
                <a:lnTo>
                  <a:pt x="15111" y="8882"/>
                </a:lnTo>
                <a:close/>
                <a:moveTo>
                  <a:pt x="998" y="9368"/>
                </a:moveTo>
                <a:lnTo>
                  <a:pt x="1047" y="9757"/>
                </a:lnTo>
                <a:lnTo>
                  <a:pt x="803" y="9806"/>
                </a:lnTo>
                <a:lnTo>
                  <a:pt x="706" y="9830"/>
                </a:lnTo>
                <a:lnTo>
                  <a:pt x="609" y="9903"/>
                </a:lnTo>
                <a:lnTo>
                  <a:pt x="584" y="9903"/>
                </a:lnTo>
                <a:lnTo>
                  <a:pt x="511" y="9368"/>
                </a:lnTo>
                <a:close/>
                <a:moveTo>
                  <a:pt x="15013" y="9563"/>
                </a:moveTo>
                <a:lnTo>
                  <a:pt x="15111" y="9636"/>
                </a:lnTo>
                <a:lnTo>
                  <a:pt x="15232" y="9709"/>
                </a:lnTo>
                <a:lnTo>
                  <a:pt x="15451" y="9855"/>
                </a:lnTo>
                <a:lnTo>
                  <a:pt x="15670" y="10025"/>
                </a:lnTo>
                <a:lnTo>
                  <a:pt x="15719" y="10049"/>
                </a:lnTo>
                <a:lnTo>
                  <a:pt x="15646" y="10366"/>
                </a:lnTo>
                <a:lnTo>
                  <a:pt x="15524" y="10317"/>
                </a:lnTo>
                <a:lnTo>
                  <a:pt x="15281" y="10147"/>
                </a:lnTo>
                <a:lnTo>
                  <a:pt x="15111" y="10025"/>
                </a:lnTo>
                <a:lnTo>
                  <a:pt x="14940" y="9928"/>
                </a:lnTo>
                <a:lnTo>
                  <a:pt x="15013" y="9563"/>
                </a:lnTo>
                <a:close/>
                <a:moveTo>
                  <a:pt x="8176" y="3650"/>
                </a:moveTo>
                <a:lnTo>
                  <a:pt x="8127" y="3674"/>
                </a:lnTo>
                <a:lnTo>
                  <a:pt x="8054" y="3723"/>
                </a:lnTo>
                <a:lnTo>
                  <a:pt x="8006" y="3772"/>
                </a:lnTo>
                <a:lnTo>
                  <a:pt x="7957" y="3845"/>
                </a:lnTo>
                <a:lnTo>
                  <a:pt x="7933" y="3918"/>
                </a:lnTo>
                <a:lnTo>
                  <a:pt x="7908" y="4575"/>
                </a:lnTo>
                <a:lnTo>
                  <a:pt x="7908" y="5232"/>
                </a:lnTo>
                <a:lnTo>
                  <a:pt x="7981" y="6570"/>
                </a:lnTo>
                <a:lnTo>
                  <a:pt x="7981" y="7032"/>
                </a:lnTo>
                <a:lnTo>
                  <a:pt x="7981" y="7470"/>
                </a:lnTo>
                <a:lnTo>
                  <a:pt x="7957" y="7933"/>
                </a:lnTo>
                <a:lnTo>
                  <a:pt x="7957" y="8395"/>
                </a:lnTo>
                <a:lnTo>
                  <a:pt x="7981" y="8468"/>
                </a:lnTo>
                <a:lnTo>
                  <a:pt x="8006" y="8541"/>
                </a:lnTo>
                <a:lnTo>
                  <a:pt x="8030" y="8590"/>
                </a:lnTo>
                <a:lnTo>
                  <a:pt x="8079" y="8614"/>
                </a:lnTo>
                <a:lnTo>
                  <a:pt x="8103" y="8736"/>
                </a:lnTo>
                <a:lnTo>
                  <a:pt x="8152" y="8857"/>
                </a:lnTo>
                <a:lnTo>
                  <a:pt x="8200" y="8979"/>
                </a:lnTo>
                <a:lnTo>
                  <a:pt x="8273" y="9076"/>
                </a:lnTo>
                <a:lnTo>
                  <a:pt x="8444" y="9271"/>
                </a:lnTo>
                <a:lnTo>
                  <a:pt x="8614" y="9441"/>
                </a:lnTo>
                <a:lnTo>
                  <a:pt x="9174" y="9952"/>
                </a:lnTo>
                <a:lnTo>
                  <a:pt x="9733" y="10463"/>
                </a:lnTo>
                <a:lnTo>
                  <a:pt x="9806" y="10512"/>
                </a:lnTo>
                <a:lnTo>
                  <a:pt x="9855" y="10536"/>
                </a:lnTo>
                <a:lnTo>
                  <a:pt x="10001" y="10536"/>
                </a:lnTo>
                <a:lnTo>
                  <a:pt x="10147" y="10512"/>
                </a:lnTo>
                <a:lnTo>
                  <a:pt x="10244" y="10439"/>
                </a:lnTo>
                <a:lnTo>
                  <a:pt x="10317" y="10317"/>
                </a:lnTo>
                <a:lnTo>
                  <a:pt x="10342" y="10195"/>
                </a:lnTo>
                <a:lnTo>
                  <a:pt x="10342" y="10147"/>
                </a:lnTo>
                <a:lnTo>
                  <a:pt x="10317" y="10074"/>
                </a:lnTo>
                <a:lnTo>
                  <a:pt x="10293" y="10025"/>
                </a:lnTo>
                <a:lnTo>
                  <a:pt x="10220" y="9952"/>
                </a:lnTo>
                <a:lnTo>
                  <a:pt x="9758" y="9539"/>
                </a:lnTo>
                <a:lnTo>
                  <a:pt x="9295" y="9125"/>
                </a:lnTo>
                <a:lnTo>
                  <a:pt x="8906" y="8784"/>
                </a:lnTo>
                <a:lnTo>
                  <a:pt x="8736" y="8590"/>
                </a:lnTo>
                <a:lnTo>
                  <a:pt x="8590" y="8395"/>
                </a:lnTo>
                <a:lnTo>
                  <a:pt x="8517" y="8298"/>
                </a:lnTo>
                <a:lnTo>
                  <a:pt x="8541" y="7762"/>
                </a:lnTo>
                <a:lnTo>
                  <a:pt x="8541" y="7203"/>
                </a:lnTo>
                <a:lnTo>
                  <a:pt x="8541" y="6667"/>
                </a:lnTo>
                <a:lnTo>
                  <a:pt x="8517" y="6108"/>
                </a:lnTo>
                <a:lnTo>
                  <a:pt x="8444" y="5013"/>
                </a:lnTo>
                <a:lnTo>
                  <a:pt x="8419" y="4477"/>
                </a:lnTo>
                <a:lnTo>
                  <a:pt x="8419" y="3918"/>
                </a:lnTo>
                <a:lnTo>
                  <a:pt x="8419" y="3845"/>
                </a:lnTo>
                <a:lnTo>
                  <a:pt x="8395" y="3796"/>
                </a:lnTo>
                <a:lnTo>
                  <a:pt x="8371" y="3747"/>
                </a:lnTo>
                <a:lnTo>
                  <a:pt x="8298" y="3699"/>
                </a:lnTo>
                <a:lnTo>
                  <a:pt x="8249" y="3674"/>
                </a:lnTo>
                <a:lnTo>
                  <a:pt x="8200" y="3650"/>
                </a:lnTo>
                <a:close/>
                <a:moveTo>
                  <a:pt x="633" y="10074"/>
                </a:moveTo>
                <a:lnTo>
                  <a:pt x="730" y="10122"/>
                </a:lnTo>
                <a:lnTo>
                  <a:pt x="876" y="10147"/>
                </a:lnTo>
                <a:lnTo>
                  <a:pt x="998" y="10147"/>
                </a:lnTo>
                <a:lnTo>
                  <a:pt x="1144" y="10122"/>
                </a:lnTo>
                <a:lnTo>
                  <a:pt x="1266" y="10487"/>
                </a:lnTo>
                <a:lnTo>
                  <a:pt x="1047" y="10585"/>
                </a:lnTo>
                <a:lnTo>
                  <a:pt x="925" y="10609"/>
                </a:lnTo>
                <a:lnTo>
                  <a:pt x="779" y="10682"/>
                </a:lnTo>
                <a:lnTo>
                  <a:pt x="706" y="10366"/>
                </a:lnTo>
                <a:lnTo>
                  <a:pt x="633" y="10074"/>
                </a:lnTo>
                <a:close/>
                <a:moveTo>
                  <a:pt x="14867" y="10244"/>
                </a:moveTo>
                <a:lnTo>
                  <a:pt x="14989" y="10366"/>
                </a:lnTo>
                <a:lnTo>
                  <a:pt x="15111" y="10463"/>
                </a:lnTo>
                <a:lnTo>
                  <a:pt x="15232" y="10560"/>
                </a:lnTo>
                <a:lnTo>
                  <a:pt x="15378" y="10658"/>
                </a:lnTo>
                <a:lnTo>
                  <a:pt x="15549" y="10706"/>
                </a:lnTo>
                <a:lnTo>
                  <a:pt x="15403" y="11071"/>
                </a:lnTo>
                <a:lnTo>
                  <a:pt x="15111" y="10852"/>
                </a:lnTo>
                <a:lnTo>
                  <a:pt x="15013" y="10779"/>
                </a:lnTo>
                <a:lnTo>
                  <a:pt x="14892" y="10706"/>
                </a:lnTo>
                <a:lnTo>
                  <a:pt x="14843" y="10682"/>
                </a:lnTo>
                <a:lnTo>
                  <a:pt x="14794" y="10658"/>
                </a:lnTo>
                <a:lnTo>
                  <a:pt x="14770" y="10658"/>
                </a:lnTo>
                <a:lnTo>
                  <a:pt x="14867" y="10244"/>
                </a:lnTo>
                <a:close/>
                <a:moveTo>
                  <a:pt x="1412" y="10852"/>
                </a:moveTo>
                <a:lnTo>
                  <a:pt x="1558" y="11169"/>
                </a:lnTo>
                <a:lnTo>
                  <a:pt x="1363" y="11266"/>
                </a:lnTo>
                <a:lnTo>
                  <a:pt x="1241" y="11339"/>
                </a:lnTo>
                <a:lnTo>
                  <a:pt x="1168" y="11363"/>
                </a:lnTo>
                <a:lnTo>
                  <a:pt x="1095" y="11436"/>
                </a:lnTo>
                <a:lnTo>
                  <a:pt x="901" y="10950"/>
                </a:lnTo>
                <a:lnTo>
                  <a:pt x="1095" y="10925"/>
                </a:lnTo>
                <a:lnTo>
                  <a:pt x="1241" y="10901"/>
                </a:lnTo>
                <a:lnTo>
                  <a:pt x="1412" y="10852"/>
                </a:lnTo>
                <a:close/>
                <a:moveTo>
                  <a:pt x="14697" y="10877"/>
                </a:moveTo>
                <a:lnTo>
                  <a:pt x="14721" y="10901"/>
                </a:lnTo>
                <a:lnTo>
                  <a:pt x="14794" y="11023"/>
                </a:lnTo>
                <a:lnTo>
                  <a:pt x="14892" y="11144"/>
                </a:lnTo>
                <a:lnTo>
                  <a:pt x="15062" y="11290"/>
                </a:lnTo>
                <a:lnTo>
                  <a:pt x="15159" y="11363"/>
                </a:lnTo>
                <a:lnTo>
                  <a:pt x="15257" y="11412"/>
                </a:lnTo>
                <a:lnTo>
                  <a:pt x="15062" y="11874"/>
                </a:lnTo>
                <a:lnTo>
                  <a:pt x="15062" y="11850"/>
                </a:lnTo>
                <a:lnTo>
                  <a:pt x="14940" y="11753"/>
                </a:lnTo>
                <a:lnTo>
                  <a:pt x="14819" y="11607"/>
                </a:lnTo>
                <a:lnTo>
                  <a:pt x="14648" y="11509"/>
                </a:lnTo>
                <a:lnTo>
                  <a:pt x="14575" y="11461"/>
                </a:lnTo>
                <a:lnTo>
                  <a:pt x="14502" y="11461"/>
                </a:lnTo>
                <a:lnTo>
                  <a:pt x="14673" y="10998"/>
                </a:lnTo>
                <a:lnTo>
                  <a:pt x="14697" y="10877"/>
                </a:lnTo>
                <a:close/>
                <a:moveTo>
                  <a:pt x="1752" y="11509"/>
                </a:moveTo>
                <a:lnTo>
                  <a:pt x="1874" y="11704"/>
                </a:lnTo>
                <a:lnTo>
                  <a:pt x="1752" y="11826"/>
                </a:lnTo>
                <a:lnTo>
                  <a:pt x="1606" y="11972"/>
                </a:lnTo>
                <a:lnTo>
                  <a:pt x="1485" y="12142"/>
                </a:lnTo>
                <a:lnTo>
                  <a:pt x="1241" y="11680"/>
                </a:lnTo>
                <a:lnTo>
                  <a:pt x="1363" y="11655"/>
                </a:lnTo>
                <a:lnTo>
                  <a:pt x="1485" y="11607"/>
                </a:lnTo>
                <a:lnTo>
                  <a:pt x="1752" y="11509"/>
                </a:lnTo>
                <a:close/>
                <a:moveTo>
                  <a:pt x="14405" y="11607"/>
                </a:moveTo>
                <a:lnTo>
                  <a:pt x="14575" y="11801"/>
                </a:lnTo>
                <a:lnTo>
                  <a:pt x="14721" y="11947"/>
                </a:lnTo>
                <a:lnTo>
                  <a:pt x="14892" y="12093"/>
                </a:lnTo>
                <a:lnTo>
                  <a:pt x="14940" y="12118"/>
                </a:lnTo>
                <a:lnTo>
                  <a:pt x="14794" y="12361"/>
                </a:lnTo>
                <a:lnTo>
                  <a:pt x="14721" y="12288"/>
                </a:lnTo>
                <a:lnTo>
                  <a:pt x="14648" y="12215"/>
                </a:lnTo>
                <a:lnTo>
                  <a:pt x="14478" y="12118"/>
                </a:lnTo>
                <a:lnTo>
                  <a:pt x="14235" y="11947"/>
                </a:lnTo>
                <a:lnTo>
                  <a:pt x="14405" y="11607"/>
                </a:lnTo>
                <a:close/>
                <a:moveTo>
                  <a:pt x="2069" y="11996"/>
                </a:moveTo>
                <a:lnTo>
                  <a:pt x="2263" y="12288"/>
                </a:lnTo>
                <a:lnTo>
                  <a:pt x="2117" y="12410"/>
                </a:lnTo>
                <a:lnTo>
                  <a:pt x="1996" y="12556"/>
                </a:lnTo>
                <a:lnTo>
                  <a:pt x="1947" y="12653"/>
                </a:lnTo>
                <a:lnTo>
                  <a:pt x="1898" y="12750"/>
                </a:lnTo>
                <a:lnTo>
                  <a:pt x="1631" y="12361"/>
                </a:lnTo>
                <a:lnTo>
                  <a:pt x="1825" y="12215"/>
                </a:lnTo>
                <a:lnTo>
                  <a:pt x="1996" y="12069"/>
                </a:lnTo>
                <a:lnTo>
                  <a:pt x="2069" y="11996"/>
                </a:lnTo>
                <a:close/>
                <a:moveTo>
                  <a:pt x="14065" y="12239"/>
                </a:moveTo>
                <a:lnTo>
                  <a:pt x="14186" y="12361"/>
                </a:lnTo>
                <a:lnTo>
                  <a:pt x="14405" y="12507"/>
                </a:lnTo>
                <a:lnTo>
                  <a:pt x="14502" y="12580"/>
                </a:lnTo>
                <a:lnTo>
                  <a:pt x="14624" y="12629"/>
                </a:lnTo>
                <a:lnTo>
                  <a:pt x="14381" y="12969"/>
                </a:lnTo>
                <a:lnTo>
                  <a:pt x="14332" y="12872"/>
                </a:lnTo>
                <a:lnTo>
                  <a:pt x="14259" y="12799"/>
                </a:lnTo>
                <a:lnTo>
                  <a:pt x="14113" y="12677"/>
                </a:lnTo>
                <a:lnTo>
                  <a:pt x="13919" y="12483"/>
                </a:lnTo>
                <a:lnTo>
                  <a:pt x="14065" y="12239"/>
                </a:lnTo>
                <a:close/>
                <a:moveTo>
                  <a:pt x="2531" y="12604"/>
                </a:moveTo>
                <a:lnTo>
                  <a:pt x="2726" y="12848"/>
                </a:lnTo>
                <a:lnTo>
                  <a:pt x="2458" y="13237"/>
                </a:lnTo>
                <a:lnTo>
                  <a:pt x="2361" y="13359"/>
                </a:lnTo>
                <a:lnTo>
                  <a:pt x="2044" y="12921"/>
                </a:lnTo>
                <a:lnTo>
                  <a:pt x="2142" y="12896"/>
                </a:lnTo>
                <a:lnTo>
                  <a:pt x="2239" y="12848"/>
                </a:lnTo>
                <a:lnTo>
                  <a:pt x="2385" y="12726"/>
                </a:lnTo>
                <a:lnTo>
                  <a:pt x="2531" y="12604"/>
                </a:lnTo>
                <a:close/>
                <a:moveTo>
                  <a:pt x="13773" y="12702"/>
                </a:moveTo>
                <a:lnTo>
                  <a:pt x="13797" y="12726"/>
                </a:lnTo>
                <a:lnTo>
                  <a:pt x="13992" y="12945"/>
                </a:lnTo>
                <a:lnTo>
                  <a:pt x="14089" y="13042"/>
                </a:lnTo>
                <a:lnTo>
                  <a:pt x="14162" y="13164"/>
                </a:lnTo>
                <a:lnTo>
                  <a:pt x="14211" y="13213"/>
                </a:lnTo>
                <a:lnTo>
                  <a:pt x="13967" y="13505"/>
                </a:lnTo>
                <a:lnTo>
                  <a:pt x="13821" y="13310"/>
                </a:lnTo>
                <a:lnTo>
                  <a:pt x="13675" y="13115"/>
                </a:lnTo>
                <a:lnTo>
                  <a:pt x="13529" y="13018"/>
                </a:lnTo>
                <a:lnTo>
                  <a:pt x="13773" y="12702"/>
                </a:lnTo>
                <a:close/>
                <a:moveTo>
                  <a:pt x="2993" y="13164"/>
                </a:moveTo>
                <a:lnTo>
                  <a:pt x="3188" y="13383"/>
                </a:lnTo>
                <a:lnTo>
                  <a:pt x="3164" y="13456"/>
                </a:lnTo>
                <a:lnTo>
                  <a:pt x="2969" y="13651"/>
                </a:lnTo>
                <a:lnTo>
                  <a:pt x="2896" y="13748"/>
                </a:lnTo>
                <a:lnTo>
                  <a:pt x="2823" y="13845"/>
                </a:lnTo>
                <a:lnTo>
                  <a:pt x="2726" y="13772"/>
                </a:lnTo>
                <a:lnTo>
                  <a:pt x="2580" y="13578"/>
                </a:lnTo>
                <a:lnTo>
                  <a:pt x="2653" y="13529"/>
                </a:lnTo>
                <a:lnTo>
                  <a:pt x="2726" y="13456"/>
                </a:lnTo>
                <a:lnTo>
                  <a:pt x="2993" y="13164"/>
                </a:lnTo>
                <a:close/>
                <a:moveTo>
                  <a:pt x="13383" y="13188"/>
                </a:moveTo>
                <a:lnTo>
                  <a:pt x="13456" y="13334"/>
                </a:lnTo>
                <a:lnTo>
                  <a:pt x="13724" y="13748"/>
                </a:lnTo>
                <a:lnTo>
                  <a:pt x="13578" y="13918"/>
                </a:lnTo>
                <a:lnTo>
                  <a:pt x="13456" y="14040"/>
                </a:lnTo>
                <a:lnTo>
                  <a:pt x="13335" y="13821"/>
                </a:lnTo>
                <a:lnTo>
                  <a:pt x="13213" y="13602"/>
                </a:lnTo>
                <a:lnTo>
                  <a:pt x="13116" y="13480"/>
                </a:lnTo>
                <a:lnTo>
                  <a:pt x="13237" y="13334"/>
                </a:lnTo>
                <a:lnTo>
                  <a:pt x="13383" y="13188"/>
                </a:lnTo>
                <a:close/>
                <a:moveTo>
                  <a:pt x="3456" y="13651"/>
                </a:moveTo>
                <a:lnTo>
                  <a:pt x="3796" y="13991"/>
                </a:lnTo>
                <a:lnTo>
                  <a:pt x="3650" y="14089"/>
                </a:lnTo>
                <a:lnTo>
                  <a:pt x="3504" y="14186"/>
                </a:lnTo>
                <a:lnTo>
                  <a:pt x="3407" y="14259"/>
                </a:lnTo>
                <a:lnTo>
                  <a:pt x="3334" y="14332"/>
                </a:lnTo>
                <a:lnTo>
                  <a:pt x="3042" y="14089"/>
                </a:lnTo>
                <a:lnTo>
                  <a:pt x="3164" y="13967"/>
                </a:lnTo>
                <a:lnTo>
                  <a:pt x="3237" y="13894"/>
                </a:lnTo>
                <a:lnTo>
                  <a:pt x="3334" y="13797"/>
                </a:lnTo>
                <a:lnTo>
                  <a:pt x="3456" y="13651"/>
                </a:lnTo>
                <a:close/>
                <a:moveTo>
                  <a:pt x="12945" y="13651"/>
                </a:moveTo>
                <a:lnTo>
                  <a:pt x="12994" y="13748"/>
                </a:lnTo>
                <a:lnTo>
                  <a:pt x="13213" y="14210"/>
                </a:lnTo>
                <a:lnTo>
                  <a:pt x="13213" y="14235"/>
                </a:lnTo>
                <a:lnTo>
                  <a:pt x="13043" y="14381"/>
                </a:lnTo>
                <a:lnTo>
                  <a:pt x="12970" y="14210"/>
                </a:lnTo>
                <a:lnTo>
                  <a:pt x="12897" y="14040"/>
                </a:lnTo>
                <a:lnTo>
                  <a:pt x="12824" y="13918"/>
                </a:lnTo>
                <a:lnTo>
                  <a:pt x="12751" y="13821"/>
                </a:lnTo>
                <a:lnTo>
                  <a:pt x="12945" y="13651"/>
                </a:lnTo>
                <a:close/>
                <a:moveTo>
                  <a:pt x="3967" y="14162"/>
                </a:moveTo>
                <a:lnTo>
                  <a:pt x="4332" y="14454"/>
                </a:lnTo>
                <a:lnTo>
                  <a:pt x="4283" y="14502"/>
                </a:lnTo>
                <a:lnTo>
                  <a:pt x="4113" y="14648"/>
                </a:lnTo>
                <a:lnTo>
                  <a:pt x="4040" y="14721"/>
                </a:lnTo>
                <a:lnTo>
                  <a:pt x="3991" y="14794"/>
                </a:lnTo>
                <a:lnTo>
                  <a:pt x="3602" y="14551"/>
                </a:lnTo>
                <a:lnTo>
                  <a:pt x="3748" y="14429"/>
                </a:lnTo>
                <a:lnTo>
                  <a:pt x="3845" y="14308"/>
                </a:lnTo>
                <a:lnTo>
                  <a:pt x="3967" y="14162"/>
                </a:lnTo>
                <a:close/>
                <a:moveTo>
                  <a:pt x="12556" y="13991"/>
                </a:moveTo>
                <a:lnTo>
                  <a:pt x="12605" y="14113"/>
                </a:lnTo>
                <a:lnTo>
                  <a:pt x="12678" y="14332"/>
                </a:lnTo>
                <a:lnTo>
                  <a:pt x="12775" y="14551"/>
                </a:lnTo>
                <a:lnTo>
                  <a:pt x="12775" y="14600"/>
                </a:lnTo>
                <a:lnTo>
                  <a:pt x="12459" y="14819"/>
                </a:lnTo>
                <a:lnTo>
                  <a:pt x="12434" y="14673"/>
                </a:lnTo>
                <a:lnTo>
                  <a:pt x="12361" y="14527"/>
                </a:lnTo>
                <a:lnTo>
                  <a:pt x="12313" y="14381"/>
                </a:lnTo>
                <a:lnTo>
                  <a:pt x="12215" y="14235"/>
                </a:lnTo>
                <a:lnTo>
                  <a:pt x="12556" y="13991"/>
                </a:lnTo>
                <a:close/>
                <a:moveTo>
                  <a:pt x="8760" y="1509"/>
                </a:moveTo>
                <a:lnTo>
                  <a:pt x="9174" y="1557"/>
                </a:lnTo>
                <a:lnTo>
                  <a:pt x="9222" y="1582"/>
                </a:lnTo>
                <a:lnTo>
                  <a:pt x="9271" y="1606"/>
                </a:lnTo>
                <a:lnTo>
                  <a:pt x="9368" y="1582"/>
                </a:lnTo>
                <a:lnTo>
                  <a:pt x="10123" y="1728"/>
                </a:lnTo>
                <a:lnTo>
                  <a:pt x="10488" y="1825"/>
                </a:lnTo>
                <a:lnTo>
                  <a:pt x="10877" y="1947"/>
                </a:lnTo>
                <a:lnTo>
                  <a:pt x="11291" y="2117"/>
                </a:lnTo>
                <a:lnTo>
                  <a:pt x="11656" y="2287"/>
                </a:lnTo>
                <a:lnTo>
                  <a:pt x="11510" y="2385"/>
                </a:lnTo>
                <a:lnTo>
                  <a:pt x="11388" y="2531"/>
                </a:lnTo>
                <a:lnTo>
                  <a:pt x="11193" y="2823"/>
                </a:lnTo>
                <a:lnTo>
                  <a:pt x="10950" y="3066"/>
                </a:lnTo>
                <a:lnTo>
                  <a:pt x="10853" y="3212"/>
                </a:lnTo>
                <a:lnTo>
                  <a:pt x="10828" y="3285"/>
                </a:lnTo>
                <a:lnTo>
                  <a:pt x="10804" y="3358"/>
                </a:lnTo>
                <a:lnTo>
                  <a:pt x="10804" y="3407"/>
                </a:lnTo>
                <a:lnTo>
                  <a:pt x="10828" y="3431"/>
                </a:lnTo>
                <a:lnTo>
                  <a:pt x="10853" y="3480"/>
                </a:lnTo>
                <a:lnTo>
                  <a:pt x="10974" y="3480"/>
                </a:lnTo>
                <a:lnTo>
                  <a:pt x="11047" y="3455"/>
                </a:lnTo>
                <a:lnTo>
                  <a:pt x="11193" y="3358"/>
                </a:lnTo>
                <a:lnTo>
                  <a:pt x="11315" y="3261"/>
                </a:lnTo>
                <a:lnTo>
                  <a:pt x="11412" y="3139"/>
                </a:lnTo>
                <a:lnTo>
                  <a:pt x="11680" y="2871"/>
                </a:lnTo>
                <a:lnTo>
                  <a:pt x="11826" y="2725"/>
                </a:lnTo>
                <a:lnTo>
                  <a:pt x="11875" y="2628"/>
                </a:lnTo>
                <a:lnTo>
                  <a:pt x="11948" y="2555"/>
                </a:lnTo>
                <a:lnTo>
                  <a:pt x="11948" y="2458"/>
                </a:lnTo>
                <a:lnTo>
                  <a:pt x="12313" y="2701"/>
                </a:lnTo>
                <a:lnTo>
                  <a:pt x="12629" y="2969"/>
                </a:lnTo>
                <a:lnTo>
                  <a:pt x="12945" y="3261"/>
                </a:lnTo>
                <a:lnTo>
                  <a:pt x="13237" y="3601"/>
                </a:lnTo>
                <a:lnTo>
                  <a:pt x="13456" y="3869"/>
                </a:lnTo>
                <a:lnTo>
                  <a:pt x="13651" y="4137"/>
                </a:lnTo>
                <a:lnTo>
                  <a:pt x="13821" y="4429"/>
                </a:lnTo>
                <a:lnTo>
                  <a:pt x="13992" y="4745"/>
                </a:lnTo>
                <a:lnTo>
                  <a:pt x="13870" y="4745"/>
                </a:lnTo>
                <a:lnTo>
                  <a:pt x="13748" y="4794"/>
                </a:lnTo>
                <a:lnTo>
                  <a:pt x="13505" y="4940"/>
                </a:lnTo>
                <a:lnTo>
                  <a:pt x="13237" y="5134"/>
                </a:lnTo>
                <a:lnTo>
                  <a:pt x="13067" y="5207"/>
                </a:lnTo>
                <a:lnTo>
                  <a:pt x="12921" y="5305"/>
                </a:lnTo>
                <a:lnTo>
                  <a:pt x="12872" y="5378"/>
                </a:lnTo>
                <a:lnTo>
                  <a:pt x="12872" y="5451"/>
                </a:lnTo>
                <a:lnTo>
                  <a:pt x="12897" y="5524"/>
                </a:lnTo>
                <a:lnTo>
                  <a:pt x="12970" y="5597"/>
                </a:lnTo>
                <a:lnTo>
                  <a:pt x="13043" y="5621"/>
                </a:lnTo>
                <a:lnTo>
                  <a:pt x="13116" y="5645"/>
                </a:lnTo>
                <a:lnTo>
                  <a:pt x="13286" y="5645"/>
                </a:lnTo>
                <a:lnTo>
                  <a:pt x="13432" y="5572"/>
                </a:lnTo>
                <a:lnTo>
                  <a:pt x="13578" y="5499"/>
                </a:lnTo>
                <a:lnTo>
                  <a:pt x="13870" y="5329"/>
                </a:lnTo>
                <a:lnTo>
                  <a:pt x="14016" y="5256"/>
                </a:lnTo>
                <a:lnTo>
                  <a:pt x="14162" y="5207"/>
                </a:lnTo>
                <a:lnTo>
                  <a:pt x="14211" y="5159"/>
                </a:lnTo>
                <a:lnTo>
                  <a:pt x="14381" y="5621"/>
                </a:lnTo>
                <a:lnTo>
                  <a:pt x="14502" y="6059"/>
                </a:lnTo>
                <a:lnTo>
                  <a:pt x="14600" y="6448"/>
                </a:lnTo>
                <a:lnTo>
                  <a:pt x="14648" y="6862"/>
                </a:lnTo>
                <a:lnTo>
                  <a:pt x="14746" y="7665"/>
                </a:lnTo>
                <a:lnTo>
                  <a:pt x="14746" y="7860"/>
                </a:lnTo>
                <a:lnTo>
                  <a:pt x="14746" y="8054"/>
                </a:lnTo>
                <a:lnTo>
                  <a:pt x="14575" y="8030"/>
                </a:lnTo>
                <a:lnTo>
                  <a:pt x="14138" y="8030"/>
                </a:lnTo>
                <a:lnTo>
                  <a:pt x="14016" y="8054"/>
                </a:lnTo>
                <a:lnTo>
                  <a:pt x="13919" y="8079"/>
                </a:lnTo>
                <a:lnTo>
                  <a:pt x="13821" y="8127"/>
                </a:lnTo>
                <a:lnTo>
                  <a:pt x="13748" y="8200"/>
                </a:lnTo>
                <a:lnTo>
                  <a:pt x="13724" y="8273"/>
                </a:lnTo>
                <a:lnTo>
                  <a:pt x="13700" y="8322"/>
                </a:lnTo>
                <a:lnTo>
                  <a:pt x="13724" y="8346"/>
                </a:lnTo>
                <a:lnTo>
                  <a:pt x="13773" y="8419"/>
                </a:lnTo>
                <a:lnTo>
                  <a:pt x="13846" y="8444"/>
                </a:lnTo>
                <a:lnTo>
                  <a:pt x="13992" y="8492"/>
                </a:lnTo>
                <a:lnTo>
                  <a:pt x="14138" y="8517"/>
                </a:lnTo>
                <a:lnTo>
                  <a:pt x="14284" y="8517"/>
                </a:lnTo>
                <a:lnTo>
                  <a:pt x="14527" y="8565"/>
                </a:lnTo>
                <a:lnTo>
                  <a:pt x="14746" y="8614"/>
                </a:lnTo>
                <a:lnTo>
                  <a:pt x="14794" y="8809"/>
                </a:lnTo>
                <a:lnTo>
                  <a:pt x="14770" y="9052"/>
                </a:lnTo>
                <a:lnTo>
                  <a:pt x="14697" y="9441"/>
                </a:lnTo>
                <a:lnTo>
                  <a:pt x="14600" y="9806"/>
                </a:lnTo>
                <a:lnTo>
                  <a:pt x="14356" y="10560"/>
                </a:lnTo>
                <a:lnTo>
                  <a:pt x="14186" y="11023"/>
                </a:lnTo>
                <a:lnTo>
                  <a:pt x="13992" y="11461"/>
                </a:lnTo>
                <a:lnTo>
                  <a:pt x="13821" y="11363"/>
                </a:lnTo>
                <a:lnTo>
                  <a:pt x="13651" y="11290"/>
                </a:lnTo>
                <a:lnTo>
                  <a:pt x="13456" y="11169"/>
                </a:lnTo>
                <a:lnTo>
                  <a:pt x="13335" y="11096"/>
                </a:lnTo>
                <a:lnTo>
                  <a:pt x="13237" y="11047"/>
                </a:lnTo>
                <a:lnTo>
                  <a:pt x="13164" y="11047"/>
                </a:lnTo>
                <a:lnTo>
                  <a:pt x="13091" y="11071"/>
                </a:lnTo>
                <a:lnTo>
                  <a:pt x="13043" y="11096"/>
                </a:lnTo>
                <a:lnTo>
                  <a:pt x="13018" y="11120"/>
                </a:lnTo>
                <a:lnTo>
                  <a:pt x="12994" y="11193"/>
                </a:lnTo>
                <a:lnTo>
                  <a:pt x="12970" y="11242"/>
                </a:lnTo>
                <a:lnTo>
                  <a:pt x="12970" y="11315"/>
                </a:lnTo>
                <a:lnTo>
                  <a:pt x="12994" y="11363"/>
                </a:lnTo>
                <a:lnTo>
                  <a:pt x="13067" y="11461"/>
                </a:lnTo>
                <a:lnTo>
                  <a:pt x="13164" y="11558"/>
                </a:lnTo>
                <a:lnTo>
                  <a:pt x="13383" y="11680"/>
                </a:lnTo>
                <a:lnTo>
                  <a:pt x="13554" y="11801"/>
                </a:lnTo>
                <a:lnTo>
                  <a:pt x="13651" y="11850"/>
                </a:lnTo>
                <a:lnTo>
                  <a:pt x="13748" y="11899"/>
                </a:lnTo>
                <a:lnTo>
                  <a:pt x="13578" y="12191"/>
                </a:lnTo>
                <a:lnTo>
                  <a:pt x="13359" y="12483"/>
                </a:lnTo>
                <a:lnTo>
                  <a:pt x="13164" y="12750"/>
                </a:lnTo>
                <a:lnTo>
                  <a:pt x="12921" y="13018"/>
                </a:lnTo>
                <a:lnTo>
                  <a:pt x="12629" y="13334"/>
                </a:lnTo>
                <a:lnTo>
                  <a:pt x="12337" y="13602"/>
                </a:lnTo>
                <a:lnTo>
                  <a:pt x="11996" y="13845"/>
                </a:lnTo>
                <a:lnTo>
                  <a:pt x="11656" y="14064"/>
                </a:lnTo>
                <a:lnTo>
                  <a:pt x="11558" y="13845"/>
                </a:lnTo>
                <a:lnTo>
                  <a:pt x="11437" y="13626"/>
                </a:lnTo>
                <a:lnTo>
                  <a:pt x="11266" y="13383"/>
                </a:lnTo>
                <a:lnTo>
                  <a:pt x="11169" y="13261"/>
                </a:lnTo>
                <a:lnTo>
                  <a:pt x="11047" y="13188"/>
                </a:lnTo>
                <a:lnTo>
                  <a:pt x="10974" y="13188"/>
                </a:lnTo>
                <a:lnTo>
                  <a:pt x="10926" y="13261"/>
                </a:lnTo>
                <a:lnTo>
                  <a:pt x="10901" y="13334"/>
                </a:lnTo>
                <a:lnTo>
                  <a:pt x="10901" y="13383"/>
                </a:lnTo>
                <a:lnTo>
                  <a:pt x="10926" y="13529"/>
                </a:lnTo>
                <a:lnTo>
                  <a:pt x="11047" y="13772"/>
                </a:lnTo>
                <a:lnTo>
                  <a:pt x="11266" y="14259"/>
                </a:lnTo>
                <a:lnTo>
                  <a:pt x="10926" y="14405"/>
                </a:lnTo>
                <a:lnTo>
                  <a:pt x="10561" y="14502"/>
                </a:lnTo>
                <a:lnTo>
                  <a:pt x="10220" y="14575"/>
                </a:lnTo>
                <a:lnTo>
                  <a:pt x="9879" y="14624"/>
                </a:lnTo>
                <a:lnTo>
                  <a:pt x="9198" y="14721"/>
                </a:lnTo>
                <a:lnTo>
                  <a:pt x="8857" y="14794"/>
                </a:lnTo>
                <a:lnTo>
                  <a:pt x="8663" y="14819"/>
                </a:lnTo>
                <a:lnTo>
                  <a:pt x="8517" y="14892"/>
                </a:lnTo>
                <a:lnTo>
                  <a:pt x="8249" y="14892"/>
                </a:lnTo>
                <a:lnTo>
                  <a:pt x="8249" y="14673"/>
                </a:lnTo>
                <a:lnTo>
                  <a:pt x="8273" y="14429"/>
                </a:lnTo>
                <a:lnTo>
                  <a:pt x="8273" y="14308"/>
                </a:lnTo>
                <a:lnTo>
                  <a:pt x="8249" y="14186"/>
                </a:lnTo>
                <a:lnTo>
                  <a:pt x="8225" y="14089"/>
                </a:lnTo>
                <a:lnTo>
                  <a:pt x="8152" y="13991"/>
                </a:lnTo>
                <a:lnTo>
                  <a:pt x="8127" y="13967"/>
                </a:lnTo>
                <a:lnTo>
                  <a:pt x="8030" y="13967"/>
                </a:lnTo>
                <a:lnTo>
                  <a:pt x="8006" y="13991"/>
                </a:lnTo>
                <a:lnTo>
                  <a:pt x="7933" y="14113"/>
                </a:lnTo>
                <a:lnTo>
                  <a:pt x="7884" y="14235"/>
                </a:lnTo>
                <a:lnTo>
                  <a:pt x="7860" y="14478"/>
                </a:lnTo>
                <a:lnTo>
                  <a:pt x="7835" y="14697"/>
                </a:lnTo>
                <a:lnTo>
                  <a:pt x="7860" y="14916"/>
                </a:lnTo>
                <a:lnTo>
                  <a:pt x="7373" y="14916"/>
                </a:lnTo>
                <a:lnTo>
                  <a:pt x="6911" y="14892"/>
                </a:lnTo>
                <a:lnTo>
                  <a:pt x="6448" y="14819"/>
                </a:lnTo>
                <a:lnTo>
                  <a:pt x="5986" y="14746"/>
                </a:lnTo>
                <a:lnTo>
                  <a:pt x="5694" y="14673"/>
                </a:lnTo>
                <a:lnTo>
                  <a:pt x="5402" y="14551"/>
                </a:lnTo>
                <a:lnTo>
                  <a:pt x="5135" y="14429"/>
                </a:lnTo>
                <a:lnTo>
                  <a:pt x="4891" y="14283"/>
                </a:lnTo>
                <a:lnTo>
                  <a:pt x="4940" y="14210"/>
                </a:lnTo>
                <a:lnTo>
                  <a:pt x="5208" y="13748"/>
                </a:lnTo>
                <a:lnTo>
                  <a:pt x="5329" y="13480"/>
                </a:lnTo>
                <a:lnTo>
                  <a:pt x="5378" y="13359"/>
                </a:lnTo>
                <a:lnTo>
                  <a:pt x="5402" y="13213"/>
                </a:lnTo>
                <a:lnTo>
                  <a:pt x="5402" y="13164"/>
                </a:lnTo>
                <a:lnTo>
                  <a:pt x="5378" y="13140"/>
                </a:lnTo>
                <a:lnTo>
                  <a:pt x="5305" y="13091"/>
                </a:lnTo>
                <a:lnTo>
                  <a:pt x="5232" y="13067"/>
                </a:lnTo>
                <a:lnTo>
                  <a:pt x="5135" y="13115"/>
                </a:lnTo>
                <a:lnTo>
                  <a:pt x="5062" y="13188"/>
                </a:lnTo>
                <a:lnTo>
                  <a:pt x="4989" y="13286"/>
                </a:lnTo>
                <a:lnTo>
                  <a:pt x="4867" y="13505"/>
                </a:lnTo>
                <a:lnTo>
                  <a:pt x="4575" y="13991"/>
                </a:lnTo>
                <a:lnTo>
                  <a:pt x="4551" y="14040"/>
                </a:lnTo>
                <a:lnTo>
                  <a:pt x="4137" y="13675"/>
                </a:lnTo>
                <a:lnTo>
                  <a:pt x="3748" y="13286"/>
                </a:lnTo>
                <a:lnTo>
                  <a:pt x="3407" y="12921"/>
                </a:lnTo>
                <a:lnTo>
                  <a:pt x="3091" y="12556"/>
                </a:lnTo>
                <a:lnTo>
                  <a:pt x="2799" y="12191"/>
                </a:lnTo>
                <a:lnTo>
                  <a:pt x="2531" y="11801"/>
                </a:lnTo>
                <a:lnTo>
                  <a:pt x="2774" y="11704"/>
                </a:lnTo>
                <a:lnTo>
                  <a:pt x="3042" y="11582"/>
                </a:lnTo>
                <a:lnTo>
                  <a:pt x="3285" y="11436"/>
                </a:lnTo>
                <a:lnTo>
                  <a:pt x="3358" y="11363"/>
                </a:lnTo>
                <a:lnTo>
                  <a:pt x="3358" y="11290"/>
                </a:lnTo>
                <a:lnTo>
                  <a:pt x="3334" y="11217"/>
                </a:lnTo>
                <a:lnTo>
                  <a:pt x="3310" y="11144"/>
                </a:lnTo>
                <a:lnTo>
                  <a:pt x="3237" y="11096"/>
                </a:lnTo>
                <a:lnTo>
                  <a:pt x="3164" y="11071"/>
                </a:lnTo>
                <a:lnTo>
                  <a:pt x="3066" y="11071"/>
                </a:lnTo>
                <a:lnTo>
                  <a:pt x="2993" y="11120"/>
                </a:lnTo>
                <a:lnTo>
                  <a:pt x="2799" y="11266"/>
                </a:lnTo>
                <a:lnTo>
                  <a:pt x="2580" y="11363"/>
                </a:lnTo>
                <a:lnTo>
                  <a:pt x="2312" y="11461"/>
                </a:lnTo>
                <a:lnTo>
                  <a:pt x="2117" y="11144"/>
                </a:lnTo>
                <a:lnTo>
                  <a:pt x="1947" y="10828"/>
                </a:lnTo>
                <a:lnTo>
                  <a:pt x="1777" y="10487"/>
                </a:lnTo>
                <a:lnTo>
                  <a:pt x="1631" y="10122"/>
                </a:lnTo>
                <a:lnTo>
                  <a:pt x="1509" y="9782"/>
                </a:lnTo>
                <a:lnTo>
                  <a:pt x="1412" y="9393"/>
                </a:lnTo>
                <a:lnTo>
                  <a:pt x="1363" y="9198"/>
                </a:lnTo>
                <a:lnTo>
                  <a:pt x="1363" y="8979"/>
                </a:lnTo>
                <a:lnTo>
                  <a:pt x="1387" y="8565"/>
                </a:lnTo>
                <a:lnTo>
                  <a:pt x="1412" y="8492"/>
                </a:lnTo>
                <a:lnTo>
                  <a:pt x="1558" y="8517"/>
                </a:lnTo>
                <a:lnTo>
                  <a:pt x="2190" y="8517"/>
                </a:lnTo>
                <a:lnTo>
                  <a:pt x="2288" y="8492"/>
                </a:lnTo>
                <a:lnTo>
                  <a:pt x="2361" y="8444"/>
                </a:lnTo>
                <a:lnTo>
                  <a:pt x="2409" y="8371"/>
                </a:lnTo>
                <a:lnTo>
                  <a:pt x="2409" y="8298"/>
                </a:lnTo>
                <a:lnTo>
                  <a:pt x="2409" y="8200"/>
                </a:lnTo>
                <a:lnTo>
                  <a:pt x="2361" y="8127"/>
                </a:lnTo>
                <a:lnTo>
                  <a:pt x="2288" y="8079"/>
                </a:lnTo>
                <a:lnTo>
                  <a:pt x="2190" y="8054"/>
                </a:lnTo>
                <a:lnTo>
                  <a:pt x="1971" y="8054"/>
                </a:lnTo>
                <a:lnTo>
                  <a:pt x="1752" y="8079"/>
                </a:lnTo>
                <a:lnTo>
                  <a:pt x="1509" y="8103"/>
                </a:lnTo>
                <a:lnTo>
                  <a:pt x="1606" y="7446"/>
                </a:lnTo>
                <a:lnTo>
                  <a:pt x="1704" y="6789"/>
                </a:lnTo>
                <a:lnTo>
                  <a:pt x="1801" y="6132"/>
                </a:lnTo>
                <a:lnTo>
                  <a:pt x="1898" y="5816"/>
                </a:lnTo>
                <a:lnTo>
                  <a:pt x="1996" y="5499"/>
                </a:lnTo>
                <a:lnTo>
                  <a:pt x="2117" y="5159"/>
                </a:lnTo>
                <a:lnTo>
                  <a:pt x="2288" y="5305"/>
                </a:lnTo>
                <a:lnTo>
                  <a:pt x="2458" y="5426"/>
                </a:lnTo>
                <a:lnTo>
                  <a:pt x="2701" y="5597"/>
                </a:lnTo>
                <a:lnTo>
                  <a:pt x="2823" y="5645"/>
                </a:lnTo>
                <a:lnTo>
                  <a:pt x="2945" y="5694"/>
                </a:lnTo>
                <a:lnTo>
                  <a:pt x="3066" y="5694"/>
                </a:lnTo>
                <a:lnTo>
                  <a:pt x="3139" y="5670"/>
                </a:lnTo>
                <a:lnTo>
                  <a:pt x="3212" y="5597"/>
                </a:lnTo>
                <a:lnTo>
                  <a:pt x="3237" y="5524"/>
                </a:lnTo>
                <a:lnTo>
                  <a:pt x="3237" y="5451"/>
                </a:lnTo>
                <a:lnTo>
                  <a:pt x="3237" y="5353"/>
                </a:lnTo>
                <a:lnTo>
                  <a:pt x="3164" y="5280"/>
                </a:lnTo>
                <a:lnTo>
                  <a:pt x="3091" y="5232"/>
                </a:lnTo>
                <a:lnTo>
                  <a:pt x="2872" y="5134"/>
                </a:lnTo>
                <a:lnTo>
                  <a:pt x="2677" y="5037"/>
                </a:lnTo>
                <a:lnTo>
                  <a:pt x="2482" y="4915"/>
                </a:lnTo>
                <a:lnTo>
                  <a:pt x="2288" y="4842"/>
                </a:lnTo>
                <a:lnTo>
                  <a:pt x="2555" y="4429"/>
                </a:lnTo>
                <a:lnTo>
                  <a:pt x="2847" y="4039"/>
                </a:lnTo>
                <a:lnTo>
                  <a:pt x="3188" y="3674"/>
                </a:lnTo>
                <a:lnTo>
                  <a:pt x="3529" y="3334"/>
                </a:lnTo>
                <a:lnTo>
                  <a:pt x="3796" y="3090"/>
                </a:lnTo>
                <a:lnTo>
                  <a:pt x="4088" y="2896"/>
                </a:lnTo>
                <a:lnTo>
                  <a:pt x="4380" y="2701"/>
                </a:lnTo>
                <a:lnTo>
                  <a:pt x="4697" y="2506"/>
                </a:lnTo>
                <a:lnTo>
                  <a:pt x="4770" y="2677"/>
                </a:lnTo>
                <a:lnTo>
                  <a:pt x="4867" y="2847"/>
                </a:lnTo>
                <a:lnTo>
                  <a:pt x="4989" y="3090"/>
                </a:lnTo>
                <a:lnTo>
                  <a:pt x="5062" y="3188"/>
                </a:lnTo>
                <a:lnTo>
                  <a:pt x="5159" y="3285"/>
                </a:lnTo>
                <a:lnTo>
                  <a:pt x="5232" y="3334"/>
                </a:lnTo>
                <a:lnTo>
                  <a:pt x="5329" y="3334"/>
                </a:lnTo>
                <a:lnTo>
                  <a:pt x="5402" y="3309"/>
                </a:lnTo>
                <a:lnTo>
                  <a:pt x="5475" y="3261"/>
                </a:lnTo>
                <a:lnTo>
                  <a:pt x="5524" y="3188"/>
                </a:lnTo>
                <a:lnTo>
                  <a:pt x="5548" y="3115"/>
                </a:lnTo>
                <a:lnTo>
                  <a:pt x="5524" y="3042"/>
                </a:lnTo>
                <a:lnTo>
                  <a:pt x="5475" y="2969"/>
                </a:lnTo>
                <a:lnTo>
                  <a:pt x="5402" y="2920"/>
                </a:lnTo>
                <a:lnTo>
                  <a:pt x="5354" y="2847"/>
                </a:lnTo>
                <a:lnTo>
                  <a:pt x="5232" y="2677"/>
                </a:lnTo>
                <a:lnTo>
                  <a:pt x="5135" y="2506"/>
                </a:lnTo>
                <a:lnTo>
                  <a:pt x="5013" y="2360"/>
                </a:lnTo>
                <a:lnTo>
                  <a:pt x="5402" y="2166"/>
                </a:lnTo>
                <a:lnTo>
                  <a:pt x="5792" y="2020"/>
                </a:lnTo>
                <a:lnTo>
                  <a:pt x="6084" y="1922"/>
                </a:lnTo>
                <a:lnTo>
                  <a:pt x="6375" y="1849"/>
                </a:lnTo>
                <a:lnTo>
                  <a:pt x="6984" y="1728"/>
                </a:lnTo>
                <a:lnTo>
                  <a:pt x="7178" y="1703"/>
                </a:lnTo>
                <a:lnTo>
                  <a:pt x="7397" y="1679"/>
                </a:lnTo>
                <a:lnTo>
                  <a:pt x="7616" y="1679"/>
                </a:lnTo>
                <a:lnTo>
                  <a:pt x="7835" y="1655"/>
                </a:lnTo>
                <a:lnTo>
                  <a:pt x="7835" y="1825"/>
                </a:lnTo>
                <a:lnTo>
                  <a:pt x="7835" y="1995"/>
                </a:lnTo>
                <a:lnTo>
                  <a:pt x="7835" y="2287"/>
                </a:lnTo>
                <a:lnTo>
                  <a:pt x="7884" y="2579"/>
                </a:lnTo>
                <a:lnTo>
                  <a:pt x="7908" y="2652"/>
                </a:lnTo>
                <a:lnTo>
                  <a:pt x="7957" y="2701"/>
                </a:lnTo>
                <a:lnTo>
                  <a:pt x="8030" y="2725"/>
                </a:lnTo>
                <a:lnTo>
                  <a:pt x="8127" y="2750"/>
                </a:lnTo>
                <a:lnTo>
                  <a:pt x="8200" y="2725"/>
                </a:lnTo>
                <a:lnTo>
                  <a:pt x="8273" y="2677"/>
                </a:lnTo>
                <a:lnTo>
                  <a:pt x="8322" y="2604"/>
                </a:lnTo>
                <a:lnTo>
                  <a:pt x="8322" y="2506"/>
                </a:lnTo>
                <a:lnTo>
                  <a:pt x="8273" y="1995"/>
                </a:lnTo>
                <a:lnTo>
                  <a:pt x="8273" y="1776"/>
                </a:lnTo>
                <a:lnTo>
                  <a:pt x="8249" y="1655"/>
                </a:lnTo>
                <a:lnTo>
                  <a:pt x="8225" y="1533"/>
                </a:lnTo>
                <a:lnTo>
                  <a:pt x="8444" y="1509"/>
                </a:lnTo>
                <a:close/>
                <a:moveTo>
                  <a:pt x="4575" y="14624"/>
                </a:moveTo>
                <a:lnTo>
                  <a:pt x="4794" y="14746"/>
                </a:lnTo>
                <a:lnTo>
                  <a:pt x="4672" y="14892"/>
                </a:lnTo>
                <a:lnTo>
                  <a:pt x="4526" y="15086"/>
                </a:lnTo>
                <a:lnTo>
                  <a:pt x="4502" y="15135"/>
                </a:lnTo>
                <a:lnTo>
                  <a:pt x="4283" y="14989"/>
                </a:lnTo>
                <a:lnTo>
                  <a:pt x="4380" y="14867"/>
                </a:lnTo>
                <a:lnTo>
                  <a:pt x="4478" y="14746"/>
                </a:lnTo>
                <a:lnTo>
                  <a:pt x="4575" y="14624"/>
                </a:lnTo>
                <a:close/>
                <a:moveTo>
                  <a:pt x="11996" y="14405"/>
                </a:moveTo>
                <a:lnTo>
                  <a:pt x="12045" y="14575"/>
                </a:lnTo>
                <a:lnTo>
                  <a:pt x="12118" y="14770"/>
                </a:lnTo>
                <a:lnTo>
                  <a:pt x="12167" y="14940"/>
                </a:lnTo>
                <a:lnTo>
                  <a:pt x="12191" y="14989"/>
                </a:lnTo>
                <a:lnTo>
                  <a:pt x="11850" y="15184"/>
                </a:lnTo>
                <a:lnTo>
                  <a:pt x="11826" y="15086"/>
                </a:lnTo>
                <a:lnTo>
                  <a:pt x="11777" y="14989"/>
                </a:lnTo>
                <a:lnTo>
                  <a:pt x="11656" y="14819"/>
                </a:lnTo>
                <a:lnTo>
                  <a:pt x="11534" y="14648"/>
                </a:lnTo>
                <a:lnTo>
                  <a:pt x="11777" y="14527"/>
                </a:lnTo>
                <a:lnTo>
                  <a:pt x="11996" y="14405"/>
                </a:lnTo>
                <a:close/>
                <a:moveTo>
                  <a:pt x="11339" y="14746"/>
                </a:moveTo>
                <a:lnTo>
                  <a:pt x="11364" y="14892"/>
                </a:lnTo>
                <a:lnTo>
                  <a:pt x="11437" y="15111"/>
                </a:lnTo>
                <a:lnTo>
                  <a:pt x="11558" y="15330"/>
                </a:lnTo>
                <a:lnTo>
                  <a:pt x="11169" y="15500"/>
                </a:lnTo>
                <a:lnTo>
                  <a:pt x="11193" y="15451"/>
                </a:lnTo>
                <a:lnTo>
                  <a:pt x="11169" y="15378"/>
                </a:lnTo>
                <a:lnTo>
                  <a:pt x="10901" y="15086"/>
                </a:lnTo>
                <a:lnTo>
                  <a:pt x="10804" y="14916"/>
                </a:lnTo>
                <a:lnTo>
                  <a:pt x="11023" y="14843"/>
                </a:lnTo>
                <a:lnTo>
                  <a:pt x="11339" y="14746"/>
                </a:lnTo>
                <a:close/>
                <a:moveTo>
                  <a:pt x="5135" y="14916"/>
                </a:moveTo>
                <a:lnTo>
                  <a:pt x="5548" y="15086"/>
                </a:lnTo>
                <a:lnTo>
                  <a:pt x="5402" y="15232"/>
                </a:lnTo>
                <a:lnTo>
                  <a:pt x="5281" y="15403"/>
                </a:lnTo>
                <a:lnTo>
                  <a:pt x="5232" y="15500"/>
                </a:lnTo>
                <a:lnTo>
                  <a:pt x="5208" y="15573"/>
                </a:lnTo>
                <a:lnTo>
                  <a:pt x="5208" y="15646"/>
                </a:lnTo>
                <a:lnTo>
                  <a:pt x="5183" y="15646"/>
                </a:lnTo>
                <a:lnTo>
                  <a:pt x="5086" y="15597"/>
                </a:lnTo>
                <a:lnTo>
                  <a:pt x="4989" y="15549"/>
                </a:lnTo>
                <a:lnTo>
                  <a:pt x="4818" y="15427"/>
                </a:lnTo>
                <a:lnTo>
                  <a:pt x="4891" y="15305"/>
                </a:lnTo>
                <a:lnTo>
                  <a:pt x="4964" y="15208"/>
                </a:lnTo>
                <a:lnTo>
                  <a:pt x="5086" y="15013"/>
                </a:lnTo>
                <a:lnTo>
                  <a:pt x="5086" y="14965"/>
                </a:lnTo>
                <a:lnTo>
                  <a:pt x="5110" y="14965"/>
                </a:lnTo>
                <a:lnTo>
                  <a:pt x="5110" y="14940"/>
                </a:lnTo>
                <a:lnTo>
                  <a:pt x="5135" y="14916"/>
                </a:lnTo>
                <a:close/>
                <a:moveTo>
                  <a:pt x="10561" y="14965"/>
                </a:moveTo>
                <a:lnTo>
                  <a:pt x="10609" y="15135"/>
                </a:lnTo>
                <a:lnTo>
                  <a:pt x="10707" y="15305"/>
                </a:lnTo>
                <a:lnTo>
                  <a:pt x="10804" y="15451"/>
                </a:lnTo>
                <a:lnTo>
                  <a:pt x="10926" y="15573"/>
                </a:lnTo>
                <a:lnTo>
                  <a:pt x="10950" y="15597"/>
                </a:lnTo>
                <a:lnTo>
                  <a:pt x="10877" y="15622"/>
                </a:lnTo>
                <a:lnTo>
                  <a:pt x="10609" y="15719"/>
                </a:lnTo>
                <a:lnTo>
                  <a:pt x="10585" y="15670"/>
                </a:lnTo>
                <a:lnTo>
                  <a:pt x="10512" y="15476"/>
                </a:lnTo>
                <a:lnTo>
                  <a:pt x="10415" y="15305"/>
                </a:lnTo>
                <a:lnTo>
                  <a:pt x="10342" y="15184"/>
                </a:lnTo>
                <a:lnTo>
                  <a:pt x="10293" y="15038"/>
                </a:lnTo>
                <a:lnTo>
                  <a:pt x="10561" y="14965"/>
                </a:lnTo>
                <a:close/>
                <a:moveTo>
                  <a:pt x="5913" y="15184"/>
                </a:moveTo>
                <a:lnTo>
                  <a:pt x="6327" y="15257"/>
                </a:lnTo>
                <a:lnTo>
                  <a:pt x="6181" y="15403"/>
                </a:lnTo>
                <a:lnTo>
                  <a:pt x="6084" y="15500"/>
                </a:lnTo>
                <a:lnTo>
                  <a:pt x="5986" y="15597"/>
                </a:lnTo>
                <a:lnTo>
                  <a:pt x="5913" y="15743"/>
                </a:lnTo>
                <a:lnTo>
                  <a:pt x="5889" y="15792"/>
                </a:lnTo>
                <a:lnTo>
                  <a:pt x="5865" y="15865"/>
                </a:lnTo>
                <a:lnTo>
                  <a:pt x="5524" y="15768"/>
                </a:lnTo>
                <a:lnTo>
                  <a:pt x="5621" y="15622"/>
                </a:lnTo>
                <a:lnTo>
                  <a:pt x="5694" y="15476"/>
                </a:lnTo>
                <a:lnTo>
                  <a:pt x="5889" y="15208"/>
                </a:lnTo>
                <a:lnTo>
                  <a:pt x="5913" y="15184"/>
                </a:lnTo>
                <a:close/>
                <a:moveTo>
                  <a:pt x="10025" y="15062"/>
                </a:moveTo>
                <a:lnTo>
                  <a:pt x="10025" y="15159"/>
                </a:lnTo>
                <a:lnTo>
                  <a:pt x="10025" y="15232"/>
                </a:lnTo>
                <a:lnTo>
                  <a:pt x="10074" y="15427"/>
                </a:lnTo>
                <a:lnTo>
                  <a:pt x="10171" y="15597"/>
                </a:lnTo>
                <a:lnTo>
                  <a:pt x="10220" y="15768"/>
                </a:lnTo>
                <a:lnTo>
                  <a:pt x="10244" y="15816"/>
                </a:lnTo>
                <a:lnTo>
                  <a:pt x="9758" y="15914"/>
                </a:lnTo>
                <a:lnTo>
                  <a:pt x="9758" y="15841"/>
                </a:lnTo>
                <a:lnTo>
                  <a:pt x="9758" y="15743"/>
                </a:lnTo>
                <a:lnTo>
                  <a:pt x="9709" y="15597"/>
                </a:lnTo>
                <a:lnTo>
                  <a:pt x="9660" y="15354"/>
                </a:lnTo>
                <a:lnTo>
                  <a:pt x="9660" y="15135"/>
                </a:lnTo>
                <a:lnTo>
                  <a:pt x="10025" y="15062"/>
                </a:lnTo>
                <a:close/>
                <a:moveTo>
                  <a:pt x="9466" y="15135"/>
                </a:moveTo>
                <a:lnTo>
                  <a:pt x="9441" y="15257"/>
                </a:lnTo>
                <a:lnTo>
                  <a:pt x="9417" y="15354"/>
                </a:lnTo>
                <a:lnTo>
                  <a:pt x="9417" y="15549"/>
                </a:lnTo>
                <a:lnTo>
                  <a:pt x="9417" y="15768"/>
                </a:lnTo>
                <a:lnTo>
                  <a:pt x="9441" y="15889"/>
                </a:lnTo>
                <a:lnTo>
                  <a:pt x="9490" y="15987"/>
                </a:lnTo>
                <a:lnTo>
                  <a:pt x="9441" y="15987"/>
                </a:lnTo>
                <a:lnTo>
                  <a:pt x="9247" y="16011"/>
                </a:lnTo>
                <a:lnTo>
                  <a:pt x="9222" y="15889"/>
                </a:lnTo>
                <a:lnTo>
                  <a:pt x="9198" y="15768"/>
                </a:lnTo>
                <a:lnTo>
                  <a:pt x="9125" y="15451"/>
                </a:lnTo>
                <a:lnTo>
                  <a:pt x="9125" y="15354"/>
                </a:lnTo>
                <a:lnTo>
                  <a:pt x="9076" y="15208"/>
                </a:lnTo>
                <a:lnTo>
                  <a:pt x="9441" y="15159"/>
                </a:lnTo>
                <a:lnTo>
                  <a:pt x="9466" y="15135"/>
                </a:lnTo>
                <a:close/>
                <a:moveTo>
                  <a:pt x="6594" y="15305"/>
                </a:moveTo>
                <a:lnTo>
                  <a:pt x="7032" y="15354"/>
                </a:lnTo>
                <a:lnTo>
                  <a:pt x="6984" y="15476"/>
                </a:lnTo>
                <a:lnTo>
                  <a:pt x="6935" y="15573"/>
                </a:lnTo>
                <a:lnTo>
                  <a:pt x="6886" y="15743"/>
                </a:lnTo>
                <a:lnTo>
                  <a:pt x="6813" y="15889"/>
                </a:lnTo>
                <a:lnTo>
                  <a:pt x="6765" y="15962"/>
                </a:lnTo>
                <a:lnTo>
                  <a:pt x="6740" y="16060"/>
                </a:lnTo>
                <a:lnTo>
                  <a:pt x="6254" y="15962"/>
                </a:lnTo>
                <a:lnTo>
                  <a:pt x="6351" y="15816"/>
                </a:lnTo>
                <a:lnTo>
                  <a:pt x="6448" y="15646"/>
                </a:lnTo>
                <a:lnTo>
                  <a:pt x="6521" y="15500"/>
                </a:lnTo>
                <a:lnTo>
                  <a:pt x="6570" y="15403"/>
                </a:lnTo>
                <a:lnTo>
                  <a:pt x="6594" y="15305"/>
                </a:lnTo>
                <a:close/>
                <a:moveTo>
                  <a:pt x="8249" y="15354"/>
                </a:moveTo>
                <a:lnTo>
                  <a:pt x="8225" y="15476"/>
                </a:lnTo>
                <a:lnTo>
                  <a:pt x="8200" y="15573"/>
                </a:lnTo>
                <a:lnTo>
                  <a:pt x="8200" y="15695"/>
                </a:lnTo>
                <a:lnTo>
                  <a:pt x="8200" y="15816"/>
                </a:lnTo>
                <a:lnTo>
                  <a:pt x="8273" y="16035"/>
                </a:lnTo>
                <a:lnTo>
                  <a:pt x="8127" y="16060"/>
                </a:lnTo>
                <a:lnTo>
                  <a:pt x="8103" y="16011"/>
                </a:lnTo>
                <a:lnTo>
                  <a:pt x="8079" y="15962"/>
                </a:lnTo>
                <a:lnTo>
                  <a:pt x="8054" y="15938"/>
                </a:lnTo>
                <a:lnTo>
                  <a:pt x="8054" y="15914"/>
                </a:lnTo>
                <a:lnTo>
                  <a:pt x="8054" y="15695"/>
                </a:lnTo>
                <a:lnTo>
                  <a:pt x="8079" y="15476"/>
                </a:lnTo>
                <a:lnTo>
                  <a:pt x="8079" y="15354"/>
                </a:lnTo>
                <a:close/>
                <a:moveTo>
                  <a:pt x="8930" y="15232"/>
                </a:moveTo>
                <a:lnTo>
                  <a:pt x="8906" y="15305"/>
                </a:lnTo>
                <a:lnTo>
                  <a:pt x="8882" y="15403"/>
                </a:lnTo>
                <a:lnTo>
                  <a:pt x="8857" y="15573"/>
                </a:lnTo>
                <a:lnTo>
                  <a:pt x="8857" y="15816"/>
                </a:lnTo>
                <a:lnTo>
                  <a:pt x="8882" y="15938"/>
                </a:lnTo>
                <a:lnTo>
                  <a:pt x="8930" y="16060"/>
                </a:lnTo>
                <a:lnTo>
                  <a:pt x="8638" y="16084"/>
                </a:lnTo>
                <a:lnTo>
                  <a:pt x="8638" y="16035"/>
                </a:lnTo>
                <a:lnTo>
                  <a:pt x="8638" y="15987"/>
                </a:lnTo>
                <a:lnTo>
                  <a:pt x="8565" y="15816"/>
                </a:lnTo>
                <a:lnTo>
                  <a:pt x="8517" y="15622"/>
                </a:lnTo>
                <a:lnTo>
                  <a:pt x="8541" y="15476"/>
                </a:lnTo>
                <a:lnTo>
                  <a:pt x="8541" y="15330"/>
                </a:lnTo>
                <a:lnTo>
                  <a:pt x="8614" y="15305"/>
                </a:lnTo>
                <a:lnTo>
                  <a:pt x="8663" y="15257"/>
                </a:lnTo>
                <a:lnTo>
                  <a:pt x="8930" y="15232"/>
                </a:lnTo>
                <a:close/>
                <a:moveTo>
                  <a:pt x="7738" y="15378"/>
                </a:moveTo>
                <a:lnTo>
                  <a:pt x="7689" y="15646"/>
                </a:lnTo>
                <a:lnTo>
                  <a:pt x="7665" y="15914"/>
                </a:lnTo>
                <a:lnTo>
                  <a:pt x="7689" y="16011"/>
                </a:lnTo>
                <a:lnTo>
                  <a:pt x="7714" y="16108"/>
                </a:lnTo>
                <a:lnTo>
                  <a:pt x="7446" y="16133"/>
                </a:lnTo>
                <a:lnTo>
                  <a:pt x="7178" y="16108"/>
                </a:lnTo>
                <a:lnTo>
                  <a:pt x="7203" y="16060"/>
                </a:lnTo>
                <a:lnTo>
                  <a:pt x="7276" y="15865"/>
                </a:lnTo>
                <a:lnTo>
                  <a:pt x="7349" y="15622"/>
                </a:lnTo>
                <a:lnTo>
                  <a:pt x="7397" y="15378"/>
                </a:lnTo>
                <a:close/>
                <a:moveTo>
                  <a:pt x="8419" y="0"/>
                </a:moveTo>
                <a:lnTo>
                  <a:pt x="8006" y="25"/>
                </a:lnTo>
                <a:lnTo>
                  <a:pt x="7592" y="98"/>
                </a:lnTo>
                <a:lnTo>
                  <a:pt x="7349" y="73"/>
                </a:lnTo>
                <a:lnTo>
                  <a:pt x="7130" y="98"/>
                </a:lnTo>
                <a:lnTo>
                  <a:pt x="6886" y="122"/>
                </a:lnTo>
                <a:lnTo>
                  <a:pt x="6667" y="171"/>
                </a:lnTo>
                <a:lnTo>
                  <a:pt x="6205" y="292"/>
                </a:lnTo>
                <a:lnTo>
                  <a:pt x="5816" y="414"/>
                </a:lnTo>
                <a:lnTo>
                  <a:pt x="5451" y="536"/>
                </a:lnTo>
                <a:lnTo>
                  <a:pt x="5110" y="682"/>
                </a:lnTo>
                <a:lnTo>
                  <a:pt x="4794" y="828"/>
                </a:lnTo>
                <a:lnTo>
                  <a:pt x="4478" y="998"/>
                </a:lnTo>
                <a:lnTo>
                  <a:pt x="3845" y="1363"/>
                </a:lnTo>
                <a:lnTo>
                  <a:pt x="3237" y="1776"/>
                </a:lnTo>
                <a:lnTo>
                  <a:pt x="2872" y="2020"/>
                </a:lnTo>
                <a:lnTo>
                  <a:pt x="2531" y="2287"/>
                </a:lnTo>
                <a:lnTo>
                  <a:pt x="2215" y="2579"/>
                </a:lnTo>
                <a:lnTo>
                  <a:pt x="1923" y="2871"/>
                </a:lnTo>
                <a:lnTo>
                  <a:pt x="1631" y="3212"/>
                </a:lnTo>
                <a:lnTo>
                  <a:pt x="1387" y="3528"/>
                </a:lnTo>
                <a:lnTo>
                  <a:pt x="1144" y="3893"/>
                </a:lnTo>
                <a:lnTo>
                  <a:pt x="949" y="4283"/>
                </a:lnTo>
                <a:lnTo>
                  <a:pt x="755" y="4648"/>
                </a:lnTo>
                <a:lnTo>
                  <a:pt x="609" y="5037"/>
                </a:lnTo>
                <a:lnTo>
                  <a:pt x="463" y="5426"/>
                </a:lnTo>
                <a:lnTo>
                  <a:pt x="341" y="5840"/>
                </a:lnTo>
                <a:lnTo>
                  <a:pt x="244" y="6254"/>
                </a:lnTo>
                <a:lnTo>
                  <a:pt x="146" y="6643"/>
                </a:lnTo>
                <a:lnTo>
                  <a:pt x="98" y="7057"/>
                </a:lnTo>
                <a:lnTo>
                  <a:pt x="49" y="7470"/>
                </a:lnTo>
                <a:lnTo>
                  <a:pt x="0" y="7908"/>
                </a:lnTo>
                <a:lnTo>
                  <a:pt x="0" y="8346"/>
                </a:lnTo>
                <a:lnTo>
                  <a:pt x="0" y="8784"/>
                </a:lnTo>
                <a:lnTo>
                  <a:pt x="25" y="9198"/>
                </a:lnTo>
                <a:lnTo>
                  <a:pt x="98" y="9636"/>
                </a:lnTo>
                <a:lnTo>
                  <a:pt x="171" y="10049"/>
                </a:lnTo>
                <a:lnTo>
                  <a:pt x="268" y="10487"/>
                </a:lnTo>
                <a:lnTo>
                  <a:pt x="390" y="10901"/>
                </a:lnTo>
                <a:lnTo>
                  <a:pt x="560" y="11315"/>
                </a:lnTo>
                <a:lnTo>
                  <a:pt x="730" y="11728"/>
                </a:lnTo>
                <a:lnTo>
                  <a:pt x="949" y="12118"/>
                </a:lnTo>
                <a:lnTo>
                  <a:pt x="1193" y="12507"/>
                </a:lnTo>
                <a:lnTo>
                  <a:pt x="1436" y="12896"/>
                </a:lnTo>
                <a:lnTo>
                  <a:pt x="1704" y="13261"/>
                </a:lnTo>
                <a:lnTo>
                  <a:pt x="2263" y="13967"/>
                </a:lnTo>
                <a:lnTo>
                  <a:pt x="2580" y="14308"/>
                </a:lnTo>
                <a:lnTo>
                  <a:pt x="2896" y="14624"/>
                </a:lnTo>
                <a:lnTo>
                  <a:pt x="3261" y="14892"/>
                </a:lnTo>
                <a:lnTo>
                  <a:pt x="3626" y="15159"/>
                </a:lnTo>
                <a:lnTo>
                  <a:pt x="4015" y="15403"/>
                </a:lnTo>
                <a:lnTo>
                  <a:pt x="4210" y="15524"/>
                </a:lnTo>
                <a:lnTo>
                  <a:pt x="4405" y="15670"/>
                </a:lnTo>
                <a:lnTo>
                  <a:pt x="4648" y="15889"/>
                </a:lnTo>
                <a:lnTo>
                  <a:pt x="4770" y="15987"/>
                </a:lnTo>
                <a:lnTo>
                  <a:pt x="4916" y="16060"/>
                </a:lnTo>
                <a:lnTo>
                  <a:pt x="5329" y="16230"/>
                </a:lnTo>
                <a:lnTo>
                  <a:pt x="5767" y="16352"/>
                </a:lnTo>
                <a:lnTo>
                  <a:pt x="6205" y="16473"/>
                </a:lnTo>
                <a:lnTo>
                  <a:pt x="6643" y="16571"/>
                </a:lnTo>
                <a:lnTo>
                  <a:pt x="7081" y="16619"/>
                </a:lnTo>
                <a:lnTo>
                  <a:pt x="7543" y="16619"/>
                </a:lnTo>
                <a:lnTo>
                  <a:pt x="7981" y="16595"/>
                </a:lnTo>
                <a:lnTo>
                  <a:pt x="8419" y="16522"/>
                </a:lnTo>
                <a:lnTo>
                  <a:pt x="8492" y="16498"/>
                </a:lnTo>
                <a:lnTo>
                  <a:pt x="8541" y="16449"/>
                </a:lnTo>
                <a:lnTo>
                  <a:pt x="8760" y="16498"/>
                </a:lnTo>
                <a:lnTo>
                  <a:pt x="8979" y="16498"/>
                </a:lnTo>
                <a:lnTo>
                  <a:pt x="9417" y="16425"/>
                </a:lnTo>
                <a:lnTo>
                  <a:pt x="9855" y="16352"/>
                </a:lnTo>
                <a:lnTo>
                  <a:pt x="10293" y="16254"/>
                </a:lnTo>
                <a:lnTo>
                  <a:pt x="10707" y="16133"/>
                </a:lnTo>
                <a:lnTo>
                  <a:pt x="11120" y="15987"/>
                </a:lnTo>
                <a:lnTo>
                  <a:pt x="11510" y="15841"/>
                </a:lnTo>
                <a:lnTo>
                  <a:pt x="11875" y="15670"/>
                </a:lnTo>
                <a:lnTo>
                  <a:pt x="12240" y="15476"/>
                </a:lnTo>
                <a:lnTo>
                  <a:pt x="12605" y="15257"/>
                </a:lnTo>
                <a:lnTo>
                  <a:pt x="12945" y="15013"/>
                </a:lnTo>
                <a:lnTo>
                  <a:pt x="13262" y="14770"/>
                </a:lnTo>
                <a:lnTo>
                  <a:pt x="13578" y="14502"/>
                </a:lnTo>
                <a:lnTo>
                  <a:pt x="13870" y="14235"/>
                </a:lnTo>
                <a:lnTo>
                  <a:pt x="14186" y="13918"/>
                </a:lnTo>
                <a:lnTo>
                  <a:pt x="14454" y="13626"/>
                </a:lnTo>
                <a:lnTo>
                  <a:pt x="14697" y="13286"/>
                </a:lnTo>
                <a:lnTo>
                  <a:pt x="14940" y="12945"/>
                </a:lnTo>
                <a:lnTo>
                  <a:pt x="15159" y="12580"/>
                </a:lnTo>
                <a:lnTo>
                  <a:pt x="15354" y="12215"/>
                </a:lnTo>
                <a:lnTo>
                  <a:pt x="15549" y="11850"/>
                </a:lnTo>
                <a:lnTo>
                  <a:pt x="15719" y="11461"/>
                </a:lnTo>
                <a:lnTo>
                  <a:pt x="15865" y="11071"/>
                </a:lnTo>
                <a:lnTo>
                  <a:pt x="16011" y="10658"/>
                </a:lnTo>
                <a:lnTo>
                  <a:pt x="16108" y="10244"/>
                </a:lnTo>
                <a:lnTo>
                  <a:pt x="16206" y="9806"/>
                </a:lnTo>
                <a:lnTo>
                  <a:pt x="16254" y="9514"/>
                </a:lnTo>
                <a:lnTo>
                  <a:pt x="16279" y="9198"/>
                </a:lnTo>
                <a:lnTo>
                  <a:pt x="16279" y="9028"/>
                </a:lnTo>
                <a:lnTo>
                  <a:pt x="16279" y="8882"/>
                </a:lnTo>
                <a:lnTo>
                  <a:pt x="16230" y="8736"/>
                </a:lnTo>
                <a:lnTo>
                  <a:pt x="16157" y="8614"/>
                </a:lnTo>
                <a:lnTo>
                  <a:pt x="16157" y="8298"/>
                </a:lnTo>
                <a:lnTo>
                  <a:pt x="16157" y="8079"/>
                </a:lnTo>
                <a:lnTo>
                  <a:pt x="16157" y="7860"/>
                </a:lnTo>
                <a:lnTo>
                  <a:pt x="16157" y="7641"/>
                </a:lnTo>
                <a:lnTo>
                  <a:pt x="16157" y="7422"/>
                </a:lnTo>
                <a:lnTo>
                  <a:pt x="16084" y="6935"/>
                </a:lnTo>
                <a:lnTo>
                  <a:pt x="15962" y="6448"/>
                </a:lnTo>
                <a:lnTo>
                  <a:pt x="15841" y="5962"/>
                </a:lnTo>
                <a:lnTo>
                  <a:pt x="15743" y="5499"/>
                </a:lnTo>
                <a:lnTo>
                  <a:pt x="15622" y="5061"/>
                </a:lnTo>
                <a:lnTo>
                  <a:pt x="15500" y="4648"/>
                </a:lnTo>
                <a:lnTo>
                  <a:pt x="15330" y="4234"/>
                </a:lnTo>
                <a:lnTo>
                  <a:pt x="15135" y="3845"/>
                </a:lnTo>
                <a:lnTo>
                  <a:pt x="14892" y="3480"/>
                </a:lnTo>
                <a:lnTo>
                  <a:pt x="14648" y="3139"/>
                </a:lnTo>
                <a:lnTo>
                  <a:pt x="14356" y="2798"/>
                </a:lnTo>
                <a:lnTo>
                  <a:pt x="14065" y="2458"/>
                </a:lnTo>
                <a:lnTo>
                  <a:pt x="13724" y="2166"/>
                </a:lnTo>
                <a:lnTo>
                  <a:pt x="13359" y="1874"/>
                </a:lnTo>
                <a:lnTo>
                  <a:pt x="12970" y="1606"/>
                </a:lnTo>
                <a:lnTo>
                  <a:pt x="12556" y="1363"/>
                </a:lnTo>
                <a:lnTo>
                  <a:pt x="12142" y="1144"/>
                </a:lnTo>
                <a:lnTo>
                  <a:pt x="11729" y="925"/>
                </a:lnTo>
                <a:lnTo>
                  <a:pt x="10877" y="560"/>
                </a:lnTo>
                <a:lnTo>
                  <a:pt x="10488" y="414"/>
                </a:lnTo>
                <a:lnTo>
                  <a:pt x="10098" y="292"/>
                </a:lnTo>
                <a:lnTo>
                  <a:pt x="9685" y="171"/>
                </a:lnTo>
                <a:lnTo>
                  <a:pt x="9271" y="73"/>
                </a:lnTo>
                <a:lnTo>
                  <a:pt x="8833" y="25"/>
                </a:lnTo>
                <a:lnTo>
                  <a:pt x="84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1"/>
          <p:cNvSpPr/>
          <p:nvPr/>
        </p:nvSpPr>
        <p:spPr>
          <a:xfrm>
            <a:off x="865953" y="1217195"/>
            <a:ext cx="292109" cy="361659"/>
          </a:xfrm>
          <a:custGeom>
            <a:avLst/>
            <a:gdLst/>
            <a:ahLst/>
            <a:cxnLst/>
            <a:rect l="l" t="t" r="r" b="b"/>
            <a:pathLst>
              <a:path w="16863" h="20878" extrusionOk="0">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1"/>
          <p:cNvSpPr/>
          <p:nvPr/>
        </p:nvSpPr>
        <p:spPr>
          <a:xfrm>
            <a:off x="1331680" y="1217195"/>
            <a:ext cx="292109" cy="361659"/>
          </a:xfrm>
          <a:custGeom>
            <a:avLst/>
            <a:gdLst/>
            <a:ahLst/>
            <a:cxnLst/>
            <a:rect l="l" t="t" r="r" b="b"/>
            <a:pathLst>
              <a:path w="16863" h="20878" extrusionOk="0">
                <a:moveTo>
                  <a:pt x="974" y="1801"/>
                </a:moveTo>
                <a:lnTo>
                  <a:pt x="1144" y="1825"/>
                </a:lnTo>
                <a:lnTo>
                  <a:pt x="1314" y="1874"/>
                </a:lnTo>
                <a:lnTo>
                  <a:pt x="1436" y="1874"/>
                </a:lnTo>
                <a:lnTo>
                  <a:pt x="1455" y="2041"/>
                </a:lnTo>
                <a:lnTo>
                  <a:pt x="1455" y="2041"/>
                </a:lnTo>
                <a:lnTo>
                  <a:pt x="1412" y="2020"/>
                </a:lnTo>
                <a:lnTo>
                  <a:pt x="1290" y="1995"/>
                </a:lnTo>
                <a:lnTo>
                  <a:pt x="1168" y="1995"/>
                </a:lnTo>
                <a:lnTo>
                  <a:pt x="998" y="2068"/>
                </a:lnTo>
                <a:lnTo>
                  <a:pt x="828" y="2166"/>
                </a:lnTo>
                <a:lnTo>
                  <a:pt x="657" y="2287"/>
                </a:lnTo>
                <a:lnTo>
                  <a:pt x="511" y="2409"/>
                </a:lnTo>
                <a:lnTo>
                  <a:pt x="487" y="2093"/>
                </a:lnTo>
                <a:lnTo>
                  <a:pt x="438" y="1801"/>
                </a:lnTo>
                <a:lnTo>
                  <a:pt x="609" y="1825"/>
                </a:lnTo>
                <a:lnTo>
                  <a:pt x="974" y="1801"/>
                </a:lnTo>
                <a:close/>
                <a:moveTo>
                  <a:pt x="1460" y="2093"/>
                </a:moveTo>
                <a:lnTo>
                  <a:pt x="1509" y="2774"/>
                </a:lnTo>
                <a:lnTo>
                  <a:pt x="1509" y="2774"/>
                </a:lnTo>
                <a:lnTo>
                  <a:pt x="1387" y="2750"/>
                </a:lnTo>
                <a:lnTo>
                  <a:pt x="1314" y="2774"/>
                </a:lnTo>
                <a:lnTo>
                  <a:pt x="1266" y="2798"/>
                </a:lnTo>
                <a:lnTo>
                  <a:pt x="925" y="3042"/>
                </a:lnTo>
                <a:lnTo>
                  <a:pt x="560" y="3309"/>
                </a:lnTo>
                <a:lnTo>
                  <a:pt x="511" y="3358"/>
                </a:lnTo>
                <a:lnTo>
                  <a:pt x="511" y="2847"/>
                </a:lnTo>
                <a:lnTo>
                  <a:pt x="536" y="2823"/>
                </a:lnTo>
                <a:lnTo>
                  <a:pt x="706" y="2725"/>
                </a:lnTo>
                <a:lnTo>
                  <a:pt x="852" y="2604"/>
                </a:lnTo>
                <a:lnTo>
                  <a:pt x="1193" y="2409"/>
                </a:lnTo>
                <a:lnTo>
                  <a:pt x="1290" y="2360"/>
                </a:lnTo>
                <a:lnTo>
                  <a:pt x="1363" y="2287"/>
                </a:lnTo>
                <a:lnTo>
                  <a:pt x="1460" y="2117"/>
                </a:lnTo>
                <a:lnTo>
                  <a:pt x="1460" y="2093"/>
                </a:lnTo>
                <a:close/>
                <a:moveTo>
                  <a:pt x="13237" y="803"/>
                </a:moveTo>
                <a:lnTo>
                  <a:pt x="13408" y="949"/>
                </a:lnTo>
                <a:lnTo>
                  <a:pt x="13675" y="1192"/>
                </a:lnTo>
                <a:lnTo>
                  <a:pt x="13943" y="1436"/>
                </a:lnTo>
                <a:lnTo>
                  <a:pt x="14211" y="1655"/>
                </a:lnTo>
                <a:lnTo>
                  <a:pt x="14454" y="1922"/>
                </a:lnTo>
                <a:lnTo>
                  <a:pt x="14721" y="2214"/>
                </a:lnTo>
                <a:lnTo>
                  <a:pt x="14989" y="2482"/>
                </a:lnTo>
                <a:lnTo>
                  <a:pt x="15500" y="3017"/>
                </a:lnTo>
                <a:lnTo>
                  <a:pt x="15670" y="3188"/>
                </a:lnTo>
                <a:lnTo>
                  <a:pt x="15816" y="3382"/>
                </a:lnTo>
                <a:lnTo>
                  <a:pt x="15938" y="3577"/>
                </a:lnTo>
                <a:lnTo>
                  <a:pt x="16108" y="3772"/>
                </a:lnTo>
                <a:lnTo>
                  <a:pt x="15743" y="3796"/>
                </a:lnTo>
                <a:lnTo>
                  <a:pt x="15403" y="3820"/>
                </a:lnTo>
                <a:lnTo>
                  <a:pt x="14697" y="3820"/>
                </a:lnTo>
                <a:lnTo>
                  <a:pt x="14016" y="3796"/>
                </a:lnTo>
                <a:lnTo>
                  <a:pt x="13651" y="3772"/>
                </a:lnTo>
                <a:lnTo>
                  <a:pt x="13310" y="3820"/>
                </a:lnTo>
                <a:lnTo>
                  <a:pt x="13262" y="3042"/>
                </a:lnTo>
                <a:lnTo>
                  <a:pt x="13213" y="2239"/>
                </a:lnTo>
                <a:lnTo>
                  <a:pt x="13189" y="1874"/>
                </a:lnTo>
                <a:lnTo>
                  <a:pt x="13189" y="1533"/>
                </a:lnTo>
                <a:lnTo>
                  <a:pt x="13237" y="803"/>
                </a:lnTo>
                <a:close/>
                <a:moveTo>
                  <a:pt x="1533" y="3163"/>
                </a:moveTo>
                <a:lnTo>
                  <a:pt x="1533" y="3455"/>
                </a:lnTo>
                <a:lnTo>
                  <a:pt x="1363" y="3553"/>
                </a:lnTo>
                <a:lnTo>
                  <a:pt x="1217" y="3650"/>
                </a:lnTo>
                <a:lnTo>
                  <a:pt x="901" y="3918"/>
                </a:lnTo>
                <a:lnTo>
                  <a:pt x="706" y="4064"/>
                </a:lnTo>
                <a:lnTo>
                  <a:pt x="511" y="4210"/>
                </a:lnTo>
                <a:lnTo>
                  <a:pt x="511" y="3845"/>
                </a:lnTo>
                <a:lnTo>
                  <a:pt x="511" y="3747"/>
                </a:lnTo>
                <a:lnTo>
                  <a:pt x="657" y="3699"/>
                </a:lnTo>
                <a:lnTo>
                  <a:pt x="803" y="3626"/>
                </a:lnTo>
                <a:lnTo>
                  <a:pt x="1047" y="3455"/>
                </a:lnTo>
                <a:lnTo>
                  <a:pt x="1387" y="3236"/>
                </a:lnTo>
                <a:lnTo>
                  <a:pt x="1533" y="3163"/>
                </a:lnTo>
                <a:close/>
                <a:moveTo>
                  <a:pt x="1558" y="3942"/>
                </a:moveTo>
                <a:lnTo>
                  <a:pt x="1533" y="4404"/>
                </a:lnTo>
                <a:lnTo>
                  <a:pt x="1533" y="4526"/>
                </a:lnTo>
                <a:lnTo>
                  <a:pt x="1193" y="4745"/>
                </a:lnTo>
                <a:lnTo>
                  <a:pt x="852" y="4988"/>
                </a:lnTo>
                <a:lnTo>
                  <a:pt x="657" y="5086"/>
                </a:lnTo>
                <a:lnTo>
                  <a:pt x="511" y="5232"/>
                </a:lnTo>
                <a:lnTo>
                  <a:pt x="511" y="4648"/>
                </a:lnTo>
                <a:lnTo>
                  <a:pt x="657" y="4575"/>
                </a:lnTo>
                <a:lnTo>
                  <a:pt x="828" y="4477"/>
                </a:lnTo>
                <a:lnTo>
                  <a:pt x="1095" y="4258"/>
                </a:lnTo>
                <a:lnTo>
                  <a:pt x="1558" y="3942"/>
                </a:lnTo>
                <a:close/>
                <a:moveTo>
                  <a:pt x="1509" y="4964"/>
                </a:moveTo>
                <a:lnTo>
                  <a:pt x="1485" y="5378"/>
                </a:lnTo>
                <a:lnTo>
                  <a:pt x="1363" y="5451"/>
                </a:lnTo>
                <a:lnTo>
                  <a:pt x="1241" y="5548"/>
                </a:lnTo>
                <a:lnTo>
                  <a:pt x="998" y="5767"/>
                </a:lnTo>
                <a:lnTo>
                  <a:pt x="730" y="5986"/>
                </a:lnTo>
                <a:lnTo>
                  <a:pt x="609" y="6108"/>
                </a:lnTo>
                <a:lnTo>
                  <a:pt x="511" y="6254"/>
                </a:lnTo>
                <a:lnTo>
                  <a:pt x="511" y="5499"/>
                </a:lnTo>
                <a:lnTo>
                  <a:pt x="633" y="5475"/>
                </a:lnTo>
                <a:lnTo>
                  <a:pt x="755" y="5426"/>
                </a:lnTo>
                <a:lnTo>
                  <a:pt x="1022" y="5256"/>
                </a:lnTo>
                <a:lnTo>
                  <a:pt x="1509" y="4964"/>
                </a:lnTo>
                <a:close/>
                <a:moveTo>
                  <a:pt x="1460" y="5889"/>
                </a:moveTo>
                <a:lnTo>
                  <a:pt x="1436" y="6473"/>
                </a:lnTo>
                <a:lnTo>
                  <a:pt x="1363" y="6448"/>
                </a:lnTo>
                <a:lnTo>
                  <a:pt x="1266" y="6448"/>
                </a:lnTo>
                <a:lnTo>
                  <a:pt x="1193" y="6473"/>
                </a:lnTo>
                <a:lnTo>
                  <a:pt x="1022" y="6594"/>
                </a:lnTo>
                <a:lnTo>
                  <a:pt x="852" y="6716"/>
                </a:lnTo>
                <a:lnTo>
                  <a:pt x="730" y="6862"/>
                </a:lnTo>
                <a:lnTo>
                  <a:pt x="511" y="7105"/>
                </a:lnTo>
                <a:lnTo>
                  <a:pt x="511" y="6448"/>
                </a:lnTo>
                <a:lnTo>
                  <a:pt x="682" y="6424"/>
                </a:lnTo>
                <a:lnTo>
                  <a:pt x="828" y="6351"/>
                </a:lnTo>
                <a:lnTo>
                  <a:pt x="974" y="6254"/>
                </a:lnTo>
                <a:lnTo>
                  <a:pt x="1095" y="6156"/>
                </a:lnTo>
                <a:lnTo>
                  <a:pt x="1460" y="5889"/>
                </a:lnTo>
                <a:close/>
                <a:moveTo>
                  <a:pt x="1412" y="6813"/>
                </a:moveTo>
                <a:lnTo>
                  <a:pt x="1387" y="7397"/>
                </a:lnTo>
                <a:lnTo>
                  <a:pt x="1168" y="7616"/>
                </a:lnTo>
                <a:lnTo>
                  <a:pt x="925" y="7835"/>
                </a:lnTo>
                <a:lnTo>
                  <a:pt x="755" y="8006"/>
                </a:lnTo>
                <a:lnTo>
                  <a:pt x="584" y="8176"/>
                </a:lnTo>
                <a:lnTo>
                  <a:pt x="536" y="7543"/>
                </a:lnTo>
                <a:lnTo>
                  <a:pt x="657" y="7446"/>
                </a:lnTo>
                <a:lnTo>
                  <a:pt x="779" y="7349"/>
                </a:lnTo>
                <a:lnTo>
                  <a:pt x="974"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57" y="9222"/>
                </a:lnTo>
                <a:lnTo>
                  <a:pt x="609" y="8492"/>
                </a:lnTo>
                <a:lnTo>
                  <a:pt x="730" y="8444"/>
                </a:lnTo>
                <a:lnTo>
                  <a:pt x="876" y="8395"/>
                </a:lnTo>
                <a:lnTo>
                  <a:pt x="1095" y="8200"/>
                </a:lnTo>
                <a:lnTo>
                  <a:pt x="1363" y="7981"/>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803" y="11242"/>
                </a:lnTo>
                <a:lnTo>
                  <a:pt x="730" y="10439"/>
                </a:lnTo>
                <a:lnTo>
                  <a:pt x="876" y="10366"/>
                </a:lnTo>
                <a:lnTo>
                  <a:pt x="1022" y="10293"/>
                </a:lnTo>
                <a:lnTo>
                  <a:pt x="1266" y="10122"/>
                </a:lnTo>
                <a:close/>
                <a:moveTo>
                  <a:pt x="1266" y="11363"/>
                </a:moveTo>
                <a:lnTo>
                  <a:pt x="1266" y="11826"/>
                </a:lnTo>
                <a:lnTo>
                  <a:pt x="1120" y="11972"/>
                </a:lnTo>
                <a:lnTo>
                  <a:pt x="974" y="12118"/>
                </a:lnTo>
                <a:lnTo>
                  <a:pt x="901"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1266" y="13407"/>
                </a:moveTo>
                <a:lnTo>
                  <a:pt x="1266" y="14113"/>
                </a:lnTo>
                <a:lnTo>
                  <a:pt x="1168" y="14186"/>
                </a:lnTo>
                <a:lnTo>
                  <a:pt x="1095" y="14235"/>
                </a:lnTo>
                <a:lnTo>
                  <a:pt x="925" y="14381"/>
                </a:lnTo>
                <a:lnTo>
                  <a:pt x="779" y="14527"/>
                </a:lnTo>
                <a:lnTo>
                  <a:pt x="803" y="13748"/>
                </a:lnTo>
                <a:lnTo>
                  <a:pt x="925" y="13675"/>
                </a:lnTo>
                <a:lnTo>
                  <a:pt x="1047" y="13578"/>
                </a:lnTo>
                <a:lnTo>
                  <a:pt x="1266" y="13407"/>
                </a:lnTo>
                <a:close/>
                <a:moveTo>
                  <a:pt x="1266" y="14624"/>
                </a:moveTo>
                <a:lnTo>
                  <a:pt x="1266" y="14940"/>
                </a:lnTo>
                <a:lnTo>
                  <a:pt x="1193" y="14989"/>
                </a:lnTo>
                <a:lnTo>
                  <a:pt x="949" y="15208"/>
                </a:lnTo>
                <a:lnTo>
                  <a:pt x="730" y="15451"/>
                </a:lnTo>
                <a:lnTo>
                  <a:pt x="755" y="15062"/>
                </a:lnTo>
                <a:lnTo>
                  <a:pt x="876" y="14989"/>
                </a:lnTo>
                <a:lnTo>
                  <a:pt x="974" y="14892"/>
                </a:lnTo>
                <a:lnTo>
                  <a:pt x="1193" y="14697"/>
                </a:lnTo>
                <a:lnTo>
                  <a:pt x="1266" y="14624"/>
                </a:lnTo>
                <a:close/>
                <a:moveTo>
                  <a:pt x="1241" y="15451"/>
                </a:moveTo>
                <a:lnTo>
                  <a:pt x="1241" y="15500"/>
                </a:lnTo>
                <a:lnTo>
                  <a:pt x="1217" y="15841"/>
                </a:lnTo>
                <a:lnTo>
                  <a:pt x="1071" y="15962"/>
                </a:lnTo>
                <a:lnTo>
                  <a:pt x="925" y="16108"/>
                </a:lnTo>
                <a:lnTo>
                  <a:pt x="682" y="16400"/>
                </a:lnTo>
                <a:lnTo>
                  <a:pt x="682" y="16400"/>
                </a:lnTo>
                <a:lnTo>
                  <a:pt x="730" y="15695"/>
                </a:lnTo>
                <a:lnTo>
                  <a:pt x="779" y="15719"/>
                </a:lnTo>
                <a:lnTo>
                  <a:pt x="828" y="15743"/>
                </a:lnTo>
                <a:lnTo>
                  <a:pt x="901" y="15743"/>
                </a:lnTo>
                <a:lnTo>
                  <a:pt x="949" y="15695"/>
                </a:lnTo>
                <a:lnTo>
                  <a:pt x="1241" y="15451"/>
                </a:lnTo>
                <a:close/>
                <a:moveTo>
                  <a:pt x="1193" y="16327"/>
                </a:moveTo>
                <a:lnTo>
                  <a:pt x="1120" y="17009"/>
                </a:lnTo>
                <a:lnTo>
                  <a:pt x="998" y="17082"/>
                </a:lnTo>
                <a:lnTo>
                  <a:pt x="876" y="17179"/>
                </a:lnTo>
                <a:lnTo>
                  <a:pt x="682" y="17373"/>
                </a:lnTo>
                <a:lnTo>
                  <a:pt x="584" y="17495"/>
                </a:lnTo>
                <a:lnTo>
                  <a:pt x="584" y="17495"/>
                </a:lnTo>
                <a:lnTo>
                  <a:pt x="657" y="16668"/>
                </a:lnTo>
                <a:lnTo>
                  <a:pt x="803" y="16619"/>
                </a:lnTo>
                <a:lnTo>
                  <a:pt x="949" y="16522"/>
                </a:lnTo>
                <a:lnTo>
                  <a:pt x="1193" y="16327"/>
                </a:lnTo>
                <a:close/>
                <a:moveTo>
                  <a:pt x="6813" y="463"/>
                </a:moveTo>
                <a:lnTo>
                  <a:pt x="8322" y="487"/>
                </a:lnTo>
                <a:lnTo>
                  <a:pt x="9831" y="560"/>
                </a:lnTo>
                <a:lnTo>
                  <a:pt x="12848" y="706"/>
                </a:lnTo>
                <a:lnTo>
                  <a:pt x="12799" y="901"/>
                </a:lnTo>
                <a:lnTo>
                  <a:pt x="12751" y="1071"/>
                </a:lnTo>
                <a:lnTo>
                  <a:pt x="12702" y="1484"/>
                </a:lnTo>
                <a:lnTo>
                  <a:pt x="12678" y="1874"/>
                </a:lnTo>
                <a:lnTo>
                  <a:pt x="12702" y="2312"/>
                </a:lnTo>
                <a:lnTo>
                  <a:pt x="12775" y="3115"/>
                </a:lnTo>
                <a:lnTo>
                  <a:pt x="12824" y="3528"/>
                </a:lnTo>
                <a:lnTo>
                  <a:pt x="12824" y="3893"/>
                </a:lnTo>
                <a:lnTo>
                  <a:pt x="12848" y="3966"/>
                </a:lnTo>
                <a:lnTo>
                  <a:pt x="12872" y="4039"/>
                </a:lnTo>
                <a:lnTo>
                  <a:pt x="12921" y="4064"/>
                </a:lnTo>
                <a:lnTo>
                  <a:pt x="12970" y="4112"/>
                </a:lnTo>
                <a:lnTo>
                  <a:pt x="12994" y="4161"/>
                </a:lnTo>
                <a:lnTo>
                  <a:pt x="13067" y="4210"/>
                </a:lnTo>
                <a:lnTo>
                  <a:pt x="13262" y="4258"/>
                </a:lnTo>
                <a:lnTo>
                  <a:pt x="13456" y="4307"/>
                </a:lnTo>
                <a:lnTo>
                  <a:pt x="13894" y="4331"/>
                </a:lnTo>
                <a:lnTo>
                  <a:pt x="14697" y="4356"/>
                </a:lnTo>
                <a:lnTo>
                  <a:pt x="15500" y="4356"/>
                </a:lnTo>
                <a:lnTo>
                  <a:pt x="15889" y="4331"/>
                </a:lnTo>
                <a:lnTo>
                  <a:pt x="16279" y="4283"/>
                </a:lnTo>
                <a:lnTo>
                  <a:pt x="16254" y="5061"/>
                </a:lnTo>
                <a:lnTo>
                  <a:pt x="16279" y="5864"/>
                </a:lnTo>
                <a:lnTo>
                  <a:pt x="16303" y="6643"/>
                </a:lnTo>
                <a:lnTo>
                  <a:pt x="16303" y="7422"/>
                </a:lnTo>
                <a:lnTo>
                  <a:pt x="16279"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49" y="18639"/>
                </a:lnTo>
                <a:lnTo>
                  <a:pt x="11923" y="18639"/>
                </a:lnTo>
                <a:lnTo>
                  <a:pt x="9733" y="18614"/>
                </a:lnTo>
                <a:lnTo>
                  <a:pt x="7641" y="18566"/>
                </a:lnTo>
                <a:lnTo>
                  <a:pt x="5524" y="18517"/>
                </a:lnTo>
                <a:lnTo>
                  <a:pt x="4453" y="18517"/>
                </a:lnTo>
                <a:lnTo>
                  <a:pt x="3383" y="18566"/>
                </a:lnTo>
                <a:lnTo>
                  <a:pt x="2701" y="18566"/>
                </a:lnTo>
                <a:lnTo>
                  <a:pt x="2361" y="18590"/>
                </a:lnTo>
                <a:lnTo>
                  <a:pt x="2020" y="18639"/>
                </a:lnTo>
                <a:lnTo>
                  <a:pt x="1971" y="18590"/>
                </a:lnTo>
                <a:lnTo>
                  <a:pt x="1923" y="18517"/>
                </a:lnTo>
                <a:lnTo>
                  <a:pt x="1850" y="18493"/>
                </a:lnTo>
                <a:lnTo>
                  <a:pt x="1777" y="18493"/>
                </a:lnTo>
                <a:lnTo>
                  <a:pt x="1704" y="18298"/>
                </a:lnTo>
                <a:lnTo>
                  <a:pt x="1679" y="18103"/>
                </a:lnTo>
                <a:lnTo>
                  <a:pt x="1704" y="18030"/>
                </a:lnTo>
                <a:lnTo>
                  <a:pt x="1704" y="17957"/>
                </a:lnTo>
                <a:lnTo>
                  <a:pt x="1679" y="17884"/>
                </a:lnTo>
                <a:lnTo>
                  <a:pt x="1631" y="17811"/>
                </a:lnTo>
                <a:lnTo>
                  <a:pt x="1631" y="17398"/>
                </a:lnTo>
                <a:lnTo>
                  <a:pt x="1631" y="17009"/>
                </a:lnTo>
                <a:lnTo>
                  <a:pt x="1679" y="16133"/>
                </a:lnTo>
                <a:lnTo>
                  <a:pt x="1728" y="15281"/>
                </a:lnTo>
                <a:lnTo>
                  <a:pt x="1728" y="15086"/>
                </a:lnTo>
                <a:lnTo>
                  <a:pt x="1777" y="15038"/>
                </a:lnTo>
                <a:lnTo>
                  <a:pt x="1801" y="14965"/>
                </a:lnTo>
                <a:lnTo>
                  <a:pt x="1777" y="14916"/>
                </a:lnTo>
                <a:lnTo>
                  <a:pt x="1728" y="14843"/>
                </a:lnTo>
                <a:lnTo>
                  <a:pt x="1728" y="13018"/>
                </a:lnTo>
                <a:lnTo>
                  <a:pt x="1801" y="12945"/>
                </a:lnTo>
                <a:lnTo>
                  <a:pt x="1825" y="12848"/>
                </a:lnTo>
                <a:lnTo>
                  <a:pt x="1825" y="12775"/>
                </a:lnTo>
                <a:lnTo>
                  <a:pt x="1801" y="12726"/>
                </a:lnTo>
                <a:lnTo>
                  <a:pt x="1728" y="12677"/>
                </a:lnTo>
                <a:lnTo>
                  <a:pt x="1728" y="11071"/>
                </a:lnTo>
                <a:lnTo>
                  <a:pt x="1752" y="11023"/>
                </a:lnTo>
                <a:lnTo>
                  <a:pt x="1777" y="10974"/>
                </a:lnTo>
                <a:lnTo>
                  <a:pt x="1752" y="10925"/>
                </a:lnTo>
                <a:lnTo>
                  <a:pt x="1728" y="10852"/>
                </a:lnTo>
                <a:lnTo>
                  <a:pt x="1752" y="10049"/>
                </a:lnTo>
                <a:lnTo>
                  <a:pt x="1825" y="7373"/>
                </a:lnTo>
                <a:lnTo>
                  <a:pt x="1874" y="6059"/>
                </a:lnTo>
                <a:lnTo>
                  <a:pt x="1947" y="4721"/>
                </a:lnTo>
                <a:lnTo>
                  <a:pt x="1971" y="4137"/>
                </a:lnTo>
                <a:lnTo>
                  <a:pt x="1971" y="3553"/>
                </a:lnTo>
                <a:lnTo>
                  <a:pt x="1947" y="2969"/>
                </a:lnTo>
                <a:lnTo>
                  <a:pt x="1898" y="2360"/>
                </a:lnTo>
                <a:lnTo>
                  <a:pt x="1874" y="1825"/>
                </a:lnTo>
                <a:lnTo>
                  <a:pt x="1825" y="1290"/>
                </a:lnTo>
                <a:lnTo>
                  <a:pt x="1752" y="925"/>
                </a:lnTo>
                <a:lnTo>
                  <a:pt x="1728" y="755"/>
                </a:lnTo>
                <a:lnTo>
                  <a:pt x="1704" y="560"/>
                </a:lnTo>
                <a:lnTo>
                  <a:pt x="2142" y="609"/>
                </a:lnTo>
                <a:lnTo>
                  <a:pt x="2580" y="609"/>
                </a:lnTo>
                <a:lnTo>
                  <a:pt x="3456" y="584"/>
                </a:lnTo>
                <a:lnTo>
                  <a:pt x="5135" y="511"/>
                </a:lnTo>
                <a:lnTo>
                  <a:pt x="5986" y="487"/>
                </a:lnTo>
                <a:lnTo>
                  <a:pt x="6813" y="463"/>
                </a:lnTo>
                <a:close/>
                <a:moveTo>
                  <a:pt x="1120" y="17544"/>
                </a:moveTo>
                <a:lnTo>
                  <a:pt x="1144" y="17982"/>
                </a:lnTo>
                <a:lnTo>
                  <a:pt x="974" y="18176"/>
                </a:lnTo>
                <a:lnTo>
                  <a:pt x="803" y="18371"/>
                </a:lnTo>
                <a:lnTo>
                  <a:pt x="682" y="18517"/>
                </a:lnTo>
                <a:lnTo>
                  <a:pt x="584" y="18663"/>
                </a:lnTo>
                <a:lnTo>
                  <a:pt x="536" y="18858"/>
                </a:lnTo>
                <a:lnTo>
                  <a:pt x="536" y="19028"/>
                </a:lnTo>
                <a:lnTo>
                  <a:pt x="536" y="19052"/>
                </a:lnTo>
                <a:lnTo>
                  <a:pt x="584" y="19052"/>
                </a:lnTo>
                <a:lnTo>
                  <a:pt x="779" y="18955"/>
                </a:lnTo>
                <a:lnTo>
                  <a:pt x="949" y="18809"/>
                </a:lnTo>
                <a:lnTo>
                  <a:pt x="1266" y="18468"/>
                </a:lnTo>
                <a:lnTo>
                  <a:pt x="1339" y="18663"/>
                </a:lnTo>
                <a:lnTo>
                  <a:pt x="1412" y="18833"/>
                </a:lnTo>
                <a:lnTo>
                  <a:pt x="1168" y="19150"/>
                </a:lnTo>
                <a:lnTo>
                  <a:pt x="901" y="19539"/>
                </a:lnTo>
                <a:lnTo>
                  <a:pt x="657" y="19928"/>
                </a:lnTo>
                <a:lnTo>
                  <a:pt x="584" y="19685"/>
                </a:lnTo>
                <a:lnTo>
                  <a:pt x="560" y="19466"/>
                </a:lnTo>
                <a:lnTo>
                  <a:pt x="511" y="18979"/>
                </a:lnTo>
                <a:lnTo>
                  <a:pt x="511" y="18468"/>
                </a:lnTo>
                <a:lnTo>
                  <a:pt x="536" y="17982"/>
                </a:lnTo>
                <a:lnTo>
                  <a:pt x="657" y="17909"/>
                </a:lnTo>
                <a:lnTo>
                  <a:pt x="779" y="17836"/>
                </a:lnTo>
                <a:lnTo>
                  <a:pt x="974" y="17665"/>
                </a:lnTo>
                <a:lnTo>
                  <a:pt x="1120" y="17544"/>
                </a:lnTo>
                <a:close/>
                <a:moveTo>
                  <a:pt x="15451"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62" y="19101"/>
                </a:moveTo>
                <a:lnTo>
                  <a:pt x="14989" y="19174"/>
                </a:lnTo>
                <a:lnTo>
                  <a:pt x="14940" y="19271"/>
                </a:lnTo>
                <a:lnTo>
                  <a:pt x="14867" y="19442"/>
                </a:lnTo>
                <a:lnTo>
                  <a:pt x="14721" y="19782"/>
                </a:lnTo>
                <a:lnTo>
                  <a:pt x="14600" y="20026"/>
                </a:lnTo>
                <a:lnTo>
                  <a:pt x="14357" y="20050"/>
                </a:lnTo>
                <a:lnTo>
                  <a:pt x="14357" y="20050"/>
                </a:lnTo>
                <a:lnTo>
                  <a:pt x="14454" y="19758"/>
                </a:lnTo>
                <a:lnTo>
                  <a:pt x="14503" y="19563"/>
                </a:lnTo>
                <a:lnTo>
                  <a:pt x="14551" y="19344"/>
                </a:lnTo>
                <a:lnTo>
                  <a:pt x="14575" y="19198"/>
                </a:lnTo>
                <a:lnTo>
                  <a:pt x="14551" y="19125"/>
                </a:lnTo>
                <a:lnTo>
                  <a:pt x="15062" y="19101"/>
                </a:lnTo>
                <a:close/>
                <a:moveTo>
                  <a:pt x="9782" y="19052"/>
                </a:moveTo>
                <a:lnTo>
                  <a:pt x="9660" y="19296"/>
                </a:lnTo>
                <a:lnTo>
                  <a:pt x="9563" y="19563"/>
                </a:lnTo>
                <a:lnTo>
                  <a:pt x="9490" y="19831"/>
                </a:lnTo>
                <a:lnTo>
                  <a:pt x="9441" y="20074"/>
                </a:lnTo>
                <a:lnTo>
                  <a:pt x="9028" y="20074"/>
                </a:lnTo>
                <a:lnTo>
                  <a:pt x="9125" y="19831"/>
                </a:lnTo>
                <a:lnTo>
                  <a:pt x="9174" y="19636"/>
                </a:lnTo>
                <a:lnTo>
                  <a:pt x="9320" y="19344"/>
                </a:lnTo>
                <a:lnTo>
                  <a:pt x="9368" y="19174"/>
                </a:lnTo>
                <a:lnTo>
                  <a:pt x="9393" y="19101"/>
                </a:lnTo>
                <a:lnTo>
                  <a:pt x="9368" y="19052"/>
                </a:lnTo>
                <a:close/>
                <a:moveTo>
                  <a:pt x="10780" y="19077"/>
                </a:moveTo>
                <a:lnTo>
                  <a:pt x="10609" y="19296"/>
                </a:lnTo>
                <a:lnTo>
                  <a:pt x="10439" y="19539"/>
                </a:lnTo>
                <a:lnTo>
                  <a:pt x="10366" y="19685"/>
                </a:lnTo>
                <a:lnTo>
                  <a:pt x="10317" y="19807"/>
                </a:lnTo>
                <a:lnTo>
                  <a:pt x="10269" y="19953"/>
                </a:lnTo>
                <a:lnTo>
                  <a:pt x="10269" y="20074"/>
                </a:lnTo>
                <a:lnTo>
                  <a:pt x="9904" y="20074"/>
                </a:lnTo>
                <a:lnTo>
                  <a:pt x="9904" y="19977"/>
                </a:lnTo>
                <a:lnTo>
                  <a:pt x="9977" y="19734"/>
                </a:lnTo>
                <a:lnTo>
                  <a:pt x="10050" y="19515"/>
                </a:lnTo>
                <a:lnTo>
                  <a:pt x="10147" y="19320"/>
                </a:lnTo>
                <a:lnTo>
                  <a:pt x="10196" y="19198"/>
                </a:lnTo>
                <a:lnTo>
                  <a:pt x="10220" y="19077"/>
                </a:lnTo>
                <a:close/>
                <a:moveTo>
                  <a:pt x="9101" y="19028"/>
                </a:moveTo>
                <a:lnTo>
                  <a:pt x="9003" y="19150"/>
                </a:lnTo>
                <a:lnTo>
                  <a:pt x="8930" y="19271"/>
                </a:lnTo>
                <a:lnTo>
                  <a:pt x="8809" y="19466"/>
                </a:lnTo>
                <a:lnTo>
                  <a:pt x="8736" y="19685"/>
                </a:lnTo>
                <a:lnTo>
                  <a:pt x="8638" y="19880"/>
                </a:lnTo>
                <a:lnTo>
                  <a:pt x="8614" y="19977"/>
                </a:lnTo>
                <a:lnTo>
                  <a:pt x="8565" y="20074"/>
                </a:lnTo>
                <a:lnTo>
                  <a:pt x="8079" y="20099"/>
                </a:lnTo>
                <a:lnTo>
                  <a:pt x="8103" y="19953"/>
                </a:lnTo>
                <a:lnTo>
                  <a:pt x="8176" y="19734"/>
                </a:lnTo>
                <a:lnTo>
                  <a:pt x="8273" y="19490"/>
                </a:lnTo>
                <a:lnTo>
                  <a:pt x="8395" y="19296"/>
                </a:lnTo>
                <a:lnTo>
                  <a:pt x="8468" y="19150"/>
                </a:lnTo>
                <a:lnTo>
                  <a:pt x="8517" y="19028"/>
                </a:lnTo>
                <a:close/>
                <a:moveTo>
                  <a:pt x="10926" y="19077"/>
                </a:moveTo>
                <a:lnTo>
                  <a:pt x="10999" y="19101"/>
                </a:lnTo>
                <a:lnTo>
                  <a:pt x="11631" y="19101"/>
                </a:lnTo>
                <a:lnTo>
                  <a:pt x="11510" y="19247"/>
                </a:lnTo>
                <a:lnTo>
                  <a:pt x="11412" y="19393"/>
                </a:lnTo>
                <a:lnTo>
                  <a:pt x="11266" y="19685"/>
                </a:lnTo>
                <a:lnTo>
                  <a:pt x="11193" y="19880"/>
                </a:lnTo>
                <a:lnTo>
                  <a:pt x="11169" y="20001"/>
                </a:lnTo>
                <a:lnTo>
                  <a:pt x="11145" y="20099"/>
                </a:lnTo>
                <a:lnTo>
                  <a:pt x="11047" y="20099"/>
                </a:lnTo>
                <a:lnTo>
                  <a:pt x="10609" y="20074"/>
                </a:lnTo>
                <a:lnTo>
                  <a:pt x="10658" y="19831"/>
                </a:lnTo>
                <a:lnTo>
                  <a:pt x="10731" y="19588"/>
                </a:lnTo>
                <a:lnTo>
                  <a:pt x="10926" y="19077"/>
                </a:lnTo>
                <a:close/>
                <a:moveTo>
                  <a:pt x="14357" y="19125"/>
                </a:moveTo>
                <a:lnTo>
                  <a:pt x="14308" y="19198"/>
                </a:lnTo>
                <a:lnTo>
                  <a:pt x="14186" y="19393"/>
                </a:lnTo>
                <a:lnTo>
                  <a:pt x="14113" y="19563"/>
                </a:lnTo>
                <a:lnTo>
                  <a:pt x="14016" y="19782"/>
                </a:lnTo>
                <a:lnTo>
                  <a:pt x="13919" y="20001"/>
                </a:lnTo>
                <a:lnTo>
                  <a:pt x="13870" y="20074"/>
                </a:lnTo>
                <a:lnTo>
                  <a:pt x="13335" y="20099"/>
                </a:lnTo>
                <a:lnTo>
                  <a:pt x="13432" y="19880"/>
                </a:lnTo>
                <a:lnTo>
                  <a:pt x="13529" y="19685"/>
                </a:lnTo>
                <a:lnTo>
                  <a:pt x="13651" y="19393"/>
                </a:lnTo>
                <a:lnTo>
                  <a:pt x="13675" y="19344"/>
                </a:lnTo>
                <a:lnTo>
                  <a:pt x="13675" y="19271"/>
                </a:lnTo>
                <a:lnTo>
                  <a:pt x="13675" y="19198"/>
                </a:lnTo>
                <a:lnTo>
                  <a:pt x="13675" y="19150"/>
                </a:lnTo>
                <a:lnTo>
                  <a:pt x="13700" y="19125"/>
                </a:lnTo>
                <a:close/>
                <a:moveTo>
                  <a:pt x="7665" y="18979"/>
                </a:moveTo>
                <a:lnTo>
                  <a:pt x="8200" y="19004"/>
                </a:lnTo>
                <a:lnTo>
                  <a:pt x="8079" y="19125"/>
                </a:lnTo>
                <a:lnTo>
                  <a:pt x="8006" y="19271"/>
                </a:lnTo>
                <a:lnTo>
                  <a:pt x="7884"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96" y="19101"/>
                </a:moveTo>
                <a:lnTo>
                  <a:pt x="12556" y="19125"/>
                </a:lnTo>
                <a:lnTo>
                  <a:pt x="12483" y="19223"/>
                </a:lnTo>
                <a:lnTo>
                  <a:pt x="12410" y="19320"/>
                </a:lnTo>
                <a:lnTo>
                  <a:pt x="12313" y="19563"/>
                </a:lnTo>
                <a:lnTo>
                  <a:pt x="12240" y="19855"/>
                </a:lnTo>
                <a:lnTo>
                  <a:pt x="12167" y="20123"/>
                </a:lnTo>
                <a:lnTo>
                  <a:pt x="11558" y="20099"/>
                </a:lnTo>
                <a:lnTo>
                  <a:pt x="11583" y="19953"/>
                </a:lnTo>
                <a:lnTo>
                  <a:pt x="11656" y="19807"/>
                </a:lnTo>
                <a:lnTo>
                  <a:pt x="11802" y="19563"/>
                </a:lnTo>
                <a:lnTo>
                  <a:pt x="11899" y="19369"/>
                </a:lnTo>
                <a:lnTo>
                  <a:pt x="11948" y="19247"/>
                </a:lnTo>
                <a:lnTo>
                  <a:pt x="11996" y="19101"/>
                </a:lnTo>
                <a:close/>
                <a:moveTo>
                  <a:pt x="13602" y="19125"/>
                </a:moveTo>
                <a:lnTo>
                  <a:pt x="13505" y="19174"/>
                </a:lnTo>
                <a:lnTo>
                  <a:pt x="13408" y="19247"/>
                </a:lnTo>
                <a:lnTo>
                  <a:pt x="13286" y="19393"/>
                </a:lnTo>
                <a:lnTo>
                  <a:pt x="13164" y="19539"/>
                </a:lnTo>
                <a:lnTo>
                  <a:pt x="13018" y="19831"/>
                </a:lnTo>
                <a:lnTo>
                  <a:pt x="12921" y="20123"/>
                </a:lnTo>
                <a:lnTo>
                  <a:pt x="12580" y="20123"/>
                </a:lnTo>
                <a:lnTo>
                  <a:pt x="12653" y="19807"/>
                </a:lnTo>
                <a:lnTo>
                  <a:pt x="12751" y="19490"/>
                </a:lnTo>
                <a:lnTo>
                  <a:pt x="12848" y="19150"/>
                </a:lnTo>
                <a:lnTo>
                  <a:pt x="12848" y="19125"/>
                </a:lnTo>
                <a:close/>
                <a:moveTo>
                  <a:pt x="6813" y="18955"/>
                </a:moveTo>
                <a:lnTo>
                  <a:pt x="7324" y="18979"/>
                </a:lnTo>
                <a:lnTo>
                  <a:pt x="7203" y="19101"/>
                </a:lnTo>
                <a:lnTo>
                  <a:pt x="7081" y="19223"/>
                </a:lnTo>
                <a:lnTo>
                  <a:pt x="6886" y="19515"/>
                </a:lnTo>
                <a:lnTo>
                  <a:pt x="6716" y="19831"/>
                </a:lnTo>
                <a:lnTo>
                  <a:pt x="6619" y="20147"/>
                </a:lnTo>
                <a:lnTo>
                  <a:pt x="6303" y="20147"/>
                </a:lnTo>
                <a:lnTo>
                  <a:pt x="6351" y="20001"/>
                </a:lnTo>
                <a:lnTo>
                  <a:pt x="6400" y="19855"/>
                </a:lnTo>
                <a:lnTo>
                  <a:pt x="6424" y="19685"/>
                </a:lnTo>
                <a:lnTo>
                  <a:pt x="6497" y="19539"/>
                </a:lnTo>
                <a:lnTo>
                  <a:pt x="6643" y="19247"/>
                </a:lnTo>
                <a:lnTo>
                  <a:pt x="6813" y="18955"/>
                </a:lnTo>
                <a:close/>
                <a:moveTo>
                  <a:pt x="6376" y="18955"/>
                </a:moveTo>
                <a:lnTo>
                  <a:pt x="6230" y="19198"/>
                </a:lnTo>
                <a:lnTo>
                  <a:pt x="6132" y="19417"/>
                </a:lnTo>
                <a:lnTo>
                  <a:pt x="6059" y="19588"/>
                </a:lnTo>
                <a:lnTo>
                  <a:pt x="5962" y="19782"/>
                </a:lnTo>
                <a:lnTo>
                  <a:pt x="5913" y="19977"/>
                </a:lnTo>
                <a:lnTo>
                  <a:pt x="5913" y="20074"/>
                </a:lnTo>
                <a:lnTo>
                  <a:pt x="5938" y="20172"/>
                </a:lnTo>
                <a:lnTo>
                  <a:pt x="5086" y="20220"/>
                </a:lnTo>
                <a:lnTo>
                  <a:pt x="5208" y="19977"/>
                </a:lnTo>
                <a:lnTo>
                  <a:pt x="5329" y="19734"/>
                </a:lnTo>
                <a:lnTo>
                  <a:pt x="5573" y="19320"/>
                </a:lnTo>
                <a:lnTo>
                  <a:pt x="5670" y="19150"/>
                </a:lnTo>
                <a:lnTo>
                  <a:pt x="5743" y="19052"/>
                </a:lnTo>
                <a:lnTo>
                  <a:pt x="5743" y="19004"/>
                </a:lnTo>
                <a:lnTo>
                  <a:pt x="5719" y="18955"/>
                </a:lnTo>
                <a:close/>
                <a:moveTo>
                  <a:pt x="5475" y="18955"/>
                </a:moveTo>
                <a:lnTo>
                  <a:pt x="5305" y="19125"/>
                </a:lnTo>
                <a:lnTo>
                  <a:pt x="5183" y="19296"/>
                </a:lnTo>
                <a:lnTo>
                  <a:pt x="4964" y="19685"/>
                </a:lnTo>
                <a:lnTo>
                  <a:pt x="4818" y="19953"/>
                </a:lnTo>
                <a:lnTo>
                  <a:pt x="4745" y="20099"/>
                </a:lnTo>
                <a:lnTo>
                  <a:pt x="4745" y="20220"/>
                </a:lnTo>
                <a:lnTo>
                  <a:pt x="4210" y="20269"/>
                </a:lnTo>
                <a:lnTo>
                  <a:pt x="4234" y="20196"/>
                </a:lnTo>
                <a:lnTo>
                  <a:pt x="4332" y="19953"/>
                </a:lnTo>
                <a:lnTo>
                  <a:pt x="4429" y="19709"/>
                </a:lnTo>
                <a:lnTo>
                  <a:pt x="4624" y="19369"/>
                </a:lnTo>
                <a:lnTo>
                  <a:pt x="4672" y="19271"/>
                </a:lnTo>
                <a:lnTo>
                  <a:pt x="4697" y="19198"/>
                </a:lnTo>
                <a:lnTo>
                  <a:pt x="4697" y="19101"/>
                </a:lnTo>
                <a:lnTo>
                  <a:pt x="4672" y="19004"/>
                </a:lnTo>
                <a:lnTo>
                  <a:pt x="4551" y="19004"/>
                </a:lnTo>
                <a:lnTo>
                  <a:pt x="4453" y="19077"/>
                </a:lnTo>
                <a:lnTo>
                  <a:pt x="4356" y="19150"/>
                </a:lnTo>
                <a:lnTo>
                  <a:pt x="4259" y="19271"/>
                </a:lnTo>
                <a:lnTo>
                  <a:pt x="4113" y="19490"/>
                </a:lnTo>
                <a:lnTo>
                  <a:pt x="4015" y="19709"/>
                </a:lnTo>
                <a:lnTo>
                  <a:pt x="3869" y="19977"/>
                </a:lnTo>
                <a:lnTo>
                  <a:pt x="3821" y="20123"/>
                </a:lnTo>
                <a:lnTo>
                  <a:pt x="3796" y="20293"/>
                </a:lnTo>
                <a:lnTo>
                  <a:pt x="3358" y="20318"/>
                </a:lnTo>
                <a:lnTo>
                  <a:pt x="3383" y="20172"/>
                </a:lnTo>
                <a:lnTo>
                  <a:pt x="3456" y="19928"/>
                </a:lnTo>
                <a:lnTo>
                  <a:pt x="3553" y="19709"/>
                </a:lnTo>
                <a:lnTo>
                  <a:pt x="3748" y="19320"/>
                </a:lnTo>
                <a:lnTo>
                  <a:pt x="3967" y="18955"/>
                </a:lnTo>
                <a:close/>
                <a:moveTo>
                  <a:pt x="1850" y="19028"/>
                </a:moveTo>
                <a:lnTo>
                  <a:pt x="2166" y="19052"/>
                </a:lnTo>
                <a:lnTo>
                  <a:pt x="2507" y="19052"/>
                </a:lnTo>
                <a:lnTo>
                  <a:pt x="2239" y="19393"/>
                </a:lnTo>
                <a:lnTo>
                  <a:pt x="1971" y="19758"/>
                </a:lnTo>
                <a:lnTo>
                  <a:pt x="1777" y="20099"/>
                </a:lnTo>
                <a:lnTo>
                  <a:pt x="1704" y="20245"/>
                </a:lnTo>
                <a:lnTo>
                  <a:pt x="1655" y="20366"/>
                </a:lnTo>
                <a:lnTo>
                  <a:pt x="1558" y="20366"/>
                </a:lnTo>
                <a:lnTo>
                  <a:pt x="1217" y="20342"/>
                </a:lnTo>
                <a:lnTo>
                  <a:pt x="876" y="20318"/>
                </a:lnTo>
                <a:lnTo>
                  <a:pt x="1144" y="20001"/>
                </a:lnTo>
                <a:lnTo>
                  <a:pt x="1363" y="19685"/>
                </a:lnTo>
                <a:lnTo>
                  <a:pt x="1606" y="19344"/>
                </a:lnTo>
                <a:lnTo>
                  <a:pt x="1850" y="19028"/>
                </a:lnTo>
                <a:close/>
                <a:moveTo>
                  <a:pt x="3675" y="18955"/>
                </a:moveTo>
                <a:lnTo>
                  <a:pt x="3553" y="19077"/>
                </a:lnTo>
                <a:lnTo>
                  <a:pt x="3431" y="19223"/>
                </a:lnTo>
                <a:lnTo>
                  <a:pt x="3261" y="19539"/>
                </a:lnTo>
                <a:lnTo>
                  <a:pt x="3164" y="19709"/>
                </a:lnTo>
                <a:lnTo>
                  <a:pt x="3066" y="19904"/>
                </a:lnTo>
                <a:lnTo>
                  <a:pt x="3018" y="20123"/>
                </a:lnTo>
                <a:lnTo>
                  <a:pt x="2993" y="20220"/>
                </a:lnTo>
                <a:lnTo>
                  <a:pt x="2993" y="20342"/>
                </a:lnTo>
                <a:lnTo>
                  <a:pt x="2044" y="20391"/>
                </a:lnTo>
                <a:lnTo>
                  <a:pt x="2239" y="20123"/>
                </a:lnTo>
                <a:lnTo>
                  <a:pt x="2361" y="19928"/>
                </a:lnTo>
                <a:lnTo>
                  <a:pt x="2677" y="19442"/>
                </a:lnTo>
                <a:lnTo>
                  <a:pt x="2872" y="19198"/>
                </a:lnTo>
                <a:lnTo>
                  <a:pt x="2969" y="19101"/>
                </a:lnTo>
                <a:lnTo>
                  <a:pt x="3066" y="19004"/>
                </a:lnTo>
                <a:lnTo>
                  <a:pt x="3675" y="18955"/>
                </a:lnTo>
                <a:close/>
                <a:moveTo>
                  <a:pt x="6643" y="0"/>
                </a:moveTo>
                <a:lnTo>
                  <a:pt x="5792" y="25"/>
                </a:lnTo>
                <a:lnTo>
                  <a:pt x="4940" y="49"/>
                </a:lnTo>
                <a:lnTo>
                  <a:pt x="3261" y="146"/>
                </a:lnTo>
                <a:lnTo>
                  <a:pt x="2093" y="195"/>
                </a:lnTo>
                <a:lnTo>
                  <a:pt x="1898" y="195"/>
                </a:lnTo>
                <a:lnTo>
                  <a:pt x="1704" y="244"/>
                </a:lnTo>
                <a:lnTo>
                  <a:pt x="1655" y="219"/>
                </a:lnTo>
                <a:lnTo>
                  <a:pt x="1582" y="195"/>
                </a:lnTo>
                <a:lnTo>
                  <a:pt x="1509" y="219"/>
                </a:lnTo>
                <a:lnTo>
                  <a:pt x="1460" y="268"/>
                </a:lnTo>
                <a:lnTo>
                  <a:pt x="1412" y="390"/>
                </a:lnTo>
                <a:lnTo>
                  <a:pt x="1363" y="511"/>
                </a:lnTo>
                <a:lnTo>
                  <a:pt x="1339" y="755"/>
                </a:lnTo>
                <a:lnTo>
                  <a:pt x="1339" y="1047"/>
                </a:lnTo>
                <a:lnTo>
                  <a:pt x="1387" y="1314"/>
                </a:lnTo>
                <a:lnTo>
                  <a:pt x="1217" y="1290"/>
                </a:lnTo>
                <a:lnTo>
                  <a:pt x="1047" y="1290"/>
                </a:lnTo>
                <a:lnTo>
                  <a:pt x="730" y="1314"/>
                </a:lnTo>
                <a:lnTo>
                  <a:pt x="560" y="1314"/>
                </a:lnTo>
                <a:lnTo>
                  <a:pt x="365" y="1338"/>
                </a:lnTo>
                <a:lnTo>
                  <a:pt x="268" y="1363"/>
                </a:lnTo>
                <a:lnTo>
                  <a:pt x="195" y="1411"/>
                </a:lnTo>
                <a:lnTo>
                  <a:pt x="146" y="1460"/>
                </a:lnTo>
                <a:lnTo>
                  <a:pt x="122" y="1557"/>
                </a:lnTo>
                <a:lnTo>
                  <a:pt x="122" y="1630"/>
                </a:lnTo>
                <a:lnTo>
                  <a:pt x="98" y="1874"/>
                </a:lnTo>
                <a:lnTo>
                  <a:pt x="73" y="2117"/>
                </a:lnTo>
                <a:lnTo>
                  <a:pt x="49" y="2652"/>
                </a:lnTo>
                <a:lnTo>
                  <a:pt x="73" y="3674"/>
                </a:lnTo>
                <a:lnTo>
                  <a:pt x="49" y="4891"/>
                </a:lnTo>
                <a:lnTo>
                  <a:pt x="25" y="6083"/>
                </a:lnTo>
                <a:lnTo>
                  <a:pt x="49" y="6765"/>
                </a:lnTo>
                <a:lnTo>
                  <a:pt x="49" y="7446"/>
                </a:lnTo>
                <a:lnTo>
                  <a:pt x="122" y="8809"/>
                </a:lnTo>
                <a:lnTo>
                  <a:pt x="219" y="10171"/>
                </a:lnTo>
                <a:lnTo>
                  <a:pt x="317" y="11534"/>
                </a:lnTo>
                <a:lnTo>
                  <a:pt x="341" y="12166"/>
                </a:lnTo>
                <a:lnTo>
                  <a:pt x="341" y="12799"/>
                </a:lnTo>
                <a:lnTo>
                  <a:pt x="292" y="14064"/>
                </a:lnTo>
                <a:lnTo>
                  <a:pt x="244" y="15330"/>
                </a:lnTo>
                <a:lnTo>
                  <a:pt x="171" y="16595"/>
                </a:lnTo>
                <a:lnTo>
                  <a:pt x="73" y="17519"/>
                </a:lnTo>
                <a:lnTo>
                  <a:pt x="49" y="17982"/>
                </a:lnTo>
                <a:lnTo>
                  <a:pt x="0" y="18444"/>
                </a:lnTo>
                <a:lnTo>
                  <a:pt x="0" y="18931"/>
                </a:lnTo>
                <a:lnTo>
                  <a:pt x="25" y="19393"/>
                </a:lnTo>
                <a:lnTo>
                  <a:pt x="98" y="19831"/>
                </a:lnTo>
                <a:lnTo>
                  <a:pt x="146" y="20050"/>
                </a:lnTo>
                <a:lnTo>
                  <a:pt x="219" y="20269"/>
                </a:lnTo>
                <a:lnTo>
                  <a:pt x="292" y="20366"/>
                </a:lnTo>
                <a:lnTo>
                  <a:pt x="365" y="20415"/>
                </a:lnTo>
                <a:lnTo>
                  <a:pt x="463" y="20439"/>
                </a:lnTo>
                <a:lnTo>
                  <a:pt x="560" y="20415"/>
                </a:lnTo>
                <a:lnTo>
                  <a:pt x="584" y="20512"/>
                </a:lnTo>
                <a:lnTo>
                  <a:pt x="633" y="20610"/>
                </a:lnTo>
                <a:lnTo>
                  <a:pt x="706" y="20658"/>
                </a:lnTo>
                <a:lnTo>
                  <a:pt x="803" y="20731"/>
                </a:lnTo>
                <a:lnTo>
                  <a:pt x="1047" y="20804"/>
                </a:lnTo>
                <a:lnTo>
                  <a:pt x="1339" y="20853"/>
                </a:lnTo>
                <a:lnTo>
                  <a:pt x="1631" y="20877"/>
                </a:lnTo>
                <a:lnTo>
                  <a:pt x="1923" y="20877"/>
                </a:lnTo>
                <a:lnTo>
                  <a:pt x="2312" y="20853"/>
                </a:lnTo>
                <a:lnTo>
                  <a:pt x="3188" y="20829"/>
                </a:lnTo>
                <a:lnTo>
                  <a:pt x="4064" y="20780"/>
                </a:lnTo>
                <a:lnTo>
                  <a:pt x="5792" y="20683"/>
                </a:lnTo>
                <a:lnTo>
                  <a:pt x="7057" y="20634"/>
                </a:lnTo>
                <a:lnTo>
                  <a:pt x="8346" y="20585"/>
                </a:lnTo>
                <a:lnTo>
                  <a:pt x="9612" y="20585"/>
                </a:lnTo>
                <a:lnTo>
                  <a:pt x="10901" y="20610"/>
                </a:lnTo>
                <a:lnTo>
                  <a:pt x="12240" y="20634"/>
                </a:lnTo>
                <a:lnTo>
                  <a:pt x="12337" y="20658"/>
                </a:lnTo>
                <a:lnTo>
                  <a:pt x="12434" y="20658"/>
                </a:lnTo>
                <a:lnTo>
                  <a:pt x="12483" y="20634"/>
                </a:lnTo>
                <a:lnTo>
                  <a:pt x="13262" y="20634"/>
                </a:lnTo>
                <a:lnTo>
                  <a:pt x="14065" y="20585"/>
                </a:lnTo>
                <a:lnTo>
                  <a:pt x="14843" y="20512"/>
                </a:lnTo>
                <a:lnTo>
                  <a:pt x="15622" y="20391"/>
                </a:lnTo>
                <a:lnTo>
                  <a:pt x="15695" y="20366"/>
                </a:lnTo>
                <a:lnTo>
                  <a:pt x="15743" y="20342"/>
                </a:lnTo>
                <a:lnTo>
                  <a:pt x="15865" y="20318"/>
                </a:lnTo>
                <a:lnTo>
                  <a:pt x="15962" y="20269"/>
                </a:lnTo>
                <a:lnTo>
                  <a:pt x="16035" y="20172"/>
                </a:lnTo>
                <a:lnTo>
                  <a:pt x="16035" y="20123"/>
                </a:lnTo>
                <a:lnTo>
                  <a:pt x="16035" y="20050"/>
                </a:lnTo>
                <a:lnTo>
                  <a:pt x="16011" y="19807"/>
                </a:lnTo>
                <a:lnTo>
                  <a:pt x="15987" y="19563"/>
                </a:lnTo>
                <a:lnTo>
                  <a:pt x="15938" y="19320"/>
                </a:lnTo>
                <a:lnTo>
                  <a:pt x="15938" y="19077"/>
                </a:lnTo>
                <a:lnTo>
                  <a:pt x="16425" y="19028"/>
                </a:lnTo>
                <a:lnTo>
                  <a:pt x="16522" y="18979"/>
                </a:lnTo>
                <a:lnTo>
                  <a:pt x="16619" y="18906"/>
                </a:lnTo>
                <a:lnTo>
                  <a:pt x="16668" y="18833"/>
                </a:lnTo>
                <a:lnTo>
                  <a:pt x="16717" y="18760"/>
                </a:lnTo>
                <a:lnTo>
                  <a:pt x="16790" y="18347"/>
                </a:lnTo>
                <a:lnTo>
                  <a:pt x="16838" y="17933"/>
                </a:lnTo>
                <a:lnTo>
                  <a:pt x="16863" y="17519"/>
                </a:lnTo>
                <a:lnTo>
                  <a:pt x="16863" y="17106"/>
                </a:lnTo>
                <a:lnTo>
                  <a:pt x="16863" y="16254"/>
                </a:lnTo>
                <a:lnTo>
                  <a:pt x="16863" y="15427"/>
                </a:lnTo>
                <a:lnTo>
                  <a:pt x="16838" y="14429"/>
                </a:lnTo>
                <a:lnTo>
                  <a:pt x="16838" y="13432"/>
                </a:lnTo>
                <a:lnTo>
                  <a:pt x="16765" y="11412"/>
                </a:lnTo>
                <a:lnTo>
                  <a:pt x="16765" y="10414"/>
                </a:lnTo>
                <a:lnTo>
                  <a:pt x="16765" y="9417"/>
                </a:lnTo>
                <a:lnTo>
                  <a:pt x="16814" y="7422"/>
                </a:lnTo>
                <a:lnTo>
                  <a:pt x="16814" y="6473"/>
                </a:lnTo>
                <a:lnTo>
                  <a:pt x="16838" y="5499"/>
                </a:lnTo>
                <a:lnTo>
                  <a:pt x="16814" y="5013"/>
                </a:lnTo>
                <a:lnTo>
                  <a:pt x="16765" y="4550"/>
                </a:lnTo>
                <a:lnTo>
                  <a:pt x="16717" y="4064"/>
                </a:lnTo>
                <a:lnTo>
                  <a:pt x="16619" y="3601"/>
                </a:lnTo>
                <a:lnTo>
                  <a:pt x="16595" y="3553"/>
                </a:lnTo>
                <a:lnTo>
                  <a:pt x="16522" y="3504"/>
                </a:lnTo>
                <a:lnTo>
                  <a:pt x="16425" y="3334"/>
                </a:lnTo>
                <a:lnTo>
                  <a:pt x="16303" y="3188"/>
                </a:lnTo>
                <a:lnTo>
                  <a:pt x="16060" y="2896"/>
                </a:lnTo>
                <a:lnTo>
                  <a:pt x="15792" y="2604"/>
                </a:lnTo>
                <a:lnTo>
                  <a:pt x="15524" y="2336"/>
                </a:lnTo>
                <a:lnTo>
                  <a:pt x="14989" y="1801"/>
                </a:lnTo>
                <a:lnTo>
                  <a:pt x="14503" y="1338"/>
                </a:lnTo>
                <a:lnTo>
                  <a:pt x="14259" y="1119"/>
                </a:lnTo>
                <a:lnTo>
                  <a:pt x="14016" y="901"/>
                </a:lnTo>
                <a:lnTo>
                  <a:pt x="13700" y="633"/>
                </a:lnTo>
                <a:lnTo>
                  <a:pt x="13554" y="487"/>
                </a:lnTo>
                <a:lnTo>
                  <a:pt x="13383" y="390"/>
                </a:lnTo>
                <a:lnTo>
                  <a:pt x="13335" y="317"/>
                </a:lnTo>
                <a:lnTo>
                  <a:pt x="13310" y="292"/>
                </a:lnTo>
                <a:lnTo>
                  <a:pt x="13237" y="268"/>
                </a:lnTo>
                <a:lnTo>
                  <a:pt x="13164" y="244"/>
                </a:lnTo>
                <a:lnTo>
                  <a:pt x="9904" y="73"/>
                </a:lnTo>
                <a:lnTo>
                  <a:pt x="8273" y="25"/>
                </a:lnTo>
                <a:lnTo>
                  <a:pt x="6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1"/>
          <p:cNvSpPr/>
          <p:nvPr/>
        </p:nvSpPr>
        <p:spPr>
          <a:xfrm>
            <a:off x="1789405" y="1271568"/>
            <a:ext cx="301377" cy="259231"/>
          </a:xfrm>
          <a:custGeom>
            <a:avLst/>
            <a:gdLst/>
            <a:ahLst/>
            <a:cxnLst/>
            <a:rect l="l" t="t" r="r" b="b"/>
            <a:pathLst>
              <a:path w="17398" h="14965" extrusionOk="0">
                <a:moveTo>
                  <a:pt x="4258" y="12069"/>
                </a:moveTo>
                <a:lnTo>
                  <a:pt x="4599" y="12093"/>
                </a:lnTo>
                <a:lnTo>
                  <a:pt x="4769" y="12093"/>
                </a:lnTo>
                <a:lnTo>
                  <a:pt x="4721" y="12264"/>
                </a:lnTo>
                <a:lnTo>
                  <a:pt x="4672" y="12458"/>
                </a:lnTo>
                <a:lnTo>
                  <a:pt x="4672" y="12580"/>
                </a:lnTo>
                <a:lnTo>
                  <a:pt x="4477" y="12580"/>
                </a:lnTo>
                <a:lnTo>
                  <a:pt x="4307" y="12215"/>
                </a:lnTo>
                <a:lnTo>
                  <a:pt x="4258" y="12069"/>
                </a:lnTo>
                <a:close/>
                <a:moveTo>
                  <a:pt x="3991" y="12069"/>
                </a:moveTo>
                <a:lnTo>
                  <a:pt x="3991" y="12166"/>
                </a:lnTo>
                <a:lnTo>
                  <a:pt x="3991" y="12239"/>
                </a:lnTo>
                <a:lnTo>
                  <a:pt x="4015" y="12434"/>
                </a:lnTo>
                <a:lnTo>
                  <a:pt x="4064" y="12580"/>
                </a:lnTo>
                <a:lnTo>
                  <a:pt x="3553" y="12629"/>
                </a:lnTo>
                <a:lnTo>
                  <a:pt x="3529" y="12531"/>
                </a:lnTo>
                <a:lnTo>
                  <a:pt x="3504" y="12434"/>
                </a:lnTo>
                <a:lnTo>
                  <a:pt x="3480" y="12361"/>
                </a:lnTo>
                <a:lnTo>
                  <a:pt x="3456" y="12118"/>
                </a:lnTo>
                <a:lnTo>
                  <a:pt x="3456" y="12093"/>
                </a:lnTo>
                <a:lnTo>
                  <a:pt x="3991" y="12069"/>
                </a:lnTo>
                <a:close/>
                <a:moveTo>
                  <a:pt x="4940" y="12093"/>
                </a:moveTo>
                <a:lnTo>
                  <a:pt x="5499" y="12166"/>
                </a:lnTo>
                <a:lnTo>
                  <a:pt x="5475" y="12264"/>
                </a:lnTo>
                <a:lnTo>
                  <a:pt x="5451" y="12361"/>
                </a:lnTo>
                <a:lnTo>
                  <a:pt x="5451" y="12483"/>
                </a:lnTo>
                <a:lnTo>
                  <a:pt x="5475" y="12629"/>
                </a:lnTo>
                <a:lnTo>
                  <a:pt x="5378" y="12604"/>
                </a:lnTo>
                <a:lnTo>
                  <a:pt x="5061" y="12604"/>
                </a:lnTo>
                <a:lnTo>
                  <a:pt x="5061" y="12531"/>
                </a:lnTo>
                <a:lnTo>
                  <a:pt x="4988" y="12312"/>
                </a:lnTo>
                <a:lnTo>
                  <a:pt x="4940" y="12093"/>
                </a:lnTo>
                <a:close/>
                <a:moveTo>
                  <a:pt x="13699" y="12069"/>
                </a:moveTo>
                <a:lnTo>
                  <a:pt x="13651" y="12215"/>
                </a:lnTo>
                <a:lnTo>
                  <a:pt x="13602" y="12361"/>
                </a:lnTo>
                <a:lnTo>
                  <a:pt x="13602" y="12653"/>
                </a:lnTo>
                <a:lnTo>
                  <a:pt x="13188" y="12653"/>
                </a:lnTo>
                <a:lnTo>
                  <a:pt x="13115" y="12385"/>
                </a:lnTo>
                <a:lnTo>
                  <a:pt x="13091" y="12093"/>
                </a:lnTo>
                <a:lnTo>
                  <a:pt x="13699" y="12069"/>
                </a:lnTo>
                <a:close/>
                <a:moveTo>
                  <a:pt x="13845" y="12069"/>
                </a:moveTo>
                <a:lnTo>
                  <a:pt x="14381" y="12093"/>
                </a:lnTo>
                <a:lnTo>
                  <a:pt x="14332" y="12215"/>
                </a:lnTo>
                <a:lnTo>
                  <a:pt x="14283" y="12361"/>
                </a:lnTo>
                <a:lnTo>
                  <a:pt x="14283" y="12507"/>
                </a:lnTo>
                <a:lnTo>
                  <a:pt x="14283" y="12677"/>
                </a:lnTo>
                <a:lnTo>
                  <a:pt x="13943" y="12653"/>
                </a:lnTo>
                <a:lnTo>
                  <a:pt x="13943" y="12361"/>
                </a:lnTo>
                <a:lnTo>
                  <a:pt x="13894" y="12215"/>
                </a:lnTo>
                <a:lnTo>
                  <a:pt x="13845" y="12069"/>
                </a:lnTo>
                <a:close/>
                <a:moveTo>
                  <a:pt x="3188" y="12093"/>
                </a:moveTo>
                <a:lnTo>
                  <a:pt x="3139" y="12215"/>
                </a:lnTo>
                <a:lnTo>
                  <a:pt x="3139" y="12434"/>
                </a:lnTo>
                <a:lnTo>
                  <a:pt x="3139" y="12556"/>
                </a:lnTo>
                <a:lnTo>
                  <a:pt x="3164" y="12653"/>
                </a:lnTo>
                <a:lnTo>
                  <a:pt x="2750" y="12726"/>
                </a:lnTo>
                <a:lnTo>
                  <a:pt x="2677" y="12726"/>
                </a:lnTo>
                <a:lnTo>
                  <a:pt x="2701" y="12677"/>
                </a:lnTo>
                <a:lnTo>
                  <a:pt x="2701" y="12629"/>
                </a:lnTo>
                <a:lnTo>
                  <a:pt x="2701" y="12580"/>
                </a:lnTo>
                <a:lnTo>
                  <a:pt x="2653" y="12531"/>
                </a:lnTo>
                <a:lnTo>
                  <a:pt x="2628" y="12458"/>
                </a:lnTo>
                <a:lnTo>
                  <a:pt x="2604" y="12361"/>
                </a:lnTo>
                <a:lnTo>
                  <a:pt x="2580" y="12166"/>
                </a:lnTo>
                <a:lnTo>
                  <a:pt x="3188" y="12093"/>
                </a:lnTo>
                <a:close/>
                <a:moveTo>
                  <a:pt x="5694" y="12215"/>
                </a:moveTo>
                <a:lnTo>
                  <a:pt x="5986" y="12288"/>
                </a:lnTo>
                <a:lnTo>
                  <a:pt x="6278" y="12361"/>
                </a:lnTo>
                <a:lnTo>
                  <a:pt x="6229" y="12507"/>
                </a:lnTo>
                <a:lnTo>
                  <a:pt x="6229" y="12677"/>
                </a:lnTo>
                <a:lnTo>
                  <a:pt x="6229" y="12726"/>
                </a:lnTo>
                <a:lnTo>
                  <a:pt x="5791" y="12653"/>
                </a:lnTo>
                <a:lnTo>
                  <a:pt x="5767" y="12531"/>
                </a:lnTo>
                <a:lnTo>
                  <a:pt x="5743" y="12410"/>
                </a:lnTo>
                <a:lnTo>
                  <a:pt x="5694" y="12215"/>
                </a:lnTo>
                <a:close/>
                <a:moveTo>
                  <a:pt x="13383" y="487"/>
                </a:moveTo>
                <a:lnTo>
                  <a:pt x="13699" y="511"/>
                </a:lnTo>
                <a:lnTo>
                  <a:pt x="14308" y="584"/>
                </a:lnTo>
                <a:lnTo>
                  <a:pt x="14648" y="657"/>
                </a:lnTo>
                <a:lnTo>
                  <a:pt x="14989" y="730"/>
                </a:lnTo>
                <a:lnTo>
                  <a:pt x="15305" y="827"/>
                </a:lnTo>
                <a:lnTo>
                  <a:pt x="15646" y="949"/>
                </a:lnTo>
                <a:lnTo>
                  <a:pt x="15938" y="1095"/>
                </a:lnTo>
                <a:lnTo>
                  <a:pt x="16230" y="1265"/>
                </a:lnTo>
                <a:lnTo>
                  <a:pt x="16498" y="1484"/>
                </a:lnTo>
                <a:lnTo>
                  <a:pt x="16741" y="1728"/>
                </a:lnTo>
                <a:lnTo>
                  <a:pt x="16741" y="1801"/>
                </a:lnTo>
                <a:lnTo>
                  <a:pt x="16790" y="2020"/>
                </a:lnTo>
                <a:lnTo>
                  <a:pt x="16838" y="2214"/>
                </a:lnTo>
                <a:lnTo>
                  <a:pt x="16887" y="2652"/>
                </a:lnTo>
                <a:lnTo>
                  <a:pt x="16887" y="3066"/>
                </a:lnTo>
                <a:lnTo>
                  <a:pt x="16911" y="3504"/>
                </a:lnTo>
                <a:lnTo>
                  <a:pt x="16887" y="4477"/>
                </a:lnTo>
                <a:lnTo>
                  <a:pt x="16863" y="5475"/>
                </a:lnTo>
                <a:lnTo>
                  <a:pt x="16814" y="6983"/>
                </a:lnTo>
                <a:lnTo>
                  <a:pt x="16790" y="8492"/>
                </a:lnTo>
                <a:lnTo>
                  <a:pt x="16838" y="10244"/>
                </a:lnTo>
                <a:lnTo>
                  <a:pt x="16838" y="11120"/>
                </a:lnTo>
                <a:lnTo>
                  <a:pt x="16790" y="11996"/>
                </a:lnTo>
                <a:lnTo>
                  <a:pt x="16473" y="11947"/>
                </a:lnTo>
                <a:lnTo>
                  <a:pt x="16181" y="11874"/>
                </a:lnTo>
                <a:lnTo>
                  <a:pt x="15622" y="11753"/>
                </a:lnTo>
                <a:lnTo>
                  <a:pt x="15354" y="11680"/>
                </a:lnTo>
                <a:lnTo>
                  <a:pt x="15062" y="11655"/>
                </a:lnTo>
                <a:lnTo>
                  <a:pt x="14405" y="11607"/>
                </a:lnTo>
                <a:lnTo>
                  <a:pt x="13724" y="11582"/>
                </a:lnTo>
                <a:lnTo>
                  <a:pt x="13067" y="11607"/>
                </a:lnTo>
                <a:lnTo>
                  <a:pt x="12385" y="11655"/>
                </a:lnTo>
                <a:lnTo>
                  <a:pt x="11850" y="11704"/>
                </a:lnTo>
                <a:lnTo>
                  <a:pt x="11315" y="11801"/>
                </a:lnTo>
                <a:lnTo>
                  <a:pt x="10780" y="11923"/>
                </a:lnTo>
                <a:lnTo>
                  <a:pt x="10269" y="12118"/>
                </a:lnTo>
                <a:lnTo>
                  <a:pt x="10025" y="12215"/>
                </a:lnTo>
                <a:lnTo>
                  <a:pt x="9733" y="12361"/>
                </a:lnTo>
                <a:lnTo>
                  <a:pt x="9417" y="12531"/>
                </a:lnTo>
                <a:lnTo>
                  <a:pt x="9149" y="12726"/>
                </a:lnTo>
                <a:lnTo>
                  <a:pt x="9101" y="11363"/>
                </a:lnTo>
                <a:lnTo>
                  <a:pt x="9052" y="10001"/>
                </a:lnTo>
                <a:lnTo>
                  <a:pt x="8979" y="8662"/>
                </a:lnTo>
                <a:lnTo>
                  <a:pt x="8955" y="7300"/>
                </a:lnTo>
                <a:lnTo>
                  <a:pt x="8955" y="5913"/>
                </a:lnTo>
                <a:lnTo>
                  <a:pt x="8930" y="4526"/>
                </a:lnTo>
                <a:lnTo>
                  <a:pt x="8930" y="3942"/>
                </a:lnTo>
                <a:lnTo>
                  <a:pt x="8930" y="3358"/>
                </a:lnTo>
                <a:lnTo>
                  <a:pt x="8930" y="2774"/>
                </a:lnTo>
                <a:lnTo>
                  <a:pt x="8930" y="2214"/>
                </a:lnTo>
                <a:lnTo>
                  <a:pt x="8930" y="2166"/>
                </a:lnTo>
                <a:lnTo>
                  <a:pt x="9222" y="2020"/>
                </a:lnTo>
                <a:lnTo>
                  <a:pt x="9490" y="1849"/>
                </a:lnTo>
                <a:lnTo>
                  <a:pt x="9758" y="1679"/>
                </a:lnTo>
                <a:lnTo>
                  <a:pt x="10001" y="1533"/>
                </a:lnTo>
                <a:lnTo>
                  <a:pt x="10877" y="1046"/>
                </a:lnTo>
                <a:lnTo>
                  <a:pt x="11339" y="827"/>
                </a:lnTo>
                <a:lnTo>
                  <a:pt x="11777" y="657"/>
                </a:lnTo>
                <a:lnTo>
                  <a:pt x="12069" y="560"/>
                </a:lnTo>
                <a:lnTo>
                  <a:pt x="12385" y="511"/>
                </a:lnTo>
                <a:lnTo>
                  <a:pt x="12702" y="487"/>
                </a:lnTo>
                <a:close/>
                <a:moveTo>
                  <a:pt x="12872" y="12093"/>
                </a:moveTo>
                <a:lnTo>
                  <a:pt x="12823" y="12166"/>
                </a:lnTo>
                <a:lnTo>
                  <a:pt x="12775" y="12264"/>
                </a:lnTo>
                <a:lnTo>
                  <a:pt x="12750" y="12361"/>
                </a:lnTo>
                <a:lnTo>
                  <a:pt x="12750" y="12458"/>
                </a:lnTo>
                <a:lnTo>
                  <a:pt x="12775" y="12677"/>
                </a:lnTo>
                <a:lnTo>
                  <a:pt x="12215" y="12726"/>
                </a:lnTo>
                <a:lnTo>
                  <a:pt x="12215" y="12702"/>
                </a:lnTo>
                <a:lnTo>
                  <a:pt x="12191" y="12629"/>
                </a:lnTo>
                <a:lnTo>
                  <a:pt x="12166" y="12580"/>
                </a:lnTo>
                <a:lnTo>
                  <a:pt x="12166" y="12434"/>
                </a:lnTo>
                <a:lnTo>
                  <a:pt x="12166" y="12191"/>
                </a:lnTo>
                <a:lnTo>
                  <a:pt x="12166" y="12166"/>
                </a:lnTo>
                <a:lnTo>
                  <a:pt x="12677" y="12118"/>
                </a:lnTo>
                <a:lnTo>
                  <a:pt x="12872" y="12093"/>
                </a:lnTo>
                <a:close/>
                <a:moveTo>
                  <a:pt x="14673" y="12093"/>
                </a:moveTo>
                <a:lnTo>
                  <a:pt x="15232" y="12166"/>
                </a:lnTo>
                <a:lnTo>
                  <a:pt x="15184" y="12239"/>
                </a:lnTo>
                <a:lnTo>
                  <a:pt x="15135" y="12312"/>
                </a:lnTo>
                <a:lnTo>
                  <a:pt x="15111" y="12410"/>
                </a:lnTo>
                <a:lnTo>
                  <a:pt x="15111" y="12483"/>
                </a:lnTo>
                <a:lnTo>
                  <a:pt x="15135" y="12629"/>
                </a:lnTo>
                <a:lnTo>
                  <a:pt x="15159" y="12775"/>
                </a:lnTo>
                <a:lnTo>
                  <a:pt x="15159" y="12775"/>
                </a:lnTo>
                <a:lnTo>
                  <a:pt x="14648" y="12702"/>
                </a:lnTo>
                <a:lnTo>
                  <a:pt x="14673" y="12410"/>
                </a:lnTo>
                <a:lnTo>
                  <a:pt x="14673" y="12239"/>
                </a:lnTo>
                <a:lnTo>
                  <a:pt x="14673" y="12093"/>
                </a:lnTo>
                <a:close/>
                <a:moveTo>
                  <a:pt x="6521" y="12458"/>
                </a:moveTo>
                <a:lnTo>
                  <a:pt x="6838" y="12580"/>
                </a:lnTo>
                <a:lnTo>
                  <a:pt x="6789" y="12702"/>
                </a:lnTo>
                <a:lnTo>
                  <a:pt x="6765" y="12848"/>
                </a:lnTo>
                <a:lnTo>
                  <a:pt x="6667" y="12799"/>
                </a:lnTo>
                <a:lnTo>
                  <a:pt x="6570" y="12629"/>
                </a:lnTo>
                <a:lnTo>
                  <a:pt x="6521" y="12458"/>
                </a:lnTo>
                <a:close/>
                <a:moveTo>
                  <a:pt x="2215" y="12239"/>
                </a:moveTo>
                <a:lnTo>
                  <a:pt x="2190" y="12361"/>
                </a:lnTo>
                <a:lnTo>
                  <a:pt x="2215" y="12507"/>
                </a:lnTo>
                <a:lnTo>
                  <a:pt x="2239" y="12629"/>
                </a:lnTo>
                <a:lnTo>
                  <a:pt x="2312" y="12750"/>
                </a:lnTo>
                <a:lnTo>
                  <a:pt x="2336" y="12775"/>
                </a:lnTo>
                <a:lnTo>
                  <a:pt x="1850" y="12872"/>
                </a:lnTo>
                <a:lnTo>
                  <a:pt x="1850" y="12604"/>
                </a:lnTo>
                <a:lnTo>
                  <a:pt x="1850" y="12312"/>
                </a:lnTo>
                <a:lnTo>
                  <a:pt x="2215" y="12239"/>
                </a:lnTo>
                <a:close/>
                <a:moveTo>
                  <a:pt x="11850" y="12191"/>
                </a:moveTo>
                <a:lnTo>
                  <a:pt x="11826" y="12385"/>
                </a:lnTo>
                <a:lnTo>
                  <a:pt x="11826" y="12580"/>
                </a:lnTo>
                <a:lnTo>
                  <a:pt x="11850" y="12775"/>
                </a:lnTo>
                <a:lnTo>
                  <a:pt x="11315" y="12848"/>
                </a:lnTo>
                <a:lnTo>
                  <a:pt x="11242" y="12872"/>
                </a:lnTo>
                <a:lnTo>
                  <a:pt x="11193" y="12823"/>
                </a:lnTo>
                <a:lnTo>
                  <a:pt x="11193" y="12775"/>
                </a:lnTo>
                <a:lnTo>
                  <a:pt x="11193" y="12580"/>
                </a:lnTo>
                <a:lnTo>
                  <a:pt x="11193" y="12410"/>
                </a:lnTo>
                <a:lnTo>
                  <a:pt x="11169" y="12337"/>
                </a:lnTo>
                <a:lnTo>
                  <a:pt x="11510" y="12239"/>
                </a:lnTo>
                <a:lnTo>
                  <a:pt x="11850" y="12191"/>
                </a:lnTo>
                <a:close/>
                <a:moveTo>
                  <a:pt x="4842" y="511"/>
                </a:moveTo>
                <a:lnTo>
                  <a:pt x="5183" y="535"/>
                </a:lnTo>
                <a:lnTo>
                  <a:pt x="5548" y="584"/>
                </a:lnTo>
                <a:lnTo>
                  <a:pt x="5889" y="657"/>
                </a:lnTo>
                <a:lnTo>
                  <a:pt x="6229" y="754"/>
                </a:lnTo>
                <a:lnTo>
                  <a:pt x="6546" y="876"/>
                </a:lnTo>
                <a:lnTo>
                  <a:pt x="6862" y="1022"/>
                </a:lnTo>
                <a:lnTo>
                  <a:pt x="7178" y="1168"/>
                </a:lnTo>
                <a:lnTo>
                  <a:pt x="7470" y="1363"/>
                </a:lnTo>
                <a:lnTo>
                  <a:pt x="7738" y="1557"/>
                </a:lnTo>
                <a:lnTo>
                  <a:pt x="8006" y="1801"/>
                </a:lnTo>
                <a:lnTo>
                  <a:pt x="8225" y="2044"/>
                </a:lnTo>
                <a:lnTo>
                  <a:pt x="8444" y="2287"/>
                </a:lnTo>
                <a:lnTo>
                  <a:pt x="8492" y="2360"/>
                </a:lnTo>
                <a:lnTo>
                  <a:pt x="8444" y="2847"/>
                </a:lnTo>
                <a:lnTo>
                  <a:pt x="8419" y="3358"/>
                </a:lnTo>
                <a:lnTo>
                  <a:pt x="8444" y="4331"/>
                </a:lnTo>
                <a:lnTo>
                  <a:pt x="8468" y="5718"/>
                </a:lnTo>
                <a:lnTo>
                  <a:pt x="8468" y="7105"/>
                </a:lnTo>
                <a:lnTo>
                  <a:pt x="8468" y="7835"/>
                </a:lnTo>
                <a:lnTo>
                  <a:pt x="8492" y="8565"/>
                </a:lnTo>
                <a:lnTo>
                  <a:pt x="8541" y="10049"/>
                </a:lnTo>
                <a:lnTo>
                  <a:pt x="8614" y="11509"/>
                </a:lnTo>
                <a:lnTo>
                  <a:pt x="8663" y="12969"/>
                </a:lnTo>
                <a:lnTo>
                  <a:pt x="8663" y="12969"/>
                </a:lnTo>
                <a:lnTo>
                  <a:pt x="7860" y="12507"/>
                </a:lnTo>
                <a:lnTo>
                  <a:pt x="7446" y="12288"/>
                </a:lnTo>
                <a:lnTo>
                  <a:pt x="7032" y="12069"/>
                </a:lnTo>
                <a:lnTo>
                  <a:pt x="6765" y="11947"/>
                </a:lnTo>
                <a:lnTo>
                  <a:pt x="6497" y="11850"/>
                </a:lnTo>
                <a:lnTo>
                  <a:pt x="6205" y="11777"/>
                </a:lnTo>
                <a:lnTo>
                  <a:pt x="5937" y="11704"/>
                </a:lnTo>
                <a:lnTo>
                  <a:pt x="5353" y="11607"/>
                </a:lnTo>
                <a:lnTo>
                  <a:pt x="4769" y="11534"/>
                </a:lnTo>
                <a:lnTo>
                  <a:pt x="3650" y="11534"/>
                </a:lnTo>
                <a:lnTo>
                  <a:pt x="3066" y="11558"/>
                </a:lnTo>
                <a:lnTo>
                  <a:pt x="2507" y="11631"/>
                </a:lnTo>
                <a:lnTo>
                  <a:pt x="2044" y="11704"/>
                </a:lnTo>
                <a:lnTo>
                  <a:pt x="1533" y="11801"/>
                </a:lnTo>
                <a:lnTo>
                  <a:pt x="1290" y="11874"/>
                </a:lnTo>
                <a:lnTo>
                  <a:pt x="1047" y="11947"/>
                </a:lnTo>
                <a:lnTo>
                  <a:pt x="828" y="12045"/>
                </a:lnTo>
                <a:lnTo>
                  <a:pt x="609" y="12166"/>
                </a:lnTo>
                <a:lnTo>
                  <a:pt x="609" y="12166"/>
                </a:lnTo>
                <a:lnTo>
                  <a:pt x="633" y="11972"/>
                </a:lnTo>
                <a:lnTo>
                  <a:pt x="657" y="11777"/>
                </a:lnTo>
                <a:lnTo>
                  <a:pt x="657" y="11485"/>
                </a:lnTo>
                <a:lnTo>
                  <a:pt x="584" y="10147"/>
                </a:lnTo>
                <a:lnTo>
                  <a:pt x="536" y="9490"/>
                </a:lnTo>
                <a:lnTo>
                  <a:pt x="536" y="8833"/>
                </a:lnTo>
                <a:lnTo>
                  <a:pt x="560" y="7908"/>
                </a:lnTo>
                <a:lnTo>
                  <a:pt x="609" y="7008"/>
                </a:lnTo>
                <a:lnTo>
                  <a:pt x="657" y="6083"/>
                </a:lnTo>
                <a:lnTo>
                  <a:pt x="657" y="5645"/>
                </a:lnTo>
                <a:lnTo>
                  <a:pt x="657" y="5183"/>
                </a:lnTo>
                <a:lnTo>
                  <a:pt x="609" y="4234"/>
                </a:lnTo>
                <a:lnTo>
                  <a:pt x="584" y="3309"/>
                </a:lnTo>
                <a:lnTo>
                  <a:pt x="584" y="2896"/>
                </a:lnTo>
                <a:lnTo>
                  <a:pt x="609" y="2506"/>
                </a:lnTo>
                <a:lnTo>
                  <a:pt x="657" y="1728"/>
                </a:lnTo>
                <a:lnTo>
                  <a:pt x="949" y="1582"/>
                </a:lnTo>
                <a:lnTo>
                  <a:pt x="1241" y="1460"/>
                </a:lnTo>
                <a:lnTo>
                  <a:pt x="1801" y="1241"/>
                </a:lnTo>
                <a:lnTo>
                  <a:pt x="2653" y="949"/>
                </a:lnTo>
                <a:lnTo>
                  <a:pt x="3504" y="681"/>
                </a:lnTo>
                <a:lnTo>
                  <a:pt x="3821" y="608"/>
                </a:lnTo>
                <a:lnTo>
                  <a:pt x="4161" y="535"/>
                </a:lnTo>
                <a:lnTo>
                  <a:pt x="4502" y="511"/>
                </a:lnTo>
                <a:close/>
                <a:moveTo>
                  <a:pt x="15354" y="12191"/>
                </a:moveTo>
                <a:lnTo>
                  <a:pt x="15646" y="12239"/>
                </a:lnTo>
                <a:lnTo>
                  <a:pt x="15938" y="12337"/>
                </a:lnTo>
                <a:lnTo>
                  <a:pt x="15889" y="12507"/>
                </a:lnTo>
                <a:lnTo>
                  <a:pt x="15889" y="12653"/>
                </a:lnTo>
                <a:lnTo>
                  <a:pt x="15889" y="12994"/>
                </a:lnTo>
                <a:lnTo>
                  <a:pt x="15524" y="12872"/>
                </a:lnTo>
                <a:lnTo>
                  <a:pt x="15500" y="12702"/>
                </a:lnTo>
                <a:lnTo>
                  <a:pt x="15427" y="12507"/>
                </a:lnTo>
                <a:lnTo>
                  <a:pt x="15378" y="12337"/>
                </a:lnTo>
                <a:lnTo>
                  <a:pt x="15330" y="12191"/>
                </a:lnTo>
                <a:close/>
                <a:moveTo>
                  <a:pt x="1509" y="12385"/>
                </a:moveTo>
                <a:lnTo>
                  <a:pt x="1460" y="12677"/>
                </a:lnTo>
                <a:lnTo>
                  <a:pt x="1436" y="12848"/>
                </a:lnTo>
                <a:lnTo>
                  <a:pt x="1460" y="13018"/>
                </a:lnTo>
                <a:lnTo>
                  <a:pt x="1290" y="13091"/>
                </a:lnTo>
                <a:lnTo>
                  <a:pt x="1290" y="12969"/>
                </a:lnTo>
                <a:lnTo>
                  <a:pt x="1290" y="12726"/>
                </a:lnTo>
                <a:lnTo>
                  <a:pt x="1266" y="12580"/>
                </a:lnTo>
                <a:lnTo>
                  <a:pt x="1241" y="12458"/>
                </a:lnTo>
                <a:lnTo>
                  <a:pt x="1509" y="12385"/>
                </a:lnTo>
                <a:close/>
                <a:moveTo>
                  <a:pt x="10926" y="12385"/>
                </a:moveTo>
                <a:lnTo>
                  <a:pt x="10877" y="12531"/>
                </a:lnTo>
                <a:lnTo>
                  <a:pt x="10828" y="12750"/>
                </a:lnTo>
                <a:lnTo>
                  <a:pt x="10804" y="12969"/>
                </a:lnTo>
                <a:lnTo>
                  <a:pt x="10366" y="13091"/>
                </a:lnTo>
                <a:lnTo>
                  <a:pt x="10366" y="12921"/>
                </a:lnTo>
                <a:lnTo>
                  <a:pt x="10366" y="12750"/>
                </a:lnTo>
                <a:lnTo>
                  <a:pt x="10366" y="12677"/>
                </a:lnTo>
                <a:lnTo>
                  <a:pt x="10342" y="12604"/>
                </a:lnTo>
                <a:lnTo>
                  <a:pt x="10536" y="12531"/>
                </a:lnTo>
                <a:lnTo>
                  <a:pt x="10926" y="12385"/>
                </a:lnTo>
                <a:close/>
                <a:moveTo>
                  <a:pt x="7105" y="12726"/>
                </a:moveTo>
                <a:lnTo>
                  <a:pt x="7641" y="13018"/>
                </a:lnTo>
                <a:lnTo>
                  <a:pt x="7616" y="13115"/>
                </a:lnTo>
                <a:lnTo>
                  <a:pt x="7616" y="13140"/>
                </a:lnTo>
                <a:lnTo>
                  <a:pt x="7397" y="13042"/>
                </a:lnTo>
                <a:lnTo>
                  <a:pt x="7178" y="12969"/>
                </a:lnTo>
                <a:lnTo>
                  <a:pt x="7130" y="12823"/>
                </a:lnTo>
                <a:lnTo>
                  <a:pt x="7105" y="12726"/>
                </a:lnTo>
                <a:close/>
                <a:moveTo>
                  <a:pt x="16181" y="12410"/>
                </a:moveTo>
                <a:lnTo>
                  <a:pt x="16303" y="12458"/>
                </a:lnTo>
                <a:lnTo>
                  <a:pt x="16254" y="12604"/>
                </a:lnTo>
                <a:lnTo>
                  <a:pt x="16230" y="12775"/>
                </a:lnTo>
                <a:lnTo>
                  <a:pt x="16206" y="13140"/>
                </a:lnTo>
                <a:lnTo>
                  <a:pt x="16157" y="13115"/>
                </a:lnTo>
                <a:lnTo>
                  <a:pt x="16206" y="13067"/>
                </a:lnTo>
                <a:lnTo>
                  <a:pt x="16206" y="12994"/>
                </a:lnTo>
                <a:lnTo>
                  <a:pt x="16181" y="12702"/>
                </a:lnTo>
                <a:lnTo>
                  <a:pt x="16181" y="12410"/>
                </a:lnTo>
                <a:close/>
                <a:moveTo>
                  <a:pt x="10025" y="12750"/>
                </a:moveTo>
                <a:lnTo>
                  <a:pt x="9977" y="12994"/>
                </a:lnTo>
                <a:lnTo>
                  <a:pt x="9928" y="13213"/>
                </a:lnTo>
                <a:lnTo>
                  <a:pt x="9928" y="13261"/>
                </a:lnTo>
                <a:lnTo>
                  <a:pt x="9563" y="13432"/>
                </a:lnTo>
                <a:lnTo>
                  <a:pt x="9563" y="13286"/>
                </a:lnTo>
                <a:lnTo>
                  <a:pt x="9563" y="13164"/>
                </a:lnTo>
                <a:lnTo>
                  <a:pt x="9539" y="13067"/>
                </a:lnTo>
                <a:lnTo>
                  <a:pt x="9539" y="13042"/>
                </a:lnTo>
                <a:lnTo>
                  <a:pt x="9563" y="13018"/>
                </a:lnTo>
                <a:lnTo>
                  <a:pt x="9782" y="12896"/>
                </a:lnTo>
                <a:lnTo>
                  <a:pt x="10025" y="12750"/>
                </a:lnTo>
                <a:close/>
                <a:moveTo>
                  <a:pt x="8030" y="13261"/>
                </a:moveTo>
                <a:lnTo>
                  <a:pt x="8322" y="13432"/>
                </a:lnTo>
                <a:lnTo>
                  <a:pt x="8614" y="13553"/>
                </a:lnTo>
                <a:lnTo>
                  <a:pt x="8565" y="13675"/>
                </a:lnTo>
                <a:lnTo>
                  <a:pt x="8541" y="13870"/>
                </a:lnTo>
                <a:lnTo>
                  <a:pt x="8419" y="13724"/>
                </a:lnTo>
                <a:lnTo>
                  <a:pt x="8298" y="13602"/>
                </a:lnTo>
                <a:lnTo>
                  <a:pt x="8030" y="13383"/>
                </a:lnTo>
                <a:lnTo>
                  <a:pt x="8030" y="13261"/>
                </a:lnTo>
                <a:close/>
                <a:moveTo>
                  <a:pt x="9247" y="13261"/>
                </a:moveTo>
                <a:lnTo>
                  <a:pt x="9247" y="13383"/>
                </a:lnTo>
                <a:lnTo>
                  <a:pt x="9271" y="13578"/>
                </a:lnTo>
                <a:lnTo>
                  <a:pt x="9052" y="13724"/>
                </a:lnTo>
                <a:lnTo>
                  <a:pt x="8857" y="13894"/>
                </a:lnTo>
                <a:lnTo>
                  <a:pt x="8857" y="13699"/>
                </a:lnTo>
                <a:lnTo>
                  <a:pt x="8857" y="13626"/>
                </a:lnTo>
                <a:lnTo>
                  <a:pt x="8930" y="13602"/>
                </a:lnTo>
                <a:lnTo>
                  <a:pt x="8979" y="13553"/>
                </a:lnTo>
                <a:lnTo>
                  <a:pt x="9052" y="13456"/>
                </a:lnTo>
                <a:lnTo>
                  <a:pt x="9101" y="13407"/>
                </a:lnTo>
                <a:lnTo>
                  <a:pt x="9149" y="13334"/>
                </a:lnTo>
                <a:lnTo>
                  <a:pt x="9247" y="13261"/>
                </a:lnTo>
                <a:close/>
                <a:moveTo>
                  <a:pt x="4550" y="0"/>
                </a:moveTo>
                <a:lnTo>
                  <a:pt x="4185" y="24"/>
                </a:lnTo>
                <a:lnTo>
                  <a:pt x="3845" y="49"/>
                </a:lnTo>
                <a:lnTo>
                  <a:pt x="3504" y="122"/>
                </a:lnTo>
                <a:lnTo>
                  <a:pt x="3042" y="243"/>
                </a:lnTo>
                <a:lnTo>
                  <a:pt x="2580" y="414"/>
                </a:lnTo>
                <a:lnTo>
                  <a:pt x="1679" y="754"/>
                </a:lnTo>
                <a:lnTo>
                  <a:pt x="1290" y="876"/>
                </a:lnTo>
                <a:lnTo>
                  <a:pt x="852" y="1046"/>
                </a:lnTo>
                <a:lnTo>
                  <a:pt x="633" y="1168"/>
                </a:lnTo>
                <a:lnTo>
                  <a:pt x="438" y="1290"/>
                </a:lnTo>
                <a:lnTo>
                  <a:pt x="292" y="1436"/>
                </a:lnTo>
                <a:lnTo>
                  <a:pt x="195" y="1606"/>
                </a:lnTo>
                <a:lnTo>
                  <a:pt x="171" y="1703"/>
                </a:lnTo>
                <a:lnTo>
                  <a:pt x="195" y="1801"/>
                </a:lnTo>
                <a:lnTo>
                  <a:pt x="122" y="2093"/>
                </a:lnTo>
                <a:lnTo>
                  <a:pt x="73" y="2409"/>
                </a:lnTo>
                <a:lnTo>
                  <a:pt x="49" y="2725"/>
                </a:lnTo>
                <a:lnTo>
                  <a:pt x="49" y="3066"/>
                </a:lnTo>
                <a:lnTo>
                  <a:pt x="73" y="3699"/>
                </a:lnTo>
                <a:lnTo>
                  <a:pt x="98" y="4331"/>
                </a:lnTo>
                <a:lnTo>
                  <a:pt x="122" y="5183"/>
                </a:lnTo>
                <a:lnTo>
                  <a:pt x="122" y="6034"/>
                </a:lnTo>
                <a:lnTo>
                  <a:pt x="98" y="6886"/>
                </a:lnTo>
                <a:lnTo>
                  <a:pt x="25" y="7738"/>
                </a:lnTo>
                <a:lnTo>
                  <a:pt x="0" y="8468"/>
                </a:lnTo>
                <a:lnTo>
                  <a:pt x="0" y="9198"/>
                </a:lnTo>
                <a:lnTo>
                  <a:pt x="0" y="9928"/>
                </a:lnTo>
                <a:lnTo>
                  <a:pt x="49" y="10633"/>
                </a:lnTo>
                <a:lnTo>
                  <a:pt x="122" y="11680"/>
                </a:lnTo>
                <a:lnTo>
                  <a:pt x="122" y="12045"/>
                </a:lnTo>
                <a:lnTo>
                  <a:pt x="122" y="12166"/>
                </a:lnTo>
                <a:lnTo>
                  <a:pt x="171" y="12264"/>
                </a:lnTo>
                <a:lnTo>
                  <a:pt x="195" y="12337"/>
                </a:lnTo>
                <a:lnTo>
                  <a:pt x="292" y="12385"/>
                </a:lnTo>
                <a:lnTo>
                  <a:pt x="341" y="12410"/>
                </a:lnTo>
                <a:lnTo>
                  <a:pt x="365" y="12507"/>
                </a:lnTo>
                <a:lnTo>
                  <a:pt x="414" y="12580"/>
                </a:lnTo>
                <a:lnTo>
                  <a:pt x="487" y="12629"/>
                </a:lnTo>
                <a:lnTo>
                  <a:pt x="584" y="12629"/>
                </a:lnTo>
                <a:lnTo>
                  <a:pt x="803" y="12580"/>
                </a:lnTo>
                <a:lnTo>
                  <a:pt x="803" y="12896"/>
                </a:lnTo>
                <a:lnTo>
                  <a:pt x="803" y="13188"/>
                </a:lnTo>
                <a:lnTo>
                  <a:pt x="828" y="13334"/>
                </a:lnTo>
                <a:lnTo>
                  <a:pt x="876" y="13480"/>
                </a:lnTo>
                <a:lnTo>
                  <a:pt x="925" y="13529"/>
                </a:lnTo>
                <a:lnTo>
                  <a:pt x="998" y="13578"/>
                </a:lnTo>
                <a:lnTo>
                  <a:pt x="1144" y="13578"/>
                </a:lnTo>
                <a:lnTo>
                  <a:pt x="1217" y="13553"/>
                </a:lnTo>
                <a:lnTo>
                  <a:pt x="1241" y="13529"/>
                </a:lnTo>
                <a:lnTo>
                  <a:pt x="1363" y="13529"/>
                </a:lnTo>
                <a:lnTo>
                  <a:pt x="1485" y="13505"/>
                </a:lnTo>
                <a:lnTo>
                  <a:pt x="1704" y="13432"/>
                </a:lnTo>
                <a:lnTo>
                  <a:pt x="2142" y="13310"/>
                </a:lnTo>
                <a:lnTo>
                  <a:pt x="2604" y="13213"/>
                </a:lnTo>
                <a:lnTo>
                  <a:pt x="3188" y="13140"/>
                </a:lnTo>
                <a:lnTo>
                  <a:pt x="3772" y="13091"/>
                </a:lnTo>
                <a:lnTo>
                  <a:pt x="4356" y="13067"/>
                </a:lnTo>
                <a:lnTo>
                  <a:pt x="4940" y="13091"/>
                </a:lnTo>
                <a:lnTo>
                  <a:pt x="5402" y="13115"/>
                </a:lnTo>
                <a:lnTo>
                  <a:pt x="5937" y="13164"/>
                </a:lnTo>
                <a:lnTo>
                  <a:pt x="6473" y="13261"/>
                </a:lnTo>
                <a:lnTo>
                  <a:pt x="6740" y="13334"/>
                </a:lnTo>
                <a:lnTo>
                  <a:pt x="7008" y="13407"/>
                </a:lnTo>
                <a:lnTo>
                  <a:pt x="7251" y="13505"/>
                </a:lnTo>
                <a:lnTo>
                  <a:pt x="7495" y="13626"/>
                </a:lnTo>
                <a:lnTo>
                  <a:pt x="7714" y="13772"/>
                </a:lnTo>
                <a:lnTo>
                  <a:pt x="7908" y="13918"/>
                </a:lnTo>
                <a:lnTo>
                  <a:pt x="8079" y="14088"/>
                </a:lnTo>
                <a:lnTo>
                  <a:pt x="8225" y="14307"/>
                </a:lnTo>
                <a:lnTo>
                  <a:pt x="8322" y="14526"/>
                </a:lnTo>
                <a:lnTo>
                  <a:pt x="8371" y="14794"/>
                </a:lnTo>
                <a:lnTo>
                  <a:pt x="8419" y="14891"/>
                </a:lnTo>
                <a:lnTo>
                  <a:pt x="8468" y="14940"/>
                </a:lnTo>
                <a:lnTo>
                  <a:pt x="8565" y="14964"/>
                </a:lnTo>
                <a:lnTo>
                  <a:pt x="8638" y="14964"/>
                </a:lnTo>
                <a:lnTo>
                  <a:pt x="8736" y="14916"/>
                </a:lnTo>
                <a:lnTo>
                  <a:pt x="8809" y="14843"/>
                </a:lnTo>
                <a:lnTo>
                  <a:pt x="8857" y="14770"/>
                </a:lnTo>
                <a:lnTo>
                  <a:pt x="8857" y="14648"/>
                </a:lnTo>
                <a:lnTo>
                  <a:pt x="8833" y="14599"/>
                </a:lnTo>
                <a:lnTo>
                  <a:pt x="9052" y="14332"/>
                </a:lnTo>
                <a:lnTo>
                  <a:pt x="9247" y="14113"/>
                </a:lnTo>
                <a:lnTo>
                  <a:pt x="9514" y="13943"/>
                </a:lnTo>
                <a:lnTo>
                  <a:pt x="9806" y="13772"/>
                </a:lnTo>
                <a:lnTo>
                  <a:pt x="10220" y="13602"/>
                </a:lnTo>
                <a:lnTo>
                  <a:pt x="10658" y="13456"/>
                </a:lnTo>
                <a:lnTo>
                  <a:pt x="11096" y="13334"/>
                </a:lnTo>
                <a:lnTo>
                  <a:pt x="11534" y="13261"/>
                </a:lnTo>
                <a:lnTo>
                  <a:pt x="12045" y="13188"/>
                </a:lnTo>
                <a:lnTo>
                  <a:pt x="12580" y="13140"/>
                </a:lnTo>
                <a:lnTo>
                  <a:pt x="13626" y="13091"/>
                </a:lnTo>
                <a:lnTo>
                  <a:pt x="13967" y="13091"/>
                </a:lnTo>
                <a:lnTo>
                  <a:pt x="14308" y="13115"/>
                </a:lnTo>
                <a:lnTo>
                  <a:pt x="14648" y="13140"/>
                </a:lnTo>
                <a:lnTo>
                  <a:pt x="14965" y="13188"/>
                </a:lnTo>
                <a:lnTo>
                  <a:pt x="15305" y="13261"/>
                </a:lnTo>
                <a:lnTo>
                  <a:pt x="15622" y="13359"/>
                </a:lnTo>
                <a:lnTo>
                  <a:pt x="15938" y="13480"/>
                </a:lnTo>
                <a:lnTo>
                  <a:pt x="16254" y="13651"/>
                </a:lnTo>
                <a:lnTo>
                  <a:pt x="16303" y="13675"/>
                </a:lnTo>
                <a:lnTo>
                  <a:pt x="16376" y="13675"/>
                </a:lnTo>
                <a:lnTo>
                  <a:pt x="16425" y="13651"/>
                </a:lnTo>
                <a:lnTo>
                  <a:pt x="16473" y="13626"/>
                </a:lnTo>
                <a:lnTo>
                  <a:pt x="16522" y="13578"/>
                </a:lnTo>
                <a:lnTo>
                  <a:pt x="16546" y="13529"/>
                </a:lnTo>
                <a:lnTo>
                  <a:pt x="16571" y="13456"/>
                </a:lnTo>
                <a:lnTo>
                  <a:pt x="16571" y="13407"/>
                </a:lnTo>
                <a:lnTo>
                  <a:pt x="16595" y="13310"/>
                </a:lnTo>
                <a:lnTo>
                  <a:pt x="16595" y="12921"/>
                </a:lnTo>
                <a:lnTo>
                  <a:pt x="16571" y="12531"/>
                </a:lnTo>
                <a:lnTo>
                  <a:pt x="16765" y="12556"/>
                </a:lnTo>
                <a:lnTo>
                  <a:pt x="16911" y="12556"/>
                </a:lnTo>
                <a:lnTo>
                  <a:pt x="17082" y="12531"/>
                </a:lnTo>
                <a:lnTo>
                  <a:pt x="17228" y="12483"/>
                </a:lnTo>
                <a:lnTo>
                  <a:pt x="17301" y="12458"/>
                </a:lnTo>
                <a:lnTo>
                  <a:pt x="17325" y="12410"/>
                </a:lnTo>
                <a:lnTo>
                  <a:pt x="17374" y="12361"/>
                </a:lnTo>
                <a:lnTo>
                  <a:pt x="17374" y="12312"/>
                </a:lnTo>
                <a:lnTo>
                  <a:pt x="17398" y="12264"/>
                </a:lnTo>
                <a:lnTo>
                  <a:pt x="17374" y="12191"/>
                </a:lnTo>
                <a:lnTo>
                  <a:pt x="17349" y="12142"/>
                </a:lnTo>
                <a:lnTo>
                  <a:pt x="17301" y="12118"/>
                </a:lnTo>
                <a:lnTo>
                  <a:pt x="17325" y="11972"/>
                </a:lnTo>
                <a:lnTo>
                  <a:pt x="17349" y="11826"/>
                </a:lnTo>
                <a:lnTo>
                  <a:pt x="17349" y="11558"/>
                </a:lnTo>
                <a:lnTo>
                  <a:pt x="17325" y="10998"/>
                </a:lnTo>
                <a:lnTo>
                  <a:pt x="17301" y="8881"/>
                </a:lnTo>
                <a:lnTo>
                  <a:pt x="17301" y="7178"/>
                </a:lnTo>
                <a:lnTo>
                  <a:pt x="17301" y="6326"/>
                </a:lnTo>
                <a:lnTo>
                  <a:pt x="17349" y="5475"/>
                </a:lnTo>
                <a:lnTo>
                  <a:pt x="17374" y="4380"/>
                </a:lnTo>
                <a:lnTo>
                  <a:pt x="17374" y="3820"/>
                </a:lnTo>
                <a:lnTo>
                  <a:pt x="17374" y="3285"/>
                </a:lnTo>
                <a:lnTo>
                  <a:pt x="17349" y="2920"/>
                </a:lnTo>
                <a:lnTo>
                  <a:pt x="17325" y="2531"/>
                </a:lnTo>
                <a:lnTo>
                  <a:pt x="17301" y="2336"/>
                </a:lnTo>
                <a:lnTo>
                  <a:pt x="17276" y="2141"/>
                </a:lnTo>
                <a:lnTo>
                  <a:pt x="17228" y="1971"/>
                </a:lnTo>
                <a:lnTo>
                  <a:pt x="17130" y="1801"/>
                </a:lnTo>
                <a:lnTo>
                  <a:pt x="17179" y="1728"/>
                </a:lnTo>
                <a:lnTo>
                  <a:pt x="17203" y="1630"/>
                </a:lnTo>
                <a:lnTo>
                  <a:pt x="17203" y="1557"/>
                </a:lnTo>
                <a:lnTo>
                  <a:pt x="17155" y="1460"/>
                </a:lnTo>
                <a:lnTo>
                  <a:pt x="16911" y="1217"/>
                </a:lnTo>
                <a:lnTo>
                  <a:pt x="16644" y="998"/>
                </a:lnTo>
                <a:lnTo>
                  <a:pt x="16352" y="803"/>
                </a:lnTo>
                <a:lnTo>
                  <a:pt x="16035" y="633"/>
                </a:lnTo>
                <a:lnTo>
                  <a:pt x="15719" y="487"/>
                </a:lnTo>
                <a:lnTo>
                  <a:pt x="15378" y="365"/>
                </a:lnTo>
                <a:lnTo>
                  <a:pt x="15038" y="268"/>
                </a:lnTo>
                <a:lnTo>
                  <a:pt x="14697" y="195"/>
                </a:lnTo>
                <a:lnTo>
                  <a:pt x="14356" y="146"/>
                </a:lnTo>
                <a:lnTo>
                  <a:pt x="14016" y="97"/>
                </a:lnTo>
                <a:lnTo>
                  <a:pt x="13626" y="49"/>
                </a:lnTo>
                <a:lnTo>
                  <a:pt x="13261" y="24"/>
                </a:lnTo>
                <a:lnTo>
                  <a:pt x="12896" y="24"/>
                </a:lnTo>
                <a:lnTo>
                  <a:pt x="12531" y="49"/>
                </a:lnTo>
                <a:lnTo>
                  <a:pt x="12166" y="97"/>
                </a:lnTo>
                <a:lnTo>
                  <a:pt x="11826" y="170"/>
                </a:lnTo>
                <a:lnTo>
                  <a:pt x="11583" y="243"/>
                </a:lnTo>
                <a:lnTo>
                  <a:pt x="11339" y="316"/>
                </a:lnTo>
                <a:lnTo>
                  <a:pt x="10877" y="560"/>
                </a:lnTo>
                <a:lnTo>
                  <a:pt x="10415" y="803"/>
                </a:lnTo>
                <a:lnTo>
                  <a:pt x="9977" y="1046"/>
                </a:lnTo>
                <a:lnTo>
                  <a:pt x="9441" y="1338"/>
                </a:lnTo>
                <a:lnTo>
                  <a:pt x="9125" y="1509"/>
                </a:lnTo>
                <a:lnTo>
                  <a:pt x="8857" y="1703"/>
                </a:lnTo>
                <a:lnTo>
                  <a:pt x="8809" y="1679"/>
                </a:lnTo>
                <a:lnTo>
                  <a:pt x="8687" y="1679"/>
                </a:lnTo>
                <a:lnTo>
                  <a:pt x="8638" y="1728"/>
                </a:lnTo>
                <a:lnTo>
                  <a:pt x="8419" y="1460"/>
                </a:lnTo>
                <a:lnTo>
                  <a:pt x="8152" y="1217"/>
                </a:lnTo>
                <a:lnTo>
                  <a:pt x="7884" y="1022"/>
                </a:lnTo>
                <a:lnTo>
                  <a:pt x="7592" y="803"/>
                </a:lnTo>
                <a:lnTo>
                  <a:pt x="7276" y="633"/>
                </a:lnTo>
                <a:lnTo>
                  <a:pt x="6959" y="487"/>
                </a:lnTo>
                <a:lnTo>
                  <a:pt x="6643" y="341"/>
                </a:lnTo>
                <a:lnTo>
                  <a:pt x="6302" y="243"/>
                </a:lnTo>
                <a:lnTo>
                  <a:pt x="5962" y="146"/>
                </a:lnTo>
                <a:lnTo>
                  <a:pt x="5597" y="73"/>
                </a:lnTo>
                <a:lnTo>
                  <a:pt x="5256" y="24"/>
                </a:lnTo>
                <a:lnTo>
                  <a:pt x="48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1"/>
          <p:cNvSpPr/>
          <p:nvPr/>
        </p:nvSpPr>
        <p:spPr>
          <a:xfrm>
            <a:off x="2254717" y="1245429"/>
            <a:ext cx="300961" cy="304755"/>
          </a:xfrm>
          <a:custGeom>
            <a:avLst/>
            <a:gdLst/>
            <a:ahLst/>
            <a:cxnLst/>
            <a:rect l="l" t="t" r="r" b="b"/>
            <a:pathLst>
              <a:path w="17374" h="17593" extrusionOk="0">
                <a:moveTo>
                  <a:pt x="13894" y="3310"/>
                </a:moveTo>
                <a:lnTo>
                  <a:pt x="14040" y="3334"/>
                </a:lnTo>
                <a:lnTo>
                  <a:pt x="14113" y="3358"/>
                </a:lnTo>
                <a:lnTo>
                  <a:pt x="14186" y="3407"/>
                </a:lnTo>
                <a:lnTo>
                  <a:pt x="14235" y="3456"/>
                </a:lnTo>
                <a:lnTo>
                  <a:pt x="14308" y="3529"/>
                </a:lnTo>
                <a:lnTo>
                  <a:pt x="14381" y="3675"/>
                </a:lnTo>
                <a:lnTo>
                  <a:pt x="14405" y="3821"/>
                </a:lnTo>
                <a:lnTo>
                  <a:pt x="14429" y="3967"/>
                </a:lnTo>
                <a:lnTo>
                  <a:pt x="14429" y="4137"/>
                </a:lnTo>
                <a:lnTo>
                  <a:pt x="14405" y="4283"/>
                </a:lnTo>
                <a:lnTo>
                  <a:pt x="14356" y="4429"/>
                </a:lnTo>
                <a:lnTo>
                  <a:pt x="14283" y="4575"/>
                </a:lnTo>
                <a:lnTo>
                  <a:pt x="14210" y="4697"/>
                </a:lnTo>
                <a:lnTo>
                  <a:pt x="14137" y="4770"/>
                </a:lnTo>
                <a:lnTo>
                  <a:pt x="14064" y="4843"/>
                </a:lnTo>
                <a:lnTo>
                  <a:pt x="13967" y="4891"/>
                </a:lnTo>
                <a:lnTo>
                  <a:pt x="13870" y="4916"/>
                </a:lnTo>
                <a:lnTo>
                  <a:pt x="13651" y="4940"/>
                </a:lnTo>
                <a:lnTo>
                  <a:pt x="13432" y="4916"/>
                </a:lnTo>
                <a:lnTo>
                  <a:pt x="13237" y="4843"/>
                </a:lnTo>
                <a:lnTo>
                  <a:pt x="13042" y="4745"/>
                </a:lnTo>
                <a:lnTo>
                  <a:pt x="12872" y="4599"/>
                </a:lnTo>
                <a:lnTo>
                  <a:pt x="12823" y="4502"/>
                </a:lnTo>
                <a:lnTo>
                  <a:pt x="12775" y="4429"/>
                </a:lnTo>
                <a:lnTo>
                  <a:pt x="12750" y="4307"/>
                </a:lnTo>
                <a:lnTo>
                  <a:pt x="12750" y="4186"/>
                </a:lnTo>
                <a:lnTo>
                  <a:pt x="12750" y="4088"/>
                </a:lnTo>
                <a:lnTo>
                  <a:pt x="12799" y="3967"/>
                </a:lnTo>
                <a:lnTo>
                  <a:pt x="12921" y="3772"/>
                </a:lnTo>
                <a:lnTo>
                  <a:pt x="13067" y="3602"/>
                </a:lnTo>
                <a:lnTo>
                  <a:pt x="13164" y="3504"/>
                </a:lnTo>
                <a:lnTo>
                  <a:pt x="13310" y="3480"/>
                </a:lnTo>
                <a:lnTo>
                  <a:pt x="13456" y="3456"/>
                </a:lnTo>
                <a:lnTo>
                  <a:pt x="13748" y="3358"/>
                </a:lnTo>
                <a:lnTo>
                  <a:pt x="13894" y="3310"/>
                </a:lnTo>
                <a:close/>
                <a:moveTo>
                  <a:pt x="13991" y="2847"/>
                </a:moveTo>
                <a:lnTo>
                  <a:pt x="13748" y="2872"/>
                </a:lnTo>
                <a:lnTo>
                  <a:pt x="13480" y="2896"/>
                </a:lnTo>
                <a:lnTo>
                  <a:pt x="13310" y="2945"/>
                </a:lnTo>
                <a:lnTo>
                  <a:pt x="13140" y="3018"/>
                </a:lnTo>
                <a:lnTo>
                  <a:pt x="12994" y="3115"/>
                </a:lnTo>
                <a:lnTo>
                  <a:pt x="12872" y="3212"/>
                </a:lnTo>
                <a:lnTo>
                  <a:pt x="12750" y="3334"/>
                </a:lnTo>
                <a:lnTo>
                  <a:pt x="12629" y="3456"/>
                </a:lnTo>
                <a:lnTo>
                  <a:pt x="12531" y="3577"/>
                </a:lnTo>
                <a:lnTo>
                  <a:pt x="12458" y="3723"/>
                </a:lnTo>
                <a:lnTo>
                  <a:pt x="12385" y="3869"/>
                </a:lnTo>
                <a:lnTo>
                  <a:pt x="12337" y="4040"/>
                </a:lnTo>
                <a:lnTo>
                  <a:pt x="12312" y="4186"/>
                </a:lnTo>
                <a:lnTo>
                  <a:pt x="12312" y="4356"/>
                </a:lnTo>
                <a:lnTo>
                  <a:pt x="12361" y="4526"/>
                </a:lnTo>
                <a:lnTo>
                  <a:pt x="12410" y="4672"/>
                </a:lnTo>
                <a:lnTo>
                  <a:pt x="12507" y="4794"/>
                </a:lnTo>
                <a:lnTo>
                  <a:pt x="12604" y="4916"/>
                </a:lnTo>
                <a:lnTo>
                  <a:pt x="12726" y="5037"/>
                </a:lnTo>
                <a:lnTo>
                  <a:pt x="12848" y="5135"/>
                </a:lnTo>
                <a:lnTo>
                  <a:pt x="12994" y="5208"/>
                </a:lnTo>
                <a:lnTo>
                  <a:pt x="13140" y="5281"/>
                </a:lnTo>
                <a:lnTo>
                  <a:pt x="13310" y="5329"/>
                </a:lnTo>
                <a:lnTo>
                  <a:pt x="13480" y="5354"/>
                </a:lnTo>
                <a:lnTo>
                  <a:pt x="13626" y="5378"/>
                </a:lnTo>
                <a:lnTo>
                  <a:pt x="13797" y="5378"/>
                </a:lnTo>
                <a:lnTo>
                  <a:pt x="13967" y="5354"/>
                </a:lnTo>
                <a:lnTo>
                  <a:pt x="14113" y="5305"/>
                </a:lnTo>
                <a:lnTo>
                  <a:pt x="14259" y="5256"/>
                </a:lnTo>
                <a:lnTo>
                  <a:pt x="14381" y="5159"/>
                </a:lnTo>
                <a:lnTo>
                  <a:pt x="14551" y="4989"/>
                </a:lnTo>
                <a:lnTo>
                  <a:pt x="14697" y="4794"/>
                </a:lnTo>
                <a:lnTo>
                  <a:pt x="14794" y="4575"/>
                </a:lnTo>
                <a:lnTo>
                  <a:pt x="14867" y="4332"/>
                </a:lnTo>
                <a:lnTo>
                  <a:pt x="14892" y="4088"/>
                </a:lnTo>
                <a:lnTo>
                  <a:pt x="14867" y="3845"/>
                </a:lnTo>
                <a:lnTo>
                  <a:pt x="14819" y="3602"/>
                </a:lnTo>
                <a:lnTo>
                  <a:pt x="14746" y="3383"/>
                </a:lnTo>
                <a:lnTo>
                  <a:pt x="14673" y="3261"/>
                </a:lnTo>
                <a:lnTo>
                  <a:pt x="14600" y="3164"/>
                </a:lnTo>
                <a:lnTo>
                  <a:pt x="14527" y="3091"/>
                </a:lnTo>
                <a:lnTo>
                  <a:pt x="14429" y="3018"/>
                </a:lnTo>
                <a:lnTo>
                  <a:pt x="14332" y="2969"/>
                </a:lnTo>
                <a:lnTo>
                  <a:pt x="14210" y="2920"/>
                </a:lnTo>
                <a:lnTo>
                  <a:pt x="14113" y="2872"/>
                </a:lnTo>
                <a:lnTo>
                  <a:pt x="13991" y="2847"/>
                </a:lnTo>
                <a:close/>
                <a:moveTo>
                  <a:pt x="12288" y="560"/>
                </a:moveTo>
                <a:lnTo>
                  <a:pt x="12775" y="584"/>
                </a:lnTo>
                <a:lnTo>
                  <a:pt x="13529" y="633"/>
                </a:lnTo>
                <a:lnTo>
                  <a:pt x="14283" y="682"/>
                </a:lnTo>
                <a:lnTo>
                  <a:pt x="14721" y="682"/>
                </a:lnTo>
                <a:lnTo>
                  <a:pt x="15159" y="730"/>
                </a:lnTo>
                <a:lnTo>
                  <a:pt x="15573" y="803"/>
                </a:lnTo>
                <a:lnTo>
                  <a:pt x="15792" y="852"/>
                </a:lnTo>
                <a:lnTo>
                  <a:pt x="15987" y="925"/>
                </a:lnTo>
                <a:lnTo>
                  <a:pt x="16133" y="998"/>
                </a:lnTo>
                <a:lnTo>
                  <a:pt x="16279" y="1095"/>
                </a:lnTo>
                <a:lnTo>
                  <a:pt x="16400" y="1193"/>
                </a:lnTo>
                <a:lnTo>
                  <a:pt x="16498" y="1314"/>
                </a:lnTo>
                <a:lnTo>
                  <a:pt x="16571" y="1436"/>
                </a:lnTo>
                <a:lnTo>
                  <a:pt x="16644" y="1582"/>
                </a:lnTo>
                <a:lnTo>
                  <a:pt x="16741" y="1898"/>
                </a:lnTo>
                <a:lnTo>
                  <a:pt x="16668" y="1923"/>
                </a:lnTo>
                <a:lnTo>
                  <a:pt x="16595" y="1996"/>
                </a:lnTo>
                <a:lnTo>
                  <a:pt x="16546" y="2093"/>
                </a:lnTo>
                <a:lnTo>
                  <a:pt x="16546" y="2117"/>
                </a:lnTo>
                <a:lnTo>
                  <a:pt x="16571" y="2166"/>
                </a:lnTo>
                <a:lnTo>
                  <a:pt x="16595" y="2215"/>
                </a:lnTo>
                <a:lnTo>
                  <a:pt x="16644" y="2239"/>
                </a:lnTo>
                <a:lnTo>
                  <a:pt x="16692" y="2263"/>
                </a:lnTo>
                <a:lnTo>
                  <a:pt x="16741" y="2239"/>
                </a:lnTo>
                <a:lnTo>
                  <a:pt x="16814" y="2239"/>
                </a:lnTo>
                <a:lnTo>
                  <a:pt x="16838" y="2507"/>
                </a:lnTo>
                <a:lnTo>
                  <a:pt x="16765" y="2531"/>
                </a:lnTo>
                <a:lnTo>
                  <a:pt x="16692" y="2531"/>
                </a:lnTo>
                <a:lnTo>
                  <a:pt x="16644" y="2580"/>
                </a:lnTo>
                <a:lnTo>
                  <a:pt x="16595" y="2628"/>
                </a:lnTo>
                <a:lnTo>
                  <a:pt x="16595" y="2653"/>
                </a:lnTo>
                <a:lnTo>
                  <a:pt x="16571" y="2701"/>
                </a:lnTo>
                <a:lnTo>
                  <a:pt x="16571" y="2726"/>
                </a:lnTo>
                <a:lnTo>
                  <a:pt x="16571" y="2774"/>
                </a:lnTo>
                <a:lnTo>
                  <a:pt x="16595" y="2823"/>
                </a:lnTo>
                <a:lnTo>
                  <a:pt x="16644" y="2847"/>
                </a:lnTo>
                <a:lnTo>
                  <a:pt x="16692" y="2872"/>
                </a:lnTo>
                <a:lnTo>
                  <a:pt x="16765" y="2896"/>
                </a:lnTo>
                <a:lnTo>
                  <a:pt x="16838" y="2896"/>
                </a:lnTo>
                <a:lnTo>
                  <a:pt x="16814" y="3237"/>
                </a:lnTo>
                <a:lnTo>
                  <a:pt x="16692" y="3261"/>
                </a:lnTo>
                <a:lnTo>
                  <a:pt x="16571" y="3310"/>
                </a:lnTo>
                <a:lnTo>
                  <a:pt x="16522" y="3358"/>
                </a:lnTo>
                <a:lnTo>
                  <a:pt x="16498" y="3431"/>
                </a:lnTo>
                <a:lnTo>
                  <a:pt x="16522" y="3504"/>
                </a:lnTo>
                <a:lnTo>
                  <a:pt x="16571" y="3553"/>
                </a:lnTo>
                <a:lnTo>
                  <a:pt x="16668" y="3602"/>
                </a:lnTo>
                <a:lnTo>
                  <a:pt x="16790" y="3626"/>
                </a:lnTo>
                <a:lnTo>
                  <a:pt x="16765" y="3869"/>
                </a:lnTo>
                <a:lnTo>
                  <a:pt x="16741" y="3869"/>
                </a:lnTo>
                <a:lnTo>
                  <a:pt x="16619" y="3894"/>
                </a:lnTo>
                <a:lnTo>
                  <a:pt x="16522" y="3942"/>
                </a:lnTo>
                <a:lnTo>
                  <a:pt x="16473" y="3967"/>
                </a:lnTo>
                <a:lnTo>
                  <a:pt x="16449" y="4015"/>
                </a:lnTo>
                <a:lnTo>
                  <a:pt x="16449" y="4064"/>
                </a:lnTo>
                <a:lnTo>
                  <a:pt x="16449" y="4113"/>
                </a:lnTo>
                <a:lnTo>
                  <a:pt x="16498" y="4161"/>
                </a:lnTo>
                <a:lnTo>
                  <a:pt x="16571" y="4186"/>
                </a:lnTo>
                <a:lnTo>
                  <a:pt x="16692" y="4210"/>
                </a:lnTo>
                <a:lnTo>
                  <a:pt x="16765" y="4234"/>
                </a:lnTo>
                <a:lnTo>
                  <a:pt x="16765" y="4307"/>
                </a:lnTo>
                <a:lnTo>
                  <a:pt x="16765" y="4575"/>
                </a:lnTo>
                <a:lnTo>
                  <a:pt x="16668" y="4526"/>
                </a:lnTo>
                <a:lnTo>
                  <a:pt x="16498" y="4526"/>
                </a:lnTo>
                <a:lnTo>
                  <a:pt x="16449" y="4575"/>
                </a:lnTo>
                <a:lnTo>
                  <a:pt x="16425" y="4624"/>
                </a:lnTo>
                <a:lnTo>
                  <a:pt x="16425" y="4672"/>
                </a:lnTo>
                <a:lnTo>
                  <a:pt x="16449" y="4745"/>
                </a:lnTo>
                <a:lnTo>
                  <a:pt x="16498" y="4818"/>
                </a:lnTo>
                <a:lnTo>
                  <a:pt x="16619" y="4916"/>
                </a:lnTo>
                <a:lnTo>
                  <a:pt x="16765" y="5013"/>
                </a:lnTo>
                <a:lnTo>
                  <a:pt x="16790" y="5451"/>
                </a:lnTo>
                <a:lnTo>
                  <a:pt x="16692" y="5402"/>
                </a:lnTo>
                <a:lnTo>
                  <a:pt x="16595" y="5378"/>
                </a:lnTo>
                <a:lnTo>
                  <a:pt x="16498" y="5354"/>
                </a:lnTo>
                <a:lnTo>
                  <a:pt x="16400" y="5378"/>
                </a:lnTo>
                <a:lnTo>
                  <a:pt x="16303" y="5402"/>
                </a:lnTo>
                <a:lnTo>
                  <a:pt x="16279" y="5427"/>
                </a:lnTo>
                <a:lnTo>
                  <a:pt x="16254" y="5451"/>
                </a:lnTo>
                <a:lnTo>
                  <a:pt x="16279" y="5524"/>
                </a:lnTo>
                <a:lnTo>
                  <a:pt x="16327" y="5621"/>
                </a:lnTo>
                <a:lnTo>
                  <a:pt x="16376" y="5670"/>
                </a:lnTo>
                <a:lnTo>
                  <a:pt x="16546" y="5792"/>
                </a:lnTo>
                <a:lnTo>
                  <a:pt x="16790" y="5938"/>
                </a:lnTo>
                <a:lnTo>
                  <a:pt x="16790" y="6278"/>
                </a:lnTo>
                <a:lnTo>
                  <a:pt x="16765" y="6619"/>
                </a:lnTo>
                <a:lnTo>
                  <a:pt x="16692" y="6546"/>
                </a:lnTo>
                <a:lnTo>
                  <a:pt x="16473" y="6327"/>
                </a:lnTo>
                <a:lnTo>
                  <a:pt x="16352" y="6254"/>
                </a:lnTo>
                <a:lnTo>
                  <a:pt x="16230" y="6181"/>
                </a:lnTo>
                <a:lnTo>
                  <a:pt x="16181" y="6157"/>
                </a:lnTo>
                <a:lnTo>
                  <a:pt x="16157" y="6181"/>
                </a:lnTo>
                <a:lnTo>
                  <a:pt x="16133" y="6230"/>
                </a:lnTo>
                <a:lnTo>
                  <a:pt x="16133" y="6278"/>
                </a:lnTo>
                <a:lnTo>
                  <a:pt x="16181" y="6449"/>
                </a:lnTo>
                <a:lnTo>
                  <a:pt x="16254" y="6595"/>
                </a:lnTo>
                <a:lnTo>
                  <a:pt x="16352" y="6765"/>
                </a:lnTo>
                <a:lnTo>
                  <a:pt x="16473" y="6887"/>
                </a:lnTo>
                <a:lnTo>
                  <a:pt x="16571" y="6984"/>
                </a:lnTo>
                <a:lnTo>
                  <a:pt x="16717" y="7057"/>
                </a:lnTo>
                <a:lnTo>
                  <a:pt x="16619" y="7471"/>
                </a:lnTo>
                <a:lnTo>
                  <a:pt x="16546" y="7714"/>
                </a:lnTo>
                <a:lnTo>
                  <a:pt x="16449" y="7665"/>
                </a:lnTo>
                <a:lnTo>
                  <a:pt x="16376" y="7616"/>
                </a:lnTo>
                <a:lnTo>
                  <a:pt x="16254" y="7471"/>
                </a:lnTo>
                <a:lnTo>
                  <a:pt x="16133" y="7349"/>
                </a:lnTo>
                <a:lnTo>
                  <a:pt x="16035" y="7227"/>
                </a:lnTo>
                <a:lnTo>
                  <a:pt x="15962" y="7179"/>
                </a:lnTo>
                <a:lnTo>
                  <a:pt x="15889" y="7130"/>
                </a:lnTo>
                <a:lnTo>
                  <a:pt x="15816" y="7130"/>
                </a:lnTo>
                <a:lnTo>
                  <a:pt x="15768" y="7203"/>
                </a:lnTo>
                <a:lnTo>
                  <a:pt x="15768" y="7276"/>
                </a:lnTo>
                <a:lnTo>
                  <a:pt x="15768" y="7349"/>
                </a:lnTo>
                <a:lnTo>
                  <a:pt x="15816" y="7495"/>
                </a:lnTo>
                <a:lnTo>
                  <a:pt x="15889" y="7641"/>
                </a:lnTo>
                <a:lnTo>
                  <a:pt x="15987" y="7762"/>
                </a:lnTo>
                <a:lnTo>
                  <a:pt x="16060" y="7884"/>
                </a:lnTo>
                <a:lnTo>
                  <a:pt x="16157" y="7957"/>
                </a:lnTo>
                <a:lnTo>
                  <a:pt x="16279" y="8054"/>
                </a:lnTo>
                <a:lnTo>
                  <a:pt x="16400" y="8103"/>
                </a:lnTo>
                <a:lnTo>
                  <a:pt x="16279" y="8371"/>
                </a:lnTo>
                <a:lnTo>
                  <a:pt x="16035" y="8225"/>
                </a:lnTo>
                <a:lnTo>
                  <a:pt x="15768" y="8103"/>
                </a:lnTo>
                <a:lnTo>
                  <a:pt x="15573" y="7981"/>
                </a:lnTo>
                <a:lnTo>
                  <a:pt x="15451" y="7933"/>
                </a:lnTo>
                <a:lnTo>
                  <a:pt x="15403" y="7908"/>
                </a:lnTo>
                <a:lnTo>
                  <a:pt x="15354" y="7933"/>
                </a:lnTo>
                <a:lnTo>
                  <a:pt x="15305" y="7957"/>
                </a:lnTo>
                <a:lnTo>
                  <a:pt x="15281" y="8006"/>
                </a:lnTo>
                <a:lnTo>
                  <a:pt x="15257" y="8079"/>
                </a:lnTo>
                <a:lnTo>
                  <a:pt x="15281" y="8127"/>
                </a:lnTo>
                <a:lnTo>
                  <a:pt x="15354" y="8249"/>
                </a:lnTo>
                <a:lnTo>
                  <a:pt x="15451" y="8346"/>
                </a:lnTo>
                <a:lnTo>
                  <a:pt x="15597" y="8468"/>
                </a:lnTo>
                <a:lnTo>
                  <a:pt x="15768" y="8565"/>
                </a:lnTo>
                <a:lnTo>
                  <a:pt x="16084" y="8711"/>
                </a:lnTo>
                <a:lnTo>
                  <a:pt x="15889" y="9003"/>
                </a:lnTo>
                <a:lnTo>
                  <a:pt x="15695" y="8857"/>
                </a:lnTo>
                <a:lnTo>
                  <a:pt x="15524" y="8736"/>
                </a:lnTo>
                <a:lnTo>
                  <a:pt x="15354" y="8638"/>
                </a:lnTo>
                <a:lnTo>
                  <a:pt x="15135" y="8565"/>
                </a:lnTo>
                <a:lnTo>
                  <a:pt x="14940" y="8565"/>
                </a:lnTo>
                <a:lnTo>
                  <a:pt x="14843" y="8590"/>
                </a:lnTo>
                <a:lnTo>
                  <a:pt x="14770" y="8663"/>
                </a:lnTo>
                <a:lnTo>
                  <a:pt x="14746" y="8687"/>
                </a:lnTo>
                <a:lnTo>
                  <a:pt x="14770" y="8711"/>
                </a:lnTo>
                <a:lnTo>
                  <a:pt x="15111" y="8882"/>
                </a:lnTo>
                <a:lnTo>
                  <a:pt x="15257" y="8979"/>
                </a:lnTo>
                <a:lnTo>
                  <a:pt x="15427" y="9076"/>
                </a:lnTo>
                <a:lnTo>
                  <a:pt x="15646" y="9320"/>
                </a:lnTo>
                <a:lnTo>
                  <a:pt x="15378" y="9660"/>
                </a:lnTo>
                <a:lnTo>
                  <a:pt x="15354" y="9685"/>
                </a:lnTo>
                <a:lnTo>
                  <a:pt x="15232" y="9563"/>
                </a:lnTo>
                <a:lnTo>
                  <a:pt x="15111" y="9466"/>
                </a:lnTo>
                <a:lnTo>
                  <a:pt x="14819" y="9271"/>
                </a:lnTo>
                <a:lnTo>
                  <a:pt x="14673" y="9174"/>
                </a:lnTo>
                <a:lnTo>
                  <a:pt x="14502" y="9101"/>
                </a:lnTo>
                <a:lnTo>
                  <a:pt x="14405" y="9076"/>
                </a:lnTo>
                <a:lnTo>
                  <a:pt x="14210" y="9076"/>
                </a:lnTo>
                <a:lnTo>
                  <a:pt x="14137" y="9125"/>
                </a:lnTo>
                <a:lnTo>
                  <a:pt x="14113" y="9149"/>
                </a:lnTo>
                <a:lnTo>
                  <a:pt x="14089" y="9174"/>
                </a:lnTo>
                <a:lnTo>
                  <a:pt x="14113" y="9222"/>
                </a:lnTo>
                <a:lnTo>
                  <a:pt x="14137" y="9247"/>
                </a:lnTo>
                <a:lnTo>
                  <a:pt x="14283" y="9295"/>
                </a:lnTo>
                <a:lnTo>
                  <a:pt x="14454" y="9417"/>
                </a:lnTo>
                <a:lnTo>
                  <a:pt x="14697" y="9636"/>
                </a:lnTo>
                <a:lnTo>
                  <a:pt x="15062" y="9977"/>
                </a:lnTo>
                <a:lnTo>
                  <a:pt x="14892" y="10147"/>
                </a:lnTo>
                <a:lnTo>
                  <a:pt x="14478" y="9977"/>
                </a:lnTo>
                <a:lnTo>
                  <a:pt x="14089" y="9758"/>
                </a:lnTo>
                <a:lnTo>
                  <a:pt x="13894" y="9685"/>
                </a:lnTo>
                <a:lnTo>
                  <a:pt x="13699" y="9612"/>
                </a:lnTo>
                <a:lnTo>
                  <a:pt x="13505" y="9587"/>
                </a:lnTo>
                <a:lnTo>
                  <a:pt x="13310" y="9587"/>
                </a:lnTo>
                <a:lnTo>
                  <a:pt x="13237" y="9636"/>
                </a:lnTo>
                <a:lnTo>
                  <a:pt x="13213" y="9685"/>
                </a:lnTo>
                <a:lnTo>
                  <a:pt x="13237" y="9758"/>
                </a:lnTo>
                <a:lnTo>
                  <a:pt x="13286" y="9806"/>
                </a:lnTo>
                <a:lnTo>
                  <a:pt x="13699" y="10050"/>
                </a:lnTo>
                <a:lnTo>
                  <a:pt x="14137" y="10293"/>
                </a:lnTo>
                <a:lnTo>
                  <a:pt x="14332" y="10390"/>
                </a:lnTo>
                <a:lnTo>
                  <a:pt x="14527" y="10512"/>
                </a:lnTo>
                <a:lnTo>
                  <a:pt x="14186" y="10853"/>
                </a:lnTo>
                <a:lnTo>
                  <a:pt x="13797" y="10658"/>
                </a:lnTo>
                <a:lnTo>
                  <a:pt x="13407" y="10463"/>
                </a:lnTo>
                <a:lnTo>
                  <a:pt x="13237" y="10390"/>
                </a:lnTo>
                <a:lnTo>
                  <a:pt x="13067" y="10317"/>
                </a:lnTo>
                <a:lnTo>
                  <a:pt x="12969" y="10293"/>
                </a:lnTo>
                <a:lnTo>
                  <a:pt x="12872" y="10269"/>
                </a:lnTo>
                <a:lnTo>
                  <a:pt x="12775" y="10293"/>
                </a:lnTo>
                <a:lnTo>
                  <a:pt x="12677" y="10317"/>
                </a:lnTo>
                <a:lnTo>
                  <a:pt x="12677" y="10342"/>
                </a:lnTo>
                <a:lnTo>
                  <a:pt x="12677" y="10366"/>
                </a:lnTo>
                <a:lnTo>
                  <a:pt x="12823" y="10512"/>
                </a:lnTo>
                <a:lnTo>
                  <a:pt x="13018" y="10658"/>
                </a:lnTo>
                <a:lnTo>
                  <a:pt x="13407" y="10877"/>
                </a:lnTo>
                <a:lnTo>
                  <a:pt x="13845" y="11169"/>
                </a:lnTo>
                <a:lnTo>
                  <a:pt x="13480" y="11510"/>
                </a:lnTo>
                <a:lnTo>
                  <a:pt x="13286" y="11412"/>
                </a:lnTo>
                <a:lnTo>
                  <a:pt x="13067" y="11291"/>
                </a:lnTo>
                <a:lnTo>
                  <a:pt x="12629" y="11047"/>
                </a:lnTo>
                <a:lnTo>
                  <a:pt x="12215" y="10780"/>
                </a:lnTo>
                <a:lnTo>
                  <a:pt x="12142" y="10731"/>
                </a:lnTo>
                <a:lnTo>
                  <a:pt x="12093" y="10731"/>
                </a:lnTo>
                <a:lnTo>
                  <a:pt x="12045" y="10755"/>
                </a:lnTo>
                <a:lnTo>
                  <a:pt x="11996" y="10804"/>
                </a:lnTo>
                <a:lnTo>
                  <a:pt x="11947" y="10853"/>
                </a:lnTo>
                <a:lnTo>
                  <a:pt x="11947" y="10901"/>
                </a:lnTo>
                <a:lnTo>
                  <a:pt x="11947" y="10950"/>
                </a:lnTo>
                <a:lnTo>
                  <a:pt x="11972" y="11023"/>
                </a:lnTo>
                <a:lnTo>
                  <a:pt x="12020" y="11120"/>
                </a:lnTo>
                <a:lnTo>
                  <a:pt x="12093" y="11193"/>
                </a:lnTo>
                <a:lnTo>
                  <a:pt x="12288" y="11364"/>
                </a:lnTo>
                <a:lnTo>
                  <a:pt x="12483" y="11485"/>
                </a:lnTo>
                <a:lnTo>
                  <a:pt x="12677" y="11607"/>
                </a:lnTo>
                <a:lnTo>
                  <a:pt x="13115" y="11875"/>
                </a:lnTo>
                <a:lnTo>
                  <a:pt x="12556" y="12410"/>
                </a:lnTo>
                <a:lnTo>
                  <a:pt x="12580" y="12313"/>
                </a:lnTo>
                <a:lnTo>
                  <a:pt x="12580" y="12240"/>
                </a:lnTo>
                <a:lnTo>
                  <a:pt x="12531" y="12167"/>
                </a:lnTo>
                <a:lnTo>
                  <a:pt x="12483" y="12094"/>
                </a:lnTo>
                <a:lnTo>
                  <a:pt x="12191" y="11972"/>
                </a:lnTo>
                <a:lnTo>
                  <a:pt x="11874" y="11826"/>
                </a:lnTo>
                <a:lnTo>
                  <a:pt x="11753" y="11753"/>
                </a:lnTo>
                <a:lnTo>
                  <a:pt x="11607" y="11656"/>
                </a:lnTo>
                <a:lnTo>
                  <a:pt x="11485" y="11583"/>
                </a:lnTo>
                <a:lnTo>
                  <a:pt x="11363" y="11510"/>
                </a:lnTo>
                <a:lnTo>
                  <a:pt x="11290" y="11485"/>
                </a:lnTo>
                <a:lnTo>
                  <a:pt x="11217" y="11510"/>
                </a:lnTo>
                <a:lnTo>
                  <a:pt x="11193" y="11534"/>
                </a:lnTo>
                <a:lnTo>
                  <a:pt x="11169" y="11607"/>
                </a:lnTo>
                <a:lnTo>
                  <a:pt x="11169" y="11704"/>
                </a:lnTo>
                <a:lnTo>
                  <a:pt x="11193" y="11777"/>
                </a:lnTo>
                <a:lnTo>
                  <a:pt x="11290" y="11948"/>
                </a:lnTo>
                <a:lnTo>
                  <a:pt x="11436" y="12069"/>
                </a:lnTo>
                <a:lnTo>
                  <a:pt x="11582" y="12215"/>
                </a:lnTo>
                <a:lnTo>
                  <a:pt x="11777" y="12313"/>
                </a:lnTo>
                <a:lnTo>
                  <a:pt x="11947" y="12410"/>
                </a:lnTo>
                <a:lnTo>
                  <a:pt x="12288" y="12532"/>
                </a:lnTo>
                <a:lnTo>
                  <a:pt x="12361" y="12556"/>
                </a:lnTo>
                <a:lnTo>
                  <a:pt x="12410" y="12556"/>
                </a:lnTo>
                <a:lnTo>
                  <a:pt x="11826" y="13091"/>
                </a:lnTo>
                <a:lnTo>
                  <a:pt x="11801" y="13018"/>
                </a:lnTo>
                <a:lnTo>
                  <a:pt x="11777" y="12921"/>
                </a:lnTo>
                <a:lnTo>
                  <a:pt x="11655" y="12799"/>
                </a:lnTo>
                <a:lnTo>
                  <a:pt x="11509" y="12678"/>
                </a:lnTo>
                <a:lnTo>
                  <a:pt x="11193" y="12459"/>
                </a:lnTo>
                <a:lnTo>
                  <a:pt x="10439" y="12045"/>
                </a:lnTo>
                <a:lnTo>
                  <a:pt x="10414" y="12021"/>
                </a:lnTo>
                <a:lnTo>
                  <a:pt x="10366" y="12045"/>
                </a:lnTo>
                <a:lnTo>
                  <a:pt x="10341" y="12094"/>
                </a:lnTo>
                <a:lnTo>
                  <a:pt x="10366" y="12118"/>
                </a:lnTo>
                <a:lnTo>
                  <a:pt x="10463" y="12288"/>
                </a:lnTo>
                <a:lnTo>
                  <a:pt x="10585" y="12434"/>
                </a:lnTo>
                <a:lnTo>
                  <a:pt x="10706" y="12580"/>
                </a:lnTo>
                <a:lnTo>
                  <a:pt x="10877" y="12702"/>
                </a:lnTo>
                <a:lnTo>
                  <a:pt x="11193" y="12945"/>
                </a:lnTo>
                <a:lnTo>
                  <a:pt x="11363" y="13067"/>
                </a:lnTo>
                <a:lnTo>
                  <a:pt x="11509" y="13189"/>
                </a:lnTo>
                <a:lnTo>
                  <a:pt x="11582" y="13237"/>
                </a:lnTo>
                <a:lnTo>
                  <a:pt x="11631" y="13262"/>
                </a:lnTo>
                <a:lnTo>
                  <a:pt x="11266" y="13602"/>
                </a:lnTo>
                <a:lnTo>
                  <a:pt x="11217" y="13651"/>
                </a:lnTo>
                <a:lnTo>
                  <a:pt x="11169" y="13554"/>
                </a:lnTo>
                <a:lnTo>
                  <a:pt x="11096" y="13505"/>
                </a:lnTo>
                <a:lnTo>
                  <a:pt x="11023" y="13481"/>
                </a:lnTo>
                <a:lnTo>
                  <a:pt x="10877" y="13408"/>
                </a:lnTo>
                <a:lnTo>
                  <a:pt x="10682" y="13286"/>
                </a:lnTo>
                <a:lnTo>
                  <a:pt x="10487" y="13164"/>
                </a:lnTo>
                <a:lnTo>
                  <a:pt x="10366" y="13018"/>
                </a:lnTo>
                <a:lnTo>
                  <a:pt x="10244" y="12872"/>
                </a:lnTo>
                <a:lnTo>
                  <a:pt x="10025" y="12556"/>
                </a:lnTo>
                <a:lnTo>
                  <a:pt x="9976" y="12507"/>
                </a:lnTo>
                <a:lnTo>
                  <a:pt x="9952" y="12532"/>
                </a:lnTo>
                <a:lnTo>
                  <a:pt x="9928" y="12556"/>
                </a:lnTo>
                <a:lnTo>
                  <a:pt x="9879" y="12653"/>
                </a:lnTo>
                <a:lnTo>
                  <a:pt x="9855" y="12775"/>
                </a:lnTo>
                <a:lnTo>
                  <a:pt x="9855" y="12897"/>
                </a:lnTo>
                <a:lnTo>
                  <a:pt x="9903" y="12994"/>
                </a:lnTo>
                <a:lnTo>
                  <a:pt x="9952" y="13116"/>
                </a:lnTo>
                <a:lnTo>
                  <a:pt x="10025" y="13213"/>
                </a:lnTo>
                <a:lnTo>
                  <a:pt x="10171" y="13408"/>
                </a:lnTo>
                <a:lnTo>
                  <a:pt x="10317" y="13554"/>
                </a:lnTo>
                <a:lnTo>
                  <a:pt x="10512" y="13700"/>
                </a:lnTo>
                <a:lnTo>
                  <a:pt x="10731" y="13821"/>
                </a:lnTo>
                <a:lnTo>
                  <a:pt x="10852" y="13846"/>
                </a:lnTo>
                <a:lnTo>
                  <a:pt x="10950" y="13870"/>
                </a:lnTo>
                <a:lnTo>
                  <a:pt x="10512" y="14259"/>
                </a:lnTo>
                <a:lnTo>
                  <a:pt x="10414" y="14138"/>
                </a:lnTo>
                <a:lnTo>
                  <a:pt x="10293" y="14040"/>
                </a:lnTo>
                <a:lnTo>
                  <a:pt x="10025" y="13846"/>
                </a:lnTo>
                <a:lnTo>
                  <a:pt x="9855" y="13748"/>
                </a:lnTo>
                <a:lnTo>
                  <a:pt x="9684" y="13651"/>
                </a:lnTo>
                <a:lnTo>
                  <a:pt x="9514" y="13529"/>
                </a:lnTo>
                <a:lnTo>
                  <a:pt x="9465" y="13481"/>
                </a:lnTo>
                <a:lnTo>
                  <a:pt x="9417" y="13408"/>
                </a:lnTo>
                <a:lnTo>
                  <a:pt x="9392" y="13383"/>
                </a:lnTo>
                <a:lnTo>
                  <a:pt x="9368" y="13408"/>
                </a:lnTo>
                <a:lnTo>
                  <a:pt x="9417" y="13578"/>
                </a:lnTo>
                <a:lnTo>
                  <a:pt x="9465" y="13748"/>
                </a:lnTo>
                <a:lnTo>
                  <a:pt x="9563" y="13894"/>
                </a:lnTo>
                <a:lnTo>
                  <a:pt x="9660" y="14016"/>
                </a:lnTo>
                <a:lnTo>
                  <a:pt x="9806" y="14162"/>
                </a:lnTo>
                <a:lnTo>
                  <a:pt x="9952" y="14284"/>
                </a:lnTo>
                <a:lnTo>
                  <a:pt x="10098" y="14405"/>
                </a:lnTo>
                <a:lnTo>
                  <a:pt x="10244" y="14527"/>
                </a:lnTo>
                <a:lnTo>
                  <a:pt x="9976" y="14746"/>
                </a:lnTo>
                <a:lnTo>
                  <a:pt x="9806" y="14673"/>
                </a:lnTo>
                <a:lnTo>
                  <a:pt x="9636" y="14624"/>
                </a:lnTo>
                <a:lnTo>
                  <a:pt x="9344" y="14527"/>
                </a:lnTo>
                <a:lnTo>
                  <a:pt x="9052" y="14381"/>
                </a:lnTo>
                <a:lnTo>
                  <a:pt x="8882" y="14259"/>
                </a:lnTo>
                <a:lnTo>
                  <a:pt x="8687" y="14138"/>
                </a:lnTo>
                <a:lnTo>
                  <a:pt x="8468" y="14016"/>
                </a:lnTo>
                <a:lnTo>
                  <a:pt x="8371" y="13967"/>
                </a:lnTo>
                <a:lnTo>
                  <a:pt x="8273" y="13967"/>
                </a:lnTo>
                <a:lnTo>
                  <a:pt x="8225" y="13992"/>
                </a:lnTo>
                <a:lnTo>
                  <a:pt x="8200" y="14040"/>
                </a:lnTo>
                <a:lnTo>
                  <a:pt x="8225" y="14162"/>
                </a:lnTo>
                <a:lnTo>
                  <a:pt x="8273" y="14259"/>
                </a:lnTo>
                <a:lnTo>
                  <a:pt x="8346" y="14357"/>
                </a:lnTo>
                <a:lnTo>
                  <a:pt x="8444" y="14454"/>
                </a:lnTo>
                <a:lnTo>
                  <a:pt x="8663" y="14600"/>
                </a:lnTo>
                <a:lnTo>
                  <a:pt x="8857" y="14746"/>
                </a:lnTo>
                <a:lnTo>
                  <a:pt x="9198" y="14941"/>
                </a:lnTo>
                <a:lnTo>
                  <a:pt x="9392" y="15014"/>
                </a:lnTo>
                <a:lnTo>
                  <a:pt x="9611" y="15087"/>
                </a:lnTo>
                <a:lnTo>
                  <a:pt x="9198" y="15476"/>
                </a:lnTo>
                <a:lnTo>
                  <a:pt x="8346" y="14941"/>
                </a:lnTo>
                <a:lnTo>
                  <a:pt x="8176" y="14819"/>
                </a:lnTo>
                <a:lnTo>
                  <a:pt x="7981" y="14697"/>
                </a:lnTo>
                <a:lnTo>
                  <a:pt x="7787" y="14624"/>
                </a:lnTo>
                <a:lnTo>
                  <a:pt x="7689" y="14600"/>
                </a:lnTo>
                <a:lnTo>
                  <a:pt x="7592" y="14600"/>
                </a:lnTo>
                <a:lnTo>
                  <a:pt x="7568" y="14624"/>
                </a:lnTo>
                <a:lnTo>
                  <a:pt x="7568" y="14722"/>
                </a:lnTo>
                <a:lnTo>
                  <a:pt x="7616" y="14819"/>
                </a:lnTo>
                <a:lnTo>
                  <a:pt x="7665" y="14892"/>
                </a:lnTo>
                <a:lnTo>
                  <a:pt x="7738" y="14965"/>
                </a:lnTo>
                <a:lnTo>
                  <a:pt x="7908" y="15111"/>
                </a:lnTo>
                <a:lnTo>
                  <a:pt x="8054" y="15233"/>
                </a:lnTo>
                <a:lnTo>
                  <a:pt x="8444" y="15525"/>
                </a:lnTo>
                <a:lnTo>
                  <a:pt x="8857" y="15768"/>
                </a:lnTo>
                <a:lnTo>
                  <a:pt x="8492" y="16133"/>
                </a:lnTo>
                <a:lnTo>
                  <a:pt x="8371" y="16035"/>
                </a:lnTo>
                <a:lnTo>
                  <a:pt x="8273" y="15938"/>
                </a:lnTo>
                <a:lnTo>
                  <a:pt x="8030" y="15768"/>
                </a:lnTo>
                <a:lnTo>
                  <a:pt x="7543" y="15476"/>
                </a:lnTo>
                <a:lnTo>
                  <a:pt x="7324" y="15330"/>
                </a:lnTo>
                <a:lnTo>
                  <a:pt x="7105" y="15160"/>
                </a:lnTo>
                <a:lnTo>
                  <a:pt x="7057" y="15135"/>
                </a:lnTo>
                <a:lnTo>
                  <a:pt x="7032" y="15160"/>
                </a:lnTo>
                <a:lnTo>
                  <a:pt x="6984" y="15184"/>
                </a:lnTo>
                <a:lnTo>
                  <a:pt x="6984" y="15233"/>
                </a:lnTo>
                <a:lnTo>
                  <a:pt x="7032" y="15330"/>
                </a:lnTo>
                <a:lnTo>
                  <a:pt x="7081" y="15452"/>
                </a:lnTo>
                <a:lnTo>
                  <a:pt x="7203" y="15622"/>
                </a:lnTo>
                <a:lnTo>
                  <a:pt x="7373" y="15792"/>
                </a:lnTo>
                <a:lnTo>
                  <a:pt x="7568" y="15938"/>
                </a:lnTo>
                <a:lnTo>
                  <a:pt x="7762" y="16084"/>
                </a:lnTo>
                <a:lnTo>
                  <a:pt x="7981" y="16230"/>
                </a:lnTo>
                <a:lnTo>
                  <a:pt x="8079" y="16327"/>
                </a:lnTo>
                <a:lnTo>
                  <a:pt x="8176" y="16449"/>
                </a:lnTo>
                <a:lnTo>
                  <a:pt x="7835" y="16765"/>
                </a:lnTo>
                <a:lnTo>
                  <a:pt x="7689" y="16936"/>
                </a:lnTo>
                <a:lnTo>
                  <a:pt x="7543" y="17106"/>
                </a:lnTo>
                <a:lnTo>
                  <a:pt x="7470" y="16936"/>
                </a:lnTo>
                <a:lnTo>
                  <a:pt x="7349" y="16765"/>
                </a:lnTo>
                <a:lnTo>
                  <a:pt x="7227" y="16619"/>
                </a:lnTo>
                <a:lnTo>
                  <a:pt x="7081" y="16473"/>
                </a:lnTo>
                <a:lnTo>
                  <a:pt x="6765" y="16206"/>
                </a:lnTo>
                <a:lnTo>
                  <a:pt x="6521" y="15962"/>
                </a:lnTo>
                <a:lnTo>
                  <a:pt x="5451" y="14965"/>
                </a:lnTo>
                <a:lnTo>
                  <a:pt x="4429" y="13919"/>
                </a:lnTo>
                <a:lnTo>
                  <a:pt x="3893" y="13408"/>
                </a:lnTo>
                <a:lnTo>
                  <a:pt x="3358" y="12897"/>
                </a:lnTo>
                <a:lnTo>
                  <a:pt x="2214" y="11972"/>
                </a:lnTo>
                <a:lnTo>
                  <a:pt x="1922" y="11729"/>
                </a:lnTo>
                <a:lnTo>
                  <a:pt x="1679" y="11461"/>
                </a:lnTo>
                <a:lnTo>
                  <a:pt x="1168" y="10950"/>
                </a:lnTo>
                <a:lnTo>
                  <a:pt x="828" y="10634"/>
                </a:lnTo>
                <a:lnTo>
                  <a:pt x="657" y="10488"/>
                </a:lnTo>
                <a:lnTo>
                  <a:pt x="463" y="10366"/>
                </a:lnTo>
                <a:lnTo>
                  <a:pt x="609" y="10220"/>
                </a:lnTo>
                <a:lnTo>
                  <a:pt x="779" y="10074"/>
                </a:lnTo>
                <a:lnTo>
                  <a:pt x="1046" y="9782"/>
                </a:lnTo>
                <a:lnTo>
                  <a:pt x="2774" y="8030"/>
                </a:lnTo>
                <a:lnTo>
                  <a:pt x="3772" y="7057"/>
                </a:lnTo>
                <a:lnTo>
                  <a:pt x="4769" y="6132"/>
                </a:lnTo>
                <a:lnTo>
                  <a:pt x="5767" y="5183"/>
                </a:lnTo>
                <a:lnTo>
                  <a:pt x="6254" y="4697"/>
                </a:lnTo>
                <a:lnTo>
                  <a:pt x="6740" y="4210"/>
                </a:lnTo>
                <a:lnTo>
                  <a:pt x="7349" y="3504"/>
                </a:lnTo>
                <a:lnTo>
                  <a:pt x="7933" y="2799"/>
                </a:lnTo>
                <a:lnTo>
                  <a:pt x="8541" y="2093"/>
                </a:lnTo>
                <a:lnTo>
                  <a:pt x="8857" y="1752"/>
                </a:lnTo>
                <a:lnTo>
                  <a:pt x="9173" y="1436"/>
                </a:lnTo>
                <a:lnTo>
                  <a:pt x="9368" y="1290"/>
                </a:lnTo>
                <a:lnTo>
                  <a:pt x="9563" y="1144"/>
                </a:lnTo>
                <a:lnTo>
                  <a:pt x="9757" y="1022"/>
                </a:lnTo>
                <a:lnTo>
                  <a:pt x="9976" y="925"/>
                </a:lnTo>
                <a:lnTo>
                  <a:pt x="10195" y="828"/>
                </a:lnTo>
                <a:lnTo>
                  <a:pt x="10414" y="755"/>
                </a:lnTo>
                <a:lnTo>
                  <a:pt x="10877" y="657"/>
                </a:lnTo>
                <a:lnTo>
                  <a:pt x="11339" y="584"/>
                </a:lnTo>
                <a:lnTo>
                  <a:pt x="11801" y="560"/>
                </a:lnTo>
                <a:close/>
                <a:moveTo>
                  <a:pt x="11534" y="0"/>
                </a:moveTo>
                <a:lnTo>
                  <a:pt x="11096" y="49"/>
                </a:lnTo>
                <a:lnTo>
                  <a:pt x="10658" y="122"/>
                </a:lnTo>
                <a:lnTo>
                  <a:pt x="10220" y="219"/>
                </a:lnTo>
                <a:lnTo>
                  <a:pt x="9830" y="365"/>
                </a:lnTo>
                <a:lnTo>
                  <a:pt x="9441" y="560"/>
                </a:lnTo>
                <a:lnTo>
                  <a:pt x="9100" y="803"/>
                </a:lnTo>
                <a:lnTo>
                  <a:pt x="8784" y="1071"/>
                </a:lnTo>
                <a:lnTo>
                  <a:pt x="8468" y="1363"/>
                </a:lnTo>
                <a:lnTo>
                  <a:pt x="8176" y="1704"/>
                </a:lnTo>
                <a:lnTo>
                  <a:pt x="7908" y="2020"/>
                </a:lnTo>
                <a:lnTo>
                  <a:pt x="7373" y="2677"/>
                </a:lnTo>
                <a:lnTo>
                  <a:pt x="6886" y="3261"/>
                </a:lnTo>
                <a:lnTo>
                  <a:pt x="6375" y="3821"/>
                </a:lnTo>
                <a:lnTo>
                  <a:pt x="5864" y="4356"/>
                </a:lnTo>
                <a:lnTo>
                  <a:pt x="5305" y="4891"/>
                </a:lnTo>
                <a:lnTo>
                  <a:pt x="4234" y="5913"/>
                </a:lnTo>
                <a:lnTo>
                  <a:pt x="3674" y="6449"/>
                </a:lnTo>
                <a:lnTo>
                  <a:pt x="3139" y="6984"/>
                </a:lnTo>
                <a:lnTo>
                  <a:pt x="2166" y="8006"/>
                </a:lnTo>
                <a:lnTo>
                  <a:pt x="1192" y="9028"/>
                </a:lnTo>
                <a:lnTo>
                  <a:pt x="414" y="9855"/>
                </a:lnTo>
                <a:lnTo>
                  <a:pt x="219" y="10098"/>
                </a:lnTo>
                <a:lnTo>
                  <a:pt x="73" y="10269"/>
                </a:lnTo>
                <a:lnTo>
                  <a:pt x="49" y="10293"/>
                </a:lnTo>
                <a:lnTo>
                  <a:pt x="25" y="10342"/>
                </a:lnTo>
                <a:lnTo>
                  <a:pt x="25" y="10415"/>
                </a:lnTo>
                <a:lnTo>
                  <a:pt x="0" y="10439"/>
                </a:lnTo>
                <a:lnTo>
                  <a:pt x="25" y="10439"/>
                </a:lnTo>
                <a:lnTo>
                  <a:pt x="0" y="10488"/>
                </a:lnTo>
                <a:lnTo>
                  <a:pt x="0" y="10536"/>
                </a:lnTo>
                <a:lnTo>
                  <a:pt x="49" y="10561"/>
                </a:lnTo>
                <a:lnTo>
                  <a:pt x="73" y="10585"/>
                </a:lnTo>
                <a:lnTo>
                  <a:pt x="244" y="10780"/>
                </a:lnTo>
                <a:lnTo>
                  <a:pt x="414" y="10950"/>
                </a:lnTo>
                <a:lnTo>
                  <a:pt x="633" y="11145"/>
                </a:lnTo>
                <a:lnTo>
                  <a:pt x="803" y="11315"/>
                </a:lnTo>
                <a:lnTo>
                  <a:pt x="1241" y="11777"/>
                </a:lnTo>
                <a:lnTo>
                  <a:pt x="1484" y="12021"/>
                </a:lnTo>
                <a:lnTo>
                  <a:pt x="1703" y="12240"/>
                </a:lnTo>
                <a:lnTo>
                  <a:pt x="2239" y="12678"/>
                </a:lnTo>
                <a:lnTo>
                  <a:pt x="2774" y="13091"/>
                </a:lnTo>
                <a:lnTo>
                  <a:pt x="3309" y="13554"/>
                </a:lnTo>
                <a:lnTo>
                  <a:pt x="3553" y="13773"/>
                </a:lnTo>
                <a:lnTo>
                  <a:pt x="3796" y="14040"/>
                </a:lnTo>
                <a:lnTo>
                  <a:pt x="4307" y="14576"/>
                </a:lnTo>
                <a:lnTo>
                  <a:pt x="4818" y="15087"/>
                </a:lnTo>
                <a:lnTo>
                  <a:pt x="5864" y="16108"/>
                </a:lnTo>
                <a:lnTo>
                  <a:pt x="6570" y="16741"/>
                </a:lnTo>
                <a:lnTo>
                  <a:pt x="6716" y="16911"/>
                </a:lnTo>
                <a:lnTo>
                  <a:pt x="6886" y="17082"/>
                </a:lnTo>
                <a:lnTo>
                  <a:pt x="7008" y="17276"/>
                </a:lnTo>
                <a:lnTo>
                  <a:pt x="7130" y="17471"/>
                </a:lnTo>
                <a:lnTo>
                  <a:pt x="7203" y="17568"/>
                </a:lnTo>
                <a:lnTo>
                  <a:pt x="7276" y="17593"/>
                </a:lnTo>
                <a:lnTo>
                  <a:pt x="7373" y="17593"/>
                </a:lnTo>
                <a:lnTo>
                  <a:pt x="7470" y="17568"/>
                </a:lnTo>
                <a:lnTo>
                  <a:pt x="7519" y="17568"/>
                </a:lnTo>
                <a:lnTo>
                  <a:pt x="7787" y="17447"/>
                </a:lnTo>
                <a:lnTo>
                  <a:pt x="8006" y="17276"/>
                </a:lnTo>
                <a:lnTo>
                  <a:pt x="8200" y="17106"/>
                </a:lnTo>
                <a:lnTo>
                  <a:pt x="8419" y="16911"/>
                </a:lnTo>
                <a:lnTo>
                  <a:pt x="9441" y="15962"/>
                </a:lnTo>
                <a:lnTo>
                  <a:pt x="10487" y="15038"/>
                </a:lnTo>
                <a:lnTo>
                  <a:pt x="11534" y="14113"/>
                </a:lnTo>
                <a:lnTo>
                  <a:pt x="12556" y="13189"/>
                </a:lnTo>
                <a:lnTo>
                  <a:pt x="13578" y="12264"/>
                </a:lnTo>
                <a:lnTo>
                  <a:pt x="14575" y="11315"/>
                </a:lnTo>
                <a:lnTo>
                  <a:pt x="15038" y="10828"/>
                </a:lnTo>
                <a:lnTo>
                  <a:pt x="15524" y="10317"/>
                </a:lnTo>
                <a:lnTo>
                  <a:pt x="15573" y="10293"/>
                </a:lnTo>
                <a:lnTo>
                  <a:pt x="15622" y="10244"/>
                </a:lnTo>
                <a:lnTo>
                  <a:pt x="16157" y="9539"/>
                </a:lnTo>
                <a:lnTo>
                  <a:pt x="16425" y="9174"/>
                </a:lnTo>
                <a:lnTo>
                  <a:pt x="16644" y="8809"/>
                </a:lnTo>
                <a:lnTo>
                  <a:pt x="16838" y="8444"/>
                </a:lnTo>
                <a:lnTo>
                  <a:pt x="17008" y="8030"/>
                </a:lnTo>
                <a:lnTo>
                  <a:pt x="17154" y="7616"/>
                </a:lnTo>
                <a:lnTo>
                  <a:pt x="17252" y="7179"/>
                </a:lnTo>
                <a:lnTo>
                  <a:pt x="17325" y="6692"/>
                </a:lnTo>
                <a:lnTo>
                  <a:pt x="17373" y="6181"/>
                </a:lnTo>
                <a:lnTo>
                  <a:pt x="17373" y="5670"/>
                </a:lnTo>
                <a:lnTo>
                  <a:pt x="17373" y="5159"/>
                </a:lnTo>
                <a:lnTo>
                  <a:pt x="17349" y="4137"/>
                </a:lnTo>
                <a:lnTo>
                  <a:pt x="17325" y="3626"/>
                </a:lnTo>
                <a:lnTo>
                  <a:pt x="17349" y="3115"/>
                </a:lnTo>
                <a:lnTo>
                  <a:pt x="17373" y="2726"/>
                </a:lnTo>
                <a:lnTo>
                  <a:pt x="17349" y="2336"/>
                </a:lnTo>
                <a:lnTo>
                  <a:pt x="17300" y="1947"/>
                </a:lnTo>
                <a:lnTo>
                  <a:pt x="17227" y="1582"/>
                </a:lnTo>
                <a:lnTo>
                  <a:pt x="17154" y="1412"/>
                </a:lnTo>
                <a:lnTo>
                  <a:pt x="17081" y="1241"/>
                </a:lnTo>
                <a:lnTo>
                  <a:pt x="16984" y="1095"/>
                </a:lnTo>
                <a:lnTo>
                  <a:pt x="16887" y="925"/>
                </a:lnTo>
                <a:lnTo>
                  <a:pt x="16765" y="803"/>
                </a:lnTo>
                <a:lnTo>
                  <a:pt x="16619" y="657"/>
                </a:lnTo>
                <a:lnTo>
                  <a:pt x="16449" y="560"/>
                </a:lnTo>
                <a:lnTo>
                  <a:pt x="16254" y="438"/>
                </a:lnTo>
                <a:lnTo>
                  <a:pt x="15914" y="317"/>
                </a:lnTo>
                <a:lnTo>
                  <a:pt x="15573" y="219"/>
                </a:lnTo>
                <a:lnTo>
                  <a:pt x="15208" y="146"/>
                </a:lnTo>
                <a:lnTo>
                  <a:pt x="14819" y="122"/>
                </a:lnTo>
                <a:lnTo>
                  <a:pt x="14064" y="98"/>
                </a:lnTo>
                <a:lnTo>
                  <a:pt x="13310" y="73"/>
                </a:lnTo>
                <a:lnTo>
                  <a:pt x="12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1"/>
          <p:cNvSpPr/>
          <p:nvPr/>
        </p:nvSpPr>
        <p:spPr>
          <a:xfrm>
            <a:off x="2722558" y="1265245"/>
            <a:ext cx="298432" cy="263874"/>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1"/>
          <p:cNvSpPr/>
          <p:nvPr/>
        </p:nvSpPr>
        <p:spPr>
          <a:xfrm>
            <a:off x="3193343" y="1265245"/>
            <a:ext cx="289580" cy="266818"/>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1"/>
          <p:cNvSpPr/>
          <p:nvPr/>
        </p:nvSpPr>
        <p:spPr>
          <a:xfrm>
            <a:off x="3666657" y="1268190"/>
            <a:ext cx="268516" cy="260929"/>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1"/>
          <p:cNvSpPr/>
          <p:nvPr/>
        </p:nvSpPr>
        <p:spPr>
          <a:xfrm>
            <a:off x="4117644" y="1253432"/>
            <a:ext cx="297583" cy="291694"/>
          </a:xfrm>
          <a:custGeom>
            <a:avLst/>
            <a:gdLst/>
            <a:ahLst/>
            <a:cxnLst/>
            <a:rect l="l" t="t" r="r" b="b"/>
            <a:pathLst>
              <a:path w="17179" h="16839" extrusionOk="0">
                <a:moveTo>
                  <a:pt x="4064" y="1461"/>
                </a:moveTo>
                <a:lnTo>
                  <a:pt x="4307" y="1801"/>
                </a:lnTo>
                <a:lnTo>
                  <a:pt x="4550" y="2093"/>
                </a:lnTo>
                <a:lnTo>
                  <a:pt x="4794" y="2385"/>
                </a:lnTo>
                <a:lnTo>
                  <a:pt x="5037" y="2677"/>
                </a:lnTo>
                <a:lnTo>
                  <a:pt x="5231" y="2872"/>
                </a:lnTo>
                <a:lnTo>
                  <a:pt x="5329" y="2969"/>
                </a:lnTo>
                <a:lnTo>
                  <a:pt x="5450" y="3018"/>
                </a:lnTo>
                <a:lnTo>
                  <a:pt x="5548" y="2994"/>
                </a:lnTo>
                <a:lnTo>
                  <a:pt x="5815" y="3042"/>
                </a:lnTo>
                <a:lnTo>
                  <a:pt x="6083" y="3042"/>
                </a:lnTo>
                <a:lnTo>
                  <a:pt x="6594" y="3018"/>
                </a:lnTo>
                <a:lnTo>
                  <a:pt x="7129" y="2994"/>
                </a:lnTo>
                <a:lnTo>
                  <a:pt x="7129" y="2994"/>
                </a:lnTo>
                <a:lnTo>
                  <a:pt x="6935" y="3310"/>
                </a:lnTo>
                <a:lnTo>
                  <a:pt x="6740" y="3651"/>
                </a:lnTo>
                <a:lnTo>
                  <a:pt x="6545" y="3991"/>
                </a:lnTo>
                <a:lnTo>
                  <a:pt x="6375" y="4332"/>
                </a:lnTo>
                <a:lnTo>
                  <a:pt x="6351" y="4381"/>
                </a:lnTo>
                <a:lnTo>
                  <a:pt x="6351" y="4429"/>
                </a:lnTo>
                <a:lnTo>
                  <a:pt x="6375" y="4648"/>
                </a:lnTo>
                <a:lnTo>
                  <a:pt x="6424" y="4892"/>
                </a:lnTo>
                <a:lnTo>
                  <a:pt x="6618" y="5305"/>
                </a:lnTo>
                <a:lnTo>
                  <a:pt x="6935" y="6133"/>
                </a:lnTo>
                <a:lnTo>
                  <a:pt x="6424" y="5962"/>
                </a:lnTo>
                <a:lnTo>
                  <a:pt x="5864" y="5768"/>
                </a:lnTo>
                <a:lnTo>
                  <a:pt x="5572" y="5719"/>
                </a:lnTo>
                <a:lnTo>
                  <a:pt x="5450" y="5695"/>
                </a:lnTo>
                <a:lnTo>
                  <a:pt x="5231" y="5695"/>
                </a:lnTo>
                <a:lnTo>
                  <a:pt x="5183" y="5743"/>
                </a:lnTo>
                <a:lnTo>
                  <a:pt x="5158" y="5768"/>
                </a:lnTo>
                <a:lnTo>
                  <a:pt x="5158" y="5841"/>
                </a:lnTo>
                <a:lnTo>
                  <a:pt x="4794" y="6133"/>
                </a:lnTo>
                <a:lnTo>
                  <a:pt x="4453" y="6473"/>
                </a:lnTo>
                <a:lnTo>
                  <a:pt x="4210" y="6692"/>
                </a:lnTo>
                <a:lnTo>
                  <a:pt x="3966" y="6911"/>
                </a:lnTo>
                <a:lnTo>
                  <a:pt x="3699" y="7081"/>
                </a:lnTo>
                <a:lnTo>
                  <a:pt x="3650" y="6644"/>
                </a:lnTo>
                <a:lnTo>
                  <a:pt x="3650" y="6206"/>
                </a:lnTo>
                <a:lnTo>
                  <a:pt x="3650" y="5841"/>
                </a:lnTo>
                <a:lnTo>
                  <a:pt x="3650" y="5646"/>
                </a:lnTo>
                <a:lnTo>
                  <a:pt x="3626" y="5451"/>
                </a:lnTo>
                <a:lnTo>
                  <a:pt x="3650" y="5403"/>
                </a:lnTo>
                <a:lnTo>
                  <a:pt x="3650" y="5330"/>
                </a:lnTo>
                <a:lnTo>
                  <a:pt x="3650" y="5257"/>
                </a:lnTo>
                <a:lnTo>
                  <a:pt x="3601" y="5208"/>
                </a:lnTo>
                <a:lnTo>
                  <a:pt x="3188" y="4892"/>
                </a:lnTo>
                <a:lnTo>
                  <a:pt x="2774" y="4600"/>
                </a:lnTo>
                <a:lnTo>
                  <a:pt x="2312" y="4332"/>
                </a:lnTo>
                <a:lnTo>
                  <a:pt x="1874" y="4089"/>
                </a:lnTo>
                <a:lnTo>
                  <a:pt x="2214" y="3943"/>
                </a:lnTo>
                <a:lnTo>
                  <a:pt x="2555" y="3797"/>
                </a:lnTo>
                <a:lnTo>
                  <a:pt x="2944" y="3699"/>
                </a:lnTo>
                <a:lnTo>
                  <a:pt x="3139" y="3626"/>
                </a:lnTo>
                <a:lnTo>
                  <a:pt x="3334" y="3553"/>
                </a:lnTo>
                <a:lnTo>
                  <a:pt x="3431" y="3578"/>
                </a:lnTo>
                <a:lnTo>
                  <a:pt x="3528" y="3578"/>
                </a:lnTo>
                <a:lnTo>
                  <a:pt x="3626" y="3529"/>
                </a:lnTo>
                <a:lnTo>
                  <a:pt x="3650" y="3480"/>
                </a:lnTo>
                <a:lnTo>
                  <a:pt x="3674" y="3432"/>
                </a:lnTo>
                <a:lnTo>
                  <a:pt x="3820" y="2945"/>
                </a:lnTo>
                <a:lnTo>
                  <a:pt x="3918" y="2458"/>
                </a:lnTo>
                <a:lnTo>
                  <a:pt x="4064" y="1461"/>
                </a:lnTo>
                <a:close/>
                <a:moveTo>
                  <a:pt x="3991" y="755"/>
                </a:moveTo>
                <a:lnTo>
                  <a:pt x="3918" y="779"/>
                </a:lnTo>
                <a:lnTo>
                  <a:pt x="3869" y="804"/>
                </a:lnTo>
                <a:lnTo>
                  <a:pt x="3820" y="877"/>
                </a:lnTo>
                <a:lnTo>
                  <a:pt x="3723" y="1144"/>
                </a:lnTo>
                <a:lnTo>
                  <a:pt x="3650" y="1436"/>
                </a:lnTo>
                <a:lnTo>
                  <a:pt x="3504" y="1996"/>
                </a:lnTo>
                <a:lnTo>
                  <a:pt x="3407" y="2556"/>
                </a:lnTo>
                <a:lnTo>
                  <a:pt x="3285" y="3115"/>
                </a:lnTo>
                <a:lnTo>
                  <a:pt x="3163" y="3140"/>
                </a:lnTo>
                <a:lnTo>
                  <a:pt x="3017" y="3188"/>
                </a:lnTo>
                <a:lnTo>
                  <a:pt x="2774" y="3261"/>
                </a:lnTo>
                <a:lnTo>
                  <a:pt x="2312" y="3480"/>
                </a:lnTo>
                <a:lnTo>
                  <a:pt x="2020" y="3578"/>
                </a:lnTo>
                <a:lnTo>
                  <a:pt x="1752" y="3699"/>
                </a:lnTo>
                <a:lnTo>
                  <a:pt x="1630" y="3772"/>
                </a:lnTo>
                <a:lnTo>
                  <a:pt x="1509" y="3845"/>
                </a:lnTo>
                <a:lnTo>
                  <a:pt x="1387" y="3943"/>
                </a:lnTo>
                <a:lnTo>
                  <a:pt x="1290" y="4040"/>
                </a:lnTo>
                <a:lnTo>
                  <a:pt x="1265" y="4089"/>
                </a:lnTo>
                <a:lnTo>
                  <a:pt x="1290" y="4137"/>
                </a:lnTo>
                <a:lnTo>
                  <a:pt x="1314" y="4162"/>
                </a:lnTo>
                <a:lnTo>
                  <a:pt x="1363" y="4186"/>
                </a:lnTo>
                <a:lnTo>
                  <a:pt x="1436" y="4162"/>
                </a:lnTo>
                <a:lnTo>
                  <a:pt x="1460" y="4210"/>
                </a:lnTo>
                <a:lnTo>
                  <a:pt x="1509" y="4259"/>
                </a:lnTo>
                <a:lnTo>
                  <a:pt x="3285" y="5476"/>
                </a:lnTo>
                <a:lnTo>
                  <a:pt x="3261" y="5646"/>
                </a:lnTo>
                <a:lnTo>
                  <a:pt x="3261" y="5841"/>
                </a:lnTo>
                <a:lnTo>
                  <a:pt x="3261" y="6206"/>
                </a:lnTo>
                <a:lnTo>
                  <a:pt x="3261" y="6546"/>
                </a:lnTo>
                <a:lnTo>
                  <a:pt x="3261" y="6863"/>
                </a:lnTo>
                <a:lnTo>
                  <a:pt x="3309" y="7179"/>
                </a:lnTo>
                <a:lnTo>
                  <a:pt x="3358" y="7495"/>
                </a:lnTo>
                <a:lnTo>
                  <a:pt x="3382" y="7568"/>
                </a:lnTo>
                <a:lnTo>
                  <a:pt x="3431" y="7617"/>
                </a:lnTo>
                <a:lnTo>
                  <a:pt x="3504" y="7641"/>
                </a:lnTo>
                <a:lnTo>
                  <a:pt x="3577" y="7641"/>
                </a:lnTo>
                <a:lnTo>
                  <a:pt x="3626" y="7617"/>
                </a:lnTo>
                <a:lnTo>
                  <a:pt x="3699" y="7568"/>
                </a:lnTo>
                <a:lnTo>
                  <a:pt x="3723" y="7519"/>
                </a:lnTo>
                <a:lnTo>
                  <a:pt x="3747" y="7446"/>
                </a:lnTo>
                <a:lnTo>
                  <a:pt x="3942" y="7349"/>
                </a:lnTo>
                <a:lnTo>
                  <a:pt x="4137" y="7227"/>
                </a:lnTo>
                <a:lnTo>
                  <a:pt x="4477" y="6960"/>
                </a:lnTo>
                <a:lnTo>
                  <a:pt x="4964" y="6522"/>
                </a:lnTo>
                <a:lnTo>
                  <a:pt x="5183" y="6303"/>
                </a:lnTo>
                <a:lnTo>
                  <a:pt x="5450" y="6108"/>
                </a:lnTo>
                <a:lnTo>
                  <a:pt x="5742" y="6206"/>
                </a:lnTo>
                <a:lnTo>
                  <a:pt x="6059" y="6303"/>
                </a:lnTo>
                <a:lnTo>
                  <a:pt x="6643" y="6473"/>
                </a:lnTo>
                <a:lnTo>
                  <a:pt x="6910" y="6595"/>
                </a:lnTo>
                <a:lnTo>
                  <a:pt x="7202" y="6717"/>
                </a:lnTo>
                <a:lnTo>
                  <a:pt x="7275" y="6741"/>
                </a:lnTo>
                <a:lnTo>
                  <a:pt x="7348" y="6717"/>
                </a:lnTo>
                <a:lnTo>
                  <a:pt x="7421" y="6692"/>
                </a:lnTo>
                <a:lnTo>
                  <a:pt x="7470" y="6644"/>
                </a:lnTo>
                <a:lnTo>
                  <a:pt x="7494" y="6571"/>
                </a:lnTo>
                <a:lnTo>
                  <a:pt x="7519" y="6522"/>
                </a:lnTo>
                <a:lnTo>
                  <a:pt x="7519" y="6449"/>
                </a:lnTo>
                <a:lnTo>
                  <a:pt x="7470" y="6376"/>
                </a:lnTo>
                <a:lnTo>
                  <a:pt x="7470" y="6327"/>
                </a:lnTo>
                <a:lnTo>
                  <a:pt x="7300" y="5841"/>
                </a:lnTo>
                <a:lnTo>
                  <a:pt x="7105" y="5354"/>
                </a:lnTo>
                <a:lnTo>
                  <a:pt x="6910" y="4916"/>
                </a:lnTo>
                <a:lnTo>
                  <a:pt x="6813" y="4697"/>
                </a:lnTo>
                <a:lnTo>
                  <a:pt x="6691" y="4478"/>
                </a:lnTo>
                <a:lnTo>
                  <a:pt x="7227" y="3675"/>
                </a:lnTo>
                <a:lnTo>
                  <a:pt x="7470" y="3261"/>
                </a:lnTo>
                <a:lnTo>
                  <a:pt x="7592" y="3042"/>
                </a:lnTo>
                <a:lnTo>
                  <a:pt x="7665" y="2799"/>
                </a:lnTo>
                <a:lnTo>
                  <a:pt x="7713" y="2726"/>
                </a:lnTo>
                <a:lnTo>
                  <a:pt x="7713" y="2653"/>
                </a:lnTo>
                <a:lnTo>
                  <a:pt x="7738" y="2629"/>
                </a:lnTo>
                <a:lnTo>
                  <a:pt x="7738" y="2556"/>
                </a:lnTo>
                <a:lnTo>
                  <a:pt x="7713" y="2507"/>
                </a:lnTo>
                <a:lnTo>
                  <a:pt x="7689" y="2458"/>
                </a:lnTo>
                <a:lnTo>
                  <a:pt x="7640" y="2410"/>
                </a:lnTo>
                <a:lnTo>
                  <a:pt x="7592" y="2385"/>
                </a:lnTo>
                <a:lnTo>
                  <a:pt x="7519" y="2385"/>
                </a:lnTo>
                <a:lnTo>
                  <a:pt x="7446" y="2410"/>
                </a:lnTo>
                <a:lnTo>
                  <a:pt x="7397" y="2458"/>
                </a:lnTo>
                <a:lnTo>
                  <a:pt x="7202" y="2458"/>
                </a:lnTo>
                <a:lnTo>
                  <a:pt x="6983" y="2483"/>
                </a:lnTo>
                <a:lnTo>
                  <a:pt x="6594" y="2531"/>
                </a:lnTo>
                <a:lnTo>
                  <a:pt x="6326" y="2556"/>
                </a:lnTo>
                <a:lnTo>
                  <a:pt x="5815" y="2556"/>
                </a:lnTo>
                <a:lnTo>
                  <a:pt x="5548" y="2580"/>
                </a:lnTo>
                <a:lnTo>
                  <a:pt x="5426" y="2410"/>
                </a:lnTo>
                <a:lnTo>
                  <a:pt x="5280" y="2264"/>
                </a:lnTo>
                <a:lnTo>
                  <a:pt x="5012" y="1996"/>
                </a:lnTo>
                <a:lnTo>
                  <a:pt x="4769" y="1704"/>
                </a:lnTo>
                <a:lnTo>
                  <a:pt x="4575" y="1412"/>
                </a:lnTo>
                <a:lnTo>
                  <a:pt x="4356" y="1120"/>
                </a:lnTo>
                <a:lnTo>
                  <a:pt x="4161" y="804"/>
                </a:lnTo>
                <a:lnTo>
                  <a:pt x="4112" y="779"/>
                </a:lnTo>
                <a:lnTo>
                  <a:pt x="4039" y="779"/>
                </a:lnTo>
                <a:lnTo>
                  <a:pt x="3991" y="755"/>
                </a:lnTo>
                <a:close/>
                <a:moveTo>
                  <a:pt x="11169" y="536"/>
                </a:moveTo>
                <a:lnTo>
                  <a:pt x="11582" y="633"/>
                </a:lnTo>
                <a:lnTo>
                  <a:pt x="11972" y="779"/>
                </a:lnTo>
                <a:lnTo>
                  <a:pt x="12361" y="950"/>
                </a:lnTo>
                <a:lnTo>
                  <a:pt x="12726" y="1144"/>
                </a:lnTo>
                <a:lnTo>
                  <a:pt x="13066" y="1363"/>
                </a:lnTo>
                <a:lnTo>
                  <a:pt x="13431" y="1582"/>
                </a:lnTo>
                <a:lnTo>
                  <a:pt x="13748" y="1850"/>
                </a:lnTo>
                <a:lnTo>
                  <a:pt x="14064" y="2093"/>
                </a:lnTo>
                <a:lnTo>
                  <a:pt x="14332" y="2312"/>
                </a:lnTo>
                <a:lnTo>
                  <a:pt x="14551" y="2531"/>
                </a:lnTo>
                <a:lnTo>
                  <a:pt x="14770" y="2775"/>
                </a:lnTo>
                <a:lnTo>
                  <a:pt x="14964" y="3018"/>
                </a:lnTo>
                <a:lnTo>
                  <a:pt x="15305" y="3529"/>
                </a:lnTo>
                <a:lnTo>
                  <a:pt x="15621" y="4064"/>
                </a:lnTo>
                <a:lnTo>
                  <a:pt x="15548" y="4162"/>
                </a:lnTo>
                <a:lnTo>
                  <a:pt x="15475" y="4235"/>
                </a:lnTo>
                <a:lnTo>
                  <a:pt x="15475" y="4259"/>
                </a:lnTo>
                <a:lnTo>
                  <a:pt x="15475" y="4308"/>
                </a:lnTo>
                <a:lnTo>
                  <a:pt x="15500" y="4332"/>
                </a:lnTo>
                <a:lnTo>
                  <a:pt x="15646" y="4332"/>
                </a:lnTo>
                <a:lnTo>
                  <a:pt x="15743" y="4283"/>
                </a:lnTo>
                <a:lnTo>
                  <a:pt x="15938" y="4648"/>
                </a:lnTo>
                <a:lnTo>
                  <a:pt x="15865" y="4673"/>
                </a:lnTo>
                <a:lnTo>
                  <a:pt x="15767" y="4746"/>
                </a:lnTo>
                <a:lnTo>
                  <a:pt x="15719" y="4794"/>
                </a:lnTo>
                <a:lnTo>
                  <a:pt x="15694" y="4867"/>
                </a:lnTo>
                <a:lnTo>
                  <a:pt x="15694" y="4916"/>
                </a:lnTo>
                <a:lnTo>
                  <a:pt x="15743" y="4940"/>
                </a:lnTo>
                <a:lnTo>
                  <a:pt x="15816" y="4940"/>
                </a:lnTo>
                <a:lnTo>
                  <a:pt x="15889" y="4916"/>
                </a:lnTo>
                <a:lnTo>
                  <a:pt x="15962" y="4892"/>
                </a:lnTo>
                <a:lnTo>
                  <a:pt x="16035" y="4819"/>
                </a:lnTo>
                <a:lnTo>
                  <a:pt x="16205" y="5159"/>
                </a:lnTo>
                <a:lnTo>
                  <a:pt x="16108" y="5208"/>
                </a:lnTo>
                <a:lnTo>
                  <a:pt x="16011" y="5281"/>
                </a:lnTo>
                <a:lnTo>
                  <a:pt x="15938" y="5378"/>
                </a:lnTo>
                <a:lnTo>
                  <a:pt x="15889" y="5451"/>
                </a:lnTo>
                <a:lnTo>
                  <a:pt x="15865" y="5524"/>
                </a:lnTo>
                <a:lnTo>
                  <a:pt x="15889" y="5573"/>
                </a:lnTo>
                <a:lnTo>
                  <a:pt x="15938" y="5622"/>
                </a:lnTo>
                <a:lnTo>
                  <a:pt x="16011" y="5622"/>
                </a:lnTo>
                <a:lnTo>
                  <a:pt x="16108" y="5573"/>
                </a:lnTo>
                <a:lnTo>
                  <a:pt x="16205" y="5524"/>
                </a:lnTo>
                <a:lnTo>
                  <a:pt x="16327" y="5451"/>
                </a:lnTo>
                <a:lnTo>
                  <a:pt x="16424" y="5792"/>
                </a:lnTo>
                <a:lnTo>
                  <a:pt x="16254" y="5841"/>
                </a:lnTo>
                <a:lnTo>
                  <a:pt x="16108" y="5938"/>
                </a:lnTo>
                <a:lnTo>
                  <a:pt x="15986" y="6060"/>
                </a:lnTo>
                <a:lnTo>
                  <a:pt x="15938" y="6181"/>
                </a:lnTo>
                <a:lnTo>
                  <a:pt x="15938" y="6230"/>
                </a:lnTo>
                <a:lnTo>
                  <a:pt x="15962" y="6279"/>
                </a:lnTo>
                <a:lnTo>
                  <a:pt x="16011" y="6303"/>
                </a:lnTo>
                <a:lnTo>
                  <a:pt x="16059" y="6303"/>
                </a:lnTo>
                <a:lnTo>
                  <a:pt x="16132" y="6279"/>
                </a:lnTo>
                <a:lnTo>
                  <a:pt x="16205" y="6230"/>
                </a:lnTo>
                <a:lnTo>
                  <a:pt x="16376" y="6157"/>
                </a:lnTo>
                <a:lnTo>
                  <a:pt x="16497" y="6108"/>
                </a:lnTo>
                <a:lnTo>
                  <a:pt x="16570" y="6571"/>
                </a:lnTo>
                <a:lnTo>
                  <a:pt x="16522" y="6546"/>
                </a:lnTo>
                <a:lnTo>
                  <a:pt x="16473" y="6546"/>
                </a:lnTo>
                <a:lnTo>
                  <a:pt x="16376" y="6571"/>
                </a:lnTo>
                <a:lnTo>
                  <a:pt x="16254" y="6619"/>
                </a:lnTo>
                <a:lnTo>
                  <a:pt x="16181" y="6692"/>
                </a:lnTo>
                <a:lnTo>
                  <a:pt x="16108" y="6765"/>
                </a:lnTo>
                <a:lnTo>
                  <a:pt x="16084" y="6863"/>
                </a:lnTo>
                <a:lnTo>
                  <a:pt x="16084" y="6911"/>
                </a:lnTo>
                <a:lnTo>
                  <a:pt x="16108" y="6936"/>
                </a:lnTo>
                <a:lnTo>
                  <a:pt x="16108" y="6960"/>
                </a:lnTo>
                <a:lnTo>
                  <a:pt x="16205" y="6960"/>
                </a:lnTo>
                <a:lnTo>
                  <a:pt x="16278" y="6936"/>
                </a:lnTo>
                <a:lnTo>
                  <a:pt x="16449" y="6887"/>
                </a:lnTo>
                <a:lnTo>
                  <a:pt x="16546" y="6863"/>
                </a:lnTo>
                <a:lnTo>
                  <a:pt x="16619" y="6814"/>
                </a:lnTo>
                <a:lnTo>
                  <a:pt x="16668" y="7154"/>
                </a:lnTo>
                <a:lnTo>
                  <a:pt x="16351" y="7325"/>
                </a:lnTo>
                <a:lnTo>
                  <a:pt x="16230" y="7446"/>
                </a:lnTo>
                <a:lnTo>
                  <a:pt x="16108" y="7568"/>
                </a:lnTo>
                <a:lnTo>
                  <a:pt x="16084" y="7592"/>
                </a:lnTo>
                <a:lnTo>
                  <a:pt x="16108" y="7641"/>
                </a:lnTo>
                <a:lnTo>
                  <a:pt x="16132" y="7665"/>
                </a:lnTo>
                <a:lnTo>
                  <a:pt x="16278" y="7665"/>
                </a:lnTo>
                <a:lnTo>
                  <a:pt x="16424" y="7641"/>
                </a:lnTo>
                <a:lnTo>
                  <a:pt x="16570" y="7592"/>
                </a:lnTo>
                <a:lnTo>
                  <a:pt x="16716" y="7519"/>
                </a:lnTo>
                <a:lnTo>
                  <a:pt x="16765" y="7982"/>
                </a:lnTo>
                <a:lnTo>
                  <a:pt x="16570" y="8055"/>
                </a:lnTo>
                <a:lnTo>
                  <a:pt x="16376" y="8152"/>
                </a:lnTo>
                <a:lnTo>
                  <a:pt x="16205" y="8249"/>
                </a:lnTo>
                <a:lnTo>
                  <a:pt x="16108" y="8298"/>
                </a:lnTo>
                <a:lnTo>
                  <a:pt x="16035" y="8371"/>
                </a:lnTo>
                <a:lnTo>
                  <a:pt x="16035" y="8395"/>
                </a:lnTo>
                <a:lnTo>
                  <a:pt x="16132" y="8444"/>
                </a:lnTo>
                <a:lnTo>
                  <a:pt x="16254" y="8468"/>
                </a:lnTo>
                <a:lnTo>
                  <a:pt x="16449" y="8444"/>
                </a:lnTo>
                <a:lnTo>
                  <a:pt x="16619" y="8395"/>
                </a:lnTo>
                <a:lnTo>
                  <a:pt x="16789" y="8347"/>
                </a:lnTo>
                <a:lnTo>
                  <a:pt x="16814" y="8639"/>
                </a:lnTo>
                <a:lnTo>
                  <a:pt x="16814" y="8833"/>
                </a:lnTo>
                <a:lnTo>
                  <a:pt x="16497" y="8882"/>
                </a:lnTo>
                <a:lnTo>
                  <a:pt x="16205" y="8979"/>
                </a:lnTo>
                <a:lnTo>
                  <a:pt x="16084" y="9028"/>
                </a:lnTo>
                <a:lnTo>
                  <a:pt x="15962" y="9101"/>
                </a:lnTo>
                <a:lnTo>
                  <a:pt x="15889" y="9198"/>
                </a:lnTo>
                <a:lnTo>
                  <a:pt x="15840" y="9247"/>
                </a:lnTo>
                <a:lnTo>
                  <a:pt x="15840" y="9320"/>
                </a:lnTo>
                <a:lnTo>
                  <a:pt x="15840" y="9369"/>
                </a:lnTo>
                <a:lnTo>
                  <a:pt x="15889" y="9393"/>
                </a:lnTo>
                <a:lnTo>
                  <a:pt x="16011" y="9417"/>
                </a:lnTo>
                <a:lnTo>
                  <a:pt x="16132" y="9393"/>
                </a:lnTo>
                <a:lnTo>
                  <a:pt x="16351" y="9320"/>
                </a:lnTo>
                <a:lnTo>
                  <a:pt x="16716" y="9247"/>
                </a:lnTo>
                <a:lnTo>
                  <a:pt x="16546" y="9807"/>
                </a:lnTo>
                <a:lnTo>
                  <a:pt x="16522" y="9807"/>
                </a:lnTo>
                <a:lnTo>
                  <a:pt x="16132" y="9831"/>
                </a:lnTo>
                <a:lnTo>
                  <a:pt x="15986" y="9831"/>
                </a:lnTo>
                <a:lnTo>
                  <a:pt x="15865" y="9880"/>
                </a:lnTo>
                <a:lnTo>
                  <a:pt x="15743" y="9928"/>
                </a:lnTo>
                <a:lnTo>
                  <a:pt x="15646" y="10026"/>
                </a:lnTo>
                <a:lnTo>
                  <a:pt x="15646" y="10074"/>
                </a:lnTo>
                <a:lnTo>
                  <a:pt x="15646" y="10123"/>
                </a:lnTo>
                <a:lnTo>
                  <a:pt x="15670" y="10147"/>
                </a:lnTo>
                <a:lnTo>
                  <a:pt x="15719" y="10172"/>
                </a:lnTo>
                <a:lnTo>
                  <a:pt x="15986" y="10196"/>
                </a:lnTo>
                <a:lnTo>
                  <a:pt x="16424" y="10196"/>
                </a:lnTo>
                <a:lnTo>
                  <a:pt x="16376" y="10342"/>
                </a:lnTo>
                <a:lnTo>
                  <a:pt x="16230" y="10731"/>
                </a:lnTo>
                <a:lnTo>
                  <a:pt x="15889" y="10731"/>
                </a:lnTo>
                <a:lnTo>
                  <a:pt x="15573" y="10683"/>
                </a:lnTo>
                <a:lnTo>
                  <a:pt x="15402" y="10683"/>
                </a:lnTo>
                <a:lnTo>
                  <a:pt x="15256" y="10707"/>
                </a:lnTo>
                <a:lnTo>
                  <a:pt x="15232" y="10731"/>
                </a:lnTo>
                <a:lnTo>
                  <a:pt x="15232" y="10780"/>
                </a:lnTo>
                <a:lnTo>
                  <a:pt x="15281" y="10853"/>
                </a:lnTo>
                <a:lnTo>
                  <a:pt x="15329" y="10877"/>
                </a:lnTo>
                <a:lnTo>
                  <a:pt x="15475" y="10950"/>
                </a:lnTo>
                <a:lnTo>
                  <a:pt x="15621" y="10999"/>
                </a:lnTo>
                <a:lnTo>
                  <a:pt x="15767" y="11023"/>
                </a:lnTo>
                <a:lnTo>
                  <a:pt x="16108" y="11072"/>
                </a:lnTo>
                <a:lnTo>
                  <a:pt x="15938" y="11486"/>
                </a:lnTo>
                <a:lnTo>
                  <a:pt x="15646" y="11413"/>
                </a:lnTo>
                <a:lnTo>
                  <a:pt x="15378" y="11364"/>
                </a:lnTo>
                <a:lnTo>
                  <a:pt x="15232" y="11340"/>
                </a:lnTo>
                <a:lnTo>
                  <a:pt x="15086" y="11340"/>
                </a:lnTo>
                <a:lnTo>
                  <a:pt x="14940" y="11364"/>
                </a:lnTo>
                <a:lnTo>
                  <a:pt x="14794" y="11437"/>
                </a:lnTo>
                <a:lnTo>
                  <a:pt x="14770" y="11461"/>
                </a:lnTo>
                <a:lnTo>
                  <a:pt x="14794" y="11486"/>
                </a:lnTo>
                <a:lnTo>
                  <a:pt x="14794" y="11510"/>
                </a:lnTo>
                <a:lnTo>
                  <a:pt x="14964" y="11583"/>
                </a:lnTo>
                <a:lnTo>
                  <a:pt x="15110" y="11656"/>
                </a:lnTo>
                <a:lnTo>
                  <a:pt x="15427" y="11753"/>
                </a:lnTo>
                <a:lnTo>
                  <a:pt x="15597" y="11802"/>
                </a:lnTo>
                <a:lnTo>
                  <a:pt x="15767" y="11826"/>
                </a:lnTo>
                <a:lnTo>
                  <a:pt x="15719" y="11948"/>
                </a:lnTo>
                <a:lnTo>
                  <a:pt x="15475" y="12362"/>
                </a:lnTo>
                <a:lnTo>
                  <a:pt x="15427" y="12362"/>
                </a:lnTo>
                <a:lnTo>
                  <a:pt x="15135" y="12289"/>
                </a:lnTo>
                <a:lnTo>
                  <a:pt x="14867" y="12191"/>
                </a:lnTo>
                <a:lnTo>
                  <a:pt x="14624" y="12094"/>
                </a:lnTo>
                <a:lnTo>
                  <a:pt x="14502" y="12070"/>
                </a:lnTo>
                <a:lnTo>
                  <a:pt x="14380" y="12045"/>
                </a:lnTo>
                <a:lnTo>
                  <a:pt x="14332" y="12045"/>
                </a:lnTo>
                <a:lnTo>
                  <a:pt x="14307" y="12070"/>
                </a:lnTo>
                <a:lnTo>
                  <a:pt x="14307" y="12118"/>
                </a:lnTo>
                <a:lnTo>
                  <a:pt x="14307" y="12167"/>
                </a:lnTo>
                <a:lnTo>
                  <a:pt x="14380" y="12264"/>
                </a:lnTo>
                <a:lnTo>
                  <a:pt x="14478" y="12362"/>
                </a:lnTo>
                <a:lnTo>
                  <a:pt x="14599" y="12459"/>
                </a:lnTo>
                <a:lnTo>
                  <a:pt x="14721" y="12508"/>
                </a:lnTo>
                <a:lnTo>
                  <a:pt x="14989" y="12629"/>
                </a:lnTo>
                <a:lnTo>
                  <a:pt x="15281" y="12702"/>
                </a:lnTo>
                <a:lnTo>
                  <a:pt x="14916" y="13189"/>
                </a:lnTo>
                <a:lnTo>
                  <a:pt x="14599" y="13067"/>
                </a:lnTo>
                <a:lnTo>
                  <a:pt x="14283" y="12946"/>
                </a:lnTo>
                <a:lnTo>
                  <a:pt x="13967" y="12824"/>
                </a:lnTo>
                <a:lnTo>
                  <a:pt x="13796" y="12775"/>
                </a:lnTo>
                <a:lnTo>
                  <a:pt x="13723" y="12775"/>
                </a:lnTo>
                <a:lnTo>
                  <a:pt x="13650" y="12800"/>
                </a:lnTo>
                <a:lnTo>
                  <a:pt x="13626" y="12824"/>
                </a:lnTo>
                <a:lnTo>
                  <a:pt x="13626" y="12848"/>
                </a:lnTo>
                <a:lnTo>
                  <a:pt x="13650" y="12897"/>
                </a:lnTo>
                <a:lnTo>
                  <a:pt x="13675" y="12970"/>
                </a:lnTo>
                <a:lnTo>
                  <a:pt x="13772" y="13067"/>
                </a:lnTo>
                <a:lnTo>
                  <a:pt x="13991" y="13213"/>
                </a:lnTo>
                <a:lnTo>
                  <a:pt x="14307" y="13384"/>
                </a:lnTo>
                <a:lnTo>
                  <a:pt x="14648" y="13530"/>
                </a:lnTo>
                <a:lnTo>
                  <a:pt x="14210" y="13992"/>
                </a:lnTo>
                <a:lnTo>
                  <a:pt x="14186" y="13968"/>
                </a:lnTo>
                <a:lnTo>
                  <a:pt x="13772" y="13700"/>
                </a:lnTo>
                <a:lnTo>
                  <a:pt x="13602" y="13578"/>
                </a:lnTo>
                <a:lnTo>
                  <a:pt x="13431" y="13505"/>
                </a:lnTo>
                <a:lnTo>
                  <a:pt x="13261" y="13457"/>
                </a:lnTo>
                <a:lnTo>
                  <a:pt x="13066" y="13432"/>
                </a:lnTo>
                <a:lnTo>
                  <a:pt x="13042" y="13432"/>
                </a:lnTo>
                <a:lnTo>
                  <a:pt x="13066" y="13457"/>
                </a:lnTo>
                <a:lnTo>
                  <a:pt x="13188" y="13603"/>
                </a:lnTo>
                <a:lnTo>
                  <a:pt x="13334" y="13724"/>
                </a:lnTo>
                <a:lnTo>
                  <a:pt x="13650" y="13968"/>
                </a:lnTo>
                <a:lnTo>
                  <a:pt x="13796" y="14089"/>
                </a:lnTo>
                <a:lnTo>
                  <a:pt x="13967" y="14211"/>
                </a:lnTo>
                <a:lnTo>
                  <a:pt x="13699" y="14454"/>
                </a:lnTo>
                <a:lnTo>
                  <a:pt x="13334" y="14260"/>
                </a:lnTo>
                <a:lnTo>
                  <a:pt x="12969" y="14016"/>
                </a:lnTo>
                <a:lnTo>
                  <a:pt x="12774" y="13919"/>
                </a:lnTo>
                <a:lnTo>
                  <a:pt x="12556" y="13822"/>
                </a:lnTo>
                <a:lnTo>
                  <a:pt x="12531" y="13822"/>
                </a:lnTo>
                <a:lnTo>
                  <a:pt x="12531" y="13846"/>
                </a:lnTo>
                <a:lnTo>
                  <a:pt x="12507" y="13870"/>
                </a:lnTo>
                <a:lnTo>
                  <a:pt x="12531" y="13895"/>
                </a:lnTo>
                <a:lnTo>
                  <a:pt x="12653" y="14065"/>
                </a:lnTo>
                <a:lnTo>
                  <a:pt x="12823" y="14235"/>
                </a:lnTo>
                <a:lnTo>
                  <a:pt x="13018" y="14381"/>
                </a:lnTo>
                <a:lnTo>
                  <a:pt x="13188" y="14503"/>
                </a:lnTo>
                <a:lnTo>
                  <a:pt x="13431" y="14673"/>
                </a:lnTo>
                <a:lnTo>
                  <a:pt x="12872" y="15063"/>
                </a:lnTo>
                <a:lnTo>
                  <a:pt x="12799" y="14990"/>
                </a:lnTo>
                <a:lnTo>
                  <a:pt x="12726" y="14917"/>
                </a:lnTo>
                <a:lnTo>
                  <a:pt x="12531" y="14746"/>
                </a:lnTo>
                <a:lnTo>
                  <a:pt x="12361" y="14576"/>
                </a:lnTo>
                <a:lnTo>
                  <a:pt x="12215" y="14430"/>
                </a:lnTo>
                <a:lnTo>
                  <a:pt x="12045" y="14308"/>
                </a:lnTo>
                <a:lnTo>
                  <a:pt x="11972" y="14260"/>
                </a:lnTo>
                <a:lnTo>
                  <a:pt x="11874" y="14235"/>
                </a:lnTo>
                <a:lnTo>
                  <a:pt x="11777" y="14235"/>
                </a:lnTo>
                <a:lnTo>
                  <a:pt x="11704" y="14260"/>
                </a:lnTo>
                <a:lnTo>
                  <a:pt x="11680" y="14284"/>
                </a:lnTo>
                <a:lnTo>
                  <a:pt x="11680" y="14308"/>
                </a:lnTo>
                <a:lnTo>
                  <a:pt x="11704" y="14381"/>
                </a:lnTo>
                <a:lnTo>
                  <a:pt x="11728" y="14430"/>
                </a:lnTo>
                <a:lnTo>
                  <a:pt x="11850" y="14552"/>
                </a:lnTo>
                <a:lnTo>
                  <a:pt x="12020" y="14746"/>
                </a:lnTo>
                <a:lnTo>
                  <a:pt x="12191" y="14917"/>
                </a:lnTo>
                <a:lnTo>
                  <a:pt x="12337" y="15087"/>
                </a:lnTo>
                <a:lnTo>
                  <a:pt x="12434" y="15184"/>
                </a:lnTo>
                <a:lnTo>
                  <a:pt x="12531" y="15257"/>
                </a:lnTo>
                <a:lnTo>
                  <a:pt x="11947" y="15573"/>
                </a:lnTo>
                <a:lnTo>
                  <a:pt x="11680" y="15306"/>
                </a:lnTo>
                <a:lnTo>
                  <a:pt x="11436" y="15038"/>
                </a:lnTo>
                <a:lnTo>
                  <a:pt x="11193" y="14771"/>
                </a:lnTo>
                <a:lnTo>
                  <a:pt x="11071" y="14673"/>
                </a:lnTo>
                <a:lnTo>
                  <a:pt x="10901" y="14576"/>
                </a:lnTo>
                <a:lnTo>
                  <a:pt x="10877" y="14600"/>
                </a:lnTo>
                <a:lnTo>
                  <a:pt x="10877" y="14625"/>
                </a:lnTo>
                <a:lnTo>
                  <a:pt x="10925" y="14819"/>
                </a:lnTo>
                <a:lnTo>
                  <a:pt x="10998" y="14990"/>
                </a:lnTo>
                <a:lnTo>
                  <a:pt x="11096" y="15135"/>
                </a:lnTo>
                <a:lnTo>
                  <a:pt x="11217" y="15281"/>
                </a:lnTo>
                <a:lnTo>
                  <a:pt x="11388" y="15525"/>
                </a:lnTo>
                <a:lnTo>
                  <a:pt x="11582" y="15744"/>
                </a:lnTo>
                <a:lnTo>
                  <a:pt x="11096" y="15914"/>
                </a:lnTo>
                <a:lnTo>
                  <a:pt x="11071" y="15865"/>
                </a:lnTo>
                <a:lnTo>
                  <a:pt x="11023" y="15841"/>
                </a:lnTo>
                <a:lnTo>
                  <a:pt x="10731" y="15598"/>
                </a:lnTo>
                <a:lnTo>
                  <a:pt x="10439" y="15330"/>
                </a:lnTo>
                <a:lnTo>
                  <a:pt x="10293" y="15233"/>
                </a:lnTo>
                <a:lnTo>
                  <a:pt x="10147" y="15111"/>
                </a:lnTo>
                <a:lnTo>
                  <a:pt x="9976" y="15014"/>
                </a:lnTo>
                <a:lnTo>
                  <a:pt x="9806" y="14965"/>
                </a:lnTo>
                <a:lnTo>
                  <a:pt x="9782" y="14965"/>
                </a:lnTo>
                <a:lnTo>
                  <a:pt x="9782" y="14990"/>
                </a:lnTo>
                <a:lnTo>
                  <a:pt x="9976" y="15281"/>
                </a:lnTo>
                <a:lnTo>
                  <a:pt x="10220" y="15549"/>
                </a:lnTo>
                <a:lnTo>
                  <a:pt x="10463" y="15817"/>
                </a:lnTo>
                <a:lnTo>
                  <a:pt x="10585" y="15938"/>
                </a:lnTo>
                <a:lnTo>
                  <a:pt x="10731" y="16036"/>
                </a:lnTo>
                <a:lnTo>
                  <a:pt x="10122" y="16182"/>
                </a:lnTo>
                <a:lnTo>
                  <a:pt x="10074" y="16133"/>
                </a:lnTo>
                <a:lnTo>
                  <a:pt x="10001" y="16109"/>
                </a:lnTo>
                <a:lnTo>
                  <a:pt x="9903" y="16060"/>
                </a:lnTo>
                <a:lnTo>
                  <a:pt x="9830" y="16011"/>
                </a:lnTo>
                <a:lnTo>
                  <a:pt x="9684" y="15890"/>
                </a:lnTo>
                <a:lnTo>
                  <a:pt x="9587" y="15719"/>
                </a:lnTo>
                <a:lnTo>
                  <a:pt x="9465" y="15549"/>
                </a:lnTo>
                <a:lnTo>
                  <a:pt x="9368" y="15379"/>
                </a:lnTo>
                <a:lnTo>
                  <a:pt x="9246" y="15257"/>
                </a:lnTo>
                <a:lnTo>
                  <a:pt x="9125" y="15160"/>
                </a:lnTo>
                <a:lnTo>
                  <a:pt x="8954" y="15063"/>
                </a:lnTo>
                <a:lnTo>
                  <a:pt x="8930" y="15087"/>
                </a:lnTo>
                <a:lnTo>
                  <a:pt x="8979" y="15160"/>
                </a:lnTo>
                <a:lnTo>
                  <a:pt x="9027" y="15257"/>
                </a:lnTo>
                <a:lnTo>
                  <a:pt x="9076" y="15476"/>
                </a:lnTo>
                <a:lnTo>
                  <a:pt x="9173" y="15695"/>
                </a:lnTo>
                <a:lnTo>
                  <a:pt x="9295" y="15914"/>
                </a:lnTo>
                <a:lnTo>
                  <a:pt x="9417" y="16109"/>
                </a:lnTo>
                <a:lnTo>
                  <a:pt x="9587" y="16279"/>
                </a:lnTo>
                <a:lnTo>
                  <a:pt x="9222" y="16328"/>
                </a:lnTo>
                <a:lnTo>
                  <a:pt x="8857" y="16352"/>
                </a:lnTo>
                <a:lnTo>
                  <a:pt x="8857" y="16328"/>
                </a:lnTo>
                <a:lnTo>
                  <a:pt x="8808" y="16255"/>
                </a:lnTo>
                <a:lnTo>
                  <a:pt x="8760" y="16182"/>
                </a:lnTo>
                <a:lnTo>
                  <a:pt x="8638" y="16060"/>
                </a:lnTo>
                <a:lnTo>
                  <a:pt x="8516" y="15865"/>
                </a:lnTo>
                <a:lnTo>
                  <a:pt x="8419" y="15622"/>
                </a:lnTo>
                <a:lnTo>
                  <a:pt x="8346" y="15452"/>
                </a:lnTo>
                <a:lnTo>
                  <a:pt x="8273" y="15281"/>
                </a:lnTo>
                <a:lnTo>
                  <a:pt x="8224" y="15208"/>
                </a:lnTo>
                <a:lnTo>
                  <a:pt x="8151" y="15135"/>
                </a:lnTo>
                <a:lnTo>
                  <a:pt x="8078" y="15087"/>
                </a:lnTo>
                <a:lnTo>
                  <a:pt x="7981" y="15038"/>
                </a:lnTo>
                <a:lnTo>
                  <a:pt x="7957" y="15063"/>
                </a:lnTo>
                <a:lnTo>
                  <a:pt x="7932" y="15160"/>
                </a:lnTo>
                <a:lnTo>
                  <a:pt x="7957" y="15306"/>
                </a:lnTo>
                <a:lnTo>
                  <a:pt x="7981" y="15476"/>
                </a:lnTo>
                <a:lnTo>
                  <a:pt x="8005" y="15671"/>
                </a:lnTo>
                <a:lnTo>
                  <a:pt x="8078" y="15841"/>
                </a:lnTo>
                <a:lnTo>
                  <a:pt x="8151" y="16036"/>
                </a:lnTo>
                <a:lnTo>
                  <a:pt x="8249" y="16206"/>
                </a:lnTo>
                <a:lnTo>
                  <a:pt x="8346" y="16352"/>
                </a:lnTo>
                <a:lnTo>
                  <a:pt x="7835" y="16328"/>
                </a:lnTo>
                <a:lnTo>
                  <a:pt x="7762" y="16230"/>
                </a:lnTo>
                <a:lnTo>
                  <a:pt x="7689" y="16109"/>
                </a:lnTo>
                <a:lnTo>
                  <a:pt x="7640" y="15987"/>
                </a:lnTo>
                <a:lnTo>
                  <a:pt x="7567" y="15719"/>
                </a:lnTo>
                <a:lnTo>
                  <a:pt x="7446" y="15330"/>
                </a:lnTo>
                <a:lnTo>
                  <a:pt x="7373" y="15135"/>
                </a:lnTo>
                <a:lnTo>
                  <a:pt x="7300" y="15063"/>
                </a:lnTo>
                <a:lnTo>
                  <a:pt x="7227" y="14990"/>
                </a:lnTo>
                <a:lnTo>
                  <a:pt x="7178" y="14990"/>
                </a:lnTo>
                <a:lnTo>
                  <a:pt x="7154" y="15038"/>
                </a:lnTo>
                <a:lnTo>
                  <a:pt x="7129" y="15135"/>
                </a:lnTo>
                <a:lnTo>
                  <a:pt x="7129" y="15233"/>
                </a:lnTo>
                <a:lnTo>
                  <a:pt x="7154" y="15452"/>
                </a:lnTo>
                <a:lnTo>
                  <a:pt x="7202" y="15695"/>
                </a:lnTo>
                <a:lnTo>
                  <a:pt x="7275" y="15890"/>
                </a:lnTo>
                <a:lnTo>
                  <a:pt x="7324" y="16084"/>
                </a:lnTo>
                <a:lnTo>
                  <a:pt x="7397" y="16279"/>
                </a:lnTo>
                <a:lnTo>
                  <a:pt x="6740" y="16157"/>
                </a:lnTo>
                <a:lnTo>
                  <a:pt x="6691" y="15963"/>
                </a:lnTo>
                <a:lnTo>
                  <a:pt x="6618" y="15792"/>
                </a:lnTo>
                <a:lnTo>
                  <a:pt x="6521" y="15598"/>
                </a:lnTo>
                <a:lnTo>
                  <a:pt x="6472" y="15427"/>
                </a:lnTo>
                <a:lnTo>
                  <a:pt x="6399" y="15135"/>
                </a:lnTo>
                <a:lnTo>
                  <a:pt x="6351" y="14990"/>
                </a:lnTo>
                <a:lnTo>
                  <a:pt x="6278" y="14892"/>
                </a:lnTo>
                <a:lnTo>
                  <a:pt x="6253" y="14868"/>
                </a:lnTo>
                <a:lnTo>
                  <a:pt x="6205" y="14917"/>
                </a:lnTo>
                <a:lnTo>
                  <a:pt x="6156" y="14941"/>
                </a:lnTo>
                <a:lnTo>
                  <a:pt x="6107" y="15063"/>
                </a:lnTo>
                <a:lnTo>
                  <a:pt x="6083" y="15208"/>
                </a:lnTo>
                <a:lnTo>
                  <a:pt x="6107" y="15354"/>
                </a:lnTo>
                <a:lnTo>
                  <a:pt x="6156" y="15549"/>
                </a:lnTo>
                <a:lnTo>
                  <a:pt x="6205" y="15719"/>
                </a:lnTo>
                <a:lnTo>
                  <a:pt x="6326" y="16060"/>
                </a:lnTo>
                <a:lnTo>
                  <a:pt x="6326" y="16060"/>
                </a:lnTo>
                <a:lnTo>
                  <a:pt x="5742" y="15865"/>
                </a:lnTo>
                <a:lnTo>
                  <a:pt x="5742" y="15792"/>
                </a:lnTo>
                <a:lnTo>
                  <a:pt x="5694" y="15719"/>
                </a:lnTo>
                <a:lnTo>
                  <a:pt x="5621" y="15622"/>
                </a:lnTo>
                <a:lnTo>
                  <a:pt x="5572" y="15549"/>
                </a:lnTo>
                <a:lnTo>
                  <a:pt x="5523" y="15379"/>
                </a:lnTo>
                <a:lnTo>
                  <a:pt x="5450" y="15014"/>
                </a:lnTo>
                <a:lnTo>
                  <a:pt x="5377" y="14819"/>
                </a:lnTo>
                <a:lnTo>
                  <a:pt x="5329" y="14698"/>
                </a:lnTo>
                <a:lnTo>
                  <a:pt x="5280" y="14673"/>
                </a:lnTo>
                <a:lnTo>
                  <a:pt x="5231" y="14698"/>
                </a:lnTo>
                <a:lnTo>
                  <a:pt x="5183" y="14746"/>
                </a:lnTo>
                <a:lnTo>
                  <a:pt x="5158" y="14795"/>
                </a:lnTo>
                <a:lnTo>
                  <a:pt x="5110" y="14941"/>
                </a:lnTo>
                <a:lnTo>
                  <a:pt x="5110" y="15111"/>
                </a:lnTo>
                <a:lnTo>
                  <a:pt x="5110" y="15257"/>
                </a:lnTo>
                <a:lnTo>
                  <a:pt x="5134" y="15452"/>
                </a:lnTo>
                <a:lnTo>
                  <a:pt x="5207" y="15646"/>
                </a:lnTo>
                <a:lnTo>
                  <a:pt x="5207" y="15646"/>
                </a:lnTo>
                <a:lnTo>
                  <a:pt x="4769" y="15452"/>
                </a:lnTo>
                <a:lnTo>
                  <a:pt x="4721" y="15233"/>
                </a:lnTo>
                <a:lnTo>
                  <a:pt x="4672" y="15014"/>
                </a:lnTo>
                <a:lnTo>
                  <a:pt x="4623" y="14771"/>
                </a:lnTo>
                <a:lnTo>
                  <a:pt x="4599" y="14503"/>
                </a:lnTo>
                <a:lnTo>
                  <a:pt x="4575" y="14479"/>
                </a:lnTo>
                <a:lnTo>
                  <a:pt x="4502" y="14479"/>
                </a:lnTo>
                <a:lnTo>
                  <a:pt x="4453" y="14552"/>
                </a:lnTo>
                <a:lnTo>
                  <a:pt x="4404" y="14649"/>
                </a:lnTo>
                <a:lnTo>
                  <a:pt x="4380" y="14819"/>
                </a:lnTo>
                <a:lnTo>
                  <a:pt x="4356" y="15038"/>
                </a:lnTo>
                <a:lnTo>
                  <a:pt x="4380" y="15257"/>
                </a:lnTo>
                <a:lnTo>
                  <a:pt x="4112" y="15111"/>
                </a:lnTo>
                <a:lnTo>
                  <a:pt x="4112" y="15063"/>
                </a:lnTo>
                <a:lnTo>
                  <a:pt x="4088" y="14990"/>
                </a:lnTo>
                <a:lnTo>
                  <a:pt x="4064" y="14892"/>
                </a:lnTo>
                <a:lnTo>
                  <a:pt x="4039" y="14795"/>
                </a:lnTo>
                <a:lnTo>
                  <a:pt x="4039" y="14552"/>
                </a:lnTo>
                <a:lnTo>
                  <a:pt x="4039" y="14333"/>
                </a:lnTo>
                <a:lnTo>
                  <a:pt x="4015" y="14235"/>
                </a:lnTo>
                <a:lnTo>
                  <a:pt x="3966" y="14138"/>
                </a:lnTo>
                <a:lnTo>
                  <a:pt x="3942" y="14114"/>
                </a:lnTo>
                <a:lnTo>
                  <a:pt x="3893" y="14114"/>
                </a:lnTo>
                <a:lnTo>
                  <a:pt x="3796" y="14235"/>
                </a:lnTo>
                <a:lnTo>
                  <a:pt x="3747" y="14381"/>
                </a:lnTo>
                <a:lnTo>
                  <a:pt x="3723" y="14527"/>
                </a:lnTo>
                <a:lnTo>
                  <a:pt x="3723" y="14649"/>
                </a:lnTo>
                <a:lnTo>
                  <a:pt x="3723" y="14868"/>
                </a:lnTo>
                <a:lnTo>
                  <a:pt x="3382" y="14649"/>
                </a:lnTo>
                <a:lnTo>
                  <a:pt x="3407" y="14600"/>
                </a:lnTo>
                <a:lnTo>
                  <a:pt x="3407" y="14503"/>
                </a:lnTo>
                <a:lnTo>
                  <a:pt x="3407" y="14406"/>
                </a:lnTo>
                <a:lnTo>
                  <a:pt x="3382" y="14211"/>
                </a:lnTo>
                <a:lnTo>
                  <a:pt x="3382" y="14065"/>
                </a:lnTo>
                <a:lnTo>
                  <a:pt x="3358" y="13968"/>
                </a:lnTo>
                <a:lnTo>
                  <a:pt x="3334" y="13919"/>
                </a:lnTo>
                <a:lnTo>
                  <a:pt x="3309" y="13870"/>
                </a:lnTo>
                <a:lnTo>
                  <a:pt x="3261" y="13870"/>
                </a:lnTo>
                <a:lnTo>
                  <a:pt x="3188" y="13919"/>
                </a:lnTo>
                <a:lnTo>
                  <a:pt x="3139" y="13992"/>
                </a:lnTo>
                <a:lnTo>
                  <a:pt x="3115" y="14089"/>
                </a:lnTo>
                <a:lnTo>
                  <a:pt x="3090" y="14187"/>
                </a:lnTo>
                <a:lnTo>
                  <a:pt x="3066" y="14406"/>
                </a:lnTo>
                <a:lnTo>
                  <a:pt x="2725" y="14114"/>
                </a:lnTo>
                <a:lnTo>
                  <a:pt x="2750" y="14041"/>
                </a:lnTo>
                <a:lnTo>
                  <a:pt x="2725" y="13919"/>
                </a:lnTo>
                <a:lnTo>
                  <a:pt x="2701" y="13797"/>
                </a:lnTo>
                <a:lnTo>
                  <a:pt x="2725" y="13627"/>
                </a:lnTo>
                <a:lnTo>
                  <a:pt x="2725" y="13481"/>
                </a:lnTo>
                <a:lnTo>
                  <a:pt x="2701" y="13408"/>
                </a:lnTo>
                <a:lnTo>
                  <a:pt x="2652" y="13384"/>
                </a:lnTo>
                <a:lnTo>
                  <a:pt x="2579" y="13384"/>
                </a:lnTo>
                <a:lnTo>
                  <a:pt x="2506" y="13432"/>
                </a:lnTo>
                <a:lnTo>
                  <a:pt x="2433" y="13578"/>
                </a:lnTo>
                <a:lnTo>
                  <a:pt x="2385" y="13773"/>
                </a:lnTo>
                <a:lnTo>
                  <a:pt x="2117" y="13505"/>
                </a:lnTo>
                <a:lnTo>
                  <a:pt x="2117" y="13481"/>
                </a:lnTo>
                <a:lnTo>
                  <a:pt x="2166" y="13432"/>
                </a:lnTo>
                <a:lnTo>
                  <a:pt x="2190" y="13359"/>
                </a:lnTo>
                <a:lnTo>
                  <a:pt x="2214" y="13213"/>
                </a:lnTo>
                <a:lnTo>
                  <a:pt x="2214" y="13116"/>
                </a:lnTo>
                <a:lnTo>
                  <a:pt x="2190" y="13019"/>
                </a:lnTo>
                <a:lnTo>
                  <a:pt x="2166" y="12970"/>
                </a:lnTo>
                <a:lnTo>
                  <a:pt x="2093" y="12921"/>
                </a:lnTo>
                <a:lnTo>
                  <a:pt x="2020" y="12946"/>
                </a:lnTo>
                <a:lnTo>
                  <a:pt x="1971" y="12994"/>
                </a:lnTo>
                <a:lnTo>
                  <a:pt x="1922" y="13067"/>
                </a:lnTo>
                <a:lnTo>
                  <a:pt x="1898" y="13165"/>
                </a:lnTo>
                <a:lnTo>
                  <a:pt x="1874" y="13213"/>
                </a:lnTo>
                <a:lnTo>
                  <a:pt x="1533" y="12751"/>
                </a:lnTo>
                <a:lnTo>
                  <a:pt x="1217" y="12264"/>
                </a:lnTo>
                <a:lnTo>
                  <a:pt x="925" y="11753"/>
                </a:lnTo>
                <a:lnTo>
                  <a:pt x="657" y="11218"/>
                </a:lnTo>
                <a:lnTo>
                  <a:pt x="827" y="11340"/>
                </a:lnTo>
                <a:lnTo>
                  <a:pt x="998" y="11461"/>
                </a:lnTo>
                <a:lnTo>
                  <a:pt x="1363" y="11680"/>
                </a:lnTo>
                <a:lnTo>
                  <a:pt x="1728" y="11875"/>
                </a:lnTo>
                <a:lnTo>
                  <a:pt x="2044" y="12021"/>
                </a:lnTo>
                <a:lnTo>
                  <a:pt x="2409" y="12167"/>
                </a:lnTo>
                <a:lnTo>
                  <a:pt x="2798" y="12289"/>
                </a:lnTo>
                <a:lnTo>
                  <a:pt x="3188" y="12410"/>
                </a:lnTo>
                <a:lnTo>
                  <a:pt x="3577" y="12483"/>
                </a:lnTo>
                <a:lnTo>
                  <a:pt x="3966" y="12556"/>
                </a:lnTo>
                <a:lnTo>
                  <a:pt x="4380" y="12581"/>
                </a:lnTo>
                <a:lnTo>
                  <a:pt x="4769" y="12605"/>
                </a:lnTo>
                <a:lnTo>
                  <a:pt x="5183" y="12629"/>
                </a:lnTo>
                <a:lnTo>
                  <a:pt x="5572" y="12605"/>
                </a:lnTo>
                <a:lnTo>
                  <a:pt x="5961" y="12581"/>
                </a:lnTo>
                <a:lnTo>
                  <a:pt x="6351" y="12508"/>
                </a:lnTo>
                <a:lnTo>
                  <a:pt x="6716" y="12435"/>
                </a:lnTo>
                <a:lnTo>
                  <a:pt x="7105" y="12337"/>
                </a:lnTo>
                <a:lnTo>
                  <a:pt x="7494" y="12216"/>
                </a:lnTo>
                <a:lnTo>
                  <a:pt x="7859" y="12094"/>
                </a:lnTo>
                <a:lnTo>
                  <a:pt x="8224" y="11924"/>
                </a:lnTo>
                <a:lnTo>
                  <a:pt x="8565" y="11753"/>
                </a:lnTo>
                <a:lnTo>
                  <a:pt x="8930" y="11559"/>
                </a:lnTo>
                <a:lnTo>
                  <a:pt x="9271" y="11364"/>
                </a:lnTo>
                <a:lnTo>
                  <a:pt x="9587" y="11145"/>
                </a:lnTo>
                <a:lnTo>
                  <a:pt x="9903" y="10902"/>
                </a:lnTo>
                <a:lnTo>
                  <a:pt x="10195" y="10658"/>
                </a:lnTo>
                <a:lnTo>
                  <a:pt x="10487" y="10391"/>
                </a:lnTo>
                <a:lnTo>
                  <a:pt x="10755" y="10123"/>
                </a:lnTo>
                <a:lnTo>
                  <a:pt x="11023" y="9831"/>
                </a:lnTo>
                <a:lnTo>
                  <a:pt x="11242" y="9539"/>
                </a:lnTo>
                <a:lnTo>
                  <a:pt x="11461" y="9247"/>
                </a:lnTo>
                <a:lnTo>
                  <a:pt x="11655" y="8931"/>
                </a:lnTo>
                <a:lnTo>
                  <a:pt x="11850" y="8590"/>
                </a:lnTo>
                <a:lnTo>
                  <a:pt x="11996" y="8249"/>
                </a:lnTo>
                <a:lnTo>
                  <a:pt x="12142" y="7884"/>
                </a:lnTo>
                <a:lnTo>
                  <a:pt x="12288" y="7519"/>
                </a:lnTo>
                <a:lnTo>
                  <a:pt x="12385" y="7154"/>
                </a:lnTo>
                <a:lnTo>
                  <a:pt x="12483" y="6790"/>
                </a:lnTo>
                <a:lnTo>
                  <a:pt x="12556" y="6425"/>
                </a:lnTo>
                <a:lnTo>
                  <a:pt x="12629" y="6035"/>
                </a:lnTo>
                <a:lnTo>
                  <a:pt x="12653" y="5670"/>
                </a:lnTo>
                <a:lnTo>
                  <a:pt x="12677" y="5281"/>
                </a:lnTo>
                <a:lnTo>
                  <a:pt x="12677" y="4916"/>
                </a:lnTo>
                <a:lnTo>
                  <a:pt x="12677" y="4551"/>
                </a:lnTo>
                <a:lnTo>
                  <a:pt x="12629" y="4210"/>
                </a:lnTo>
                <a:lnTo>
                  <a:pt x="12580" y="3870"/>
                </a:lnTo>
                <a:lnTo>
                  <a:pt x="12483" y="3529"/>
                </a:lnTo>
                <a:lnTo>
                  <a:pt x="12385" y="3213"/>
                </a:lnTo>
                <a:lnTo>
                  <a:pt x="12142" y="2580"/>
                </a:lnTo>
                <a:lnTo>
                  <a:pt x="11874" y="1947"/>
                </a:lnTo>
                <a:lnTo>
                  <a:pt x="11558" y="1242"/>
                </a:lnTo>
                <a:lnTo>
                  <a:pt x="11388" y="877"/>
                </a:lnTo>
                <a:lnTo>
                  <a:pt x="11169" y="536"/>
                </a:lnTo>
                <a:close/>
                <a:moveTo>
                  <a:pt x="10706" y="1"/>
                </a:moveTo>
                <a:lnTo>
                  <a:pt x="10609" y="25"/>
                </a:lnTo>
                <a:lnTo>
                  <a:pt x="10560" y="49"/>
                </a:lnTo>
                <a:lnTo>
                  <a:pt x="10512" y="98"/>
                </a:lnTo>
                <a:lnTo>
                  <a:pt x="10487" y="171"/>
                </a:lnTo>
                <a:lnTo>
                  <a:pt x="10463" y="195"/>
                </a:lnTo>
                <a:lnTo>
                  <a:pt x="10414" y="268"/>
                </a:lnTo>
                <a:lnTo>
                  <a:pt x="10414" y="317"/>
                </a:lnTo>
                <a:lnTo>
                  <a:pt x="10414" y="390"/>
                </a:lnTo>
                <a:lnTo>
                  <a:pt x="10439" y="439"/>
                </a:lnTo>
                <a:lnTo>
                  <a:pt x="10487" y="487"/>
                </a:lnTo>
                <a:lnTo>
                  <a:pt x="10536" y="512"/>
                </a:lnTo>
                <a:lnTo>
                  <a:pt x="10585" y="536"/>
                </a:lnTo>
                <a:lnTo>
                  <a:pt x="10658" y="536"/>
                </a:lnTo>
                <a:lnTo>
                  <a:pt x="10779" y="682"/>
                </a:lnTo>
                <a:lnTo>
                  <a:pt x="10925" y="852"/>
                </a:lnTo>
                <a:lnTo>
                  <a:pt x="11023" y="1047"/>
                </a:lnTo>
                <a:lnTo>
                  <a:pt x="11144" y="1266"/>
                </a:lnTo>
                <a:lnTo>
                  <a:pt x="11315" y="1680"/>
                </a:lnTo>
                <a:lnTo>
                  <a:pt x="11485" y="2045"/>
                </a:lnTo>
                <a:lnTo>
                  <a:pt x="11728" y="2604"/>
                </a:lnTo>
                <a:lnTo>
                  <a:pt x="11947" y="3188"/>
                </a:lnTo>
                <a:lnTo>
                  <a:pt x="12045" y="3480"/>
                </a:lnTo>
                <a:lnTo>
                  <a:pt x="12142" y="3772"/>
                </a:lnTo>
                <a:lnTo>
                  <a:pt x="12215" y="4064"/>
                </a:lnTo>
                <a:lnTo>
                  <a:pt x="12264" y="4381"/>
                </a:lnTo>
                <a:lnTo>
                  <a:pt x="12288" y="4721"/>
                </a:lnTo>
                <a:lnTo>
                  <a:pt x="12288" y="5062"/>
                </a:lnTo>
                <a:lnTo>
                  <a:pt x="12288" y="5403"/>
                </a:lnTo>
                <a:lnTo>
                  <a:pt x="12264" y="5768"/>
                </a:lnTo>
                <a:lnTo>
                  <a:pt x="12215" y="6108"/>
                </a:lnTo>
                <a:lnTo>
                  <a:pt x="12166" y="6473"/>
                </a:lnTo>
                <a:lnTo>
                  <a:pt x="12069" y="6814"/>
                </a:lnTo>
                <a:lnTo>
                  <a:pt x="11996" y="7154"/>
                </a:lnTo>
                <a:lnTo>
                  <a:pt x="11874" y="7495"/>
                </a:lnTo>
                <a:lnTo>
                  <a:pt x="11753" y="7836"/>
                </a:lnTo>
                <a:lnTo>
                  <a:pt x="11607" y="8152"/>
                </a:lnTo>
                <a:lnTo>
                  <a:pt x="11461" y="8493"/>
                </a:lnTo>
                <a:lnTo>
                  <a:pt x="11290" y="8785"/>
                </a:lnTo>
                <a:lnTo>
                  <a:pt x="11096" y="9077"/>
                </a:lnTo>
                <a:lnTo>
                  <a:pt x="10901" y="9369"/>
                </a:lnTo>
                <a:lnTo>
                  <a:pt x="10682" y="9636"/>
                </a:lnTo>
                <a:lnTo>
                  <a:pt x="10463" y="9880"/>
                </a:lnTo>
                <a:lnTo>
                  <a:pt x="10220" y="10123"/>
                </a:lnTo>
                <a:lnTo>
                  <a:pt x="9952" y="10342"/>
                </a:lnTo>
                <a:lnTo>
                  <a:pt x="9684" y="10537"/>
                </a:lnTo>
                <a:lnTo>
                  <a:pt x="9125" y="10902"/>
                </a:lnTo>
                <a:lnTo>
                  <a:pt x="8516" y="11218"/>
                </a:lnTo>
                <a:lnTo>
                  <a:pt x="7884" y="11534"/>
                </a:lnTo>
                <a:lnTo>
                  <a:pt x="7543" y="11680"/>
                </a:lnTo>
                <a:lnTo>
                  <a:pt x="7202" y="11802"/>
                </a:lnTo>
                <a:lnTo>
                  <a:pt x="6862" y="11899"/>
                </a:lnTo>
                <a:lnTo>
                  <a:pt x="6521" y="11997"/>
                </a:lnTo>
                <a:lnTo>
                  <a:pt x="6156" y="12045"/>
                </a:lnTo>
                <a:lnTo>
                  <a:pt x="5791" y="12118"/>
                </a:lnTo>
                <a:lnTo>
                  <a:pt x="5426" y="12143"/>
                </a:lnTo>
                <a:lnTo>
                  <a:pt x="4696" y="12143"/>
                </a:lnTo>
                <a:lnTo>
                  <a:pt x="4331" y="12094"/>
                </a:lnTo>
                <a:lnTo>
                  <a:pt x="3966" y="12045"/>
                </a:lnTo>
                <a:lnTo>
                  <a:pt x="3601" y="11997"/>
                </a:lnTo>
                <a:lnTo>
                  <a:pt x="2896" y="11826"/>
                </a:lnTo>
                <a:lnTo>
                  <a:pt x="2555" y="11729"/>
                </a:lnTo>
                <a:lnTo>
                  <a:pt x="2239" y="11607"/>
                </a:lnTo>
                <a:lnTo>
                  <a:pt x="1922" y="11461"/>
                </a:lnTo>
                <a:lnTo>
                  <a:pt x="1630" y="11291"/>
                </a:lnTo>
                <a:lnTo>
                  <a:pt x="1338" y="11145"/>
                </a:lnTo>
                <a:lnTo>
                  <a:pt x="998" y="10950"/>
                </a:lnTo>
                <a:lnTo>
                  <a:pt x="852" y="10829"/>
                </a:lnTo>
                <a:lnTo>
                  <a:pt x="730" y="10707"/>
                </a:lnTo>
                <a:lnTo>
                  <a:pt x="633" y="10585"/>
                </a:lnTo>
                <a:lnTo>
                  <a:pt x="584" y="10415"/>
                </a:lnTo>
                <a:lnTo>
                  <a:pt x="560" y="10366"/>
                </a:lnTo>
                <a:lnTo>
                  <a:pt x="535" y="10342"/>
                </a:lnTo>
                <a:lnTo>
                  <a:pt x="462" y="10318"/>
                </a:lnTo>
                <a:lnTo>
                  <a:pt x="365" y="10342"/>
                </a:lnTo>
                <a:lnTo>
                  <a:pt x="316" y="10391"/>
                </a:lnTo>
                <a:lnTo>
                  <a:pt x="243" y="10366"/>
                </a:lnTo>
                <a:lnTo>
                  <a:pt x="146" y="10391"/>
                </a:lnTo>
                <a:lnTo>
                  <a:pt x="73" y="10439"/>
                </a:lnTo>
                <a:lnTo>
                  <a:pt x="0" y="10512"/>
                </a:lnTo>
                <a:lnTo>
                  <a:pt x="0" y="10561"/>
                </a:lnTo>
                <a:lnTo>
                  <a:pt x="0" y="10610"/>
                </a:lnTo>
                <a:lnTo>
                  <a:pt x="146" y="11048"/>
                </a:lnTo>
                <a:lnTo>
                  <a:pt x="316" y="11461"/>
                </a:lnTo>
                <a:lnTo>
                  <a:pt x="487" y="11875"/>
                </a:lnTo>
                <a:lnTo>
                  <a:pt x="681" y="12264"/>
                </a:lnTo>
                <a:lnTo>
                  <a:pt x="900" y="12629"/>
                </a:lnTo>
                <a:lnTo>
                  <a:pt x="1144" y="12994"/>
                </a:lnTo>
                <a:lnTo>
                  <a:pt x="1411" y="13359"/>
                </a:lnTo>
                <a:lnTo>
                  <a:pt x="1679" y="13676"/>
                </a:lnTo>
                <a:lnTo>
                  <a:pt x="1971" y="13992"/>
                </a:lnTo>
                <a:lnTo>
                  <a:pt x="2263" y="14308"/>
                </a:lnTo>
                <a:lnTo>
                  <a:pt x="2604" y="14600"/>
                </a:lnTo>
                <a:lnTo>
                  <a:pt x="2920" y="14868"/>
                </a:lnTo>
                <a:lnTo>
                  <a:pt x="3285" y="15135"/>
                </a:lnTo>
                <a:lnTo>
                  <a:pt x="3650" y="15379"/>
                </a:lnTo>
                <a:lnTo>
                  <a:pt x="4039" y="15598"/>
                </a:lnTo>
                <a:lnTo>
                  <a:pt x="4429" y="15817"/>
                </a:lnTo>
                <a:lnTo>
                  <a:pt x="4866" y="16036"/>
                </a:lnTo>
                <a:lnTo>
                  <a:pt x="5280" y="16230"/>
                </a:lnTo>
                <a:lnTo>
                  <a:pt x="5718" y="16376"/>
                </a:lnTo>
                <a:lnTo>
                  <a:pt x="6156" y="16522"/>
                </a:lnTo>
                <a:lnTo>
                  <a:pt x="6618" y="16644"/>
                </a:lnTo>
                <a:lnTo>
                  <a:pt x="7056" y="16717"/>
                </a:lnTo>
                <a:lnTo>
                  <a:pt x="7494" y="16790"/>
                </a:lnTo>
                <a:lnTo>
                  <a:pt x="7957" y="16839"/>
                </a:lnTo>
                <a:lnTo>
                  <a:pt x="8857" y="16839"/>
                </a:lnTo>
                <a:lnTo>
                  <a:pt x="9319" y="16814"/>
                </a:lnTo>
                <a:lnTo>
                  <a:pt x="9757" y="16741"/>
                </a:lnTo>
                <a:lnTo>
                  <a:pt x="10220" y="16668"/>
                </a:lnTo>
                <a:lnTo>
                  <a:pt x="10658" y="16571"/>
                </a:lnTo>
                <a:lnTo>
                  <a:pt x="11120" y="16425"/>
                </a:lnTo>
                <a:lnTo>
                  <a:pt x="11558" y="16279"/>
                </a:lnTo>
                <a:lnTo>
                  <a:pt x="11923" y="16133"/>
                </a:lnTo>
                <a:lnTo>
                  <a:pt x="12264" y="15987"/>
                </a:lnTo>
                <a:lnTo>
                  <a:pt x="12604" y="15817"/>
                </a:lnTo>
                <a:lnTo>
                  <a:pt x="12920" y="15622"/>
                </a:lnTo>
                <a:lnTo>
                  <a:pt x="13237" y="15427"/>
                </a:lnTo>
                <a:lnTo>
                  <a:pt x="13553" y="15208"/>
                </a:lnTo>
                <a:lnTo>
                  <a:pt x="13845" y="14990"/>
                </a:lnTo>
                <a:lnTo>
                  <a:pt x="14137" y="14746"/>
                </a:lnTo>
                <a:lnTo>
                  <a:pt x="14405" y="14479"/>
                </a:lnTo>
                <a:lnTo>
                  <a:pt x="14672" y="14211"/>
                </a:lnTo>
                <a:lnTo>
                  <a:pt x="14940" y="13943"/>
                </a:lnTo>
                <a:lnTo>
                  <a:pt x="15183" y="13651"/>
                </a:lnTo>
                <a:lnTo>
                  <a:pt x="15402" y="13359"/>
                </a:lnTo>
                <a:lnTo>
                  <a:pt x="15621" y="13043"/>
                </a:lnTo>
                <a:lnTo>
                  <a:pt x="15840" y="12727"/>
                </a:lnTo>
                <a:lnTo>
                  <a:pt x="16035" y="12410"/>
                </a:lnTo>
                <a:lnTo>
                  <a:pt x="16205" y="12070"/>
                </a:lnTo>
                <a:lnTo>
                  <a:pt x="16376" y="11705"/>
                </a:lnTo>
                <a:lnTo>
                  <a:pt x="16546" y="11340"/>
                </a:lnTo>
                <a:lnTo>
                  <a:pt x="16668" y="10975"/>
                </a:lnTo>
                <a:lnTo>
                  <a:pt x="16911" y="10220"/>
                </a:lnTo>
                <a:lnTo>
                  <a:pt x="17106" y="9466"/>
                </a:lnTo>
                <a:lnTo>
                  <a:pt x="17154" y="9101"/>
                </a:lnTo>
                <a:lnTo>
                  <a:pt x="17179" y="8663"/>
                </a:lnTo>
                <a:lnTo>
                  <a:pt x="17179" y="8176"/>
                </a:lnTo>
                <a:lnTo>
                  <a:pt x="17179" y="7665"/>
                </a:lnTo>
                <a:lnTo>
                  <a:pt x="17106" y="6717"/>
                </a:lnTo>
                <a:lnTo>
                  <a:pt x="17057" y="6352"/>
                </a:lnTo>
                <a:lnTo>
                  <a:pt x="17008" y="6108"/>
                </a:lnTo>
                <a:lnTo>
                  <a:pt x="16814" y="5524"/>
                </a:lnTo>
                <a:lnTo>
                  <a:pt x="16619" y="4965"/>
                </a:lnTo>
                <a:lnTo>
                  <a:pt x="16376" y="4429"/>
                </a:lnTo>
                <a:lnTo>
                  <a:pt x="16108" y="3918"/>
                </a:lnTo>
                <a:lnTo>
                  <a:pt x="15816" y="3432"/>
                </a:lnTo>
                <a:lnTo>
                  <a:pt x="15475" y="2969"/>
                </a:lnTo>
                <a:lnTo>
                  <a:pt x="15110" y="2507"/>
                </a:lnTo>
                <a:lnTo>
                  <a:pt x="14697" y="2093"/>
                </a:lnTo>
                <a:lnTo>
                  <a:pt x="14283" y="1704"/>
                </a:lnTo>
                <a:lnTo>
                  <a:pt x="13845" y="1363"/>
                </a:lnTo>
                <a:lnTo>
                  <a:pt x="13358" y="1023"/>
                </a:lnTo>
                <a:lnTo>
                  <a:pt x="12872" y="706"/>
                </a:lnTo>
                <a:lnTo>
                  <a:pt x="12361" y="439"/>
                </a:lnTo>
                <a:lnTo>
                  <a:pt x="12093" y="341"/>
                </a:lnTo>
                <a:lnTo>
                  <a:pt x="11826" y="244"/>
                </a:lnTo>
                <a:lnTo>
                  <a:pt x="11558" y="147"/>
                </a:lnTo>
                <a:lnTo>
                  <a:pt x="11266" y="98"/>
                </a:lnTo>
                <a:lnTo>
                  <a:pt x="10998" y="49"/>
                </a:lnTo>
                <a:lnTo>
                  <a:pt x="107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1"/>
          <p:cNvSpPr/>
          <p:nvPr/>
        </p:nvSpPr>
        <p:spPr>
          <a:xfrm>
            <a:off x="4553024" y="1221404"/>
            <a:ext cx="363339" cy="357866"/>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1"/>
          <p:cNvSpPr/>
          <p:nvPr/>
        </p:nvSpPr>
        <p:spPr>
          <a:xfrm>
            <a:off x="5027603" y="1234049"/>
            <a:ext cx="340578" cy="325420"/>
          </a:xfrm>
          <a:custGeom>
            <a:avLst/>
            <a:gdLst/>
            <a:ahLst/>
            <a:cxnLst/>
            <a:rect l="l" t="t" r="r" b="b"/>
            <a:pathLst>
              <a:path w="19661" h="18786" extrusionOk="0">
                <a:moveTo>
                  <a:pt x="10269" y="1460"/>
                </a:moveTo>
                <a:lnTo>
                  <a:pt x="10755" y="1485"/>
                </a:lnTo>
                <a:lnTo>
                  <a:pt x="11266" y="1533"/>
                </a:lnTo>
                <a:lnTo>
                  <a:pt x="11753" y="1631"/>
                </a:lnTo>
                <a:lnTo>
                  <a:pt x="11680" y="1728"/>
                </a:lnTo>
                <a:lnTo>
                  <a:pt x="11631" y="1850"/>
                </a:lnTo>
                <a:lnTo>
                  <a:pt x="11631" y="1874"/>
                </a:lnTo>
                <a:lnTo>
                  <a:pt x="11656" y="1874"/>
                </a:lnTo>
                <a:lnTo>
                  <a:pt x="11753" y="1850"/>
                </a:lnTo>
                <a:lnTo>
                  <a:pt x="11826" y="1825"/>
                </a:lnTo>
                <a:lnTo>
                  <a:pt x="12021" y="1752"/>
                </a:lnTo>
                <a:lnTo>
                  <a:pt x="12069" y="1728"/>
                </a:lnTo>
                <a:lnTo>
                  <a:pt x="12386" y="1825"/>
                </a:lnTo>
                <a:lnTo>
                  <a:pt x="12361" y="1850"/>
                </a:lnTo>
                <a:lnTo>
                  <a:pt x="12264" y="1923"/>
                </a:lnTo>
                <a:lnTo>
                  <a:pt x="12167" y="2020"/>
                </a:lnTo>
                <a:lnTo>
                  <a:pt x="12021" y="2239"/>
                </a:lnTo>
                <a:lnTo>
                  <a:pt x="12021" y="2263"/>
                </a:lnTo>
                <a:lnTo>
                  <a:pt x="12045" y="2263"/>
                </a:lnTo>
                <a:lnTo>
                  <a:pt x="12264" y="2166"/>
                </a:lnTo>
                <a:lnTo>
                  <a:pt x="12483" y="2069"/>
                </a:lnTo>
                <a:lnTo>
                  <a:pt x="12605" y="2020"/>
                </a:lnTo>
                <a:lnTo>
                  <a:pt x="12751" y="1971"/>
                </a:lnTo>
                <a:lnTo>
                  <a:pt x="13091" y="2142"/>
                </a:lnTo>
                <a:lnTo>
                  <a:pt x="13164" y="2166"/>
                </a:lnTo>
                <a:lnTo>
                  <a:pt x="12970" y="2239"/>
                </a:lnTo>
                <a:lnTo>
                  <a:pt x="12799" y="2336"/>
                </a:lnTo>
                <a:lnTo>
                  <a:pt x="12629" y="2434"/>
                </a:lnTo>
                <a:lnTo>
                  <a:pt x="12483" y="2580"/>
                </a:lnTo>
                <a:lnTo>
                  <a:pt x="12459" y="2628"/>
                </a:lnTo>
                <a:lnTo>
                  <a:pt x="12459" y="2677"/>
                </a:lnTo>
                <a:lnTo>
                  <a:pt x="12507" y="2701"/>
                </a:lnTo>
                <a:lnTo>
                  <a:pt x="12556" y="2701"/>
                </a:lnTo>
                <a:lnTo>
                  <a:pt x="12726" y="2653"/>
                </a:lnTo>
                <a:lnTo>
                  <a:pt x="12897" y="2604"/>
                </a:lnTo>
                <a:lnTo>
                  <a:pt x="13237" y="2458"/>
                </a:lnTo>
                <a:lnTo>
                  <a:pt x="13408" y="2409"/>
                </a:lnTo>
                <a:lnTo>
                  <a:pt x="13578" y="2385"/>
                </a:lnTo>
                <a:lnTo>
                  <a:pt x="14162" y="2701"/>
                </a:lnTo>
                <a:lnTo>
                  <a:pt x="13967" y="2750"/>
                </a:lnTo>
                <a:lnTo>
                  <a:pt x="13578" y="2847"/>
                </a:lnTo>
                <a:lnTo>
                  <a:pt x="13383" y="2945"/>
                </a:lnTo>
                <a:lnTo>
                  <a:pt x="13310" y="2993"/>
                </a:lnTo>
                <a:lnTo>
                  <a:pt x="13262" y="3066"/>
                </a:lnTo>
                <a:lnTo>
                  <a:pt x="13310" y="3115"/>
                </a:lnTo>
                <a:lnTo>
                  <a:pt x="13383" y="3139"/>
                </a:lnTo>
                <a:lnTo>
                  <a:pt x="13554" y="3139"/>
                </a:lnTo>
                <a:lnTo>
                  <a:pt x="13846" y="3042"/>
                </a:lnTo>
                <a:lnTo>
                  <a:pt x="14186" y="2993"/>
                </a:lnTo>
                <a:lnTo>
                  <a:pt x="14551" y="2920"/>
                </a:lnTo>
                <a:lnTo>
                  <a:pt x="14916" y="3139"/>
                </a:lnTo>
                <a:lnTo>
                  <a:pt x="14527" y="3261"/>
                </a:lnTo>
                <a:lnTo>
                  <a:pt x="14162" y="3407"/>
                </a:lnTo>
                <a:lnTo>
                  <a:pt x="13870" y="3553"/>
                </a:lnTo>
                <a:lnTo>
                  <a:pt x="13651" y="3675"/>
                </a:lnTo>
                <a:lnTo>
                  <a:pt x="13627" y="3723"/>
                </a:lnTo>
                <a:lnTo>
                  <a:pt x="13602" y="3772"/>
                </a:lnTo>
                <a:lnTo>
                  <a:pt x="13651" y="3821"/>
                </a:lnTo>
                <a:lnTo>
                  <a:pt x="13700" y="3845"/>
                </a:lnTo>
                <a:lnTo>
                  <a:pt x="13846" y="3845"/>
                </a:lnTo>
                <a:lnTo>
                  <a:pt x="13967" y="3821"/>
                </a:lnTo>
                <a:lnTo>
                  <a:pt x="14235" y="3748"/>
                </a:lnTo>
                <a:lnTo>
                  <a:pt x="14770" y="3553"/>
                </a:lnTo>
                <a:lnTo>
                  <a:pt x="15087" y="3480"/>
                </a:lnTo>
                <a:lnTo>
                  <a:pt x="15379" y="3431"/>
                </a:lnTo>
                <a:lnTo>
                  <a:pt x="15865" y="3772"/>
                </a:lnTo>
                <a:lnTo>
                  <a:pt x="16036" y="3894"/>
                </a:lnTo>
                <a:lnTo>
                  <a:pt x="15792" y="3918"/>
                </a:lnTo>
                <a:lnTo>
                  <a:pt x="15525" y="3942"/>
                </a:lnTo>
                <a:lnTo>
                  <a:pt x="15038" y="4064"/>
                </a:lnTo>
                <a:lnTo>
                  <a:pt x="14551" y="4210"/>
                </a:lnTo>
                <a:lnTo>
                  <a:pt x="14138" y="4356"/>
                </a:lnTo>
                <a:lnTo>
                  <a:pt x="14113" y="4380"/>
                </a:lnTo>
                <a:lnTo>
                  <a:pt x="14138" y="4405"/>
                </a:lnTo>
                <a:lnTo>
                  <a:pt x="14284" y="4405"/>
                </a:lnTo>
                <a:lnTo>
                  <a:pt x="14600" y="4380"/>
                </a:lnTo>
                <a:lnTo>
                  <a:pt x="15257" y="4283"/>
                </a:lnTo>
                <a:lnTo>
                  <a:pt x="15841" y="4210"/>
                </a:lnTo>
                <a:lnTo>
                  <a:pt x="16400" y="4186"/>
                </a:lnTo>
                <a:lnTo>
                  <a:pt x="16644" y="4405"/>
                </a:lnTo>
                <a:lnTo>
                  <a:pt x="16863" y="4648"/>
                </a:lnTo>
                <a:lnTo>
                  <a:pt x="16741" y="4599"/>
                </a:lnTo>
                <a:lnTo>
                  <a:pt x="16619" y="4575"/>
                </a:lnTo>
                <a:lnTo>
                  <a:pt x="16376" y="4575"/>
                </a:lnTo>
                <a:lnTo>
                  <a:pt x="16133" y="4599"/>
                </a:lnTo>
                <a:lnTo>
                  <a:pt x="15914" y="4648"/>
                </a:lnTo>
                <a:lnTo>
                  <a:pt x="15306" y="4770"/>
                </a:lnTo>
                <a:lnTo>
                  <a:pt x="15160" y="4794"/>
                </a:lnTo>
                <a:lnTo>
                  <a:pt x="15014" y="4867"/>
                </a:lnTo>
                <a:lnTo>
                  <a:pt x="14868" y="4916"/>
                </a:lnTo>
                <a:lnTo>
                  <a:pt x="14722" y="4964"/>
                </a:lnTo>
                <a:lnTo>
                  <a:pt x="14941" y="4989"/>
                </a:lnTo>
                <a:lnTo>
                  <a:pt x="15184" y="5037"/>
                </a:lnTo>
                <a:lnTo>
                  <a:pt x="15427" y="5013"/>
                </a:lnTo>
                <a:lnTo>
                  <a:pt x="15671" y="4964"/>
                </a:lnTo>
                <a:lnTo>
                  <a:pt x="15987" y="4916"/>
                </a:lnTo>
                <a:lnTo>
                  <a:pt x="16279" y="4891"/>
                </a:lnTo>
                <a:lnTo>
                  <a:pt x="16595" y="4867"/>
                </a:lnTo>
                <a:lnTo>
                  <a:pt x="16887" y="4794"/>
                </a:lnTo>
                <a:lnTo>
                  <a:pt x="16911" y="4770"/>
                </a:lnTo>
                <a:lnTo>
                  <a:pt x="16936" y="4721"/>
                </a:lnTo>
                <a:lnTo>
                  <a:pt x="17276" y="5135"/>
                </a:lnTo>
                <a:lnTo>
                  <a:pt x="17568" y="5597"/>
                </a:lnTo>
                <a:lnTo>
                  <a:pt x="17447" y="5524"/>
                </a:lnTo>
                <a:lnTo>
                  <a:pt x="17301" y="5475"/>
                </a:lnTo>
                <a:lnTo>
                  <a:pt x="17009" y="5402"/>
                </a:lnTo>
                <a:lnTo>
                  <a:pt x="16717" y="5402"/>
                </a:lnTo>
                <a:lnTo>
                  <a:pt x="16425" y="5427"/>
                </a:lnTo>
                <a:lnTo>
                  <a:pt x="16230" y="5451"/>
                </a:lnTo>
                <a:lnTo>
                  <a:pt x="16036" y="5500"/>
                </a:lnTo>
                <a:lnTo>
                  <a:pt x="15646" y="5621"/>
                </a:lnTo>
                <a:lnTo>
                  <a:pt x="15281" y="5767"/>
                </a:lnTo>
                <a:lnTo>
                  <a:pt x="14916" y="5889"/>
                </a:lnTo>
                <a:lnTo>
                  <a:pt x="14916" y="5889"/>
                </a:lnTo>
                <a:lnTo>
                  <a:pt x="15549" y="5840"/>
                </a:lnTo>
                <a:lnTo>
                  <a:pt x="16181" y="5743"/>
                </a:lnTo>
                <a:lnTo>
                  <a:pt x="16546" y="5719"/>
                </a:lnTo>
                <a:lnTo>
                  <a:pt x="16911" y="5719"/>
                </a:lnTo>
                <a:lnTo>
                  <a:pt x="17252" y="5792"/>
                </a:lnTo>
                <a:lnTo>
                  <a:pt x="17617" y="5913"/>
                </a:lnTo>
                <a:lnTo>
                  <a:pt x="17690" y="5913"/>
                </a:lnTo>
                <a:lnTo>
                  <a:pt x="17739" y="5865"/>
                </a:lnTo>
                <a:lnTo>
                  <a:pt x="17982" y="6376"/>
                </a:lnTo>
                <a:lnTo>
                  <a:pt x="17885" y="6278"/>
                </a:lnTo>
                <a:lnTo>
                  <a:pt x="17763" y="6230"/>
                </a:lnTo>
                <a:lnTo>
                  <a:pt x="17617" y="6181"/>
                </a:lnTo>
                <a:lnTo>
                  <a:pt x="17471" y="6157"/>
                </a:lnTo>
                <a:lnTo>
                  <a:pt x="17130" y="6132"/>
                </a:lnTo>
                <a:lnTo>
                  <a:pt x="16765" y="6157"/>
                </a:lnTo>
                <a:lnTo>
                  <a:pt x="16425" y="6230"/>
                </a:lnTo>
                <a:lnTo>
                  <a:pt x="16084" y="6303"/>
                </a:lnTo>
                <a:lnTo>
                  <a:pt x="15549" y="6449"/>
                </a:lnTo>
                <a:lnTo>
                  <a:pt x="15525" y="6473"/>
                </a:lnTo>
                <a:lnTo>
                  <a:pt x="15549" y="6497"/>
                </a:lnTo>
                <a:lnTo>
                  <a:pt x="15817" y="6522"/>
                </a:lnTo>
                <a:lnTo>
                  <a:pt x="16108" y="6522"/>
                </a:lnTo>
                <a:lnTo>
                  <a:pt x="16400" y="6497"/>
                </a:lnTo>
                <a:lnTo>
                  <a:pt x="16668" y="6473"/>
                </a:lnTo>
                <a:lnTo>
                  <a:pt x="17082" y="6449"/>
                </a:lnTo>
                <a:lnTo>
                  <a:pt x="17301" y="6449"/>
                </a:lnTo>
                <a:lnTo>
                  <a:pt x="17495" y="6473"/>
                </a:lnTo>
                <a:lnTo>
                  <a:pt x="17641" y="6522"/>
                </a:lnTo>
                <a:lnTo>
                  <a:pt x="17763" y="6570"/>
                </a:lnTo>
                <a:lnTo>
                  <a:pt x="17885" y="6619"/>
                </a:lnTo>
                <a:lnTo>
                  <a:pt x="18031" y="6643"/>
                </a:lnTo>
                <a:lnTo>
                  <a:pt x="18055" y="6643"/>
                </a:lnTo>
                <a:lnTo>
                  <a:pt x="18079" y="6619"/>
                </a:lnTo>
                <a:lnTo>
                  <a:pt x="18225" y="6984"/>
                </a:lnTo>
                <a:lnTo>
                  <a:pt x="17958" y="6911"/>
                </a:lnTo>
                <a:lnTo>
                  <a:pt x="17641" y="6862"/>
                </a:lnTo>
                <a:lnTo>
                  <a:pt x="17301" y="6862"/>
                </a:lnTo>
                <a:lnTo>
                  <a:pt x="16984" y="6911"/>
                </a:lnTo>
                <a:lnTo>
                  <a:pt x="16644" y="6984"/>
                </a:lnTo>
                <a:lnTo>
                  <a:pt x="16327" y="7081"/>
                </a:lnTo>
                <a:lnTo>
                  <a:pt x="16036" y="7203"/>
                </a:lnTo>
                <a:lnTo>
                  <a:pt x="15768" y="7325"/>
                </a:lnTo>
                <a:lnTo>
                  <a:pt x="15768" y="7349"/>
                </a:lnTo>
                <a:lnTo>
                  <a:pt x="15792" y="7373"/>
                </a:lnTo>
                <a:lnTo>
                  <a:pt x="16108" y="7349"/>
                </a:lnTo>
                <a:lnTo>
                  <a:pt x="16400" y="7325"/>
                </a:lnTo>
                <a:lnTo>
                  <a:pt x="17009" y="7252"/>
                </a:lnTo>
                <a:lnTo>
                  <a:pt x="17325" y="7227"/>
                </a:lnTo>
                <a:lnTo>
                  <a:pt x="17641" y="7203"/>
                </a:lnTo>
                <a:lnTo>
                  <a:pt x="17933" y="7179"/>
                </a:lnTo>
                <a:lnTo>
                  <a:pt x="18250" y="7130"/>
                </a:lnTo>
                <a:lnTo>
                  <a:pt x="18274" y="7106"/>
                </a:lnTo>
                <a:lnTo>
                  <a:pt x="18542" y="7909"/>
                </a:lnTo>
                <a:lnTo>
                  <a:pt x="18298" y="7860"/>
                </a:lnTo>
                <a:lnTo>
                  <a:pt x="18055" y="7860"/>
                </a:lnTo>
                <a:lnTo>
                  <a:pt x="17568" y="7836"/>
                </a:lnTo>
                <a:lnTo>
                  <a:pt x="17179" y="7811"/>
                </a:lnTo>
                <a:lnTo>
                  <a:pt x="16765" y="7836"/>
                </a:lnTo>
                <a:lnTo>
                  <a:pt x="16571" y="7860"/>
                </a:lnTo>
                <a:lnTo>
                  <a:pt x="16376" y="7909"/>
                </a:lnTo>
                <a:lnTo>
                  <a:pt x="16206" y="7957"/>
                </a:lnTo>
                <a:lnTo>
                  <a:pt x="16011" y="8055"/>
                </a:lnTo>
                <a:lnTo>
                  <a:pt x="15987" y="8055"/>
                </a:lnTo>
                <a:lnTo>
                  <a:pt x="15987" y="8079"/>
                </a:lnTo>
                <a:lnTo>
                  <a:pt x="16011" y="8103"/>
                </a:lnTo>
                <a:lnTo>
                  <a:pt x="16036" y="8128"/>
                </a:lnTo>
                <a:lnTo>
                  <a:pt x="16425" y="8152"/>
                </a:lnTo>
                <a:lnTo>
                  <a:pt x="16790" y="8128"/>
                </a:lnTo>
                <a:lnTo>
                  <a:pt x="17568" y="8128"/>
                </a:lnTo>
                <a:lnTo>
                  <a:pt x="17836" y="8152"/>
                </a:lnTo>
                <a:lnTo>
                  <a:pt x="18104" y="8200"/>
                </a:lnTo>
                <a:lnTo>
                  <a:pt x="18371" y="8225"/>
                </a:lnTo>
                <a:lnTo>
                  <a:pt x="18639" y="8249"/>
                </a:lnTo>
                <a:lnTo>
                  <a:pt x="18858" y="9076"/>
                </a:lnTo>
                <a:lnTo>
                  <a:pt x="18566" y="8882"/>
                </a:lnTo>
                <a:lnTo>
                  <a:pt x="18225" y="8711"/>
                </a:lnTo>
                <a:lnTo>
                  <a:pt x="17885" y="8565"/>
                </a:lnTo>
                <a:lnTo>
                  <a:pt x="17568" y="8444"/>
                </a:lnTo>
                <a:lnTo>
                  <a:pt x="17276" y="8371"/>
                </a:lnTo>
                <a:lnTo>
                  <a:pt x="17082" y="8322"/>
                </a:lnTo>
                <a:lnTo>
                  <a:pt x="16887" y="8298"/>
                </a:lnTo>
                <a:lnTo>
                  <a:pt x="16717" y="8298"/>
                </a:lnTo>
                <a:lnTo>
                  <a:pt x="16546" y="8322"/>
                </a:lnTo>
                <a:lnTo>
                  <a:pt x="16473" y="8346"/>
                </a:lnTo>
                <a:lnTo>
                  <a:pt x="16400" y="8395"/>
                </a:lnTo>
                <a:lnTo>
                  <a:pt x="16352" y="8444"/>
                </a:lnTo>
                <a:lnTo>
                  <a:pt x="16303" y="8517"/>
                </a:lnTo>
                <a:lnTo>
                  <a:pt x="16327" y="8541"/>
                </a:lnTo>
                <a:lnTo>
                  <a:pt x="16449" y="8590"/>
                </a:lnTo>
                <a:lnTo>
                  <a:pt x="16595" y="8614"/>
                </a:lnTo>
                <a:lnTo>
                  <a:pt x="16887" y="8687"/>
                </a:lnTo>
                <a:lnTo>
                  <a:pt x="17179" y="8711"/>
                </a:lnTo>
                <a:lnTo>
                  <a:pt x="17471" y="8784"/>
                </a:lnTo>
                <a:lnTo>
                  <a:pt x="17812" y="8930"/>
                </a:lnTo>
                <a:lnTo>
                  <a:pt x="18128" y="9076"/>
                </a:lnTo>
                <a:lnTo>
                  <a:pt x="18420" y="9271"/>
                </a:lnTo>
                <a:lnTo>
                  <a:pt x="18712" y="9466"/>
                </a:lnTo>
                <a:lnTo>
                  <a:pt x="18420" y="9295"/>
                </a:lnTo>
                <a:lnTo>
                  <a:pt x="18250" y="9198"/>
                </a:lnTo>
                <a:lnTo>
                  <a:pt x="18055" y="9101"/>
                </a:lnTo>
                <a:lnTo>
                  <a:pt x="17690" y="9003"/>
                </a:lnTo>
                <a:lnTo>
                  <a:pt x="17276" y="8930"/>
                </a:lnTo>
                <a:lnTo>
                  <a:pt x="16887" y="8906"/>
                </a:lnTo>
                <a:lnTo>
                  <a:pt x="16473" y="8930"/>
                </a:lnTo>
                <a:lnTo>
                  <a:pt x="16084" y="8979"/>
                </a:lnTo>
                <a:lnTo>
                  <a:pt x="15695" y="9101"/>
                </a:lnTo>
                <a:lnTo>
                  <a:pt x="15330" y="9247"/>
                </a:lnTo>
                <a:lnTo>
                  <a:pt x="15160" y="9344"/>
                </a:lnTo>
                <a:lnTo>
                  <a:pt x="14941" y="9441"/>
                </a:lnTo>
                <a:lnTo>
                  <a:pt x="14746" y="9587"/>
                </a:lnTo>
                <a:lnTo>
                  <a:pt x="14551" y="9758"/>
                </a:lnTo>
                <a:lnTo>
                  <a:pt x="14478" y="9198"/>
                </a:lnTo>
                <a:lnTo>
                  <a:pt x="14381" y="8638"/>
                </a:lnTo>
                <a:lnTo>
                  <a:pt x="14259" y="8103"/>
                </a:lnTo>
                <a:lnTo>
                  <a:pt x="14113" y="7568"/>
                </a:lnTo>
                <a:lnTo>
                  <a:pt x="13943" y="7033"/>
                </a:lnTo>
                <a:lnTo>
                  <a:pt x="13748" y="6497"/>
                </a:lnTo>
                <a:lnTo>
                  <a:pt x="13529" y="5986"/>
                </a:lnTo>
                <a:lnTo>
                  <a:pt x="13286" y="5500"/>
                </a:lnTo>
                <a:lnTo>
                  <a:pt x="12799" y="4526"/>
                </a:lnTo>
                <a:lnTo>
                  <a:pt x="12532" y="4040"/>
                </a:lnTo>
                <a:lnTo>
                  <a:pt x="12264" y="3577"/>
                </a:lnTo>
                <a:lnTo>
                  <a:pt x="12045" y="3237"/>
                </a:lnTo>
                <a:lnTo>
                  <a:pt x="11802" y="2896"/>
                </a:lnTo>
                <a:lnTo>
                  <a:pt x="11656" y="2726"/>
                </a:lnTo>
                <a:lnTo>
                  <a:pt x="11485" y="2580"/>
                </a:lnTo>
                <a:lnTo>
                  <a:pt x="11339" y="2482"/>
                </a:lnTo>
                <a:lnTo>
                  <a:pt x="11145" y="2385"/>
                </a:lnTo>
                <a:lnTo>
                  <a:pt x="11072" y="2385"/>
                </a:lnTo>
                <a:lnTo>
                  <a:pt x="11047" y="2434"/>
                </a:lnTo>
                <a:lnTo>
                  <a:pt x="11023" y="2482"/>
                </a:lnTo>
                <a:lnTo>
                  <a:pt x="11047" y="2555"/>
                </a:lnTo>
                <a:lnTo>
                  <a:pt x="11339" y="2896"/>
                </a:lnTo>
                <a:lnTo>
                  <a:pt x="11631" y="3285"/>
                </a:lnTo>
                <a:lnTo>
                  <a:pt x="11875" y="3650"/>
                </a:lnTo>
                <a:lnTo>
                  <a:pt x="12118" y="4040"/>
                </a:lnTo>
                <a:lnTo>
                  <a:pt x="12556" y="4843"/>
                </a:lnTo>
                <a:lnTo>
                  <a:pt x="12970" y="5670"/>
                </a:lnTo>
                <a:lnTo>
                  <a:pt x="13189" y="6157"/>
                </a:lnTo>
                <a:lnTo>
                  <a:pt x="13383" y="6643"/>
                </a:lnTo>
                <a:lnTo>
                  <a:pt x="13578" y="7154"/>
                </a:lnTo>
                <a:lnTo>
                  <a:pt x="13724" y="7665"/>
                </a:lnTo>
                <a:lnTo>
                  <a:pt x="13870" y="8176"/>
                </a:lnTo>
                <a:lnTo>
                  <a:pt x="13992" y="8687"/>
                </a:lnTo>
                <a:lnTo>
                  <a:pt x="14089" y="9222"/>
                </a:lnTo>
                <a:lnTo>
                  <a:pt x="14138" y="9733"/>
                </a:lnTo>
                <a:lnTo>
                  <a:pt x="13967" y="9563"/>
                </a:lnTo>
                <a:lnTo>
                  <a:pt x="13773" y="9393"/>
                </a:lnTo>
                <a:lnTo>
                  <a:pt x="13578" y="9222"/>
                </a:lnTo>
                <a:lnTo>
                  <a:pt x="13383" y="9101"/>
                </a:lnTo>
                <a:lnTo>
                  <a:pt x="13213" y="9003"/>
                </a:lnTo>
                <a:lnTo>
                  <a:pt x="13043" y="8930"/>
                </a:lnTo>
                <a:lnTo>
                  <a:pt x="12702" y="8833"/>
                </a:lnTo>
                <a:lnTo>
                  <a:pt x="12337" y="8784"/>
                </a:lnTo>
                <a:lnTo>
                  <a:pt x="11972" y="8760"/>
                </a:lnTo>
                <a:lnTo>
                  <a:pt x="11631" y="8760"/>
                </a:lnTo>
                <a:lnTo>
                  <a:pt x="11315" y="8833"/>
                </a:lnTo>
                <a:lnTo>
                  <a:pt x="10999" y="8930"/>
                </a:lnTo>
                <a:lnTo>
                  <a:pt x="10682" y="9052"/>
                </a:lnTo>
                <a:lnTo>
                  <a:pt x="10390" y="9222"/>
                </a:lnTo>
                <a:lnTo>
                  <a:pt x="10220" y="9295"/>
                </a:lnTo>
                <a:lnTo>
                  <a:pt x="10074" y="9417"/>
                </a:lnTo>
                <a:lnTo>
                  <a:pt x="10123" y="9271"/>
                </a:lnTo>
                <a:lnTo>
                  <a:pt x="10171" y="9125"/>
                </a:lnTo>
                <a:lnTo>
                  <a:pt x="10220" y="8833"/>
                </a:lnTo>
                <a:lnTo>
                  <a:pt x="10244" y="8225"/>
                </a:lnTo>
                <a:lnTo>
                  <a:pt x="10269" y="7738"/>
                </a:lnTo>
                <a:lnTo>
                  <a:pt x="10269" y="7227"/>
                </a:lnTo>
                <a:lnTo>
                  <a:pt x="10244" y="6230"/>
                </a:lnTo>
                <a:lnTo>
                  <a:pt x="10171" y="4186"/>
                </a:lnTo>
                <a:lnTo>
                  <a:pt x="10171" y="3772"/>
                </a:lnTo>
                <a:lnTo>
                  <a:pt x="10171" y="3310"/>
                </a:lnTo>
                <a:lnTo>
                  <a:pt x="10147" y="2872"/>
                </a:lnTo>
                <a:lnTo>
                  <a:pt x="10123" y="2653"/>
                </a:lnTo>
                <a:lnTo>
                  <a:pt x="10074" y="2458"/>
                </a:lnTo>
                <a:lnTo>
                  <a:pt x="10050" y="2409"/>
                </a:lnTo>
                <a:lnTo>
                  <a:pt x="10025" y="2385"/>
                </a:lnTo>
                <a:lnTo>
                  <a:pt x="9952" y="2361"/>
                </a:lnTo>
                <a:lnTo>
                  <a:pt x="9879" y="2385"/>
                </a:lnTo>
                <a:lnTo>
                  <a:pt x="9831" y="2458"/>
                </a:lnTo>
                <a:lnTo>
                  <a:pt x="9782" y="2628"/>
                </a:lnTo>
                <a:lnTo>
                  <a:pt x="9733" y="2823"/>
                </a:lnTo>
                <a:lnTo>
                  <a:pt x="9709" y="3042"/>
                </a:lnTo>
                <a:lnTo>
                  <a:pt x="9685" y="3237"/>
                </a:lnTo>
                <a:lnTo>
                  <a:pt x="9685" y="3650"/>
                </a:lnTo>
                <a:lnTo>
                  <a:pt x="9685" y="4040"/>
                </a:lnTo>
                <a:lnTo>
                  <a:pt x="9709" y="4989"/>
                </a:lnTo>
                <a:lnTo>
                  <a:pt x="9758" y="5913"/>
                </a:lnTo>
                <a:lnTo>
                  <a:pt x="9782" y="6862"/>
                </a:lnTo>
                <a:lnTo>
                  <a:pt x="9782" y="7787"/>
                </a:lnTo>
                <a:lnTo>
                  <a:pt x="9733" y="8638"/>
                </a:lnTo>
                <a:lnTo>
                  <a:pt x="9685" y="8930"/>
                </a:lnTo>
                <a:lnTo>
                  <a:pt x="9660" y="9198"/>
                </a:lnTo>
                <a:lnTo>
                  <a:pt x="9441" y="9052"/>
                </a:lnTo>
                <a:lnTo>
                  <a:pt x="9222" y="8930"/>
                </a:lnTo>
                <a:lnTo>
                  <a:pt x="8979" y="8833"/>
                </a:lnTo>
                <a:lnTo>
                  <a:pt x="8711" y="8760"/>
                </a:lnTo>
                <a:lnTo>
                  <a:pt x="8444" y="8711"/>
                </a:lnTo>
                <a:lnTo>
                  <a:pt x="7690" y="8711"/>
                </a:lnTo>
                <a:lnTo>
                  <a:pt x="7325" y="8784"/>
                </a:lnTo>
                <a:lnTo>
                  <a:pt x="6960" y="8882"/>
                </a:lnTo>
                <a:lnTo>
                  <a:pt x="6619" y="8979"/>
                </a:lnTo>
                <a:lnTo>
                  <a:pt x="6278" y="9125"/>
                </a:lnTo>
                <a:lnTo>
                  <a:pt x="5913" y="9295"/>
                </a:lnTo>
                <a:lnTo>
                  <a:pt x="5548" y="9514"/>
                </a:lnTo>
                <a:lnTo>
                  <a:pt x="5548" y="9393"/>
                </a:lnTo>
                <a:lnTo>
                  <a:pt x="5548" y="9295"/>
                </a:lnTo>
                <a:lnTo>
                  <a:pt x="5646" y="8760"/>
                </a:lnTo>
                <a:lnTo>
                  <a:pt x="5792" y="8249"/>
                </a:lnTo>
                <a:lnTo>
                  <a:pt x="5938" y="7763"/>
                </a:lnTo>
                <a:lnTo>
                  <a:pt x="6132" y="7252"/>
                </a:lnTo>
                <a:lnTo>
                  <a:pt x="6400" y="6473"/>
                </a:lnTo>
                <a:lnTo>
                  <a:pt x="6570" y="6084"/>
                </a:lnTo>
                <a:lnTo>
                  <a:pt x="6741" y="5719"/>
                </a:lnTo>
                <a:lnTo>
                  <a:pt x="7227" y="4867"/>
                </a:lnTo>
                <a:lnTo>
                  <a:pt x="7738" y="4015"/>
                </a:lnTo>
                <a:lnTo>
                  <a:pt x="8249" y="3212"/>
                </a:lnTo>
                <a:lnTo>
                  <a:pt x="8492" y="2799"/>
                </a:lnTo>
                <a:lnTo>
                  <a:pt x="8590" y="2580"/>
                </a:lnTo>
                <a:lnTo>
                  <a:pt x="8687" y="2361"/>
                </a:lnTo>
                <a:lnTo>
                  <a:pt x="8663" y="2312"/>
                </a:lnTo>
                <a:lnTo>
                  <a:pt x="8638" y="2263"/>
                </a:lnTo>
                <a:lnTo>
                  <a:pt x="8590" y="2239"/>
                </a:lnTo>
                <a:lnTo>
                  <a:pt x="8517" y="2263"/>
                </a:lnTo>
                <a:lnTo>
                  <a:pt x="8371" y="2434"/>
                </a:lnTo>
                <a:lnTo>
                  <a:pt x="8225" y="2580"/>
                </a:lnTo>
                <a:lnTo>
                  <a:pt x="7933" y="2920"/>
                </a:lnTo>
                <a:lnTo>
                  <a:pt x="7690" y="3285"/>
                </a:lnTo>
                <a:lnTo>
                  <a:pt x="7422" y="3650"/>
                </a:lnTo>
                <a:lnTo>
                  <a:pt x="7154" y="4064"/>
                </a:lnTo>
                <a:lnTo>
                  <a:pt x="6911" y="4478"/>
                </a:lnTo>
                <a:lnTo>
                  <a:pt x="6424" y="5329"/>
                </a:lnTo>
                <a:lnTo>
                  <a:pt x="6230" y="5694"/>
                </a:lnTo>
                <a:lnTo>
                  <a:pt x="6059" y="6084"/>
                </a:lnTo>
                <a:lnTo>
                  <a:pt x="5767" y="6838"/>
                </a:lnTo>
                <a:lnTo>
                  <a:pt x="5621" y="7227"/>
                </a:lnTo>
                <a:lnTo>
                  <a:pt x="5402" y="7933"/>
                </a:lnTo>
                <a:lnTo>
                  <a:pt x="5281" y="8346"/>
                </a:lnTo>
                <a:lnTo>
                  <a:pt x="5159" y="8784"/>
                </a:lnTo>
                <a:lnTo>
                  <a:pt x="5086" y="9174"/>
                </a:lnTo>
                <a:lnTo>
                  <a:pt x="5062" y="9514"/>
                </a:lnTo>
                <a:lnTo>
                  <a:pt x="4916" y="9393"/>
                </a:lnTo>
                <a:lnTo>
                  <a:pt x="4770" y="9295"/>
                </a:lnTo>
                <a:lnTo>
                  <a:pt x="4478" y="9101"/>
                </a:lnTo>
                <a:lnTo>
                  <a:pt x="4283" y="9003"/>
                </a:lnTo>
                <a:lnTo>
                  <a:pt x="4088" y="8930"/>
                </a:lnTo>
                <a:lnTo>
                  <a:pt x="3869" y="8857"/>
                </a:lnTo>
                <a:lnTo>
                  <a:pt x="3650" y="8809"/>
                </a:lnTo>
                <a:lnTo>
                  <a:pt x="3212" y="8760"/>
                </a:lnTo>
                <a:lnTo>
                  <a:pt x="2774" y="8736"/>
                </a:lnTo>
                <a:lnTo>
                  <a:pt x="2507" y="8760"/>
                </a:lnTo>
                <a:lnTo>
                  <a:pt x="2215" y="8784"/>
                </a:lnTo>
                <a:lnTo>
                  <a:pt x="1874" y="8857"/>
                </a:lnTo>
                <a:lnTo>
                  <a:pt x="1558" y="8930"/>
                </a:lnTo>
                <a:lnTo>
                  <a:pt x="1241" y="9052"/>
                </a:lnTo>
                <a:lnTo>
                  <a:pt x="949" y="9198"/>
                </a:lnTo>
                <a:lnTo>
                  <a:pt x="682" y="9393"/>
                </a:lnTo>
                <a:lnTo>
                  <a:pt x="463" y="9612"/>
                </a:lnTo>
                <a:lnTo>
                  <a:pt x="584" y="9198"/>
                </a:lnTo>
                <a:lnTo>
                  <a:pt x="682" y="8809"/>
                </a:lnTo>
                <a:lnTo>
                  <a:pt x="803" y="8322"/>
                </a:lnTo>
                <a:lnTo>
                  <a:pt x="925" y="7836"/>
                </a:lnTo>
                <a:lnTo>
                  <a:pt x="1095" y="7373"/>
                </a:lnTo>
                <a:lnTo>
                  <a:pt x="1266" y="6911"/>
                </a:lnTo>
                <a:lnTo>
                  <a:pt x="1460" y="6497"/>
                </a:lnTo>
                <a:lnTo>
                  <a:pt x="1679" y="6108"/>
                </a:lnTo>
                <a:lnTo>
                  <a:pt x="1923" y="5719"/>
                </a:lnTo>
                <a:lnTo>
                  <a:pt x="2166" y="5329"/>
                </a:lnTo>
                <a:lnTo>
                  <a:pt x="2458" y="4964"/>
                </a:lnTo>
                <a:lnTo>
                  <a:pt x="2726" y="4624"/>
                </a:lnTo>
                <a:lnTo>
                  <a:pt x="3042" y="4283"/>
                </a:lnTo>
                <a:lnTo>
                  <a:pt x="3334" y="3942"/>
                </a:lnTo>
                <a:lnTo>
                  <a:pt x="3675" y="3626"/>
                </a:lnTo>
                <a:lnTo>
                  <a:pt x="4015" y="3358"/>
                </a:lnTo>
                <a:lnTo>
                  <a:pt x="4356" y="3091"/>
                </a:lnTo>
                <a:lnTo>
                  <a:pt x="4721" y="2847"/>
                </a:lnTo>
                <a:lnTo>
                  <a:pt x="5110" y="2604"/>
                </a:lnTo>
                <a:lnTo>
                  <a:pt x="5500" y="2409"/>
                </a:lnTo>
                <a:lnTo>
                  <a:pt x="5889" y="2239"/>
                </a:lnTo>
                <a:lnTo>
                  <a:pt x="6303" y="2069"/>
                </a:lnTo>
                <a:lnTo>
                  <a:pt x="6716" y="1947"/>
                </a:lnTo>
                <a:lnTo>
                  <a:pt x="7130" y="1825"/>
                </a:lnTo>
                <a:lnTo>
                  <a:pt x="7568" y="1704"/>
                </a:lnTo>
                <a:lnTo>
                  <a:pt x="8006" y="1631"/>
                </a:lnTo>
                <a:lnTo>
                  <a:pt x="8444" y="1558"/>
                </a:lnTo>
                <a:lnTo>
                  <a:pt x="8882" y="1509"/>
                </a:lnTo>
                <a:lnTo>
                  <a:pt x="9320" y="1485"/>
                </a:lnTo>
                <a:lnTo>
                  <a:pt x="9782" y="1460"/>
                </a:lnTo>
                <a:close/>
                <a:moveTo>
                  <a:pt x="9855" y="1"/>
                </a:moveTo>
                <a:lnTo>
                  <a:pt x="9782" y="49"/>
                </a:lnTo>
                <a:lnTo>
                  <a:pt x="9709" y="146"/>
                </a:lnTo>
                <a:lnTo>
                  <a:pt x="9660" y="292"/>
                </a:lnTo>
                <a:lnTo>
                  <a:pt x="9612" y="438"/>
                </a:lnTo>
                <a:lnTo>
                  <a:pt x="9612" y="560"/>
                </a:lnTo>
                <a:lnTo>
                  <a:pt x="9587" y="779"/>
                </a:lnTo>
                <a:lnTo>
                  <a:pt x="9612" y="998"/>
                </a:lnTo>
                <a:lnTo>
                  <a:pt x="9174" y="1022"/>
                </a:lnTo>
                <a:lnTo>
                  <a:pt x="8760" y="1047"/>
                </a:lnTo>
                <a:lnTo>
                  <a:pt x="8346" y="1095"/>
                </a:lnTo>
                <a:lnTo>
                  <a:pt x="7933" y="1168"/>
                </a:lnTo>
                <a:lnTo>
                  <a:pt x="7519" y="1241"/>
                </a:lnTo>
                <a:lnTo>
                  <a:pt x="7130" y="1339"/>
                </a:lnTo>
                <a:lnTo>
                  <a:pt x="6716" y="1460"/>
                </a:lnTo>
                <a:lnTo>
                  <a:pt x="6327" y="1582"/>
                </a:lnTo>
                <a:lnTo>
                  <a:pt x="5938" y="1728"/>
                </a:lnTo>
                <a:lnTo>
                  <a:pt x="5548" y="1898"/>
                </a:lnTo>
                <a:lnTo>
                  <a:pt x="5183" y="2069"/>
                </a:lnTo>
                <a:lnTo>
                  <a:pt x="4818" y="2263"/>
                </a:lnTo>
                <a:lnTo>
                  <a:pt x="4453" y="2482"/>
                </a:lnTo>
                <a:lnTo>
                  <a:pt x="4113" y="2726"/>
                </a:lnTo>
                <a:lnTo>
                  <a:pt x="3772" y="2969"/>
                </a:lnTo>
                <a:lnTo>
                  <a:pt x="3456" y="3237"/>
                </a:lnTo>
                <a:lnTo>
                  <a:pt x="3115" y="3553"/>
                </a:lnTo>
                <a:lnTo>
                  <a:pt x="2799" y="3869"/>
                </a:lnTo>
                <a:lnTo>
                  <a:pt x="2507" y="4210"/>
                </a:lnTo>
                <a:lnTo>
                  <a:pt x="2215" y="4551"/>
                </a:lnTo>
                <a:lnTo>
                  <a:pt x="1947" y="4916"/>
                </a:lnTo>
                <a:lnTo>
                  <a:pt x="1704" y="5305"/>
                </a:lnTo>
                <a:lnTo>
                  <a:pt x="1217" y="6084"/>
                </a:lnTo>
                <a:lnTo>
                  <a:pt x="998" y="6497"/>
                </a:lnTo>
                <a:lnTo>
                  <a:pt x="803" y="6960"/>
                </a:lnTo>
                <a:lnTo>
                  <a:pt x="633" y="7398"/>
                </a:lnTo>
                <a:lnTo>
                  <a:pt x="487" y="7860"/>
                </a:lnTo>
                <a:lnTo>
                  <a:pt x="244" y="8857"/>
                </a:lnTo>
                <a:lnTo>
                  <a:pt x="122" y="9344"/>
                </a:lnTo>
                <a:lnTo>
                  <a:pt x="25" y="9831"/>
                </a:lnTo>
                <a:lnTo>
                  <a:pt x="1" y="10001"/>
                </a:lnTo>
                <a:lnTo>
                  <a:pt x="25" y="10171"/>
                </a:lnTo>
                <a:lnTo>
                  <a:pt x="49" y="10317"/>
                </a:lnTo>
                <a:lnTo>
                  <a:pt x="122" y="10463"/>
                </a:lnTo>
                <a:lnTo>
                  <a:pt x="171" y="10512"/>
                </a:lnTo>
                <a:lnTo>
                  <a:pt x="219" y="10536"/>
                </a:lnTo>
                <a:lnTo>
                  <a:pt x="268" y="10512"/>
                </a:lnTo>
                <a:lnTo>
                  <a:pt x="317" y="10463"/>
                </a:lnTo>
                <a:lnTo>
                  <a:pt x="365" y="10463"/>
                </a:lnTo>
                <a:lnTo>
                  <a:pt x="390" y="10439"/>
                </a:lnTo>
                <a:lnTo>
                  <a:pt x="609" y="10196"/>
                </a:lnTo>
                <a:lnTo>
                  <a:pt x="803" y="9952"/>
                </a:lnTo>
                <a:lnTo>
                  <a:pt x="1047" y="9758"/>
                </a:lnTo>
                <a:lnTo>
                  <a:pt x="1168" y="9660"/>
                </a:lnTo>
                <a:lnTo>
                  <a:pt x="1314" y="9587"/>
                </a:lnTo>
                <a:lnTo>
                  <a:pt x="1655" y="9417"/>
                </a:lnTo>
                <a:lnTo>
                  <a:pt x="2020" y="9320"/>
                </a:lnTo>
                <a:lnTo>
                  <a:pt x="2409" y="9271"/>
                </a:lnTo>
                <a:lnTo>
                  <a:pt x="2774" y="9247"/>
                </a:lnTo>
                <a:lnTo>
                  <a:pt x="3139" y="9247"/>
                </a:lnTo>
                <a:lnTo>
                  <a:pt x="3480" y="9295"/>
                </a:lnTo>
                <a:lnTo>
                  <a:pt x="3821" y="9393"/>
                </a:lnTo>
                <a:lnTo>
                  <a:pt x="4137" y="9514"/>
                </a:lnTo>
                <a:lnTo>
                  <a:pt x="4405" y="9660"/>
                </a:lnTo>
                <a:lnTo>
                  <a:pt x="4648" y="9855"/>
                </a:lnTo>
                <a:lnTo>
                  <a:pt x="4745" y="9952"/>
                </a:lnTo>
                <a:lnTo>
                  <a:pt x="4818" y="10074"/>
                </a:lnTo>
                <a:lnTo>
                  <a:pt x="4916" y="10196"/>
                </a:lnTo>
                <a:lnTo>
                  <a:pt x="5037" y="10293"/>
                </a:lnTo>
                <a:lnTo>
                  <a:pt x="5110" y="10317"/>
                </a:lnTo>
                <a:lnTo>
                  <a:pt x="5208" y="10293"/>
                </a:lnTo>
                <a:lnTo>
                  <a:pt x="5281" y="10244"/>
                </a:lnTo>
                <a:lnTo>
                  <a:pt x="5329" y="10171"/>
                </a:lnTo>
                <a:lnTo>
                  <a:pt x="5329" y="10147"/>
                </a:lnTo>
                <a:lnTo>
                  <a:pt x="5548" y="10050"/>
                </a:lnTo>
                <a:lnTo>
                  <a:pt x="5767" y="9904"/>
                </a:lnTo>
                <a:lnTo>
                  <a:pt x="5962" y="9782"/>
                </a:lnTo>
                <a:lnTo>
                  <a:pt x="6181" y="9660"/>
                </a:lnTo>
                <a:lnTo>
                  <a:pt x="6473" y="9514"/>
                </a:lnTo>
                <a:lnTo>
                  <a:pt x="6789" y="9393"/>
                </a:lnTo>
                <a:lnTo>
                  <a:pt x="7106" y="9295"/>
                </a:lnTo>
                <a:lnTo>
                  <a:pt x="7422" y="9222"/>
                </a:lnTo>
                <a:lnTo>
                  <a:pt x="7738" y="9149"/>
                </a:lnTo>
                <a:lnTo>
                  <a:pt x="8371" y="9149"/>
                </a:lnTo>
                <a:lnTo>
                  <a:pt x="8687" y="9222"/>
                </a:lnTo>
                <a:lnTo>
                  <a:pt x="8833" y="9271"/>
                </a:lnTo>
                <a:lnTo>
                  <a:pt x="8979" y="9320"/>
                </a:lnTo>
                <a:lnTo>
                  <a:pt x="9101" y="9393"/>
                </a:lnTo>
                <a:lnTo>
                  <a:pt x="9198" y="9490"/>
                </a:lnTo>
                <a:lnTo>
                  <a:pt x="9417" y="9685"/>
                </a:lnTo>
                <a:lnTo>
                  <a:pt x="9587" y="9904"/>
                </a:lnTo>
                <a:lnTo>
                  <a:pt x="9587" y="10317"/>
                </a:lnTo>
                <a:lnTo>
                  <a:pt x="9612" y="10780"/>
                </a:lnTo>
                <a:lnTo>
                  <a:pt x="9636" y="11218"/>
                </a:lnTo>
                <a:lnTo>
                  <a:pt x="9636" y="11631"/>
                </a:lnTo>
                <a:lnTo>
                  <a:pt x="9612" y="12726"/>
                </a:lnTo>
                <a:lnTo>
                  <a:pt x="9587" y="13797"/>
                </a:lnTo>
                <a:lnTo>
                  <a:pt x="9587" y="14649"/>
                </a:lnTo>
                <a:lnTo>
                  <a:pt x="9587" y="15062"/>
                </a:lnTo>
                <a:lnTo>
                  <a:pt x="9587" y="15500"/>
                </a:lnTo>
                <a:lnTo>
                  <a:pt x="9563" y="16352"/>
                </a:lnTo>
                <a:lnTo>
                  <a:pt x="9563" y="16790"/>
                </a:lnTo>
                <a:lnTo>
                  <a:pt x="9612" y="17203"/>
                </a:lnTo>
                <a:lnTo>
                  <a:pt x="9660" y="17495"/>
                </a:lnTo>
                <a:lnTo>
                  <a:pt x="9758" y="17787"/>
                </a:lnTo>
                <a:lnTo>
                  <a:pt x="9879" y="18031"/>
                </a:lnTo>
                <a:lnTo>
                  <a:pt x="10025" y="18250"/>
                </a:lnTo>
                <a:lnTo>
                  <a:pt x="10220" y="18444"/>
                </a:lnTo>
                <a:lnTo>
                  <a:pt x="10439" y="18590"/>
                </a:lnTo>
                <a:lnTo>
                  <a:pt x="10707" y="18712"/>
                </a:lnTo>
                <a:lnTo>
                  <a:pt x="10853" y="18761"/>
                </a:lnTo>
                <a:lnTo>
                  <a:pt x="10999" y="18785"/>
                </a:lnTo>
                <a:lnTo>
                  <a:pt x="11291" y="18785"/>
                </a:lnTo>
                <a:lnTo>
                  <a:pt x="11412" y="18761"/>
                </a:lnTo>
                <a:lnTo>
                  <a:pt x="11534" y="18712"/>
                </a:lnTo>
                <a:lnTo>
                  <a:pt x="11631" y="18663"/>
                </a:lnTo>
                <a:lnTo>
                  <a:pt x="11753" y="18590"/>
                </a:lnTo>
                <a:lnTo>
                  <a:pt x="11948" y="18420"/>
                </a:lnTo>
                <a:lnTo>
                  <a:pt x="12094" y="18225"/>
                </a:lnTo>
                <a:lnTo>
                  <a:pt x="12215" y="18006"/>
                </a:lnTo>
                <a:lnTo>
                  <a:pt x="12313" y="17763"/>
                </a:lnTo>
                <a:lnTo>
                  <a:pt x="12386" y="17495"/>
                </a:lnTo>
                <a:lnTo>
                  <a:pt x="12386" y="17398"/>
                </a:lnTo>
                <a:lnTo>
                  <a:pt x="12361" y="17301"/>
                </a:lnTo>
                <a:lnTo>
                  <a:pt x="12313" y="17228"/>
                </a:lnTo>
                <a:lnTo>
                  <a:pt x="12215" y="17179"/>
                </a:lnTo>
                <a:lnTo>
                  <a:pt x="12142" y="17155"/>
                </a:lnTo>
                <a:lnTo>
                  <a:pt x="12045" y="17155"/>
                </a:lnTo>
                <a:lnTo>
                  <a:pt x="11972" y="17203"/>
                </a:lnTo>
                <a:lnTo>
                  <a:pt x="11899" y="17301"/>
                </a:lnTo>
                <a:lnTo>
                  <a:pt x="11802" y="17520"/>
                </a:lnTo>
                <a:lnTo>
                  <a:pt x="11729" y="17714"/>
                </a:lnTo>
                <a:lnTo>
                  <a:pt x="11704" y="17836"/>
                </a:lnTo>
                <a:lnTo>
                  <a:pt x="11631" y="17933"/>
                </a:lnTo>
                <a:lnTo>
                  <a:pt x="11558" y="18006"/>
                </a:lnTo>
                <a:lnTo>
                  <a:pt x="11461" y="18104"/>
                </a:lnTo>
                <a:lnTo>
                  <a:pt x="11364" y="18152"/>
                </a:lnTo>
                <a:lnTo>
                  <a:pt x="11266" y="18201"/>
                </a:lnTo>
                <a:lnTo>
                  <a:pt x="11145" y="18225"/>
                </a:lnTo>
                <a:lnTo>
                  <a:pt x="11023" y="18225"/>
                </a:lnTo>
                <a:lnTo>
                  <a:pt x="10926" y="18201"/>
                </a:lnTo>
                <a:lnTo>
                  <a:pt x="10804" y="18177"/>
                </a:lnTo>
                <a:lnTo>
                  <a:pt x="10609" y="18079"/>
                </a:lnTo>
                <a:lnTo>
                  <a:pt x="10488" y="17982"/>
                </a:lnTo>
                <a:lnTo>
                  <a:pt x="10366" y="17860"/>
                </a:lnTo>
                <a:lnTo>
                  <a:pt x="10293" y="17739"/>
                </a:lnTo>
                <a:lnTo>
                  <a:pt x="10220" y="17593"/>
                </a:lnTo>
                <a:lnTo>
                  <a:pt x="10171" y="17447"/>
                </a:lnTo>
                <a:lnTo>
                  <a:pt x="10123" y="17301"/>
                </a:lnTo>
                <a:lnTo>
                  <a:pt x="10074" y="16960"/>
                </a:lnTo>
                <a:lnTo>
                  <a:pt x="10074" y="16595"/>
                </a:lnTo>
                <a:lnTo>
                  <a:pt x="10074" y="16254"/>
                </a:lnTo>
                <a:lnTo>
                  <a:pt x="10098" y="15646"/>
                </a:lnTo>
                <a:lnTo>
                  <a:pt x="10123" y="14916"/>
                </a:lnTo>
                <a:lnTo>
                  <a:pt x="10123" y="14186"/>
                </a:lnTo>
                <a:lnTo>
                  <a:pt x="10098" y="13456"/>
                </a:lnTo>
                <a:lnTo>
                  <a:pt x="10123" y="12726"/>
                </a:lnTo>
                <a:lnTo>
                  <a:pt x="10147" y="12069"/>
                </a:lnTo>
                <a:lnTo>
                  <a:pt x="10171" y="11364"/>
                </a:lnTo>
                <a:lnTo>
                  <a:pt x="10171" y="10999"/>
                </a:lnTo>
                <a:lnTo>
                  <a:pt x="10147" y="10658"/>
                </a:lnTo>
                <a:lnTo>
                  <a:pt x="10098" y="10317"/>
                </a:lnTo>
                <a:lnTo>
                  <a:pt x="10001" y="10001"/>
                </a:lnTo>
                <a:lnTo>
                  <a:pt x="10050" y="9928"/>
                </a:lnTo>
                <a:lnTo>
                  <a:pt x="10244" y="9831"/>
                </a:lnTo>
                <a:lnTo>
                  <a:pt x="10415" y="9709"/>
                </a:lnTo>
                <a:lnTo>
                  <a:pt x="10585" y="9587"/>
                </a:lnTo>
                <a:lnTo>
                  <a:pt x="10780" y="9490"/>
                </a:lnTo>
                <a:lnTo>
                  <a:pt x="11096" y="9368"/>
                </a:lnTo>
                <a:lnTo>
                  <a:pt x="11437" y="9271"/>
                </a:lnTo>
                <a:lnTo>
                  <a:pt x="11777" y="9247"/>
                </a:lnTo>
                <a:lnTo>
                  <a:pt x="12142" y="9222"/>
                </a:lnTo>
                <a:lnTo>
                  <a:pt x="12313" y="9247"/>
                </a:lnTo>
                <a:lnTo>
                  <a:pt x="12507" y="9271"/>
                </a:lnTo>
                <a:lnTo>
                  <a:pt x="12702" y="9320"/>
                </a:lnTo>
                <a:lnTo>
                  <a:pt x="12872" y="9393"/>
                </a:lnTo>
                <a:lnTo>
                  <a:pt x="13043" y="9466"/>
                </a:lnTo>
                <a:lnTo>
                  <a:pt x="13213" y="9563"/>
                </a:lnTo>
                <a:lnTo>
                  <a:pt x="13383" y="9660"/>
                </a:lnTo>
                <a:lnTo>
                  <a:pt x="13529" y="9782"/>
                </a:lnTo>
                <a:lnTo>
                  <a:pt x="13919" y="10147"/>
                </a:lnTo>
                <a:lnTo>
                  <a:pt x="14113" y="10293"/>
                </a:lnTo>
                <a:lnTo>
                  <a:pt x="14235" y="10342"/>
                </a:lnTo>
                <a:lnTo>
                  <a:pt x="14357" y="10390"/>
                </a:lnTo>
                <a:lnTo>
                  <a:pt x="14478" y="10415"/>
                </a:lnTo>
                <a:lnTo>
                  <a:pt x="14576" y="10366"/>
                </a:lnTo>
                <a:lnTo>
                  <a:pt x="14624" y="10293"/>
                </a:lnTo>
                <a:lnTo>
                  <a:pt x="14649" y="10196"/>
                </a:lnTo>
                <a:lnTo>
                  <a:pt x="14892" y="10001"/>
                </a:lnTo>
                <a:lnTo>
                  <a:pt x="15038" y="9904"/>
                </a:lnTo>
                <a:lnTo>
                  <a:pt x="15184" y="9806"/>
                </a:lnTo>
                <a:lnTo>
                  <a:pt x="15500" y="9660"/>
                </a:lnTo>
                <a:lnTo>
                  <a:pt x="15841" y="9539"/>
                </a:lnTo>
                <a:lnTo>
                  <a:pt x="16181" y="9466"/>
                </a:lnTo>
                <a:lnTo>
                  <a:pt x="16522" y="9417"/>
                </a:lnTo>
                <a:lnTo>
                  <a:pt x="16887" y="9393"/>
                </a:lnTo>
                <a:lnTo>
                  <a:pt x="17252" y="9417"/>
                </a:lnTo>
                <a:lnTo>
                  <a:pt x="17617" y="9490"/>
                </a:lnTo>
                <a:lnTo>
                  <a:pt x="17958" y="9612"/>
                </a:lnTo>
                <a:lnTo>
                  <a:pt x="18298" y="9782"/>
                </a:lnTo>
                <a:lnTo>
                  <a:pt x="18493" y="9928"/>
                </a:lnTo>
                <a:lnTo>
                  <a:pt x="18688" y="10098"/>
                </a:lnTo>
                <a:lnTo>
                  <a:pt x="18907" y="10293"/>
                </a:lnTo>
                <a:lnTo>
                  <a:pt x="19004" y="10366"/>
                </a:lnTo>
                <a:lnTo>
                  <a:pt x="19126" y="10415"/>
                </a:lnTo>
                <a:lnTo>
                  <a:pt x="19150" y="10536"/>
                </a:lnTo>
                <a:lnTo>
                  <a:pt x="19174" y="10634"/>
                </a:lnTo>
                <a:lnTo>
                  <a:pt x="19247" y="10682"/>
                </a:lnTo>
                <a:lnTo>
                  <a:pt x="19320" y="10707"/>
                </a:lnTo>
                <a:lnTo>
                  <a:pt x="19418" y="10707"/>
                </a:lnTo>
                <a:lnTo>
                  <a:pt x="19515" y="10682"/>
                </a:lnTo>
                <a:lnTo>
                  <a:pt x="19588" y="10634"/>
                </a:lnTo>
                <a:lnTo>
                  <a:pt x="19637" y="10561"/>
                </a:lnTo>
                <a:lnTo>
                  <a:pt x="19661" y="10463"/>
                </a:lnTo>
                <a:lnTo>
                  <a:pt x="19588" y="9977"/>
                </a:lnTo>
                <a:lnTo>
                  <a:pt x="19515" y="9490"/>
                </a:lnTo>
                <a:lnTo>
                  <a:pt x="19418" y="9028"/>
                </a:lnTo>
                <a:lnTo>
                  <a:pt x="19320" y="8541"/>
                </a:lnTo>
                <a:lnTo>
                  <a:pt x="19199" y="8055"/>
                </a:lnTo>
                <a:lnTo>
                  <a:pt x="19053" y="7592"/>
                </a:lnTo>
                <a:lnTo>
                  <a:pt x="18882" y="7106"/>
                </a:lnTo>
                <a:lnTo>
                  <a:pt x="18712" y="6668"/>
                </a:lnTo>
                <a:lnTo>
                  <a:pt x="18493" y="6205"/>
                </a:lnTo>
                <a:lnTo>
                  <a:pt x="18274" y="5767"/>
                </a:lnTo>
                <a:lnTo>
                  <a:pt x="18031" y="5354"/>
                </a:lnTo>
                <a:lnTo>
                  <a:pt x="17763" y="4940"/>
                </a:lnTo>
                <a:lnTo>
                  <a:pt x="17447" y="4575"/>
                </a:lnTo>
                <a:lnTo>
                  <a:pt x="17130" y="4210"/>
                </a:lnTo>
                <a:lnTo>
                  <a:pt x="16790" y="3869"/>
                </a:lnTo>
                <a:lnTo>
                  <a:pt x="16400" y="3529"/>
                </a:lnTo>
                <a:lnTo>
                  <a:pt x="15987" y="3212"/>
                </a:lnTo>
                <a:lnTo>
                  <a:pt x="15865" y="3139"/>
                </a:lnTo>
                <a:lnTo>
                  <a:pt x="15281" y="2774"/>
                </a:lnTo>
                <a:lnTo>
                  <a:pt x="14673" y="2409"/>
                </a:lnTo>
                <a:lnTo>
                  <a:pt x="14065" y="2093"/>
                </a:lnTo>
                <a:lnTo>
                  <a:pt x="13456" y="1777"/>
                </a:lnTo>
                <a:lnTo>
                  <a:pt x="13043" y="1582"/>
                </a:lnTo>
                <a:lnTo>
                  <a:pt x="12629" y="1436"/>
                </a:lnTo>
                <a:lnTo>
                  <a:pt x="12580" y="1387"/>
                </a:lnTo>
                <a:lnTo>
                  <a:pt x="12532" y="1363"/>
                </a:lnTo>
                <a:lnTo>
                  <a:pt x="12483" y="1363"/>
                </a:lnTo>
                <a:lnTo>
                  <a:pt x="11899" y="1217"/>
                </a:lnTo>
                <a:lnTo>
                  <a:pt x="11315" y="1095"/>
                </a:lnTo>
                <a:lnTo>
                  <a:pt x="10707" y="1022"/>
                </a:lnTo>
                <a:lnTo>
                  <a:pt x="10074" y="998"/>
                </a:lnTo>
                <a:lnTo>
                  <a:pt x="10025" y="657"/>
                </a:lnTo>
                <a:lnTo>
                  <a:pt x="10050" y="438"/>
                </a:lnTo>
                <a:lnTo>
                  <a:pt x="10098" y="219"/>
                </a:lnTo>
                <a:lnTo>
                  <a:pt x="10098" y="146"/>
                </a:lnTo>
                <a:lnTo>
                  <a:pt x="10074" y="98"/>
                </a:lnTo>
                <a:lnTo>
                  <a:pt x="10050" y="49"/>
                </a:lnTo>
                <a:lnTo>
                  <a:pt x="10001" y="25"/>
                </a:lnTo>
                <a:lnTo>
                  <a:pt x="99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1"/>
          <p:cNvSpPr/>
          <p:nvPr/>
        </p:nvSpPr>
        <p:spPr>
          <a:xfrm>
            <a:off x="842759" y="1750356"/>
            <a:ext cx="333857" cy="236903"/>
          </a:xfrm>
          <a:custGeom>
            <a:avLst/>
            <a:gdLst/>
            <a:ahLst/>
            <a:cxnLst/>
            <a:rect l="l" t="t" r="r" b="b"/>
            <a:pathLst>
              <a:path w="19273" h="13676" extrusionOk="0">
                <a:moveTo>
                  <a:pt x="5354" y="536"/>
                </a:moveTo>
                <a:lnTo>
                  <a:pt x="6717" y="560"/>
                </a:lnTo>
                <a:lnTo>
                  <a:pt x="8079" y="633"/>
                </a:lnTo>
                <a:lnTo>
                  <a:pt x="10805" y="779"/>
                </a:lnTo>
                <a:lnTo>
                  <a:pt x="12143" y="804"/>
                </a:lnTo>
                <a:lnTo>
                  <a:pt x="13481" y="804"/>
                </a:lnTo>
                <a:lnTo>
                  <a:pt x="14795" y="779"/>
                </a:lnTo>
                <a:lnTo>
                  <a:pt x="16133" y="706"/>
                </a:lnTo>
                <a:lnTo>
                  <a:pt x="16571" y="706"/>
                </a:lnTo>
                <a:lnTo>
                  <a:pt x="16985" y="731"/>
                </a:lnTo>
                <a:lnTo>
                  <a:pt x="17861" y="804"/>
                </a:lnTo>
                <a:lnTo>
                  <a:pt x="18275" y="828"/>
                </a:lnTo>
                <a:lnTo>
                  <a:pt x="18494" y="852"/>
                </a:lnTo>
                <a:lnTo>
                  <a:pt x="18713" y="828"/>
                </a:lnTo>
                <a:lnTo>
                  <a:pt x="18713" y="828"/>
                </a:lnTo>
                <a:lnTo>
                  <a:pt x="18664" y="1096"/>
                </a:lnTo>
                <a:lnTo>
                  <a:pt x="18640" y="1363"/>
                </a:lnTo>
                <a:lnTo>
                  <a:pt x="18615" y="1534"/>
                </a:lnTo>
                <a:lnTo>
                  <a:pt x="18421" y="1461"/>
                </a:lnTo>
                <a:lnTo>
                  <a:pt x="18226" y="1363"/>
                </a:lnTo>
                <a:lnTo>
                  <a:pt x="17788" y="1144"/>
                </a:lnTo>
                <a:lnTo>
                  <a:pt x="17545" y="1047"/>
                </a:lnTo>
                <a:lnTo>
                  <a:pt x="17447" y="1023"/>
                </a:lnTo>
                <a:lnTo>
                  <a:pt x="17326" y="998"/>
                </a:lnTo>
                <a:lnTo>
                  <a:pt x="17277" y="1023"/>
                </a:lnTo>
                <a:lnTo>
                  <a:pt x="17253" y="1047"/>
                </a:lnTo>
                <a:lnTo>
                  <a:pt x="17228" y="1096"/>
                </a:lnTo>
                <a:lnTo>
                  <a:pt x="17253" y="1144"/>
                </a:lnTo>
                <a:lnTo>
                  <a:pt x="17326" y="1242"/>
                </a:lnTo>
                <a:lnTo>
                  <a:pt x="17399" y="1339"/>
                </a:lnTo>
                <a:lnTo>
                  <a:pt x="17642" y="1509"/>
                </a:lnTo>
                <a:lnTo>
                  <a:pt x="17885" y="1655"/>
                </a:lnTo>
                <a:lnTo>
                  <a:pt x="18104" y="1777"/>
                </a:lnTo>
                <a:lnTo>
                  <a:pt x="18445" y="1947"/>
                </a:lnTo>
                <a:lnTo>
                  <a:pt x="18153" y="2191"/>
                </a:lnTo>
                <a:lnTo>
                  <a:pt x="17788" y="2045"/>
                </a:lnTo>
                <a:lnTo>
                  <a:pt x="17423" y="1874"/>
                </a:lnTo>
                <a:lnTo>
                  <a:pt x="17107" y="1728"/>
                </a:lnTo>
                <a:lnTo>
                  <a:pt x="16912" y="1680"/>
                </a:lnTo>
                <a:lnTo>
                  <a:pt x="16742" y="1655"/>
                </a:lnTo>
                <a:lnTo>
                  <a:pt x="16669" y="1704"/>
                </a:lnTo>
                <a:lnTo>
                  <a:pt x="16620" y="1753"/>
                </a:lnTo>
                <a:lnTo>
                  <a:pt x="16620" y="1826"/>
                </a:lnTo>
                <a:lnTo>
                  <a:pt x="16693" y="1899"/>
                </a:lnTo>
                <a:lnTo>
                  <a:pt x="16985" y="2093"/>
                </a:lnTo>
                <a:lnTo>
                  <a:pt x="17301" y="2264"/>
                </a:lnTo>
                <a:lnTo>
                  <a:pt x="17520" y="2361"/>
                </a:lnTo>
                <a:lnTo>
                  <a:pt x="17739" y="2458"/>
                </a:lnTo>
                <a:lnTo>
                  <a:pt x="17618" y="2531"/>
                </a:lnTo>
                <a:lnTo>
                  <a:pt x="17545" y="2580"/>
                </a:lnTo>
                <a:lnTo>
                  <a:pt x="17253" y="2507"/>
                </a:lnTo>
                <a:lnTo>
                  <a:pt x="16961" y="2434"/>
                </a:lnTo>
                <a:lnTo>
                  <a:pt x="16450" y="2288"/>
                </a:lnTo>
                <a:lnTo>
                  <a:pt x="16182" y="2215"/>
                </a:lnTo>
                <a:lnTo>
                  <a:pt x="15890" y="2215"/>
                </a:lnTo>
                <a:lnTo>
                  <a:pt x="15866" y="2239"/>
                </a:lnTo>
                <a:lnTo>
                  <a:pt x="15866" y="2264"/>
                </a:lnTo>
                <a:lnTo>
                  <a:pt x="15866" y="2312"/>
                </a:lnTo>
                <a:lnTo>
                  <a:pt x="16060" y="2458"/>
                </a:lnTo>
                <a:lnTo>
                  <a:pt x="16279" y="2556"/>
                </a:lnTo>
                <a:lnTo>
                  <a:pt x="16498" y="2653"/>
                </a:lnTo>
                <a:lnTo>
                  <a:pt x="16742" y="2750"/>
                </a:lnTo>
                <a:lnTo>
                  <a:pt x="17034" y="2847"/>
                </a:lnTo>
                <a:lnTo>
                  <a:pt x="16717" y="3042"/>
                </a:lnTo>
                <a:lnTo>
                  <a:pt x="16425" y="3212"/>
                </a:lnTo>
                <a:lnTo>
                  <a:pt x="16109" y="3139"/>
                </a:lnTo>
                <a:lnTo>
                  <a:pt x="15793" y="3042"/>
                </a:lnTo>
                <a:lnTo>
                  <a:pt x="15647" y="2969"/>
                </a:lnTo>
                <a:lnTo>
                  <a:pt x="15501" y="2896"/>
                </a:lnTo>
                <a:lnTo>
                  <a:pt x="15330" y="2823"/>
                </a:lnTo>
                <a:lnTo>
                  <a:pt x="15184" y="2799"/>
                </a:lnTo>
                <a:lnTo>
                  <a:pt x="15136" y="2823"/>
                </a:lnTo>
                <a:lnTo>
                  <a:pt x="15136" y="2872"/>
                </a:lnTo>
                <a:lnTo>
                  <a:pt x="15160" y="2945"/>
                </a:lnTo>
                <a:lnTo>
                  <a:pt x="15209" y="2993"/>
                </a:lnTo>
                <a:lnTo>
                  <a:pt x="15306" y="3115"/>
                </a:lnTo>
                <a:lnTo>
                  <a:pt x="15452" y="3212"/>
                </a:lnTo>
                <a:lnTo>
                  <a:pt x="15598" y="3310"/>
                </a:lnTo>
                <a:lnTo>
                  <a:pt x="15793" y="3407"/>
                </a:lnTo>
                <a:lnTo>
                  <a:pt x="16012" y="3480"/>
                </a:lnTo>
                <a:lnTo>
                  <a:pt x="15720" y="3699"/>
                </a:lnTo>
                <a:lnTo>
                  <a:pt x="15379" y="3504"/>
                </a:lnTo>
                <a:lnTo>
                  <a:pt x="15014" y="3334"/>
                </a:lnTo>
                <a:lnTo>
                  <a:pt x="14819" y="3237"/>
                </a:lnTo>
                <a:lnTo>
                  <a:pt x="14625" y="3188"/>
                </a:lnTo>
                <a:lnTo>
                  <a:pt x="14552" y="3188"/>
                </a:lnTo>
                <a:lnTo>
                  <a:pt x="14479" y="3212"/>
                </a:lnTo>
                <a:lnTo>
                  <a:pt x="14357" y="3261"/>
                </a:lnTo>
                <a:lnTo>
                  <a:pt x="14333" y="3285"/>
                </a:lnTo>
                <a:lnTo>
                  <a:pt x="14333" y="3310"/>
                </a:lnTo>
                <a:lnTo>
                  <a:pt x="14454" y="3383"/>
                </a:lnTo>
                <a:lnTo>
                  <a:pt x="14552" y="3456"/>
                </a:lnTo>
                <a:lnTo>
                  <a:pt x="14990" y="3723"/>
                </a:lnTo>
                <a:lnTo>
                  <a:pt x="15379" y="3942"/>
                </a:lnTo>
                <a:lnTo>
                  <a:pt x="15038" y="4234"/>
                </a:lnTo>
                <a:lnTo>
                  <a:pt x="14698" y="4137"/>
                </a:lnTo>
                <a:lnTo>
                  <a:pt x="14357" y="3991"/>
                </a:lnTo>
                <a:lnTo>
                  <a:pt x="14138" y="3894"/>
                </a:lnTo>
                <a:lnTo>
                  <a:pt x="13943" y="3748"/>
                </a:lnTo>
                <a:lnTo>
                  <a:pt x="13554" y="3456"/>
                </a:lnTo>
                <a:lnTo>
                  <a:pt x="13530" y="3456"/>
                </a:lnTo>
                <a:lnTo>
                  <a:pt x="13505" y="3480"/>
                </a:lnTo>
                <a:lnTo>
                  <a:pt x="13530" y="3602"/>
                </a:lnTo>
                <a:lnTo>
                  <a:pt x="13554" y="3723"/>
                </a:lnTo>
                <a:lnTo>
                  <a:pt x="13627" y="3821"/>
                </a:lnTo>
                <a:lnTo>
                  <a:pt x="13724" y="3918"/>
                </a:lnTo>
                <a:lnTo>
                  <a:pt x="13919" y="4088"/>
                </a:lnTo>
                <a:lnTo>
                  <a:pt x="14114" y="4210"/>
                </a:lnTo>
                <a:lnTo>
                  <a:pt x="14381" y="4356"/>
                </a:lnTo>
                <a:lnTo>
                  <a:pt x="14698" y="4502"/>
                </a:lnTo>
                <a:lnTo>
                  <a:pt x="14479" y="4672"/>
                </a:lnTo>
                <a:lnTo>
                  <a:pt x="14357" y="4624"/>
                </a:lnTo>
                <a:lnTo>
                  <a:pt x="14041" y="4526"/>
                </a:lnTo>
                <a:lnTo>
                  <a:pt x="13749" y="4380"/>
                </a:lnTo>
                <a:lnTo>
                  <a:pt x="13505" y="4259"/>
                </a:lnTo>
                <a:lnTo>
                  <a:pt x="13262" y="4161"/>
                </a:lnTo>
                <a:lnTo>
                  <a:pt x="13019" y="4088"/>
                </a:lnTo>
                <a:lnTo>
                  <a:pt x="12897" y="4064"/>
                </a:lnTo>
                <a:lnTo>
                  <a:pt x="12751" y="4064"/>
                </a:lnTo>
                <a:lnTo>
                  <a:pt x="12727" y="4088"/>
                </a:lnTo>
                <a:lnTo>
                  <a:pt x="12702" y="4113"/>
                </a:lnTo>
                <a:lnTo>
                  <a:pt x="12702" y="4137"/>
                </a:lnTo>
                <a:lnTo>
                  <a:pt x="12727" y="4161"/>
                </a:lnTo>
                <a:lnTo>
                  <a:pt x="13213" y="4478"/>
                </a:lnTo>
                <a:lnTo>
                  <a:pt x="13724" y="4794"/>
                </a:lnTo>
                <a:lnTo>
                  <a:pt x="13919" y="4891"/>
                </a:lnTo>
                <a:lnTo>
                  <a:pt x="14138" y="4964"/>
                </a:lnTo>
                <a:lnTo>
                  <a:pt x="13797" y="5256"/>
                </a:lnTo>
                <a:lnTo>
                  <a:pt x="13554" y="5451"/>
                </a:lnTo>
                <a:lnTo>
                  <a:pt x="13530" y="5402"/>
                </a:lnTo>
                <a:lnTo>
                  <a:pt x="13481" y="5354"/>
                </a:lnTo>
                <a:lnTo>
                  <a:pt x="13067" y="5135"/>
                </a:lnTo>
                <a:lnTo>
                  <a:pt x="12678" y="4891"/>
                </a:lnTo>
                <a:lnTo>
                  <a:pt x="12508" y="4794"/>
                </a:lnTo>
                <a:lnTo>
                  <a:pt x="12337" y="4697"/>
                </a:lnTo>
                <a:lnTo>
                  <a:pt x="12167" y="4624"/>
                </a:lnTo>
                <a:lnTo>
                  <a:pt x="11972" y="4575"/>
                </a:lnTo>
                <a:lnTo>
                  <a:pt x="11948" y="4599"/>
                </a:lnTo>
                <a:lnTo>
                  <a:pt x="11924" y="4624"/>
                </a:lnTo>
                <a:lnTo>
                  <a:pt x="11899" y="4648"/>
                </a:lnTo>
                <a:lnTo>
                  <a:pt x="11924" y="4672"/>
                </a:lnTo>
                <a:lnTo>
                  <a:pt x="12045" y="4843"/>
                </a:lnTo>
                <a:lnTo>
                  <a:pt x="12191" y="4989"/>
                </a:lnTo>
                <a:lnTo>
                  <a:pt x="12532" y="5256"/>
                </a:lnTo>
                <a:lnTo>
                  <a:pt x="12897" y="5500"/>
                </a:lnTo>
                <a:lnTo>
                  <a:pt x="13262" y="5670"/>
                </a:lnTo>
                <a:lnTo>
                  <a:pt x="12921" y="5962"/>
                </a:lnTo>
                <a:lnTo>
                  <a:pt x="12824" y="5840"/>
                </a:lnTo>
                <a:lnTo>
                  <a:pt x="12678" y="5743"/>
                </a:lnTo>
                <a:lnTo>
                  <a:pt x="12362" y="5573"/>
                </a:lnTo>
                <a:lnTo>
                  <a:pt x="11948" y="5329"/>
                </a:lnTo>
                <a:lnTo>
                  <a:pt x="11705" y="5232"/>
                </a:lnTo>
                <a:lnTo>
                  <a:pt x="11486" y="5135"/>
                </a:lnTo>
                <a:lnTo>
                  <a:pt x="11388" y="5135"/>
                </a:lnTo>
                <a:lnTo>
                  <a:pt x="11340" y="5183"/>
                </a:lnTo>
                <a:lnTo>
                  <a:pt x="11291" y="5281"/>
                </a:lnTo>
                <a:lnTo>
                  <a:pt x="11291" y="5305"/>
                </a:lnTo>
                <a:lnTo>
                  <a:pt x="11315" y="5354"/>
                </a:lnTo>
                <a:lnTo>
                  <a:pt x="11388" y="5451"/>
                </a:lnTo>
                <a:lnTo>
                  <a:pt x="11461" y="5524"/>
                </a:lnTo>
                <a:lnTo>
                  <a:pt x="11632" y="5646"/>
                </a:lnTo>
                <a:lnTo>
                  <a:pt x="11997" y="5865"/>
                </a:lnTo>
                <a:lnTo>
                  <a:pt x="12459" y="6132"/>
                </a:lnTo>
                <a:lnTo>
                  <a:pt x="12605" y="6230"/>
                </a:lnTo>
                <a:lnTo>
                  <a:pt x="12313" y="6473"/>
                </a:lnTo>
                <a:lnTo>
                  <a:pt x="12289" y="6400"/>
                </a:lnTo>
                <a:lnTo>
                  <a:pt x="12264" y="6351"/>
                </a:lnTo>
                <a:lnTo>
                  <a:pt x="12216" y="6327"/>
                </a:lnTo>
                <a:lnTo>
                  <a:pt x="11997" y="6230"/>
                </a:lnTo>
                <a:lnTo>
                  <a:pt x="11802" y="6157"/>
                </a:lnTo>
                <a:lnTo>
                  <a:pt x="11364" y="6011"/>
                </a:lnTo>
                <a:lnTo>
                  <a:pt x="10853" y="5840"/>
                </a:lnTo>
                <a:lnTo>
                  <a:pt x="10659" y="5792"/>
                </a:lnTo>
                <a:lnTo>
                  <a:pt x="10561" y="5767"/>
                </a:lnTo>
                <a:lnTo>
                  <a:pt x="10488" y="5743"/>
                </a:lnTo>
                <a:lnTo>
                  <a:pt x="10440" y="5743"/>
                </a:lnTo>
                <a:lnTo>
                  <a:pt x="10440" y="5767"/>
                </a:lnTo>
                <a:lnTo>
                  <a:pt x="10440" y="5792"/>
                </a:lnTo>
                <a:lnTo>
                  <a:pt x="10537" y="5962"/>
                </a:lnTo>
                <a:lnTo>
                  <a:pt x="10659" y="6084"/>
                </a:lnTo>
                <a:lnTo>
                  <a:pt x="10805" y="6205"/>
                </a:lnTo>
                <a:lnTo>
                  <a:pt x="10999" y="6278"/>
                </a:lnTo>
                <a:lnTo>
                  <a:pt x="11510" y="6473"/>
                </a:lnTo>
                <a:lnTo>
                  <a:pt x="12021" y="6668"/>
                </a:lnTo>
                <a:lnTo>
                  <a:pt x="12070" y="6692"/>
                </a:lnTo>
                <a:lnTo>
                  <a:pt x="11510" y="7130"/>
                </a:lnTo>
                <a:lnTo>
                  <a:pt x="11461" y="7106"/>
                </a:lnTo>
                <a:lnTo>
                  <a:pt x="11291" y="6984"/>
                </a:lnTo>
                <a:lnTo>
                  <a:pt x="11072" y="6911"/>
                </a:lnTo>
                <a:lnTo>
                  <a:pt x="10853" y="6814"/>
                </a:lnTo>
                <a:lnTo>
                  <a:pt x="10659" y="6741"/>
                </a:lnTo>
                <a:lnTo>
                  <a:pt x="10221" y="6497"/>
                </a:lnTo>
                <a:lnTo>
                  <a:pt x="10002" y="6376"/>
                </a:lnTo>
                <a:lnTo>
                  <a:pt x="9783" y="6278"/>
                </a:lnTo>
                <a:lnTo>
                  <a:pt x="9710" y="6278"/>
                </a:lnTo>
                <a:lnTo>
                  <a:pt x="9637" y="6327"/>
                </a:lnTo>
                <a:lnTo>
                  <a:pt x="9612" y="6400"/>
                </a:lnTo>
                <a:lnTo>
                  <a:pt x="9637" y="6473"/>
                </a:lnTo>
                <a:lnTo>
                  <a:pt x="9710" y="6570"/>
                </a:lnTo>
                <a:lnTo>
                  <a:pt x="9783" y="6668"/>
                </a:lnTo>
                <a:lnTo>
                  <a:pt x="9977" y="6838"/>
                </a:lnTo>
                <a:lnTo>
                  <a:pt x="10221" y="6984"/>
                </a:lnTo>
                <a:lnTo>
                  <a:pt x="10440" y="7106"/>
                </a:lnTo>
                <a:lnTo>
                  <a:pt x="10756" y="7276"/>
                </a:lnTo>
                <a:lnTo>
                  <a:pt x="10950" y="7373"/>
                </a:lnTo>
                <a:lnTo>
                  <a:pt x="11121" y="7422"/>
                </a:lnTo>
                <a:lnTo>
                  <a:pt x="10780" y="7665"/>
                </a:lnTo>
                <a:lnTo>
                  <a:pt x="10561" y="7544"/>
                </a:lnTo>
                <a:lnTo>
                  <a:pt x="10342" y="7422"/>
                </a:lnTo>
                <a:lnTo>
                  <a:pt x="10099" y="7325"/>
                </a:lnTo>
                <a:lnTo>
                  <a:pt x="9880" y="7227"/>
                </a:lnTo>
                <a:lnTo>
                  <a:pt x="9369" y="6911"/>
                </a:lnTo>
                <a:lnTo>
                  <a:pt x="9296" y="6887"/>
                </a:lnTo>
                <a:lnTo>
                  <a:pt x="9199" y="6862"/>
                </a:lnTo>
                <a:lnTo>
                  <a:pt x="9077" y="6814"/>
                </a:lnTo>
                <a:lnTo>
                  <a:pt x="9028" y="6814"/>
                </a:lnTo>
                <a:lnTo>
                  <a:pt x="9028" y="6838"/>
                </a:lnTo>
                <a:lnTo>
                  <a:pt x="9028" y="6960"/>
                </a:lnTo>
                <a:lnTo>
                  <a:pt x="9053" y="7057"/>
                </a:lnTo>
                <a:lnTo>
                  <a:pt x="9101" y="7154"/>
                </a:lnTo>
                <a:lnTo>
                  <a:pt x="9174" y="7227"/>
                </a:lnTo>
                <a:lnTo>
                  <a:pt x="9345" y="7373"/>
                </a:lnTo>
                <a:lnTo>
                  <a:pt x="9539" y="7495"/>
                </a:lnTo>
                <a:lnTo>
                  <a:pt x="9904" y="7714"/>
                </a:lnTo>
                <a:lnTo>
                  <a:pt x="10123" y="7836"/>
                </a:lnTo>
                <a:lnTo>
                  <a:pt x="10342" y="7933"/>
                </a:lnTo>
                <a:lnTo>
                  <a:pt x="10050" y="8103"/>
                </a:lnTo>
                <a:lnTo>
                  <a:pt x="10002" y="8030"/>
                </a:lnTo>
                <a:lnTo>
                  <a:pt x="9904" y="7982"/>
                </a:lnTo>
                <a:lnTo>
                  <a:pt x="9564" y="7884"/>
                </a:lnTo>
                <a:lnTo>
                  <a:pt x="9223" y="7763"/>
                </a:lnTo>
                <a:lnTo>
                  <a:pt x="8882" y="7617"/>
                </a:lnTo>
                <a:lnTo>
                  <a:pt x="8566" y="7471"/>
                </a:lnTo>
                <a:lnTo>
                  <a:pt x="8250" y="7300"/>
                </a:lnTo>
                <a:lnTo>
                  <a:pt x="7933" y="7130"/>
                </a:lnTo>
                <a:lnTo>
                  <a:pt x="7349" y="6716"/>
                </a:lnTo>
                <a:lnTo>
                  <a:pt x="6765" y="6303"/>
                </a:lnTo>
                <a:lnTo>
                  <a:pt x="6206" y="5865"/>
                </a:lnTo>
                <a:lnTo>
                  <a:pt x="5086" y="4940"/>
                </a:lnTo>
                <a:lnTo>
                  <a:pt x="4527" y="4502"/>
                </a:lnTo>
                <a:lnTo>
                  <a:pt x="3943" y="4064"/>
                </a:lnTo>
                <a:lnTo>
                  <a:pt x="3359" y="3650"/>
                </a:lnTo>
                <a:lnTo>
                  <a:pt x="2751" y="3237"/>
                </a:lnTo>
                <a:lnTo>
                  <a:pt x="1510" y="2458"/>
                </a:lnTo>
                <a:lnTo>
                  <a:pt x="1072" y="2142"/>
                </a:lnTo>
                <a:lnTo>
                  <a:pt x="853" y="1996"/>
                </a:lnTo>
                <a:lnTo>
                  <a:pt x="609" y="1850"/>
                </a:lnTo>
                <a:lnTo>
                  <a:pt x="609" y="1412"/>
                </a:lnTo>
                <a:lnTo>
                  <a:pt x="585" y="998"/>
                </a:lnTo>
                <a:lnTo>
                  <a:pt x="561" y="779"/>
                </a:lnTo>
                <a:lnTo>
                  <a:pt x="585" y="585"/>
                </a:lnTo>
                <a:lnTo>
                  <a:pt x="780" y="560"/>
                </a:lnTo>
                <a:lnTo>
                  <a:pt x="974" y="536"/>
                </a:lnTo>
                <a:lnTo>
                  <a:pt x="1364" y="560"/>
                </a:lnTo>
                <a:lnTo>
                  <a:pt x="2580" y="560"/>
                </a:lnTo>
                <a:lnTo>
                  <a:pt x="3967" y="536"/>
                </a:lnTo>
                <a:close/>
                <a:moveTo>
                  <a:pt x="609" y="2312"/>
                </a:moveTo>
                <a:lnTo>
                  <a:pt x="804" y="2507"/>
                </a:lnTo>
                <a:lnTo>
                  <a:pt x="1023" y="2677"/>
                </a:lnTo>
                <a:lnTo>
                  <a:pt x="1461" y="2993"/>
                </a:lnTo>
                <a:lnTo>
                  <a:pt x="2361" y="3577"/>
                </a:lnTo>
                <a:lnTo>
                  <a:pt x="3042" y="4040"/>
                </a:lnTo>
                <a:lnTo>
                  <a:pt x="3699" y="4526"/>
                </a:lnTo>
                <a:lnTo>
                  <a:pt x="4332" y="5013"/>
                </a:lnTo>
                <a:lnTo>
                  <a:pt x="4965" y="5524"/>
                </a:lnTo>
                <a:lnTo>
                  <a:pt x="6011" y="6376"/>
                </a:lnTo>
                <a:lnTo>
                  <a:pt x="6546" y="6814"/>
                </a:lnTo>
                <a:lnTo>
                  <a:pt x="7106" y="7203"/>
                </a:lnTo>
                <a:lnTo>
                  <a:pt x="7690" y="7592"/>
                </a:lnTo>
                <a:lnTo>
                  <a:pt x="8274" y="7933"/>
                </a:lnTo>
                <a:lnTo>
                  <a:pt x="8590" y="8079"/>
                </a:lnTo>
                <a:lnTo>
                  <a:pt x="8907" y="8225"/>
                </a:lnTo>
                <a:lnTo>
                  <a:pt x="9223" y="8347"/>
                </a:lnTo>
                <a:lnTo>
                  <a:pt x="9539" y="8444"/>
                </a:lnTo>
                <a:lnTo>
                  <a:pt x="9515" y="8493"/>
                </a:lnTo>
                <a:lnTo>
                  <a:pt x="9491" y="8541"/>
                </a:lnTo>
                <a:lnTo>
                  <a:pt x="9515" y="8639"/>
                </a:lnTo>
                <a:lnTo>
                  <a:pt x="9539" y="8663"/>
                </a:lnTo>
                <a:lnTo>
                  <a:pt x="9564" y="8687"/>
                </a:lnTo>
                <a:lnTo>
                  <a:pt x="9612" y="8712"/>
                </a:lnTo>
                <a:lnTo>
                  <a:pt x="9661" y="8712"/>
                </a:lnTo>
                <a:lnTo>
                  <a:pt x="9880" y="8639"/>
                </a:lnTo>
                <a:lnTo>
                  <a:pt x="10099" y="8541"/>
                </a:lnTo>
                <a:lnTo>
                  <a:pt x="10537" y="8322"/>
                </a:lnTo>
                <a:lnTo>
                  <a:pt x="10950" y="8079"/>
                </a:lnTo>
                <a:lnTo>
                  <a:pt x="11340" y="7836"/>
                </a:lnTo>
                <a:lnTo>
                  <a:pt x="11656" y="7617"/>
                </a:lnTo>
                <a:lnTo>
                  <a:pt x="11972" y="7373"/>
                </a:lnTo>
                <a:lnTo>
                  <a:pt x="12605" y="6862"/>
                </a:lnTo>
                <a:lnTo>
                  <a:pt x="13213" y="6327"/>
                </a:lnTo>
                <a:lnTo>
                  <a:pt x="13846" y="5816"/>
                </a:lnTo>
                <a:lnTo>
                  <a:pt x="15257" y="4672"/>
                </a:lnTo>
                <a:lnTo>
                  <a:pt x="15987" y="4113"/>
                </a:lnTo>
                <a:lnTo>
                  <a:pt x="16352" y="3845"/>
                </a:lnTo>
                <a:lnTo>
                  <a:pt x="16742" y="3602"/>
                </a:lnTo>
                <a:lnTo>
                  <a:pt x="17180" y="3358"/>
                </a:lnTo>
                <a:lnTo>
                  <a:pt x="17666" y="3115"/>
                </a:lnTo>
                <a:lnTo>
                  <a:pt x="18153" y="2847"/>
                </a:lnTo>
                <a:lnTo>
                  <a:pt x="18372" y="2701"/>
                </a:lnTo>
                <a:lnTo>
                  <a:pt x="18591" y="2556"/>
                </a:lnTo>
                <a:lnTo>
                  <a:pt x="18591" y="3018"/>
                </a:lnTo>
                <a:lnTo>
                  <a:pt x="18664" y="4721"/>
                </a:lnTo>
                <a:lnTo>
                  <a:pt x="18688" y="5573"/>
                </a:lnTo>
                <a:lnTo>
                  <a:pt x="18713" y="6424"/>
                </a:lnTo>
                <a:lnTo>
                  <a:pt x="18688" y="8347"/>
                </a:lnTo>
                <a:lnTo>
                  <a:pt x="18640" y="10269"/>
                </a:lnTo>
                <a:lnTo>
                  <a:pt x="18591" y="12191"/>
                </a:lnTo>
                <a:lnTo>
                  <a:pt x="18567" y="12532"/>
                </a:lnTo>
                <a:lnTo>
                  <a:pt x="18469" y="12386"/>
                </a:lnTo>
                <a:lnTo>
                  <a:pt x="18348" y="12240"/>
                </a:lnTo>
                <a:lnTo>
                  <a:pt x="18104" y="11996"/>
                </a:lnTo>
                <a:lnTo>
                  <a:pt x="17812" y="11704"/>
                </a:lnTo>
                <a:lnTo>
                  <a:pt x="17496" y="11412"/>
                </a:lnTo>
                <a:lnTo>
                  <a:pt x="16863" y="10853"/>
                </a:lnTo>
                <a:lnTo>
                  <a:pt x="16206" y="10366"/>
                </a:lnTo>
                <a:lnTo>
                  <a:pt x="15549" y="9904"/>
                </a:lnTo>
                <a:lnTo>
                  <a:pt x="15136" y="9612"/>
                </a:lnTo>
                <a:lnTo>
                  <a:pt x="14722" y="9320"/>
                </a:lnTo>
                <a:lnTo>
                  <a:pt x="14503" y="9198"/>
                </a:lnTo>
                <a:lnTo>
                  <a:pt x="14260" y="9077"/>
                </a:lnTo>
                <a:lnTo>
                  <a:pt x="14041" y="8955"/>
                </a:lnTo>
                <a:lnTo>
                  <a:pt x="13797" y="8882"/>
                </a:lnTo>
                <a:lnTo>
                  <a:pt x="13724" y="8882"/>
                </a:lnTo>
                <a:lnTo>
                  <a:pt x="13676" y="8931"/>
                </a:lnTo>
                <a:lnTo>
                  <a:pt x="13676" y="8979"/>
                </a:lnTo>
                <a:lnTo>
                  <a:pt x="13700" y="9052"/>
                </a:lnTo>
                <a:lnTo>
                  <a:pt x="13846" y="9223"/>
                </a:lnTo>
                <a:lnTo>
                  <a:pt x="13992" y="9369"/>
                </a:lnTo>
                <a:lnTo>
                  <a:pt x="14333" y="9612"/>
                </a:lnTo>
                <a:lnTo>
                  <a:pt x="15038" y="10099"/>
                </a:lnTo>
                <a:lnTo>
                  <a:pt x="15720" y="10610"/>
                </a:lnTo>
                <a:lnTo>
                  <a:pt x="16401" y="11120"/>
                </a:lnTo>
                <a:lnTo>
                  <a:pt x="16985" y="11631"/>
                </a:lnTo>
                <a:lnTo>
                  <a:pt x="17545" y="12167"/>
                </a:lnTo>
                <a:lnTo>
                  <a:pt x="17837" y="12459"/>
                </a:lnTo>
                <a:lnTo>
                  <a:pt x="18104" y="12775"/>
                </a:lnTo>
                <a:lnTo>
                  <a:pt x="18202" y="12945"/>
                </a:lnTo>
                <a:lnTo>
                  <a:pt x="17934" y="12970"/>
                </a:lnTo>
                <a:lnTo>
                  <a:pt x="17642" y="12994"/>
                </a:lnTo>
                <a:lnTo>
                  <a:pt x="17082" y="12970"/>
                </a:lnTo>
                <a:lnTo>
                  <a:pt x="16182" y="12945"/>
                </a:lnTo>
                <a:lnTo>
                  <a:pt x="15282" y="12945"/>
                </a:lnTo>
                <a:lnTo>
                  <a:pt x="13968" y="12970"/>
                </a:lnTo>
                <a:lnTo>
                  <a:pt x="12654" y="13018"/>
                </a:lnTo>
                <a:lnTo>
                  <a:pt x="10026" y="13116"/>
                </a:lnTo>
                <a:lnTo>
                  <a:pt x="8761" y="13140"/>
                </a:lnTo>
                <a:lnTo>
                  <a:pt x="7520" y="13116"/>
                </a:lnTo>
                <a:lnTo>
                  <a:pt x="6254" y="13091"/>
                </a:lnTo>
                <a:lnTo>
                  <a:pt x="5013" y="13018"/>
                </a:lnTo>
                <a:lnTo>
                  <a:pt x="3772" y="12970"/>
                </a:lnTo>
                <a:lnTo>
                  <a:pt x="2556" y="12945"/>
                </a:lnTo>
                <a:lnTo>
                  <a:pt x="2118" y="12945"/>
                </a:lnTo>
                <a:lnTo>
                  <a:pt x="1680" y="12970"/>
                </a:lnTo>
                <a:lnTo>
                  <a:pt x="1242" y="13018"/>
                </a:lnTo>
                <a:lnTo>
                  <a:pt x="1023" y="13043"/>
                </a:lnTo>
                <a:lnTo>
                  <a:pt x="804" y="13091"/>
                </a:lnTo>
                <a:lnTo>
                  <a:pt x="804" y="13067"/>
                </a:lnTo>
                <a:lnTo>
                  <a:pt x="999" y="12921"/>
                </a:lnTo>
                <a:lnTo>
                  <a:pt x="1193" y="12775"/>
                </a:lnTo>
                <a:lnTo>
                  <a:pt x="1558" y="12410"/>
                </a:lnTo>
                <a:lnTo>
                  <a:pt x="2167" y="11826"/>
                </a:lnTo>
                <a:lnTo>
                  <a:pt x="2799" y="11291"/>
                </a:lnTo>
                <a:lnTo>
                  <a:pt x="3432" y="10755"/>
                </a:lnTo>
                <a:lnTo>
                  <a:pt x="4064" y="10245"/>
                </a:lnTo>
                <a:lnTo>
                  <a:pt x="4721" y="9734"/>
                </a:lnTo>
                <a:lnTo>
                  <a:pt x="5354" y="9223"/>
                </a:lnTo>
                <a:lnTo>
                  <a:pt x="5403" y="9125"/>
                </a:lnTo>
                <a:lnTo>
                  <a:pt x="5427" y="9028"/>
                </a:lnTo>
                <a:lnTo>
                  <a:pt x="5403" y="8955"/>
                </a:lnTo>
                <a:lnTo>
                  <a:pt x="5354" y="8858"/>
                </a:lnTo>
                <a:lnTo>
                  <a:pt x="5281" y="8809"/>
                </a:lnTo>
                <a:lnTo>
                  <a:pt x="5184" y="8785"/>
                </a:lnTo>
                <a:lnTo>
                  <a:pt x="5086" y="8785"/>
                </a:lnTo>
                <a:lnTo>
                  <a:pt x="4965" y="8833"/>
                </a:lnTo>
                <a:lnTo>
                  <a:pt x="3772" y="9807"/>
                </a:lnTo>
                <a:lnTo>
                  <a:pt x="2580" y="10804"/>
                </a:lnTo>
                <a:lnTo>
                  <a:pt x="1948" y="11388"/>
                </a:lnTo>
                <a:lnTo>
                  <a:pt x="1339" y="11972"/>
                </a:lnTo>
                <a:lnTo>
                  <a:pt x="1047" y="12264"/>
                </a:lnTo>
                <a:lnTo>
                  <a:pt x="901" y="12434"/>
                </a:lnTo>
                <a:lnTo>
                  <a:pt x="780" y="12580"/>
                </a:lnTo>
                <a:lnTo>
                  <a:pt x="780" y="12045"/>
                </a:lnTo>
                <a:lnTo>
                  <a:pt x="804" y="11510"/>
                </a:lnTo>
                <a:lnTo>
                  <a:pt x="804" y="11072"/>
                </a:lnTo>
                <a:lnTo>
                  <a:pt x="780" y="10634"/>
                </a:lnTo>
                <a:lnTo>
                  <a:pt x="731" y="9782"/>
                </a:lnTo>
                <a:lnTo>
                  <a:pt x="634" y="7933"/>
                </a:lnTo>
                <a:lnTo>
                  <a:pt x="536" y="6108"/>
                </a:lnTo>
                <a:lnTo>
                  <a:pt x="512" y="5232"/>
                </a:lnTo>
                <a:lnTo>
                  <a:pt x="512" y="4332"/>
                </a:lnTo>
                <a:lnTo>
                  <a:pt x="561" y="3456"/>
                </a:lnTo>
                <a:lnTo>
                  <a:pt x="585" y="2580"/>
                </a:lnTo>
                <a:lnTo>
                  <a:pt x="609" y="2312"/>
                </a:lnTo>
                <a:close/>
                <a:moveTo>
                  <a:pt x="3042" y="1"/>
                </a:moveTo>
                <a:lnTo>
                  <a:pt x="1656" y="49"/>
                </a:lnTo>
                <a:lnTo>
                  <a:pt x="1364" y="49"/>
                </a:lnTo>
                <a:lnTo>
                  <a:pt x="1047" y="74"/>
                </a:lnTo>
                <a:lnTo>
                  <a:pt x="877" y="74"/>
                </a:lnTo>
                <a:lnTo>
                  <a:pt x="731" y="122"/>
                </a:lnTo>
                <a:lnTo>
                  <a:pt x="585" y="171"/>
                </a:lnTo>
                <a:lnTo>
                  <a:pt x="463" y="220"/>
                </a:lnTo>
                <a:lnTo>
                  <a:pt x="390" y="244"/>
                </a:lnTo>
                <a:lnTo>
                  <a:pt x="317" y="293"/>
                </a:lnTo>
                <a:lnTo>
                  <a:pt x="244" y="366"/>
                </a:lnTo>
                <a:lnTo>
                  <a:pt x="196" y="463"/>
                </a:lnTo>
                <a:lnTo>
                  <a:pt x="147" y="658"/>
                </a:lnTo>
                <a:lnTo>
                  <a:pt x="123" y="901"/>
                </a:lnTo>
                <a:lnTo>
                  <a:pt x="123" y="1144"/>
                </a:lnTo>
                <a:lnTo>
                  <a:pt x="147" y="1631"/>
                </a:lnTo>
                <a:lnTo>
                  <a:pt x="147" y="1850"/>
                </a:lnTo>
                <a:lnTo>
                  <a:pt x="147" y="2045"/>
                </a:lnTo>
                <a:lnTo>
                  <a:pt x="25" y="3894"/>
                </a:lnTo>
                <a:lnTo>
                  <a:pt x="1" y="4794"/>
                </a:lnTo>
                <a:lnTo>
                  <a:pt x="1" y="5719"/>
                </a:lnTo>
                <a:lnTo>
                  <a:pt x="25" y="6668"/>
                </a:lnTo>
                <a:lnTo>
                  <a:pt x="74" y="7641"/>
                </a:lnTo>
                <a:lnTo>
                  <a:pt x="171" y="9588"/>
                </a:lnTo>
                <a:lnTo>
                  <a:pt x="220" y="10537"/>
                </a:lnTo>
                <a:lnTo>
                  <a:pt x="269" y="11510"/>
                </a:lnTo>
                <a:lnTo>
                  <a:pt x="244" y="11948"/>
                </a:lnTo>
                <a:lnTo>
                  <a:pt x="244" y="12361"/>
                </a:lnTo>
                <a:lnTo>
                  <a:pt x="220" y="12775"/>
                </a:lnTo>
                <a:lnTo>
                  <a:pt x="269" y="13213"/>
                </a:lnTo>
                <a:lnTo>
                  <a:pt x="269" y="13310"/>
                </a:lnTo>
                <a:lnTo>
                  <a:pt x="317" y="13359"/>
                </a:lnTo>
                <a:lnTo>
                  <a:pt x="366" y="13432"/>
                </a:lnTo>
                <a:lnTo>
                  <a:pt x="415" y="13456"/>
                </a:lnTo>
                <a:lnTo>
                  <a:pt x="463" y="13505"/>
                </a:lnTo>
                <a:lnTo>
                  <a:pt x="536" y="13529"/>
                </a:lnTo>
                <a:lnTo>
                  <a:pt x="828" y="13554"/>
                </a:lnTo>
                <a:lnTo>
                  <a:pt x="1120" y="13554"/>
                </a:lnTo>
                <a:lnTo>
                  <a:pt x="1704" y="13529"/>
                </a:lnTo>
                <a:lnTo>
                  <a:pt x="2313" y="13481"/>
                </a:lnTo>
                <a:lnTo>
                  <a:pt x="2897" y="13481"/>
                </a:lnTo>
                <a:lnTo>
                  <a:pt x="4137" y="13505"/>
                </a:lnTo>
                <a:lnTo>
                  <a:pt x="5354" y="13578"/>
                </a:lnTo>
                <a:lnTo>
                  <a:pt x="6619" y="13651"/>
                </a:lnTo>
                <a:lnTo>
                  <a:pt x="7885" y="13675"/>
                </a:lnTo>
                <a:lnTo>
                  <a:pt x="9150" y="13675"/>
                </a:lnTo>
                <a:lnTo>
                  <a:pt x="10391" y="13651"/>
                </a:lnTo>
                <a:lnTo>
                  <a:pt x="15574" y="13481"/>
                </a:lnTo>
                <a:lnTo>
                  <a:pt x="15963" y="13481"/>
                </a:lnTo>
                <a:lnTo>
                  <a:pt x="16352" y="13505"/>
                </a:lnTo>
                <a:lnTo>
                  <a:pt x="17155" y="13578"/>
                </a:lnTo>
                <a:lnTo>
                  <a:pt x="17569" y="13578"/>
                </a:lnTo>
                <a:lnTo>
                  <a:pt x="17958" y="13554"/>
                </a:lnTo>
                <a:lnTo>
                  <a:pt x="18348" y="13505"/>
                </a:lnTo>
                <a:lnTo>
                  <a:pt x="18542" y="13456"/>
                </a:lnTo>
                <a:lnTo>
                  <a:pt x="18713" y="13383"/>
                </a:lnTo>
                <a:lnTo>
                  <a:pt x="18786" y="13408"/>
                </a:lnTo>
                <a:lnTo>
                  <a:pt x="18883" y="13408"/>
                </a:lnTo>
                <a:lnTo>
                  <a:pt x="18956" y="13359"/>
                </a:lnTo>
                <a:lnTo>
                  <a:pt x="19029" y="13262"/>
                </a:lnTo>
                <a:lnTo>
                  <a:pt x="19102" y="13164"/>
                </a:lnTo>
                <a:lnTo>
                  <a:pt x="19126" y="13043"/>
                </a:lnTo>
                <a:lnTo>
                  <a:pt x="19175" y="12872"/>
                </a:lnTo>
                <a:lnTo>
                  <a:pt x="19199" y="12532"/>
                </a:lnTo>
                <a:lnTo>
                  <a:pt x="19223" y="12191"/>
                </a:lnTo>
                <a:lnTo>
                  <a:pt x="19199" y="11850"/>
                </a:lnTo>
                <a:lnTo>
                  <a:pt x="19199" y="11412"/>
                </a:lnTo>
                <a:lnTo>
                  <a:pt x="19248" y="9417"/>
                </a:lnTo>
                <a:lnTo>
                  <a:pt x="19272" y="7398"/>
                </a:lnTo>
                <a:lnTo>
                  <a:pt x="19272" y="5548"/>
                </a:lnTo>
                <a:lnTo>
                  <a:pt x="19199" y="3699"/>
                </a:lnTo>
                <a:lnTo>
                  <a:pt x="19150" y="2872"/>
                </a:lnTo>
                <a:lnTo>
                  <a:pt x="19150" y="2020"/>
                </a:lnTo>
                <a:lnTo>
                  <a:pt x="19199" y="1972"/>
                </a:lnTo>
                <a:lnTo>
                  <a:pt x="19223" y="1874"/>
                </a:lnTo>
                <a:lnTo>
                  <a:pt x="19223" y="1777"/>
                </a:lnTo>
                <a:lnTo>
                  <a:pt x="19199" y="1753"/>
                </a:lnTo>
                <a:lnTo>
                  <a:pt x="19150" y="1728"/>
                </a:lnTo>
                <a:lnTo>
                  <a:pt x="19199" y="1193"/>
                </a:lnTo>
                <a:lnTo>
                  <a:pt x="19199" y="925"/>
                </a:lnTo>
                <a:lnTo>
                  <a:pt x="19199" y="658"/>
                </a:lnTo>
                <a:lnTo>
                  <a:pt x="19248" y="560"/>
                </a:lnTo>
                <a:lnTo>
                  <a:pt x="19272" y="487"/>
                </a:lnTo>
                <a:lnTo>
                  <a:pt x="19248" y="390"/>
                </a:lnTo>
                <a:lnTo>
                  <a:pt x="19199" y="317"/>
                </a:lnTo>
                <a:lnTo>
                  <a:pt x="19126" y="244"/>
                </a:lnTo>
                <a:lnTo>
                  <a:pt x="19053" y="195"/>
                </a:lnTo>
                <a:lnTo>
                  <a:pt x="18956" y="195"/>
                </a:lnTo>
                <a:lnTo>
                  <a:pt x="18834" y="220"/>
                </a:lnTo>
                <a:lnTo>
                  <a:pt x="18688" y="268"/>
                </a:lnTo>
                <a:lnTo>
                  <a:pt x="18542" y="293"/>
                </a:lnTo>
                <a:lnTo>
                  <a:pt x="18348" y="293"/>
                </a:lnTo>
                <a:lnTo>
                  <a:pt x="18177" y="268"/>
                </a:lnTo>
                <a:lnTo>
                  <a:pt x="17496" y="195"/>
                </a:lnTo>
                <a:lnTo>
                  <a:pt x="17009" y="171"/>
                </a:lnTo>
                <a:lnTo>
                  <a:pt x="16547" y="147"/>
                </a:lnTo>
                <a:lnTo>
                  <a:pt x="16085" y="171"/>
                </a:lnTo>
                <a:lnTo>
                  <a:pt x="15598" y="171"/>
                </a:lnTo>
                <a:lnTo>
                  <a:pt x="14211" y="244"/>
                </a:lnTo>
                <a:lnTo>
                  <a:pt x="12824" y="268"/>
                </a:lnTo>
                <a:lnTo>
                  <a:pt x="11437" y="244"/>
                </a:lnTo>
                <a:lnTo>
                  <a:pt x="10050" y="171"/>
                </a:lnTo>
                <a:lnTo>
                  <a:pt x="7252" y="49"/>
                </a:lnTo>
                <a:lnTo>
                  <a:pt x="58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1"/>
          <p:cNvSpPr/>
          <p:nvPr/>
        </p:nvSpPr>
        <p:spPr>
          <a:xfrm>
            <a:off x="1310184" y="1705683"/>
            <a:ext cx="331310" cy="320778"/>
          </a:xfrm>
          <a:custGeom>
            <a:avLst/>
            <a:gdLst/>
            <a:ahLst/>
            <a:cxnLst/>
            <a:rect l="l" t="t" r="r" b="b"/>
            <a:pathLst>
              <a:path w="19126" h="18518" extrusionOk="0">
                <a:moveTo>
                  <a:pt x="10098" y="2409"/>
                </a:moveTo>
                <a:lnTo>
                  <a:pt x="10512" y="2701"/>
                </a:lnTo>
                <a:lnTo>
                  <a:pt x="10074" y="2969"/>
                </a:lnTo>
                <a:lnTo>
                  <a:pt x="9636" y="3285"/>
                </a:lnTo>
                <a:lnTo>
                  <a:pt x="9198" y="3602"/>
                </a:lnTo>
                <a:lnTo>
                  <a:pt x="8760" y="3918"/>
                </a:lnTo>
                <a:lnTo>
                  <a:pt x="8517" y="4040"/>
                </a:lnTo>
                <a:lnTo>
                  <a:pt x="8249" y="4234"/>
                </a:lnTo>
                <a:lnTo>
                  <a:pt x="7981" y="4429"/>
                </a:lnTo>
                <a:lnTo>
                  <a:pt x="7884" y="4551"/>
                </a:lnTo>
                <a:lnTo>
                  <a:pt x="7811" y="4672"/>
                </a:lnTo>
                <a:lnTo>
                  <a:pt x="7349" y="4672"/>
                </a:lnTo>
                <a:lnTo>
                  <a:pt x="6814" y="4697"/>
                </a:lnTo>
                <a:lnTo>
                  <a:pt x="7081" y="4526"/>
                </a:lnTo>
                <a:lnTo>
                  <a:pt x="7641" y="4161"/>
                </a:lnTo>
                <a:lnTo>
                  <a:pt x="8200" y="3796"/>
                </a:lnTo>
                <a:lnTo>
                  <a:pt x="8784" y="3480"/>
                </a:lnTo>
                <a:lnTo>
                  <a:pt x="9320" y="3115"/>
                </a:lnTo>
                <a:lnTo>
                  <a:pt x="9539" y="2969"/>
                </a:lnTo>
                <a:lnTo>
                  <a:pt x="9758" y="2823"/>
                </a:lnTo>
                <a:lnTo>
                  <a:pt x="9952" y="2628"/>
                </a:lnTo>
                <a:lnTo>
                  <a:pt x="10025" y="2531"/>
                </a:lnTo>
                <a:lnTo>
                  <a:pt x="10074" y="2409"/>
                </a:lnTo>
                <a:close/>
                <a:moveTo>
                  <a:pt x="10804" y="2847"/>
                </a:moveTo>
                <a:lnTo>
                  <a:pt x="11193" y="3115"/>
                </a:lnTo>
                <a:lnTo>
                  <a:pt x="10974" y="3237"/>
                </a:lnTo>
                <a:lnTo>
                  <a:pt x="10755" y="3407"/>
                </a:lnTo>
                <a:lnTo>
                  <a:pt x="10561" y="3577"/>
                </a:lnTo>
                <a:lnTo>
                  <a:pt x="10366" y="3723"/>
                </a:lnTo>
                <a:lnTo>
                  <a:pt x="9709" y="4161"/>
                </a:lnTo>
                <a:lnTo>
                  <a:pt x="9368" y="4429"/>
                </a:lnTo>
                <a:lnTo>
                  <a:pt x="9222" y="4551"/>
                </a:lnTo>
                <a:lnTo>
                  <a:pt x="9101" y="4721"/>
                </a:lnTo>
                <a:lnTo>
                  <a:pt x="8176" y="4672"/>
                </a:lnTo>
                <a:lnTo>
                  <a:pt x="8322" y="4551"/>
                </a:lnTo>
                <a:lnTo>
                  <a:pt x="8663" y="4332"/>
                </a:lnTo>
                <a:lnTo>
                  <a:pt x="9028" y="4113"/>
                </a:lnTo>
                <a:lnTo>
                  <a:pt x="9466" y="3821"/>
                </a:lnTo>
                <a:lnTo>
                  <a:pt x="9879" y="3529"/>
                </a:lnTo>
                <a:lnTo>
                  <a:pt x="10317" y="3212"/>
                </a:lnTo>
                <a:lnTo>
                  <a:pt x="10731" y="2920"/>
                </a:lnTo>
                <a:lnTo>
                  <a:pt x="10804" y="2847"/>
                </a:lnTo>
                <a:close/>
                <a:moveTo>
                  <a:pt x="9490" y="1850"/>
                </a:moveTo>
                <a:lnTo>
                  <a:pt x="9685" y="2069"/>
                </a:lnTo>
                <a:lnTo>
                  <a:pt x="9904" y="2263"/>
                </a:lnTo>
                <a:lnTo>
                  <a:pt x="9709" y="2385"/>
                </a:lnTo>
                <a:lnTo>
                  <a:pt x="9514" y="2507"/>
                </a:lnTo>
                <a:lnTo>
                  <a:pt x="9149" y="2799"/>
                </a:lnTo>
                <a:lnTo>
                  <a:pt x="8590" y="3164"/>
                </a:lnTo>
                <a:lnTo>
                  <a:pt x="8006" y="3480"/>
                </a:lnTo>
                <a:lnTo>
                  <a:pt x="7519" y="3796"/>
                </a:lnTo>
                <a:lnTo>
                  <a:pt x="7033" y="4113"/>
                </a:lnTo>
                <a:lnTo>
                  <a:pt x="6595" y="4405"/>
                </a:lnTo>
                <a:lnTo>
                  <a:pt x="6400" y="4551"/>
                </a:lnTo>
                <a:lnTo>
                  <a:pt x="6205" y="4745"/>
                </a:lnTo>
                <a:lnTo>
                  <a:pt x="5792" y="4770"/>
                </a:lnTo>
                <a:lnTo>
                  <a:pt x="6059" y="4551"/>
                </a:lnTo>
                <a:lnTo>
                  <a:pt x="6327" y="4307"/>
                </a:lnTo>
                <a:lnTo>
                  <a:pt x="6838" y="3845"/>
                </a:lnTo>
                <a:lnTo>
                  <a:pt x="7495" y="3334"/>
                </a:lnTo>
                <a:lnTo>
                  <a:pt x="7811" y="3091"/>
                </a:lnTo>
                <a:lnTo>
                  <a:pt x="8152" y="2847"/>
                </a:lnTo>
                <a:lnTo>
                  <a:pt x="8492" y="2604"/>
                </a:lnTo>
                <a:lnTo>
                  <a:pt x="8809" y="2336"/>
                </a:lnTo>
                <a:lnTo>
                  <a:pt x="9149" y="2069"/>
                </a:lnTo>
                <a:lnTo>
                  <a:pt x="9490" y="1850"/>
                </a:lnTo>
                <a:close/>
                <a:moveTo>
                  <a:pt x="12775" y="4307"/>
                </a:moveTo>
                <a:lnTo>
                  <a:pt x="13359" y="4697"/>
                </a:lnTo>
                <a:lnTo>
                  <a:pt x="13116" y="4697"/>
                </a:lnTo>
                <a:lnTo>
                  <a:pt x="12045" y="4794"/>
                </a:lnTo>
                <a:lnTo>
                  <a:pt x="12410" y="4551"/>
                </a:lnTo>
                <a:lnTo>
                  <a:pt x="12580" y="4429"/>
                </a:lnTo>
                <a:lnTo>
                  <a:pt x="12775" y="4307"/>
                </a:lnTo>
                <a:close/>
                <a:moveTo>
                  <a:pt x="11510" y="3358"/>
                </a:moveTo>
                <a:lnTo>
                  <a:pt x="11923" y="3699"/>
                </a:lnTo>
                <a:lnTo>
                  <a:pt x="11826" y="3699"/>
                </a:lnTo>
                <a:lnTo>
                  <a:pt x="11729" y="3723"/>
                </a:lnTo>
                <a:lnTo>
                  <a:pt x="11558" y="3845"/>
                </a:lnTo>
                <a:lnTo>
                  <a:pt x="11388" y="3967"/>
                </a:lnTo>
                <a:lnTo>
                  <a:pt x="11242" y="4113"/>
                </a:lnTo>
                <a:lnTo>
                  <a:pt x="10877" y="4453"/>
                </a:lnTo>
                <a:lnTo>
                  <a:pt x="10682" y="4624"/>
                </a:lnTo>
                <a:lnTo>
                  <a:pt x="10536" y="4818"/>
                </a:lnTo>
                <a:lnTo>
                  <a:pt x="9587" y="4745"/>
                </a:lnTo>
                <a:lnTo>
                  <a:pt x="9831" y="4575"/>
                </a:lnTo>
                <a:lnTo>
                  <a:pt x="10074" y="4380"/>
                </a:lnTo>
                <a:lnTo>
                  <a:pt x="10317" y="4210"/>
                </a:lnTo>
                <a:lnTo>
                  <a:pt x="10561" y="4040"/>
                </a:lnTo>
                <a:lnTo>
                  <a:pt x="11047" y="3723"/>
                </a:lnTo>
                <a:lnTo>
                  <a:pt x="11510" y="3358"/>
                </a:lnTo>
                <a:close/>
                <a:moveTo>
                  <a:pt x="12021" y="3772"/>
                </a:moveTo>
                <a:lnTo>
                  <a:pt x="12532" y="4137"/>
                </a:lnTo>
                <a:lnTo>
                  <a:pt x="12313" y="4307"/>
                </a:lnTo>
                <a:lnTo>
                  <a:pt x="12021" y="4551"/>
                </a:lnTo>
                <a:lnTo>
                  <a:pt x="11899" y="4672"/>
                </a:lnTo>
                <a:lnTo>
                  <a:pt x="11777" y="4818"/>
                </a:lnTo>
                <a:lnTo>
                  <a:pt x="11412" y="4843"/>
                </a:lnTo>
                <a:lnTo>
                  <a:pt x="11072" y="4843"/>
                </a:lnTo>
                <a:lnTo>
                  <a:pt x="10828" y="4818"/>
                </a:lnTo>
                <a:lnTo>
                  <a:pt x="11072" y="4648"/>
                </a:lnTo>
                <a:lnTo>
                  <a:pt x="11315" y="4453"/>
                </a:lnTo>
                <a:lnTo>
                  <a:pt x="11534" y="4259"/>
                </a:lnTo>
                <a:lnTo>
                  <a:pt x="11777" y="4064"/>
                </a:lnTo>
                <a:lnTo>
                  <a:pt x="11923" y="3967"/>
                </a:lnTo>
                <a:lnTo>
                  <a:pt x="11996" y="3894"/>
                </a:lnTo>
                <a:lnTo>
                  <a:pt x="12021" y="3821"/>
                </a:lnTo>
                <a:lnTo>
                  <a:pt x="12021" y="3772"/>
                </a:lnTo>
                <a:close/>
                <a:moveTo>
                  <a:pt x="15038" y="6156"/>
                </a:moveTo>
                <a:lnTo>
                  <a:pt x="15281" y="6327"/>
                </a:lnTo>
                <a:lnTo>
                  <a:pt x="15525" y="6473"/>
                </a:lnTo>
                <a:lnTo>
                  <a:pt x="15354" y="6594"/>
                </a:lnTo>
                <a:lnTo>
                  <a:pt x="15184" y="6740"/>
                </a:lnTo>
                <a:lnTo>
                  <a:pt x="15062" y="6862"/>
                </a:lnTo>
                <a:lnTo>
                  <a:pt x="15038" y="6156"/>
                </a:lnTo>
                <a:close/>
                <a:moveTo>
                  <a:pt x="9782" y="511"/>
                </a:moveTo>
                <a:lnTo>
                  <a:pt x="10244" y="925"/>
                </a:lnTo>
                <a:lnTo>
                  <a:pt x="10512" y="1144"/>
                </a:lnTo>
                <a:lnTo>
                  <a:pt x="10804" y="1363"/>
                </a:lnTo>
                <a:lnTo>
                  <a:pt x="11364" y="1777"/>
                </a:lnTo>
                <a:lnTo>
                  <a:pt x="12021" y="2239"/>
                </a:lnTo>
                <a:lnTo>
                  <a:pt x="12629" y="2726"/>
                </a:lnTo>
                <a:lnTo>
                  <a:pt x="13237" y="3237"/>
                </a:lnTo>
                <a:lnTo>
                  <a:pt x="13846" y="3723"/>
                </a:lnTo>
                <a:lnTo>
                  <a:pt x="15111" y="4672"/>
                </a:lnTo>
                <a:lnTo>
                  <a:pt x="15744" y="5135"/>
                </a:lnTo>
                <a:lnTo>
                  <a:pt x="16352" y="5621"/>
                </a:lnTo>
                <a:lnTo>
                  <a:pt x="16838" y="5986"/>
                </a:lnTo>
                <a:lnTo>
                  <a:pt x="17325" y="6302"/>
                </a:lnTo>
                <a:lnTo>
                  <a:pt x="17836" y="6619"/>
                </a:lnTo>
                <a:lnTo>
                  <a:pt x="18347" y="6886"/>
                </a:lnTo>
                <a:lnTo>
                  <a:pt x="18274" y="6959"/>
                </a:lnTo>
                <a:lnTo>
                  <a:pt x="18104" y="7105"/>
                </a:lnTo>
                <a:lnTo>
                  <a:pt x="17909" y="7203"/>
                </a:lnTo>
                <a:lnTo>
                  <a:pt x="17617" y="7373"/>
                </a:lnTo>
                <a:lnTo>
                  <a:pt x="17568" y="7300"/>
                </a:lnTo>
                <a:lnTo>
                  <a:pt x="17520" y="7276"/>
                </a:lnTo>
                <a:lnTo>
                  <a:pt x="17471" y="7251"/>
                </a:lnTo>
                <a:lnTo>
                  <a:pt x="17276" y="7178"/>
                </a:lnTo>
                <a:lnTo>
                  <a:pt x="17106" y="7081"/>
                </a:lnTo>
                <a:lnTo>
                  <a:pt x="16936" y="6959"/>
                </a:lnTo>
                <a:lnTo>
                  <a:pt x="16790" y="6838"/>
                </a:lnTo>
                <a:lnTo>
                  <a:pt x="16473" y="6570"/>
                </a:lnTo>
                <a:lnTo>
                  <a:pt x="16303" y="6473"/>
                </a:lnTo>
                <a:lnTo>
                  <a:pt x="16133" y="6375"/>
                </a:lnTo>
                <a:lnTo>
                  <a:pt x="15865" y="6229"/>
                </a:lnTo>
                <a:lnTo>
                  <a:pt x="15598" y="6059"/>
                </a:lnTo>
                <a:lnTo>
                  <a:pt x="15306" y="5889"/>
                </a:lnTo>
                <a:lnTo>
                  <a:pt x="15160" y="5816"/>
                </a:lnTo>
                <a:lnTo>
                  <a:pt x="15038" y="5767"/>
                </a:lnTo>
                <a:lnTo>
                  <a:pt x="15014" y="5426"/>
                </a:lnTo>
                <a:lnTo>
                  <a:pt x="14989" y="5256"/>
                </a:lnTo>
                <a:lnTo>
                  <a:pt x="14916" y="5110"/>
                </a:lnTo>
                <a:lnTo>
                  <a:pt x="14916" y="5037"/>
                </a:lnTo>
                <a:lnTo>
                  <a:pt x="14892" y="4964"/>
                </a:lnTo>
                <a:lnTo>
                  <a:pt x="14868" y="4916"/>
                </a:lnTo>
                <a:lnTo>
                  <a:pt x="14795" y="4867"/>
                </a:lnTo>
                <a:lnTo>
                  <a:pt x="14624" y="4770"/>
                </a:lnTo>
                <a:lnTo>
                  <a:pt x="14430" y="4721"/>
                </a:lnTo>
                <a:lnTo>
                  <a:pt x="14235" y="4697"/>
                </a:lnTo>
                <a:lnTo>
                  <a:pt x="14040" y="4672"/>
                </a:lnTo>
                <a:lnTo>
                  <a:pt x="12751" y="3796"/>
                </a:lnTo>
                <a:lnTo>
                  <a:pt x="12118" y="3334"/>
                </a:lnTo>
                <a:lnTo>
                  <a:pt x="11485" y="2872"/>
                </a:lnTo>
                <a:lnTo>
                  <a:pt x="11242" y="2701"/>
                </a:lnTo>
                <a:lnTo>
                  <a:pt x="10974" y="2531"/>
                </a:lnTo>
                <a:lnTo>
                  <a:pt x="10463" y="2239"/>
                </a:lnTo>
                <a:lnTo>
                  <a:pt x="10269" y="2093"/>
                </a:lnTo>
                <a:lnTo>
                  <a:pt x="10098" y="1947"/>
                </a:lnTo>
                <a:lnTo>
                  <a:pt x="9928" y="1801"/>
                </a:lnTo>
                <a:lnTo>
                  <a:pt x="9758" y="1655"/>
                </a:lnTo>
                <a:lnTo>
                  <a:pt x="9733" y="1558"/>
                </a:lnTo>
                <a:lnTo>
                  <a:pt x="9685" y="1485"/>
                </a:lnTo>
                <a:lnTo>
                  <a:pt x="9587" y="1436"/>
                </a:lnTo>
                <a:lnTo>
                  <a:pt x="9539" y="1436"/>
                </a:lnTo>
                <a:lnTo>
                  <a:pt x="9466" y="1460"/>
                </a:lnTo>
                <a:lnTo>
                  <a:pt x="9271" y="1558"/>
                </a:lnTo>
                <a:lnTo>
                  <a:pt x="9101" y="1655"/>
                </a:lnTo>
                <a:lnTo>
                  <a:pt x="8784" y="1923"/>
                </a:lnTo>
                <a:lnTo>
                  <a:pt x="8444" y="2190"/>
                </a:lnTo>
                <a:lnTo>
                  <a:pt x="8127" y="2434"/>
                </a:lnTo>
                <a:lnTo>
                  <a:pt x="7738" y="2677"/>
                </a:lnTo>
                <a:lnTo>
                  <a:pt x="7373" y="2969"/>
                </a:lnTo>
                <a:lnTo>
                  <a:pt x="6668" y="3529"/>
                </a:lnTo>
                <a:lnTo>
                  <a:pt x="5913" y="4137"/>
                </a:lnTo>
                <a:lnTo>
                  <a:pt x="5524" y="4453"/>
                </a:lnTo>
                <a:lnTo>
                  <a:pt x="5183" y="4794"/>
                </a:lnTo>
                <a:lnTo>
                  <a:pt x="5183" y="4818"/>
                </a:lnTo>
                <a:lnTo>
                  <a:pt x="4624" y="4867"/>
                </a:lnTo>
                <a:lnTo>
                  <a:pt x="4234" y="4891"/>
                </a:lnTo>
                <a:lnTo>
                  <a:pt x="4015" y="4940"/>
                </a:lnTo>
                <a:lnTo>
                  <a:pt x="3942" y="4989"/>
                </a:lnTo>
                <a:lnTo>
                  <a:pt x="3869" y="5062"/>
                </a:lnTo>
                <a:lnTo>
                  <a:pt x="3796" y="5037"/>
                </a:lnTo>
                <a:lnTo>
                  <a:pt x="3723" y="5062"/>
                </a:lnTo>
                <a:lnTo>
                  <a:pt x="3675" y="5110"/>
                </a:lnTo>
                <a:lnTo>
                  <a:pt x="3650" y="5183"/>
                </a:lnTo>
                <a:lnTo>
                  <a:pt x="3602" y="5402"/>
                </a:lnTo>
                <a:lnTo>
                  <a:pt x="3602" y="5621"/>
                </a:lnTo>
                <a:lnTo>
                  <a:pt x="3480" y="5645"/>
                </a:lnTo>
                <a:lnTo>
                  <a:pt x="3358" y="5694"/>
                </a:lnTo>
                <a:lnTo>
                  <a:pt x="3237" y="5767"/>
                </a:lnTo>
                <a:lnTo>
                  <a:pt x="3115" y="5864"/>
                </a:lnTo>
                <a:lnTo>
                  <a:pt x="2920" y="6035"/>
                </a:lnTo>
                <a:lnTo>
                  <a:pt x="2726" y="6229"/>
                </a:lnTo>
                <a:lnTo>
                  <a:pt x="2166" y="6765"/>
                </a:lnTo>
                <a:lnTo>
                  <a:pt x="1874" y="7008"/>
                </a:lnTo>
                <a:lnTo>
                  <a:pt x="1582" y="7227"/>
                </a:lnTo>
                <a:lnTo>
                  <a:pt x="1509" y="7300"/>
                </a:lnTo>
                <a:lnTo>
                  <a:pt x="1241" y="7203"/>
                </a:lnTo>
                <a:lnTo>
                  <a:pt x="998" y="7130"/>
                </a:lnTo>
                <a:lnTo>
                  <a:pt x="779" y="7008"/>
                </a:lnTo>
                <a:lnTo>
                  <a:pt x="584" y="6838"/>
                </a:lnTo>
                <a:lnTo>
                  <a:pt x="901" y="6667"/>
                </a:lnTo>
                <a:lnTo>
                  <a:pt x="1217" y="6473"/>
                </a:lnTo>
                <a:lnTo>
                  <a:pt x="1825" y="6035"/>
                </a:lnTo>
                <a:lnTo>
                  <a:pt x="3018" y="5135"/>
                </a:lnTo>
                <a:lnTo>
                  <a:pt x="4307" y="4161"/>
                </a:lnTo>
                <a:lnTo>
                  <a:pt x="5646" y="3164"/>
                </a:lnTo>
                <a:lnTo>
                  <a:pt x="6814" y="2361"/>
                </a:lnTo>
                <a:lnTo>
                  <a:pt x="7981" y="1558"/>
                </a:lnTo>
                <a:lnTo>
                  <a:pt x="8395" y="1266"/>
                </a:lnTo>
                <a:lnTo>
                  <a:pt x="8833" y="949"/>
                </a:lnTo>
                <a:lnTo>
                  <a:pt x="9076" y="828"/>
                </a:lnTo>
                <a:lnTo>
                  <a:pt x="9295" y="706"/>
                </a:lnTo>
                <a:lnTo>
                  <a:pt x="9539" y="584"/>
                </a:lnTo>
                <a:lnTo>
                  <a:pt x="9782" y="511"/>
                </a:lnTo>
                <a:close/>
                <a:moveTo>
                  <a:pt x="3577" y="6132"/>
                </a:moveTo>
                <a:lnTo>
                  <a:pt x="3577" y="6497"/>
                </a:lnTo>
                <a:lnTo>
                  <a:pt x="3383" y="6643"/>
                </a:lnTo>
                <a:lnTo>
                  <a:pt x="3188" y="6813"/>
                </a:lnTo>
                <a:lnTo>
                  <a:pt x="2847" y="7130"/>
                </a:lnTo>
                <a:lnTo>
                  <a:pt x="2531" y="7397"/>
                </a:lnTo>
                <a:lnTo>
                  <a:pt x="2385" y="7543"/>
                </a:lnTo>
                <a:lnTo>
                  <a:pt x="2263" y="7714"/>
                </a:lnTo>
                <a:lnTo>
                  <a:pt x="1971" y="7519"/>
                </a:lnTo>
                <a:lnTo>
                  <a:pt x="2190" y="7373"/>
                </a:lnTo>
                <a:lnTo>
                  <a:pt x="2409" y="7178"/>
                </a:lnTo>
                <a:lnTo>
                  <a:pt x="2823" y="6813"/>
                </a:lnTo>
                <a:lnTo>
                  <a:pt x="3334" y="6327"/>
                </a:lnTo>
                <a:lnTo>
                  <a:pt x="3456" y="6229"/>
                </a:lnTo>
                <a:lnTo>
                  <a:pt x="3577" y="6132"/>
                </a:lnTo>
                <a:close/>
                <a:moveTo>
                  <a:pt x="7738" y="7008"/>
                </a:moveTo>
                <a:lnTo>
                  <a:pt x="7690" y="7032"/>
                </a:lnTo>
                <a:lnTo>
                  <a:pt x="7641" y="7057"/>
                </a:lnTo>
                <a:lnTo>
                  <a:pt x="7422" y="7251"/>
                </a:lnTo>
                <a:lnTo>
                  <a:pt x="7203" y="7397"/>
                </a:lnTo>
                <a:lnTo>
                  <a:pt x="7081" y="7446"/>
                </a:lnTo>
                <a:lnTo>
                  <a:pt x="6935" y="7495"/>
                </a:lnTo>
                <a:lnTo>
                  <a:pt x="6814" y="7519"/>
                </a:lnTo>
                <a:lnTo>
                  <a:pt x="6668" y="7519"/>
                </a:lnTo>
                <a:lnTo>
                  <a:pt x="6765" y="7130"/>
                </a:lnTo>
                <a:lnTo>
                  <a:pt x="6765" y="7105"/>
                </a:lnTo>
                <a:lnTo>
                  <a:pt x="6716" y="7105"/>
                </a:lnTo>
                <a:lnTo>
                  <a:pt x="6595" y="7178"/>
                </a:lnTo>
                <a:lnTo>
                  <a:pt x="6522" y="7300"/>
                </a:lnTo>
                <a:lnTo>
                  <a:pt x="6449" y="7422"/>
                </a:lnTo>
                <a:lnTo>
                  <a:pt x="6376" y="7543"/>
                </a:lnTo>
                <a:lnTo>
                  <a:pt x="6351" y="7616"/>
                </a:lnTo>
                <a:lnTo>
                  <a:pt x="6376" y="7665"/>
                </a:lnTo>
                <a:lnTo>
                  <a:pt x="6400" y="7714"/>
                </a:lnTo>
                <a:lnTo>
                  <a:pt x="6449" y="7738"/>
                </a:lnTo>
                <a:lnTo>
                  <a:pt x="6619" y="7787"/>
                </a:lnTo>
                <a:lnTo>
                  <a:pt x="6765" y="7811"/>
                </a:lnTo>
                <a:lnTo>
                  <a:pt x="6935" y="7811"/>
                </a:lnTo>
                <a:lnTo>
                  <a:pt x="7081" y="7762"/>
                </a:lnTo>
                <a:lnTo>
                  <a:pt x="7227" y="7714"/>
                </a:lnTo>
                <a:lnTo>
                  <a:pt x="7373" y="7641"/>
                </a:lnTo>
                <a:lnTo>
                  <a:pt x="7641" y="7495"/>
                </a:lnTo>
                <a:lnTo>
                  <a:pt x="7690" y="7568"/>
                </a:lnTo>
                <a:lnTo>
                  <a:pt x="7738" y="7641"/>
                </a:lnTo>
                <a:lnTo>
                  <a:pt x="7811" y="7714"/>
                </a:lnTo>
                <a:lnTo>
                  <a:pt x="7908" y="7738"/>
                </a:lnTo>
                <a:lnTo>
                  <a:pt x="8006" y="7787"/>
                </a:lnTo>
                <a:lnTo>
                  <a:pt x="8371" y="7787"/>
                </a:lnTo>
                <a:lnTo>
                  <a:pt x="8517" y="7762"/>
                </a:lnTo>
                <a:lnTo>
                  <a:pt x="8687" y="7714"/>
                </a:lnTo>
                <a:lnTo>
                  <a:pt x="8760" y="7689"/>
                </a:lnTo>
                <a:lnTo>
                  <a:pt x="8809" y="7689"/>
                </a:lnTo>
                <a:lnTo>
                  <a:pt x="8979" y="7714"/>
                </a:lnTo>
                <a:lnTo>
                  <a:pt x="9125" y="7714"/>
                </a:lnTo>
                <a:lnTo>
                  <a:pt x="9247" y="7665"/>
                </a:lnTo>
                <a:lnTo>
                  <a:pt x="9393" y="7592"/>
                </a:lnTo>
                <a:lnTo>
                  <a:pt x="9514" y="7495"/>
                </a:lnTo>
                <a:lnTo>
                  <a:pt x="9563" y="7568"/>
                </a:lnTo>
                <a:lnTo>
                  <a:pt x="9612" y="7616"/>
                </a:lnTo>
                <a:lnTo>
                  <a:pt x="9709" y="7665"/>
                </a:lnTo>
                <a:lnTo>
                  <a:pt x="9782" y="7689"/>
                </a:lnTo>
                <a:lnTo>
                  <a:pt x="9879" y="7689"/>
                </a:lnTo>
                <a:lnTo>
                  <a:pt x="9977" y="7665"/>
                </a:lnTo>
                <a:lnTo>
                  <a:pt x="10171" y="7592"/>
                </a:lnTo>
                <a:lnTo>
                  <a:pt x="10317" y="7592"/>
                </a:lnTo>
                <a:lnTo>
                  <a:pt x="10512" y="7665"/>
                </a:lnTo>
                <a:lnTo>
                  <a:pt x="10755" y="7714"/>
                </a:lnTo>
                <a:lnTo>
                  <a:pt x="11023" y="7738"/>
                </a:lnTo>
                <a:lnTo>
                  <a:pt x="11315" y="7762"/>
                </a:lnTo>
                <a:lnTo>
                  <a:pt x="11875" y="7762"/>
                </a:lnTo>
                <a:lnTo>
                  <a:pt x="12167" y="7714"/>
                </a:lnTo>
                <a:lnTo>
                  <a:pt x="12434" y="7665"/>
                </a:lnTo>
                <a:lnTo>
                  <a:pt x="12678" y="7592"/>
                </a:lnTo>
                <a:lnTo>
                  <a:pt x="12751" y="7543"/>
                </a:lnTo>
                <a:lnTo>
                  <a:pt x="12775" y="7495"/>
                </a:lnTo>
                <a:lnTo>
                  <a:pt x="12799" y="7446"/>
                </a:lnTo>
                <a:lnTo>
                  <a:pt x="12799" y="7373"/>
                </a:lnTo>
                <a:lnTo>
                  <a:pt x="12751" y="7324"/>
                </a:lnTo>
                <a:lnTo>
                  <a:pt x="12726" y="7276"/>
                </a:lnTo>
                <a:lnTo>
                  <a:pt x="12653" y="7251"/>
                </a:lnTo>
                <a:lnTo>
                  <a:pt x="12580" y="7251"/>
                </a:lnTo>
                <a:lnTo>
                  <a:pt x="12021" y="7373"/>
                </a:lnTo>
                <a:lnTo>
                  <a:pt x="11729" y="7397"/>
                </a:lnTo>
                <a:lnTo>
                  <a:pt x="11412" y="7446"/>
                </a:lnTo>
                <a:lnTo>
                  <a:pt x="11120" y="7446"/>
                </a:lnTo>
                <a:lnTo>
                  <a:pt x="10828" y="7422"/>
                </a:lnTo>
                <a:lnTo>
                  <a:pt x="10536" y="7349"/>
                </a:lnTo>
                <a:lnTo>
                  <a:pt x="10415" y="7300"/>
                </a:lnTo>
                <a:lnTo>
                  <a:pt x="10269" y="7227"/>
                </a:lnTo>
                <a:lnTo>
                  <a:pt x="10196" y="7203"/>
                </a:lnTo>
                <a:lnTo>
                  <a:pt x="10123" y="7227"/>
                </a:lnTo>
                <a:lnTo>
                  <a:pt x="10025" y="7300"/>
                </a:lnTo>
                <a:lnTo>
                  <a:pt x="9977" y="7324"/>
                </a:lnTo>
                <a:lnTo>
                  <a:pt x="9928" y="7300"/>
                </a:lnTo>
                <a:lnTo>
                  <a:pt x="9831" y="7251"/>
                </a:lnTo>
                <a:lnTo>
                  <a:pt x="9733" y="7130"/>
                </a:lnTo>
                <a:lnTo>
                  <a:pt x="9685" y="7057"/>
                </a:lnTo>
                <a:lnTo>
                  <a:pt x="9612" y="7008"/>
                </a:lnTo>
                <a:lnTo>
                  <a:pt x="9514" y="7008"/>
                </a:lnTo>
                <a:lnTo>
                  <a:pt x="9490" y="7032"/>
                </a:lnTo>
                <a:lnTo>
                  <a:pt x="9441" y="7057"/>
                </a:lnTo>
                <a:lnTo>
                  <a:pt x="9344" y="7203"/>
                </a:lnTo>
                <a:lnTo>
                  <a:pt x="9198" y="7324"/>
                </a:lnTo>
                <a:lnTo>
                  <a:pt x="9125" y="7349"/>
                </a:lnTo>
                <a:lnTo>
                  <a:pt x="9052" y="7373"/>
                </a:lnTo>
                <a:lnTo>
                  <a:pt x="8955" y="7373"/>
                </a:lnTo>
                <a:lnTo>
                  <a:pt x="8857" y="7324"/>
                </a:lnTo>
                <a:lnTo>
                  <a:pt x="8784" y="7300"/>
                </a:lnTo>
                <a:lnTo>
                  <a:pt x="8711" y="7324"/>
                </a:lnTo>
                <a:lnTo>
                  <a:pt x="8517" y="7422"/>
                </a:lnTo>
                <a:lnTo>
                  <a:pt x="8371" y="7446"/>
                </a:lnTo>
                <a:lnTo>
                  <a:pt x="8225" y="7470"/>
                </a:lnTo>
                <a:lnTo>
                  <a:pt x="8103" y="7470"/>
                </a:lnTo>
                <a:lnTo>
                  <a:pt x="8006" y="7446"/>
                </a:lnTo>
                <a:lnTo>
                  <a:pt x="7957" y="7397"/>
                </a:lnTo>
                <a:lnTo>
                  <a:pt x="7933" y="7349"/>
                </a:lnTo>
                <a:lnTo>
                  <a:pt x="7908" y="7300"/>
                </a:lnTo>
                <a:lnTo>
                  <a:pt x="7908" y="7227"/>
                </a:lnTo>
                <a:lnTo>
                  <a:pt x="7933" y="7154"/>
                </a:lnTo>
                <a:lnTo>
                  <a:pt x="7908" y="7105"/>
                </a:lnTo>
                <a:lnTo>
                  <a:pt x="7884" y="7081"/>
                </a:lnTo>
                <a:lnTo>
                  <a:pt x="7835" y="7032"/>
                </a:lnTo>
                <a:lnTo>
                  <a:pt x="7787" y="7032"/>
                </a:lnTo>
                <a:lnTo>
                  <a:pt x="7738" y="7008"/>
                </a:lnTo>
                <a:close/>
                <a:moveTo>
                  <a:pt x="15841" y="6667"/>
                </a:moveTo>
                <a:lnTo>
                  <a:pt x="16108" y="6765"/>
                </a:lnTo>
                <a:lnTo>
                  <a:pt x="16206" y="6813"/>
                </a:lnTo>
                <a:lnTo>
                  <a:pt x="16279" y="6886"/>
                </a:lnTo>
                <a:lnTo>
                  <a:pt x="15914" y="7178"/>
                </a:lnTo>
                <a:lnTo>
                  <a:pt x="15549" y="7495"/>
                </a:lnTo>
                <a:lnTo>
                  <a:pt x="15306" y="7714"/>
                </a:lnTo>
                <a:lnTo>
                  <a:pt x="15184" y="7860"/>
                </a:lnTo>
                <a:lnTo>
                  <a:pt x="15087" y="8006"/>
                </a:lnTo>
                <a:lnTo>
                  <a:pt x="15087" y="7227"/>
                </a:lnTo>
                <a:lnTo>
                  <a:pt x="15208" y="7154"/>
                </a:lnTo>
                <a:lnTo>
                  <a:pt x="15306" y="7057"/>
                </a:lnTo>
                <a:lnTo>
                  <a:pt x="15525" y="6862"/>
                </a:lnTo>
                <a:lnTo>
                  <a:pt x="15646" y="6789"/>
                </a:lnTo>
                <a:lnTo>
                  <a:pt x="15792" y="6716"/>
                </a:lnTo>
                <a:lnTo>
                  <a:pt x="15841" y="6667"/>
                </a:lnTo>
                <a:close/>
                <a:moveTo>
                  <a:pt x="3577" y="6959"/>
                </a:moveTo>
                <a:lnTo>
                  <a:pt x="3577" y="7349"/>
                </a:lnTo>
                <a:lnTo>
                  <a:pt x="3456" y="7397"/>
                </a:lnTo>
                <a:lnTo>
                  <a:pt x="3358" y="7495"/>
                </a:lnTo>
                <a:lnTo>
                  <a:pt x="3188" y="7689"/>
                </a:lnTo>
                <a:lnTo>
                  <a:pt x="2993" y="7908"/>
                </a:lnTo>
                <a:lnTo>
                  <a:pt x="2799" y="8127"/>
                </a:lnTo>
                <a:lnTo>
                  <a:pt x="2507" y="7884"/>
                </a:lnTo>
                <a:lnTo>
                  <a:pt x="2458" y="7860"/>
                </a:lnTo>
                <a:lnTo>
                  <a:pt x="2726" y="7641"/>
                </a:lnTo>
                <a:lnTo>
                  <a:pt x="2969" y="7446"/>
                </a:lnTo>
                <a:lnTo>
                  <a:pt x="3577" y="6959"/>
                </a:lnTo>
                <a:close/>
                <a:moveTo>
                  <a:pt x="3577" y="7762"/>
                </a:moveTo>
                <a:lnTo>
                  <a:pt x="3577" y="8176"/>
                </a:lnTo>
                <a:lnTo>
                  <a:pt x="3626" y="8590"/>
                </a:lnTo>
                <a:lnTo>
                  <a:pt x="3650" y="8930"/>
                </a:lnTo>
                <a:lnTo>
                  <a:pt x="2969" y="8273"/>
                </a:lnTo>
                <a:lnTo>
                  <a:pt x="3164" y="8127"/>
                </a:lnTo>
                <a:lnTo>
                  <a:pt x="3358" y="7957"/>
                </a:lnTo>
                <a:lnTo>
                  <a:pt x="3577" y="7762"/>
                </a:lnTo>
                <a:close/>
                <a:moveTo>
                  <a:pt x="16522" y="7154"/>
                </a:moveTo>
                <a:lnTo>
                  <a:pt x="16595" y="7203"/>
                </a:lnTo>
                <a:lnTo>
                  <a:pt x="16717" y="7324"/>
                </a:lnTo>
                <a:lnTo>
                  <a:pt x="16863" y="7446"/>
                </a:lnTo>
                <a:lnTo>
                  <a:pt x="17033" y="7543"/>
                </a:lnTo>
                <a:lnTo>
                  <a:pt x="17203" y="7616"/>
                </a:lnTo>
                <a:lnTo>
                  <a:pt x="17057" y="7689"/>
                </a:lnTo>
                <a:lnTo>
                  <a:pt x="16546" y="8030"/>
                </a:lnTo>
                <a:lnTo>
                  <a:pt x="16035" y="8395"/>
                </a:lnTo>
                <a:lnTo>
                  <a:pt x="15573" y="8784"/>
                </a:lnTo>
                <a:lnTo>
                  <a:pt x="15111" y="9198"/>
                </a:lnTo>
                <a:lnTo>
                  <a:pt x="15087" y="8127"/>
                </a:lnTo>
                <a:lnTo>
                  <a:pt x="15257" y="8079"/>
                </a:lnTo>
                <a:lnTo>
                  <a:pt x="15427" y="8006"/>
                </a:lnTo>
                <a:lnTo>
                  <a:pt x="15573" y="7908"/>
                </a:lnTo>
                <a:lnTo>
                  <a:pt x="15719" y="7787"/>
                </a:lnTo>
                <a:lnTo>
                  <a:pt x="16522" y="7154"/>
                </a:lnTo>
                <a:close/>
                <a:moveTo>
                  <a:pt x="6862" y="8395"/>
                </a:moveTo>
                <a:lnTo>
                  <a:pt x="6765" y="8492"/>
                </a:lnTo>
                <a:lnTo>
                  <a:pt x="6668" y="8590"/>
                </a:lnTo>
                <a:lnTo>
                  <a:pt x="6619" y="8736"/>
                </a:lnTo>
                <a:lnTo>
                  <a:pt x="6595" y="8857"/>
                </a:lnTo>
                <a:lnTo>
                  <a:pt x="6595" y="9003"/>
                </a:lnTo>
                <a:lnTo>
                  <a:pt x="6643" y="9125"/>
                </a:lnTo>
                <a:lnTo>
                  <a:pt x="6741" y="9222"/>
                </a:lnTo>
                <a:lnTo>
                  <a:pt x="6862" y="9295"/>
                </a:lnTo>
                <a:lnTo>
                  <a:pt x="7008" y="9320"/>
                </a:lnTo>
                <a:lnTo>
                  <a:pt x="7154" y="9344"/>
                </a:lnTo>
                <a:lnTo>
                  <a:pt x="7300" y="9295"/>
                </a:lnTo>
                <a:lnTo>
                  <a:pt x="7446" y="9247"/>
                </a:lnTo>
                <a:lnTo>
                  <a:pt x="7568" y="9174"/>
                </a:lnTo>
                <a:lnTo>
                  <a:pt x="7714" y="9101"/>
                </a:lnTo>
                <a:lnTo>
                  <a:pt x="7957" y="8906"/>
                </a:lnTo>
                <a:lnTo>
                  <a:pt x="8103" y="9028"/>
                </a:lnTo>
                <a:lnTo>
                  <a:pt x="8273" y="9101"/>
                </a:lnTo>
                <a:lnTo>
                  <a:pt x="8468" y="9149"/>
                </a:lnTo>
                <a:lnTo>
                  <a:pt x="8687" y="9174"/>
                </a:lnTo>
                <a:lnTo>
                  <a:pt x="8906" y="9174"/>
                </a:lnTo>
                <a:lnTo>
                  <a:pt x="9125" y="9125"/>
                </a:lnTo>
                <a:lnTo>
                  <a:pt x="9344" y="9076"/>
                </a:lnTo>
                <a:lnTo>
                  <a:pt x="9539" y="9003"/>
                </a:lnTo>
                <a:lnTo>
                  <a:pt x="9539" y="9076"/>
                </a:lnTo>
                <a:lnTo>
                  <a:pt x="9587" y="9149"/>
                </a:lnTo>
                <a:lnTo>
                  <a:pt x="9636" y="9198"/>
                </a:lnTo>
                <a:lnTo>
                  <a:pt x="9709" y="9198"/>
                </a:lnTo>
                <a:lnTo>
                  <a:pt x="9879" y="9174"/>
                </a:lnTo>
                <a:lnTo>
                  <a:pt x="10050" y="9125"/>
                </a:lnTo>
                <a:lnTo>
                  <a:pt x="10196" y="9052"/>
                </a:lnTo>
                <a:lnTo>
                  <a:pt x="10342" y="8979"/>
                </a:lnTo>
                <a:lnTo>
                  <a:pt x="10415" y="9052"/>
                </a:lnTo>
                <a:lnTo>
                  <a:pt x="10488" y="9125"/>
                </a:lnTo>
                <a:lnTo>
                  <a:pt x="10585" y="9174"/>
                </a:lnTo>
                <a:lnTo>
                  <a:pt x="10780" y="9174"/>
                </a:lnTo>
                <a:lnTo>
                  <a:pt x="10877" y="9149"/>
                </a:lnTo>
                <a:lnTo>
                  <a:pt x="10999" y="9125"/>
                </a:lnTo>
                <a:lnTo>
                  <a:pt x="11096" y="9052"/>
                </a:lnTo>
                <a:lnTo>
                  <a:pt x="11120" y="9125"/>
                </a:lnTo>
                <a:lnTo>
                  <a:pt x="11193" y="9174"/>
                </a:lnTo>
                <a:lnTo>
                  <a:pt x="11266" y="9198"/>
                </a:lnTo>
                <a:lnTo>
                  <a:pt x="11364" y="9174"/>
                </a:lnTo>
                <a:lnTo>
                  <a:pt x="11534" y="9101"/>
                </a:lnTo>
                <a:lnTo>
                  <a:pt x="11704" y="9076"/>
                </a:lnTo>
                <a:lnTo>
                  <a:pt x="11899" y="9076"/>
                </a:lnTo>
                <a:lnTo>
                  <a:pt x="12069" y="9101"/>
                </a:lnTo>
                <a:lnTo>
                  <a:pt x="12459" y="9101"/>
                </a:lnTo>
                <a:lnTo>
                  <a:pt x="12629" y="9052"/>
                </a:lnTo>
                <a:lnTo>
                  <a:pt x="12824" y="8979"/>
                </a:lnTo>
                <a:lnTo>
                  <a:pt x="12872" y="8930"/>
                </a:lnTo>
                <a:lnTo>
                  <a:pt x="12897" y="8882"/>
                </a:lnTo>
                <a:lnTo>
                  <a:pt x="12897" y="8809"/>
                </a:lnTo>
                <a:lnTo>
                  <a:pt x="12872" y="8760"/>
                </a:lnTo>
                <a:lnTo>
                  <a:pt x="12824" y="8711"/>
                </a:lnTo>
                <a:lnTo>
                  <a:pt x="12775" y="8687"/>
                </a:lnTo>
                <a:lnTo>
                  <a:pt x="12702" y="8663"/>
                </a:lnTo>
                <a:lnTo>
                  <a:pt x="12629" y="8687"/>
                </a:lnTo>
                <a:lnTo>
                  <a:pt x="12483" y="8736"/>
                </a:lnTo>
                <a:lnTo>
                  <a:pt x="12337" y="8760"/>
                </a:lnTo>
                <a:lnTo>
                  <a:pt x="11583" y="8760"/>
                </a:lnTo>
                <a:lnTo>
                  <a:pt x="11437" y="8784"/>
                </a:lnTo>
                <a:lnTo>
                  <a:pt x="11437" y="8687"/>
                </a:lnTo>
                <a:lnTo>
                  <a:pt x="11437" y="8638"/>
                </a:lnTo>
                <a:lnTo>
                  <a:pt x="11412" y="8590"/>
                </a:lnTo>
                <a:lnTo>
                  <a:pt x="11339" y="8517"/>
                </a:lnTo>
                <a:lnTo>
                  <a:pt x="11242" y="8517"/>
                </a:lnTo>
                <a:lnTo>
                  <a:pt x="11193" y="8541"/>
                </a:lnTo>
                <a:lnTo>
                  <a:pt x="11145" y="8565"/>
                </a:lnTo>
                <a:lnTo>
                  <a:pt x="11023" y="8711"/>
                </a:lnTo>
                <a:lnTo>
                  <a:pt x="10926" y="8784"/>
                </a:lnTo>
                <a:lnTo>
                  <a:pt x="10853" y="8833"/>
                </a:lnTo>
                <a:lnTo>
                  <a:pt x="10755" y="8857"/>
                </a:lnTo>
                <a:lnTo>
                  <a:pt x="10682" y="8857"/>
                </a:lnTo>
                <a:lnTo>
                  <a:pt x="10609" y="8784"/>
                </a:lnTo>
                <a:lnTo>
                  <a:pt x="10561" y="8638"/>
                </a:lnTo>
                <a:lnTo>
                  <a:pt x="10512" y="8565"/>
                </a:lnTo>
                <a:lnTo>
                  <a:pt x="10439" y="8517"/>
                </a:lnTo>
                <a:lnTo>
                  <a:pt x="10342" y="8517"/>
                </a:lnTo>
                <a:lnTo>
                  <a:pt x="10317" y="8541"/>
                </a:lnTo>
                <a:lnTo>
                  <a:pt x="10269" y="8565"/>
                </a:lnTo>
                <a:lnTo>
                  <a:pt x="10123" y="8711"/>
                </a:lnTo>
                <a:lnTo>
                  <a:pt x="10025" y="8760"/>
                </a:lnTo>
                <a:lnTo>
                  <a:pt x="9928" y="8809"/>
                </a:lnTo>
                <a:lnTo>
                  <a:pt x="9977" y="8638"/>
                </a:lnTo>
                <a:lnTo>
                  <a:pt x="9977" y="8565"/>
                </a:lnTo>
                <a:lnTo>
                  <a:pt x="9952" y="8517"/>
                </a:lnTo>
                <a:lnTo>
                  <a:pt x="9928" y="8468"/>
                </a:lnTo>
                <a:lnTo>
                  <a:pt x="9879" y="8444"/>
                </a:lnTo>
                <a:lnTo>
                  <a:pt x="9806" y="8419"/>
                </a:lnTo>
                <a:lnTo>
                  <a:pt x="9758" y="8419"/>
                </a:lnTo>
                <a:lnTo>
                  <a:pt x="9709" y="8444"/>
                </a:lnTo>
                <a:lnTo>
                  <a:pt x="9660" y="8492"/>
                </a:lnTo>
                <a:lnTo>
                  <a:pt x="9612" y="8565"/>
                </a:lnTo>
                <a:lnTo>
                  <a:pt x="9563" y="8614"/>
                </a:lnTo>
                <a:lnTo>
                  <a:pt x="9368" y="8687"/>
                </a:lnTo>
                <a:lnTo>
                  <a:pt x="9149" y="8760"/>
                </a:lnTo>
                <a:lnTo>
                  <a:pt x="8906" y="8809"/>
                </a:lnTo>
                <a:lnTo>
                  <a:pt x="8638" y="8809"/>
                </a:lnTo>
                <a:lnTo>
                  <a:pt x="8419" y="8784"/>
                </a:lnTo>
                <a:lnTo>
                  <a:pt x="8346" y="8760"/>
                </a:lnTo>
                <a:lnTo>
                  <a:pt x="8273" y="8711"/>
                </a:lnTo>
                <a:lnTo>
                  <a:pt x="8200" y="8663"/>
                </a:lnTo>
                <a:lnTo>
                  <a:pt x="8176" y="8590"/>
                </a:lnTo>
                <a:lnTo>
                  <a:pt x="8152" y="8541"/>
                </a:lnTo>
                <a:lnTo>
                  <a:pt x="8127" y="8517"/>
                </a:lnTo>
                <a:lnTo>
                  <a:pt x="8054" y="8468"/>
                </a:lnTo>
                <a:lnTo>
                  <a:pt x="7957" y="8468"/>
                </a:lnTo>
                <a:lnTo>
                  <a:pt x="7884" y="8517"/>
                </a:lnTo>
                <a:lnTo>
                  <a:pt x="7665" y="8687"/>
                </a:lnTo>
                <a:lnTo>
                  <a:pt x="7446" y="8833"/>
                </a:lnTo>
                <a:lnTo>
                  <a:pt x="7203" y="8955"/>
                </a:lnTo>
                <a:lnTo>
                  <a:pt x="7106" y="8979"/>
                </a:lnTo>
                <a:lnTo>
                  <a:pt x="7033" y="8955"/>
                </a:lnTo>
                <a:lnTo>
                  <a:pt x="6984" y="8906"/>
                </a:lnTo>
                <a:lnTo>
                  <a:pt x="6935" y="8833"/>
                </a:lnTo>
                <a:lnTo>
                  <a:pt x="6911" y="8736"/>
                </a:lnTo>
                <a:lnTo>
                  <a:pt x="6911" y="8638"/>
                </a:lnTo>
                <a:lnTo>
                  <a:pt x="6911" y="8541"/>
                </a:lnTo>
                <a:lnTo>
                  <a:pt x="6935" y="8444"/>
                </a:lnTo>
                <a:lnTo>
                  <a:pt x="6935" y="8419"/>
                </a:lnTo>
                <a:lnTo>
                  <a:pt x="6911" y="8419"/>
                </a:lnTo>
                <a:lnTo>
                  <a:pt x="6887" y="8395"/>
                </a:lnTo>
                <a:close/>
                <a:moveTo>
                  <a:pt x="7811" y="9709"/>
                </a:moveTo>
                <a:lnTo>
                  <a:pt x="7763" y="9733"/>
                </a:lnTo>
                <a:lnTo>
                  <a:pt x="7690" y="9758"/>
                </a:lnTo>
                <a:lnTo>
                  <a:pt x="7641" y="9806"/>
                </a:lnTo>
                <a:lnTo>
                  <a:pt x="7592" y="9904"/>
                </a:lnTo>
                <a:lnTo>
                  <a:pt x="7495" y="9977"/>
                </a:lnTo>
                <a:lnTo>
                  <a:pt x="7398" y="10074"/>
                </a:lnTo>
                <a:lnTo>
                  <a:pt x="7276" y="10171"/>
                </a:lnTo>
                <a:lnTo>
                  <a:pt x="7154" y="10220"/>
                </a:lnTo>
                <a:lnTo>
                  <a:pt x="7057" y="10220"/>
                </a:lnTo>
                <a:lnTo>
                  <a:pt x="7008" y="10196"/>
                </a:lnTo>
                <a:lnTo>
                  <a:pt x="6984" y="10171"/>
                </a:lnTo>
                <a:lnTo>
                  <a:pt x="6960" y="10098"/>
                </a:lnTo>
                <a:lnTo>
                  <a:pt x="6960" y="10025"/>
                </a:lnTo>
                <a:lnTo>
                  <a:pt x="6935" y="9952"/>
                </a:lnTo>
                <a:lnTo>
                  <a:pt x="6887" y="9928"/>
                </a:lnTo>
                <a:lnTo>
                  <a:pt x="6814" y="9904"/>
                </a:lnTo>
                <a:lnTo>
                  <a:pt x="6741" y="9952"/>
                </a:lnTo>
                <a:lnTo>
                  <a:pt x="6668" y="10025"/>
                </a:lnTo>
                <a:lnTo>
                  <a:pt x="6619" y="10098"/>
                </a:lnTo>
                <a:lnTo>
                  <a:pt x="6619" y="10196"/>
                </a:lnTo>
                <a:lnTo>
                  <a:pt x="6643" y="10269"/>
                </a:lnTo>
                <a:lnTo>
                  <a:pt x="6668" y="10366"/>
                </a:lnTo>
                <a:lnTo>
                  <a:pt x="6741" y="10439"/>
                </a:lnTo>
                <a:lnTo>
                  <a:pt x="6814" y="10488"/>
                </a:lnTo>
                <a:lnTo>
                  <a:pt x="6911" y="10536"/>
                </a:lnTo>
                <a:lnTo>
                  <a:pt x="7008" y="10561"/>
                </a:lnTo>
                <a:lnTo>
                  <a:pt x="7227" y="10561"/>
                </a:lnTo>
                <a:lnTo>
                  <a:pt x="7325" y="10536"/>
                </a:lnTo>
                <a:lnTo>
                  <a:pt x="7519" y="10439"/>
                </a:lnTo>
                <a:lnTo>
                  <a:pt x="7714" y="10317"/>
                </a:lnTo>
                <a:lnTo>
                  <a:pt x="7787" y="10390"/>
                </a:lnTo>
                <a:lnTo>
                  <a:pt x="7908" y="10439"/>
                </a:lnTo>
                <a:lnTo>
                  <a:pt x="8030" y="10463"/>
                </a:lnTo>
                <a:lnTo>
                  <a:pt x="8152" y="10463"/>
                </a:lnTo>
                <a:lnTo>
                  <a:pt x="8298" y="10439"/>
                </a:lnTo>
                <a:lnTo>
                  <a:pt x="8444" y="10390"/>
                </a:lnTo>
                <a:lnTo>
                  <a:pt x="8565" y="10342"/>
                </a:lnTo>
                <a:lnTo>
                  <a:pt x="8711" y="10269"/>
                </a:lnTo>
                <a:lnTo>
                  <a:pt x="8809" y="10390"/>
                </a:lnTo>
                <a:lnTo>
                  <a:pt x="8906" y="10463"/>
                </a:lnTo>
                <a:lnTo>
                  <a:pt x="9003" y="10512"/>
                </a:lnTo>
                <a:lnTo>
                  <a:pt x="9125" y="10536"/>
                </a:lnTo>
                <a:lnTo>
                  <a:pt x="9247" y="10536"/>
                </a:lnTo>
                <a:lnTo>
                  <a:pt x="9368" y="10488"/>
                </a:lnTo>
                <a:lnTo>
                  <a:pt x="9490" y="10439"/>
                </a:lnTo>
                <a:lnTo>
                  <a:pt x="9612" y="10366"/>
                </a:lnTo>
                <a:lnTo>
                  <a:pt x="9733" y="10439"/>
                </a:lnTo>
                <a:lnTo>
                  <a:pt x="9855" y="10488"/>
                </a:lnTo>
                <a:lnTo>
                  <a:pt x="9977" y="10512"/>
                </a:lnTo>
                <a:lnTo>
                  <a:pt x="10123" y="10536"/>
                </a:lnTo>
                <a:lnTo>
                  <a:pt x="10390" y="10512"/>
                </a:lnTo>
                <a:lnTo>
                  <a:pt x="10682" y="10463"/>
                </a:lnTo>
                <a:lnTo>
                  <a:pt x="10755" y="10439"/>
                </a:lnTo>
                <a:lnTo>
                  <a:pt x="10804" y="10390"/>
                </a:lnTo>
                <a:lnTo>
                  <a:pt x="10804" y="10317"/>
                </a:lnTo>
                <a:lnTo>
                  <a:pt x="10804" y="10244"/>
                </a:lnTo>
                <a:lnTo>
                  <a:pt x="10780" y="10196"/>
                </a:lnTo>
                <a:lnTo>
                  <a:pt x="10731" y="10147"/>
                </a:lnTo>
                <a:lnTo>
                  <a:pt x="10658" y="10123"/>
                </a:lnTo>
                <a:lnTo>
                  <a:pt x="10585" y="10123"/>
                </a:lnTo>
                <a:lnTo>
                  <a:pt x="10366" y="10171"/>
                </a:lnTo>
                <a:lnTo>
                  <a:pt x="10147" y="10196"/>
                </a:lnTo>
                <a:lnTo>
                  <a:pt x="10050" y="10171"/>
                </a:lnTo>
                <a:lnTo>
                  <a:pt x="9952" y="10147"/>
                </a:lnTo>
                <a:lnTo>
                  <a:pt x="9855" y="10098"/>
                </a:lnTo>
                <a:lnTo>
                  <a:pt x="9758" y="10001"/>
                </a:lnTo>
                <a:lnTo>
                  <a:pt x="9685" y="9952"/>
                </a:lnTo>
                <a:lnTo>
                  <a:pt x="9612" y="9928"/>
                </a:lnTo>
                <a:lnTo>
                  <a:pt x="9539" y="9952"/>
                </a:lnTo>
                <a:lnTo>
                  <a:pt x="9466" y="10001"/>
                </a:lnTo>
                <a:lnTo>
                  <a:pt x="9393" y="10098"/>
                </a:lnTo>
                <a:lnTo>
                  <a:pt x="9320" y="10147"/>
                </a:lnTo>
                <a:lnTo>
                  <a:pt x="9271" y="10171"/>
                </a:lnTo>
                <a:lnTo>
                  <a:pt x="9198" y="10196"/>
                </a:lnTo>
                <a:lnTo>
                  <a:pt x="9149" y="10171"/>
                </a:lnTo>
                <a:lnTo>
                  <a:pt x="9076" y="10123"/>
                </a:lnTo>
                <a:lnTo>
                  <a:pt x="9028" y="10050"/>
                </a:lnTo>
                <a:lnTo>
                  <a:pt x="8955" y="9952"/>
                </a:lnTo>
                <a:lnTo>
                  <a:pt x="8906" y="9879"/>
                </a:lnTo>
                <a:lnTo>
                  <a:pt x="8833" y="9831"/>
                </a:lnTo>
                <a:lnTo>
                  <a:pt x="8736" y="9831"/>
                </a:lnTo>
                <a:lnTo>
                  <a:pt x="8663" y="9879"/>
                </a:lnTo>
                <a:lnTo>
                  <a:pt x="8517" y="9977"/>
                </a:lnTo>
                <a:lnTo>
                  <a:pt x="8273" y="10074"/>
                </a:lnTo>
                <a:lnTo>
                  <a:pt x="8152" y="10098"/>
                </a:lnTo>
                <a:lnTo>
                  <a:pt x="8030" y="10098"/>
                </a:lnTo>
                <a:lnTo>
                  <a:pt x="8006" y="10050"/>
                </a:lnTo>
                <a:lnTo>
                  <a:pt x="7981" y="10025"/>
                </a:lnTo>
                <a:lnTo>
                  <a:pt x="7981" y="9952"/>
                </a:lnTo>
                <a:lnTo>
                  <a:pt x="7981" y="9879"/>
                </a:lnTo>
                <a:lnTo>
                  <a:pt x="7957" y="9831"/>
                </a:lnTo>
                <a:lnTo>
                  <a:pt x="7933" y="9782"/>
                </a:lnTo>
                <a:lnTo>
                  <a:pt x="7884" y="9733"/>
                </a:lnTo>
                <a:lnTo>
                  <a:pt x="7811" y="9709"/>
                </a:lnTo>
                <a:close/>
                <a:moveTo>
                  <a:pt x="13967" y="5135"/>
                </a:moveTo>
                <a:lnTo>
                  <a:pt x="14186" y="5159"/>
                </a:lnTo>
                <a:lnTo>
                  <a:pt x="14381" y="5207"/>
                </a:lnTo>
                <a:lnTo>
                  <a:pt x="14430" y="5256"/>
                </a:lnTo>
                <a:lnTo>
                  <a:pt x="14527" y="5305"/>
                </a:lnTo>
                <a:lnTo>
                  <a:pt x="14576" y="5305"/>
                </a:lnTo>
                <a:lnTo>
                  <a:pt x="14576" y="5548"/>
                </a:lnTo>
                <a:lnTo>
                  <a:pt x="14600" y="5791"/>
                </a:lnTo>
                <a:lnTo>
                  <a:pt x="14624" y="7081"/>
                </a:lnTo>
                <a:lnTo>
                  <a:pt x="14624" y="9587"/>
                </a:lnTo>
                <a:lnTo>
                  <a:pt x="13481" y="10561"/>
                </a:lnTo>
                <a:lnTo>
                  <a:pt x="12288" y="11510"/>
                </a:lnTo>
                <a:lnTo>
                  <a:pt x="10926" y="12507"/>
                </a:lnTo>
                <a:lnTo>
                  <a:pt x="10269" y="12945"/>
                </a:lnTo>
                <a:lnTo>
                  <a:pt x="9952" y="13164"/>
                </a:lnTo>
                <a:lnTo>
                  <a:pt x="9660" y="13432"/>
                </a:lnTo>
                <a:lnTo>
                  <a:pt x="9636" y="13407"/>
                </a:lnTo>
                <a:lnTo>
                  <a:pt x="9320" y="13261"/>
                </a:lnTo>
                <a:lnTo>
                  <a:pt x="9028" y="13091"/>
                </a:lnTo>
                <a:lnTo>
                  <a:pt x="8760" y="12897"/>
                </a:lnTo>
                <a:lnTo>
                  <a:pt x="8492" y="12702"/>
                </a:lnTo>
                <a:lnTo>
                  <a:pt x="7957" y="12264"/>
                </a:lnTo>
                <a:lnTo>
                  <a:pt x="7422" y="11826"/>
                </a:lnTo>
                <a:lnTo>
                  <a:pt x="6108" y="10853"/>
                </a:lnTo>
                <a:lnTo>
                  <a:pt x="4770" y="9879"/>
                </a:lnTo>
                <a:lnTo>
                  <a:pt x="4405" y="9587"/>
                </a:lnTo>
                <a:lnTo>
                  <a:pt x="4040" y="9295"/>
                </a:lnTo>
                <a:lnTo>
                  <a:pt x="4137" y="9222"/>
                </a:lnTo>
                <a:lnTo>
                  <a:pt x="4161" y="9198"/>
                </a:lnTo>
                <a:lnTo>
                  <a:pt x="4186" y="9125"/>
                </a:lnTo>
                <a:lnTo>
                  <a:pt x="4186" y="8979"/>
                </a:lnTo>
                <a:lnTo>
                  <a:pt x="4161" y="8784"/>
                </a:lnTo>
                <a:lnTo>
                  <a:pt x="4137" y="8614"/>
                </a:lnTo>
                <a:lnTo>
                  <a:pt x="4088" y="8444"/>
                </a:lnTo>
                <a:lnTo>
                  <a:pt x="4064" y="7835"/>
                </a:lnTo>
                <a:lnTo>
                  <a:pt x="4040" y="7251"/>
                </a:lnTo>
                <a:lnTo>
                  <a:pt x="4040" y="6010"/>
                </a:lnTo>
                <a:lnTo>
                  <a:pt x="4040" y="5524"/>
                </a:lnTo>
                <a:lnTo>
                  <a:pt x="4015" y="5329"/>
                </a:lnTo>
                <a:lnTo>
                  <a:pt x="4015" y="5280"/>
                </a:lnTo>
                <a:lnTo>
                  <a:pt x="4137" y="5305"/>
                </a:lnTo>
                <a:lnTo>
                  <a:pt x="4599" y="5305"/>
                </a:lnTo>
                <a:lnTo>
                  <a:pt x="5086" y="5256"/>
                </a:lnTo>
                <a:lnTo>
                  <a:pt x="6278" y="5207"/>
                </a:lnTo>
                <a:lnTo>
                  <a:pt x="7495" y="5135"/>
                </a:lnTo>
                <a:lnTo>
                  <a:pt x="8346" y="5135"/>
                </a:lnTo>
                <a:lnTo>
                  <a:pt x="9198" y="5183"/>
                </a:lnTo>
                <a:lnTo>
                  <a:pt x="10901" y="5305"/>
                </a:lnTo>
                <a:lnTo>
                  <a:pt x="11339" y="5329"/>
                </a:lnTo>
                <a:lnTo>
                  <a:pt x="11777" y="5305"/>
                </a:lnTo>
                <a:lnTo>
                  <a:pt x="12653" y="5232"/>
                </a:lnTo>
                <a:lnTo>
                  <a:pt x="13067" y="5183"/>
                </a:lnTo>
                <a:lnTo>
                  <a:pt x="13505" y="5135"/>
                </a:lnTo>
                <a:close/>
                <a:moveTo>
                  <a:pt x="365" y="7227"/>
                </a:moveTo>
                <a:lnTo>
                  <a:pt x="511" y="7373"/>
                </a:lnTo>
                <a:lnTo>
                  <a:pt x="682" y="7495"/>
                </a:lnTo>
                <a:lnTo>
                  <a:pt x="876" y="7592"/>
                </a:lnTo>
                <a:lnTo>
                  <a:pt x="1095" y="7689"/>
                </a:lnTo>
                <a:lnTo>
                  <a:pt x="1509" y="7835"/>
                </a:lnTo>
                <a:lnTo>
                  <a:pt x="1679" y="7933"/>
                </a:lnTo>
                <a:lnTo>
                  <a:pt x="1850" y="8006"/>
                </a:lnTo>
                <a:lnTo>
                  <a:pt x="2166" y="8225"/>
                </a:lnTo>
                <a:lnTo>
                  <a:pt x="2482" y="8492"/>
                </a:lnTo>
                <a:lnTo>
                  <a:pt x="2774" y="8760"/>
                </a:lnTo>
                <a:lnTo>
                  <a:pt x="3042" y="9052"/>
                </a:lnTo>
                <a:lnTo>
                  <a:pt x="3626" y="9612"/>
                </a:lnTo>
                <a:lnTo>
                  <a:pt x="3918" y="9879"/>
                </a:lnTo>
                <a:lnTo>
                  <a:pt x="4234" y="10123"/>
                </a:lnTo>
                <a:lnTo>
                  <a:pt x="4940" y="10634"/>
                </a:lnTo>
                <a:lnTo>
                  <a:pt x="5646" y="11169"/>
                </a:lnTo>
                <a:lnTo>
                  <a:pt x="6351" y="11680"/>
                </a:lnTo>
                <a:lnTo>
                  <a:pt x="7057" y="12191"/>
                </a:lnTo>
                <a:lnTo>
                  <a:pt x="7373" y="12410"/>
                </a:lnTo>
                <a:lnTo>
                  <a:pt x="7665" y="12629"/>
                </a:lnTo>
                <a:lnTo>
                  <a:pt x="8249" y="13116"/>
                </a:lnTo>
                <a:lnTo>
                  <a:pt x="8541" y="13334"/>
                </a:lnTo>
                <a:lnTo>
                  <a:pt x="8833" y="13553"/>
                </a:lnTo>
                <a:lnTo>
                  <a:pt x="9149" y="13724"/>
                </a:lnTo>
                <a:lnTo>
                  <a:pt x="9490" y="13894"/>
                </a:lnTo>
                <a:lnTo>
                  <a:pt x="9563" y="13918"/>
                </a:lnTo>
                <a:lnTo>
                  <a:pt x="9612" y="13918"/>
                </a:lnTo>
                <a:lnTo>
                  <a:pt x="9709" y="13870"/>
                </a:lnTo>
                <a:lnTo>
                  <a:pt x="9758" y="13797"/>
                </a:lnTo>
                <a:lnTo>
                  <a:pt x="9806" y="13675"/>
                </a:lnTo>
                <a:lnTo>
                  <a:pt x="9977" y="13626"/>
                </a:lnTo>
                <a:lnTo>
                  <a:pt x="10171" y="13529"/>
                </a:lnTo>
                <a:lnTo>
                  <a:pt x="10512" y="13334"/>
                </a:lnTo>
                <a:lnTo>
                  <a:pt x="11169" y="12897"/>
                </a:lnTo>
                <a:lnTo>
                  <a:pt x="11923" y="12361"/>
                </a:lnTo>
                <a:lnTo>
                  <a:pt x="12678" y="11802"/>
                </a:lnTo>
                <a:lnTo>
                  <a:pt x="13408" y="11218"/>
                </a:lnTo>
                <a:lnTo>
                  <a:pt x="14138" y="10634"/>
                </a:lnTo>
                <a:lnTo>
                  <a:pt x="14843" y="10050"/>
                </a:lnTo>
                <a:lnTo>
                  <a:pt x="15549" y="9441"/>
                </a:lnTo>
                <a:lnTo>
                  <a:pt x="16060" y="9003"/>
                </a:lnTo>
                <a:lnTo>
                  <a:pt x="16571" y="8614"/>
                </a:lnTo>
                <a:lnTo>
                  <a:pt x="17106" y="8249"/>
                </a:lnTo>
                <a:lnTo>
                  <a:pt x="17690" y="7908"/>
                </a:lnTo>
                <a:lnTo>
                  <a:pt x="18152" y="7665"/>
                </a:lnTo>
                <a:lnTo>
                  <a:pt x="18420" y="7495"/>
                </a:lnTo>
                <a:lnTo>
                  <a:pt x="18542" y="7397"/>
                </a:lnTo>
                <a:lnTo>
                  <a:pt x="18663" y="7300"/>
                </a:lnTo>
                <a:lnTo>
                  <a:pt x="18639" y="7592"/>
                </a:lnTo>
                <a:lnTo>
                  <a:pt x="18639" y="7860"/>
                </a:lnTo>
                <a:lnTo>
                  <a:pt x="18639" y="8371"/>
                </a:lnTo>
                <a:lnTo>
                  <a:pt x="18615" y="9222"/>
                </a:lnTo>
                <a:lnTo>
                  <a:pt x="18566" y="10074"/>
                </a:lnTo>
                <a:lnTo>
                  <a:pt x="18542" y="10926"/>
                </a:lnTo>
                <a:lnTo>
                  <a:pt x="18542" y="11339"/>
                </a:lnTo>
                <a:lnTo>
                  <a:pt x="18542" y="11777"/>
                </a:lnTo>
                <a:lnTo>
                  <a:pt x="18590" y="12629"/>
                </a:lnTo>
                <a:lnTo>
                  <a:pt x="18615" y="13505"/>
                </a:lnTo>
                <a:lnTo>
                  <a:pt x="18615" y="14356"/>
                </a:lnTo>
                <a:lnTo>
                  <a:pt x="18590" y="15232"/>
                </a:lnTo>
                <a:lnTo>
                  <a:pt x="18517" y="16157"/>
                </a:lnTo>
                <a:lnTo>
                  <a:pt x="18444" y="17082"/>
                </a:lnTo>
                <a:lnTo>
                  <a:pt x="18420" y="17276"/>
                </a:lnTo>
                <a:lnTo>
                  <a:pt x="18104" y="17082"/>
                </a:lnTo>
                <a:lnTo>
                  <a:pt x="17812" y="16887"/>
                </a:lnTo>
                <a:lnTo>
                  <a:pt x="17203" y="16376"/>
                </a:lnTo>
                <a:lnTo>
                  <a:pt x="16595" y="15816"/>
                </a:lnTo>
                <a:lnTo>
                  <a:pt x="16279" y="15524"/>
                </a:lnTo>
                <a:lnTo>
                  <a:pt x="15962" y="15232"/>
                </a:lnTo>
                <a:lnTo>
                  <a:pt x="15622" y="14965"/>
                </a:lnTo>
                <a:lnTo>
                  <a:pt x="15257" y="14721"/>
                </a:lnTo>
                <a:lnTo>
                  <a:pt x="14843" y="14502"/>
                </a:lnTo>
                <a:lnTo>
                  <a:pt x="14430" y="14308"/>
                </a:lnTo>
                <a:lnTo>
                  <a:pt x="14040" y="14113"/>
                </a:lnTo>
                <a:lnTo>
                  <a:pt x="13846" y="14040"/>
                </a:lnTo>
                <a:lnTo>
                  <a:pt x="13602" y="14040"/>
                </a:lnTo>
                <a:lnTo>
                  <a:pt x="13578" y="14064"/>
                </a:lnTo>
                <a:lnTo>
                  <a:pt x="13554" y="14113"/>
                </a:lnTo>
                <a:lnTo>
                  <a:pt x="13554" y="14162"/>
                </a:lnTo>
                <a:lnTo>
                  <a:pt x="13627" y="14332"/>
                </a:lnTo>
                <a:lnTo>
                  <a:pt x="13748" y="14454"/>
                </a:lnTo>
                <a:lnTo>
                  <a:pt x="13894" y="14575"/>
                </a:lnTo>
                <a:lnTo>
                  <a:pt x="14040" y="14673"/>
                </a:lnTo>
                <a:lnTo>
                  <a:pt x="14405" y="14867"/>
                </a:lnTo>
                <a:lnTo>
                  <a:pt x="14722" y="15038"/>
                </a:lnTo>
                <a:lnTo>
                  <a:pt x="15160" y="15305"/>
                </a:lnTo>
                <a:lnTo>
                  <a:pt x="15573" y="15622"/>
                </a:lnTo>
                <a:lnTo>
                  <a:pt x="15962" y="15962"/>
                </a:lnTo>
                <a:lnTo>
                  <a:pt x="16327" y="16303"/>
                </a:lnTo>
                <a:lnTo>
                  <a:pt x="16644" y="16595"/>
                </a:lnTo>
                <a:lnTo>
                  <a:pt x="16984" y="16887"/>
                </a:lnTo>
                <a:lnTo>
                  <a:pt x="17641" y="17422"/>
                </a:lnTo>
                <a:lnTo>
                  <a:pt x="17933" y="17666"/>
                </a:lnTo>
                <a:lnTo>
                  <a:pt x="17933" y="17666"/>
                </a:lnTo>
                <a:lnTo>
                  <a:pt x="17155" y="17641"/>
                </a:lnTo>
                <a:lnTo>
                  <a:pt x="16376" y="17690"/>
                </a:lnTo>
                <a:lnTo>
                  <a:pt x="14795" y="17787"/>
                </a:lnTo>
                <a:lnTo>
                  <a:pt x="14211" y="17812"/>
                </a:lnTo>
                <a:lnTo>
                  <a:pt x="13602" y="17836"/>
                </a:lnTo>
                <a:lnTo>
                  <a:pt x="12410" y="17836"/>
                </a:lnTo>
                <a:lnTo>
                  <a:pt x="10001" y="17787"/>
                </a:lnTo>
                <a:lnTo>
                  <a:pt x="9393" y="17787"/>
                </a:lnTo>
                <a:lnTo>
                  <a:pt x="8760" y="17812"/>
                </a:lnTo>
                <a:lnTo>
                  <a:pt x="7495" y="17885"/>
                </a:lnTo>
                <a:lnTo>
                  <a:pt x="6254" y="17933"/>
                </a:lnTo>
                <a:lnTo>
                  <a:pt x="5621" y="17958"/>
                </a:lnTo>
                <a:lnTo>
                  <a:pt x="3796" y="17958"/>
                </a:lnTo>
                <a:lnTo>
                  <a:pt x="2604" y="17933"/>
                </a:lnTo>
                <a:lnTo>
                  <a:pt x="1947" y="17958"/>
                </a:lnTo>
                <a:lnTo>
                  <a:pt x="1314" y="18006"/>
                </a:lnTo>
                <a:lnTo>
                  <a:pt x="779" y="18104"/>
                </a:lnTo>
                <a:lnTo>
                  <a:pt x="974" y="17982"/>
                </a:lnTo>
                <a:lnTo>
                  <a:pt x="1144" y="17860"/>
                </a:lnTo>
                <a:lnTo>
                  <a:pt x="1436" y="17593"/>
                </a:lnTo>
                <a:lnTo>
                  <a:pt x="2263" y="16960"/>
                </a:lnTo>
                <a:lnTo>
                  <a:pt x="3042" y="16327"/>
                </a:lnTo>
                <a:lnTo>
                  <a:pt x="4648" y="14989"/>
                </a:lnTo>
                <a:lnTo>
                  <a:pt x="5208" y="14551"/>
                </a:lnTo>
                <a:lnTo>
                  <a:pt x="5378" y="14429"/>
                </a:lnTo>
                <a:lnTo>
                  <a:pt x="5475" y="14332"/>
                </a:lnTo>
                <a:lnTo>
                  <a:pt x="5524" y="14259"/>
                </a:lnTo>
                <a:lnTo>
                  <a:pt x="5524" y="14186"/>
                </a:lnTo>
                <a:lnTo>
                  <a:pt x="5524" y="14113"/>
                </a:lnTo>
                <a:lnTo>
                  <a:pt x="5475" y="14040"/>
                </a:lnTo>
                <a:lnTo>
                  <a:pt x="5427" y="13991"/>
                </a:lnTo>
                <a:lnTo>
                  <a:pt x="5378" y="13967"/>
                </a:lnTo>
                <a:lnTo>
                  <a:pt x="5256" y="13967"/>
                </a:lnTo>
                <a:lnTo>
                  <a:pt x="5159" y="13991"/>
                </a:lnTo>
                <a:lnTo>
                  <a:pt x="5037" y="14064"/>
                </a:lnTo>
                <a:lnTo>
                  <a:pt x="4818" y="14235"/>
                </a:lnTo>
                <a:lnTo>
                  <a:pt x="4648" y="14381"/>
                </a:lnTo>
                <a:lnTo>
                  <a:pt x="3869" y="15013"/>
                </a:lnTo>
                <a:lnTo>
                  <a:pt x="3115" y="15646"/>
                </a:lnTo>
                <a:lnTo>
                  <a:pt x="1387" y="17106"/>
                </a:lnTo>
                <a:lnTo>
                  <a:pt x="1168" y="17276"/>
                </a:lnTo>
                <a:lnTo>
                  <a:pt x="925" y="17471"/>
                </a:lnTo>
                <a:lnTo>
                  <a:pt x="706" y="17641"/>
                </a:lnTo>
                <a:lnTo>
                  <a:pt x="487" y="17860"/>
                </a:lnTo>
                <a:lnTo>
                  <a:pt x="463" y="17252"/>
                </a:lnTo>
                <a:lnTo>
                  <a:pt x="438" y="16668"/>
                </a:lnTo>
                <a:lnTo>
                  <a:pt x="487" y="15476"/>
                </a:lnTo>
                <a:lnTo>
                  <a:pt x="487" y="14673"/>
                </a:lnTo>
                <a:lnTo>
                  <a:pt x="463" y="13894"/>
                </a:lnTo>
                <a:lnTo>
                  <a:pt x="463" y="13116"/>
                </a:lnTo>
                <a:lnTo>
                  <a:pt x="463" y="12337"/>
                </a:lnTo>
                <a:lnTo>
                  <a:pt x="487" y="10755"/>
                </a:lnTo>
                <a:lnTo>
                  <a:pt x="487" y="9977"/>
                </a:lnTo>
                <a:lnTo>
                  <a:pt x="463" y="9198"/>
                </a:lnTo>
                <a:lnTo>
                  <a:pt x="438" y="8711"/>
                </a:lnTo>
                <a:lnTo>
                  <a:pt x="390" y="8225"/>
                </a:lnTo>
                <a:lnTo>
                  <a:pt x="341" y="7714"/>
                </a:lnTo>
                <a:lnTo>
                  <a:pt x="341" y="7470"/>
                </a:lnTo>
                <a:lnTo>
                  <a:pt x="365" y="7227"/>
                </a:lnTo>
                <a:close/>
                <a:moveTo>
                  <a:pt x="9587" y="0"/>
                </a:moveTo>
                <a:lnTo>
                  <a:pt x="9490" y="25"/>
                </a:lnTo>
                <a:lnTo>
                  <a:pt x="9393" y="98"/>
                </a:lnTo>
                <a:lnTo>
                  <a:pt x="9393" y="146"/>
                </a:lnTo>
                <a:lnTo>
                  <a:pt x="9198" y="219"/>
                </a:lnTo>
                <a:lnTo>
                  <a:pt x="9028" y="292"/>
                </a:lnTo>
                <a:lnTo>
                  <a:pt x="8687" y="511"/>
                </a:lnTo>
                <a:lnTo>
                  <a:pt x="8054" y="974"/>
                </a:lnTo>
                <a:lnTo>
                  <a:pt x="6887" y="1777"/>
                </a:lnTo>
                <a:lnTo>
                  <a:pt x="5719" y="2580"/>
                </a:lnTo>
                <a:lnTo>
                  <a:pt x="5013" y="3091"/>
                </a:lnTo>
                <a:lnTo>
                  <a:pt x="4332" y="3626"/>
                </a:lnTo>
                <a:lnTo>
                  <a:pt x="2945" y="4697"/>
                </a:lnTo>
                <a:lnTo>
                  <a:pt x="2239" y="5207"/>
                </a:lnTo>
                <a:lnTo>
                  <a:pt x="1509" y="5718"/>
                </a:lnTo>
                <a:lnTo>
                  <a:pt x="803" y="6229"/>
                </a:lnTo>
                <a:lnTo>
                  <a:pt x="463" y="6521"/>
                </a:lnTo>
                <a:lnTo>
                  <a:pt x="122" y="6789"/>
                </a:lnTo>
                <a:lnTo>
                  <a:pt x="98" y="6838"/>
                </a:lnTo>
                <a:lnTo>
                  <a:pt x="98" y="6886"/>
                </a:lnTo>
                <a:lnTo>
                  <a:pt x="98" y="6935"/>
                </a:lnTo>
                <a:lnTo>
                  <a:pt x="122" y="6959"/>
                </a:lnTo>
                <a:lnTo>
                  <a:pt x="49" y="7178"/>
                </a:lnTo>
                <a:lnTo>
                  <a:pt x="25" y="7397"/>
                </a:lnTo>
                <a:lnTo>
                  <a:pt x="0" y="7641"/>
                </a:lnTo>
                <a:lnTo>
                  <a:pt x="25" y="7884"/>
                </a:lnTo>
                <a:lnTo>
                  <a:pt x="49" y="8371"/>
                </a:lnTo>
                <a:lnTo>
                  <a:pt x="98" y="8833"/>
                </a:lnTo>
                <a:lnTo>
                  <a:pt x="98" y="10488"/>
                </a:lnTo>
                <a:lnTo>
                  <a:pt x="73" y="11315"/>
                </a:lnTo>
                <a:lnTo>
                  <a:pt x="49" y="12142"/>
                </a:lnTo>
                <a:lnTo>
                  <a:pt x="25" y="12970"/>
                </a:lnTo>
                <a:lnTo>
                  <a:pt x="49" y="13797"/>
                </a:lnTo>
                <a:lnTo>
                  <a:pt x="49" y="14624"/>
                </a:lnTo>
                <a:lnTo>
                  <a:pt x="49" y="15476"/>
                </a:lnTo>
                <a:lnTo>
                  <a:pt x="0" y="16911"/>
                </a:lnTo>
                <a:lnTo>
                  <a:pt x="0" y="17617"/>
                </a:lnTo>
                <a:lnTo>
                  <a:pt x="49" y="17982"/>
                </a:lnTo>
                <a:lnTo>
                  <a:pt x="98" y="18347"/>
                </a:lnTo>
                <a:lnTo>
                  <a:pt x="98" y="18396"/>
                </a:lnTo>
                <a:lnTo>
                  <a:pt x="146" y="18444"/>
                </a:lnTo>
                <a:lnTo>
                  <a:pt x="219" y="18493"/>
                </a:lnTo>
                <a:lnTo>
                  <a:pt x="341" y="18517"/>
                </a:lnTo>
                <a:lnTo>
                  <a:pt x="438" y="18469"/>
                </a:lnTo>
                <a:lnTo>
                  <a:pt x="1022" y="18469"/>
                </a:lnTo>
                <a:lnTo>
                  <a:pt x="1606" y="18420"/>
                </a:lnTo>
                <a:lnTo>
                  <a:pt x="2190" y="18396"/>
                </a:lnTo>
                <a:lnTo>
                  <a:pt x="3967" y="18396"/>
                </a:lnTo>
                <a:lnTo>
                  <a:pt x="5183" y="18420"/>
                </a:lnTo>
                <a:lnTo>
                  <a:pt x="6376" y="18396"/>
                </a:lnTo>
                <a:lnTo>
                  <a:pt x="7592" y="18347"/>
                </a:lnTo>
                <a:lnTo>
                  <a:pt x="8809" y="18274"/>
                </a:lnTo>
                <a:lnTo>
                  <a:pt x="10001" y="18274"/>
                </a:lnTo>
                <a:lnTo>
                  <a:pt x="12337" y="18298"/>
                </a:lnTo>
                <a:lnTo>
                  <a:pt x="13481" y="18298"/>
                </a:lnTo>
                <a:lnTo>
                  <a:pt x="14649" y="18274"/>
                </a:lnTo>
                <a:lnTo>
                  <a:pt x="15646" y="18201"/>
                </a:lnTo>
                <a:lnTo>
                  <a:pt x="16668" y="18128"/>
                </a:lnTo>
                <a:lnTo>
                  <a:pt x="17690" y="18128"/>
                </a:lnTo>
                <a:lnTo>
                  <a:pt x="18201" y="18152"/>
                </a:lnTo>
                <a:lnTo>
                  <a:pt x="18688" y="18201"/>
                </a:lnTo>
                <a:lnTo>
                  <a:pt x="18785" y="18201"/>
                </a:lnTo>
                <a:lnTo>
                  <a:pt x="18882" y="18177"/>
                </a:lnTo>
                <a:lnTo>
                  <a:pt x="18931" y="18128"/>
                </a:lnTo>
                <a:lnTo>
                  <a:pt x="18980" y="18055"/>
                </a:lnTo>
                <a:lnTo>
                  <a:pt x="19004" y="17958"/>
                </a:lnTo>
                <a:lnTo>
                  <a:pt x="18980" y="17885"/>
                </a:lnTo>
                <a:lnTo>
                  <a:pt x="18955" y="17812"/>
                </a:lnTo>
                <a:lnTo>
                  <a:pt x="18882" y="17763"/>
                </a:lnTo>
                <a:lnTo>
                  <a:pt x="18907" y="17690"/>
                </a:lnTo>
                <a:lnTo>
                  <a:pt x="19028" y="16327"/>
                </a:lnTo>
                <a:lnTo>
                  <a:pt x="19077" y="15427"/>
                </a:lnTo>
                <a:lnTo>
                  <a:pt x="19101" y="14502"/>
                </a:lnTo>
                <a:lnTo>
                  <a:pt x="19101" y="13602"/>
                </a:lnTo>
                <a:lnTo>
                  <a:pt x="19077" y="12678"/>
                </a:lnTo>
                <a:lnTo>
                  <a:pt x="19028" y="10999"/>
                </a:lnTo>
                <a:lnTo>
                  <a:pt x="19028" y="10147"/>
                </a:lnTo>
                <a:lnTo>
                  <a:pt x="19053" y="9295"/>
                </a:lnTo>
                <a:lnTo>
                  <a:pt x="19077" y="8541"/>
                </a:lnTo>
                <a:lnTo>
                  <a:pt x="19077" y="7787"/>
                </a:lnTo>
                <a:lnTo>
                  <a:pt x="19053" y="7251"/>
                </a:lnTo>
                <a:lnTo>
                  <a:pt x="19077" y="6984"/>
                </a:lnTo>
                <a:lnTo>
                  <a:pt x="19126" y="6716"/>
                </a:lnTo>
                <a:lnTo>
                  <a:pt x="19126" y="6692"/>
                </a:lnTo>
                <a:lnTo>
                  <a:pt x="19126" y="6643"/>
                </a:lnTo>
                <a:lnTo>
                  <a:pt x="19077" y="6594"/>
                </a:lnTo>
                <a:lnTo>
                  <a:pt x="19004" y="6570"/>
                </a:lnTo>
                <a:lnTo>
                  <a:pt x="18955" y="6570"/>
                </a:lnTo>
                <a:lnTo>
                  <a:pt x="18931" y="6594"/>
                </a:lnTo>
                <a:lnTo>
                  <a:pt x="18882" y="6570"/>
                </a:lnTo>
                <a:lnTo>
                  <a:pt x="18250" y="6254"/>
                </a:lnTo>
                <a:lnTo>
                  <a:pt x="17617" y="5889"/>
                </a:lnTo>
                <a:lnTo>
                  <a:pt x="17033" y="5499"/>
                </a:lnTo>
                <a:lnTo>
                  <a:pt x="16473" y="5062"/>
                </a:lnTo>
                <a:lnTo>
                  <a:pt x="15816" y="4575"/>
                </a:lnTo>
                <a:lnTo>
                  <a:pt x="15160" y="4088"/>
                </a:lnTo>
                <a:lnTo>
                  <a:pt x="14503" y="3602"/>
                </a:lnTo>
                <a:lnTo>
                  <a:pt x="13870" y="3115"/>
                </a:lnTo>
                <a:lnTo>
                  <a:pt x="12605" y="2117"/>
                </a:lnTo>
                <a:lnTo>
                  <a:pt x="11972" y="1631"/>
                </a:lnTo>
                <a:lnTo>
                  <a:pt x="11339" y="1168"/>
                </a:lnTo>
                <a:lnTo>
                  <a:pt x="10682" y="706"/>
                </a:lnTo>
                <a:lnTo>
                  <a:pt x="10050" y="219"/>
                </a:lnTo>
                <a:lnTo>
                  <a:pt x="10001" y="171"/>
                </a:lnTo>
                <a:lnTo>
                  <a:pt x="9928" y="73"/>
                </a:lnTo>
                <a:lnTo>
                  <a:pt x="9879" y="49"/>
                </a:lnTo>
                <a:lnTo>
                  <a:pt x="9806" y="49"/>
                </a:lnTo>
                <a:lnTo>
                  <a:pt x="9709" y="25"/>
                </a:lnTo>
                <a:lnTo>
                  <a:pt x="95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1"/>
          <p:cNvSpPr/>
          <p:nvPr/>
        </p:nvSpPr>
        <p:spPr>
          <a:xfrm>
            <a:off x="1788141" y="1720008"/>
            <a:ext cx="298432" cy="301394"/>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1"/>
          <p:cNvSpPr/>
          <p:nvPr/>
        </p:nvSpPr>
        <p:spPr>
          <a:xfrm>
            <a:off x="2250924" y="1710741"/>
            <a:ext cx="311077" cy="310229"/>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1"/>
          <p:cNvSpPr/>
          <p:nvPr/>
        </p:nvSpPr>
        <p:spPr>
          <a:xfrm>
            <a:off x="2726767" y="1720441"/>
            <a:ext cx="289580" cy="290845"/>
          </a:xfrm>
          <a:custGeom>
            <a:avLst/>
            <a:gdLst/>
            <a:ahLst/>
            <a:cxnLst/>
            <a:rect l="l" t="t" r="r" b="b"/>
            <a:pathLst>
              <a:path w="16717" h="16790" extrusionOk="0">
                <a:moveTo>
                  <a:pt x="8687" y="511"/>
                </a:moveTo>
                <a:lnTo>
                  <a:pt x="9174" y="1046"/>
                </a:lnTo>
                <a:lnTo>
                  <a:pt x="9660" y="1606"/>
                </a:lnTo>
                <a:lnTo>
                  <a:pt x="10025" y="2068"/>
                </a:lnTo>
                <a:lnTo>
                  <a:pt x="10196" y="2312"/>
                </a:lnTo>
                <a:lnTo>
                  <a:pt x="10390" y="2531"/>
                </a:lnTo>
                <a:lnTo>
                  <a:pt x="10585" y="2701"/>
                </a:lnTo>
                <a:lnTo>
                  <a:pt x="10780" y="2871"/>
                </a:lnTo>
                <a:lnTo>
                  <a:pt x="11023" y="2969"/>
                </a:lnTo>
                <a:lnTo>
                  <a:pt x="11242" y="3042"/>
                </a:lnTo>
                <a:lnTo>
                  <a:pt x="11485" y="3066"/>
                </a:lnTo>
                <a:lnTo>
                  <a:pt x="11729" y="3042"/>
                </a:lnTo>
                <a:lnTo>
                  <a:pt x="11972" y="2969"/>
                </a:lnTo>
                <a:lnTo>
                  <a:pt x="12215" y="2847"/>
                </a:lnTo>
                <a:lnTo>
                  <a:pt x="12337" y="2750"/>
                </a:lnTo>
                <a:lnTo>
                  <a:pt x="12434" y="2652"/>
                </a:lnTo>
                <a:lnTo>
                  <a:pt x="12605" y="2433"/>
                </a:lnTo>
                <a:lnTo>
                  <a:pt x="12726" y="2190"/>
                </a:lnTo>
                <a:lnTo>
                  <a:pt x="12824" y="1922"/>
                </a:lnTo>
                <a:lnTo>
                  <a:pt x="12921" y="1679"/>
                </a:lnTo>
                <a:lnTo>
                  <a:pt x="13043" y="1411"/>
                </a:lnTo>
                <a:lnTo>
                  <a:pt x="13164" y="1168"/>
                </a:lnTo>
                <a:lnTo>
                  <a:pt x="13335" y="973"/>
                </a:lnTo>
                <a:lnTo>
                  <a:pt x="13456" y="852"/>
                </a:lnTo>
                <a:lnTo>
                  <a:pt x="13602" y="779"/>
                </a:lnTo>
                <a:lnTo>
                  <a:pt x="13724" y="706"/>
                </a:lnTo>
                <a:lnTo>
                  <a:pt x="13870" y="657"/>
                </a:lnTo>
                <a:lnTo>
                  <a:pt x="13991" y="608"/>
                </a:lnTo>
                <a:lnTo>
                  <a:pt x="14137" y="584"/>
                </a:lnTo>
                <a:lnTo>
                  <a:pt x="14283" y="584"/>
                </a:lnTo>
                <a:lnTo>
                  <a:pt x="14429" y="608"/>
                </a:lnTo>
                <a:lnTo>
                  <a:pt x="14721" y="681"/>
                </a:lnTo>
                <a:lnTo>
                  <a:pt x="14989" y="779"/>
                </a:lnTo>
                <a:lnTo>
                  <a:pt x="15232" y="949"/>
                </a:lnTo>
                <a:lnTo>
                  <a:pt x="15451" y="1119"/>
                </a:lnTo>
                <a:lnTo>
                  <a:pt x="15403" y="1168"/>
                </a:lnTo>
                <a:lnTo>
                  <a:pt x="15354" y="1217"/>
                </a:lnTo>
                <a:lnTo>
                  <a:pt x="15354" y="1265"/>
                </a:lnTo>
                <a:lnTo>
                  <a:pt x="15354" y="1314"/>
                </a:lnTo>
                <a:lnTo>
                  <a:pt x="15403" y="1363"/>
                </a:lnTo>
                <a:lnTo>
                  <a:pt x="15646" y="1363"/>
                </a:lnTo>
                <a:lnTo>
                  <a:pt x="15670" y="1387"/>
                </a:lnTo>
                <a:lnTo>
                  <a:pt x="15768" y="1533"/>
                </a:lnTo>
                <a:lnTo>
                  <a:pt x="15646" y="1557"/>
                </a:lnTo>
                <a:lnTo>
                  <a:pt x="15500" y="1606"/>
                </a:lnTo>
                <a:lnTo>
                  <a:pt x="15427" y="1630"/>
                </a:lnTo>
                <a:lnTo>
                  <a:pt x="15378" y="1703"/>
                </a:lnTo>
                <a:lnTo>
                  <a:pt x="15354" y="1752"/>
                </a:lnTo>
                <a:lnTo>
                  <a:pt x="15378" y="1801"/>
                </a:lnTo>
                <a:lnTo>
                  <a:pt x="15451" y="1825"/>
                </a:lnTo>
                <a:lnTo>
                  <a:pt x="15500" y="1849"/>
                </a:lnTo>
                <a:lnTo>
                  <a:pt x="15646" y="1874"/>
                </a:lnTo>
                <a:lnTo>
                  <a:pt x="15914" y="1874"/>
                </a:lnTo>
                <a:lnTo>
                  <a:pt x="16011" y="2068"/>
                </a:lnTo>
                <a:lnTo>
                  <a:pt x="15841" y="2044"/>
                </a:lnTo>
                <a:lnTo>
                  <a:pt x="15695" y="2044"/>
                </a:lnTo>
                <a:lnTo>
                  <a:pt x="15573" y="2068"/>
                </a:lnTo>
                <a:lnTo>
                  <a:pt x="15451" y="2141"/>
                </a:lnTo>
                <a:lnTo>
                  <a:pt x="15427" y="2141"/>
                </a:lnTo>
                <a:lnTo>
                  <a:pt x="15451" y="2166"/>
                </a:lnTo>
                <a:lnTo>
                  <a:pt x="15500" y="2239"/>
                </a:lnTo>
                <a:lnTo>
                  <a:pt x="15573" y="2287"/>
                </a:lnTo>
                <a:lnTo>
                  <a:pt x="15743" y="2360"/>
                </a:lnTo>
                <a:lnTo>
                  <a:pt x="16084" y="2458"/>
                </a:lnTo>
                <a:lnTo>
                  <a:pt x="16084" y="2652"/>
                </a:lnTo>
                <a:lnTo>
                  <a:pt x="16060" y="2823"/>
                </a:lnTo>
                <a:lnTo>
                  <a:pt x="15646" y="2725"/>
                </a:lnTo>
                <a:lnTo>
                  <a:pt x="15427" y="2652"/>
                </a:lnTo>
                <a:lnTo>
                  <a:pt x="15330" y="2628"/>
                </a:lnTo>
                <a:lnTo>
                  <a:pt x="15184" y="2628"/>
                </a:lnTo>
                <a:lnTo>
                  <a:pt x="15184" y="2652"/>
                </a:lnTo>
                <a:lnTo>
                  <a:pt x="15281" y="2750"/>
                </a:lnTo>
                <a:lnTo>
                  <a:pt x="15378" y="2847"/>
                </a:lnTo>
                <a:lnTo>
                  <a:pt x="15622" y="2993"/>
                </a:lnTo>
                <a:lnTo>
                  <a:pt x="15768" y="3090"/>
                </a:lnTo>
                <a:lnTo>
                  <a:pt x="15962" y="3139"/>
                </a:lnTo>
                <a:lnTo>
                  <a:pt x="15841" y="3309"/>
                </a:lnTo>
                <a:lnTo>
                  <a:pt x="15768" y="3407"/>
                </a:lnTo>
                <a:lnTo>
                  <a:pt x="15670" y="3334"/>
                </a:lnTo>
                <a:lnTo>
                  <a:pt x="15573" y="3285"/>
                </a:lnTo>
                <a:lnTo>
                  <a:pt x="15378" y="3212"/>
                </a:lnTo>
                <a:lnTo>
                  <a:pt x="14989" y="3017"/>
                </a:lnTo>
                <a:lnTo>
                  <a:pt x="14794" y="2944"/>
                </a:lnTo>
                <a:lnTo>
                  <a:pt x="14600" y="2896"/>
                </a:lnTo>
                <a:lnTo>
                  <a:pt x="14575" y="2896"/>
                </a:lnTo>
                <a:lnTo>
                  <a:pt x="14575" y="2920"/>
                </a:lnTo>
                <a:lnTo>
                  <a:pt x="14673" y="3090"/>
                </a:lnTo>
                <a:lnTo>
                  <a:pt x="14819" y="3236"/>
                </a:lnTo>
                <a:lnTo>
                  <a:pt x="14965" y="3358"/>
                </a:lnTo>
                <a:lnTo>
                  <a:pt x="15135" y="3455"/>
                </a:lnTo>
                <a:lnTo>
                  <a:pt x="15427" y="3626"/>
                </a:lnTo>
                <a:lnTo>
                  <a:pt x="15086" y="3747"/>
                </a:lnTo>
                <a:lnTo>
                  <a:pt x="14989" y="3674"/>
                </a:lnTo>
                <a:lnTo>
                  <a:pt x="14867" y="3650"/>
                </a:lnTo>
                <a:lnTo>
                  <a:pt x="14770" y="3601"/>
                </a:lnTo>
                <a:lnTo>
                  <a:pt x="14673" y="3528"/>
                </a:lnTo>
                <a:lnTo>
                  <a:pt x="14527" y="3407"/>
                </a:lnTo>
                <a:lnTo>
                  <a:pt x="14429" y="3358"/>
                </a:lnTo>
                <a:lnTo>
                  <a:pt x="14332" y="3334"/>
                </a:lnTo>
                <a:lnTo>
                  <a:pt x="14308" y="3334"/>
                </a:lnTo>
                <a:lnTo>
                  <a:pt x="14259" y="3358"/>
                </a:lnTo>
                <a:lnTo>
                  <a:pt x="14235" y="3431"/>
                </a:lnTo>
                <a:lnTo>
                  <a:pt x="14259" y="3528"/>
                </a:lnTo>
                <a:lnTo>
                  <a:pt x="14308" y="3650"/>
                </a:lnTo>
                <a:lnTo>
                  <a:pt x="14478" y="3845"/>
                </a:lnTo>
                <a:lnTo>
                  <a:pt x="14551" y="3918"/>
                </a:lnTo>
                <a:lnTo>
                  <a:pt x="14308" y="4015"/>
                </a:lnTo>
                <a:lnTo>
                  <a:pt x="14186" y="3942"/>
                </a:lnTo>
                <a:lnTo>
                  <a:pt x="14064" y="3893"/>
                </a:lnTo>
                <a:lnTo>
                  <a:pt x="14016" y="3869"/>
                </a:lnTo>
                <a:lnTo>
                  <a:pt x="13943" y="3845"/>
                </a:lnTo>
                <a:lnTo>
                  <a:pt x="13918" y="3869"/>
                </a:lnTo>
                <a:lnTo>
                  <a:pt x="13894" y="3893"/>
                </a:lnTo>
                <a:lnTo>
                  <a:pt x="13894" y="3966"/>
                </a:lnTo>
                <a:lnTo>
                  <a:pt x="13918" y="4039"/>
                </a:lnTo>
                <a:lnTo>
                  <a:pt x="13991" y="4161"/>
                </a:lnTo>
                <a:lnTo>
                  <a:pt x="14040" y="4210"/>
                </a:lnTo>
                <a:lnTo>
                  <a:pt x="13967" y="4283"/>
                </a:lnTo>
                <a:lnTo>
                  <a:pt x="13870" y="4404"/>
                </a:lnTo>
                <a:lnTo>
                  <a:pt x="13845" y="4331"/>
                </a:lnTo>
                <a:lnTo>
                  <a:pt x="13797" y="4234"/>
                </a:lnTo>
                <a:lnTo>
                  <a:pt x="13724" y="4161"/>
                </a:lnTo>
                <a:lnTo>
                  <a:pt x="13651" y="4161"/>
                </a:lnTo>
                <a:lnTo>
                  <a:pt x="13626" y="4234"/>
                </a:lnTo>
                <a:lnTo>
                  <a:pt x="13602" y="4283"/>
                </a:lnTo>
                <a:lnTo>
                  <a:pt x="13602" y="4380"/>
                </a:lnTo>
                <a:lnTo>
                  <a:pt x="13602" y="4428"/>
                </a:lnTo>
                <a:lnTo>
                  <a:pt x="13675" y="4550"/>
                </a:lnTo>
                <a:lnTo>
                  <a:pt x="13748" y="4647"/>
                </a:lnTo>
                <a:lnTo>
                  <a:pt x="13699" y="4842"/>
                </a:lnTo>
                <a:lnTo>
                  <a:pt x="13675" y="5037"/>
                </a:lnTo>
                <a:lnTo>
                  <a:pt x="13699" y="5231"/>
                </a:lnTo>
                <a:lnTo>
                  <a:pt x="13724" y="5426"/>
                </a:lnTo>
                <a:lnTo>
                  <a:pt x="13797" y="5621"/>
                </a:lnTo>
                <a:lnTo>
                  <a:pt x="13870" y="5815"/>
                </a:lnTo>
                <a:lnTo>
                  <a:pt x="13967" y="5986"/>
                </a:lnTo>
                <a:lnTo>
                  <a:pt x="14089" y="6132"/>
                </a:lnTo>
                <a:lnTo>
                  <a:pt x="14308" y="6351"/>
                </a:lnTo>
                <a:lnTo>
                  <a:pt x="14527" y="6570"/>
                </a:lnTo>
                <a:lnTo>
                  <a:pt x="14746" y="6764"/>
                </a:lnTo>
                <a:lnTo>
                  <a:pt x="14965" y="6983"/>
                </a:lnTo>
                <a:lnTo>
                  <a:pt x="15597" y="7640"/>
                </a:lnTo>
                <a:lnTo>
                  <a:pt x="15914" y="7981"/>
                </a:lnTo>
                <a:lnTo>
                  <a:pt x="16254" y="8273"/>
                </a:lnTo>
                <a:lnTo>
                  <a:pt x="16279" y="8297"/>
                </a:lnTo>
                <a:lnTo>
                  <a:pt x="16230" y="8443"/>
                </a:lnTo>
                <a:lnTo>
                  <a:pt x="16133" y="8346"/>
                </a:lnTo>
                <a:lnTo>
                  <a:pt x="16035" y="8249"/>
                </a:lnTo>
                <a:lnTo>
                  <a:pt x="15768" y="8078"/>
                </a:lnTo>
                <a:lnTo>
                  <a:pt x="15573" y="7981"/>
                </a:lnTo>
                <a:lnTo>
                  <a:pt x="15378" y="7884"/>
                </a:lnTo>
                <a:lnTo>
                  <a:pt x="15159" y="7811"/>
                </a:lnTo>
                <a:lnTo>
                  <a:pt x="14940" y="7738"/>
                </a:lnTo>
                <a:lnTo>
                  <a:pt x="14892" y="7762"/>
                </a:lnTo>
                <a:lnTo>
                  <a:pt x="14892" y="7786"/>
                </a:lnTo>
                <a:lnTo>
                  <a:pt x="15013" y="7932"/>
                </a:lnTo>
                <a:lnTo>
                  <a:pt x="15159" y="8078"/>
                </a:lnTo>
                <a:lnTo>
                  <a:pt x="15476" y="8297"/>
                </a:lnTo>
                <a:lnTo>
                  <a:pt x="15695" y="8468"/>
                </a:lnTo>
                <a:lnTo>
                  <a:pt x="15889" y="8614"/>
                </a:lnTo>
                <a:lnTo>
                  <a:pt x="15987" y="8687"/>
                </a:lnTo>
                <a:lnTo>
                  <a:pt x="16060" y="8711"/>
                </a:lnTo>
                <a:lnTo>
                  <a:pt x="15865" y="9003"/>
                </a:lnTo>
                <a:lnTo>
                  <a:pt x="15816" y="9076"/>
                </a:lnTo>
                <a:lnTo>
                  <a:pt x="15816" y="9052"/>
                </a:lnTo>
                <a:lnTo>
                  <a:pt x="15768" y="8954"/>
                </a:lnTo>
                <a:lnTo>
                  <a:pt x="15695" y="8881"/>
                </a:lnTo>
                <a:lnTo>
                  <a:pt x="15597" y="8833"/>
                </a:lnTo>
                <a:lnTo>
                  <a:pt x="15524" y="8784"/>
                </a:lnTo>
                <a:lnTo>
                  <a:pt x="15135" y="8614"/>
                </a:lnTo>
                <a:lnTo>
                  <a:pt x="14916" y="8516"/>
                </a:lnTo>
                <a:lnTo>
                  <a:pt x="14721" y="8395"/>
                </a:lnTo>
                <a:lnTo>
                  <a:pt x="14527" y="8273"/>
                </a:lnTo>
                <a:lnTo>
                  <a:pt x="14332" y="8176"/>
                </a:lnTo>
                <a:lnTo>
                  <a:pt x="14283" y="8176"/>
                </a:lnTo>
                <a:lnTo>
                  <a:pt x="14283" y="8200"/>
                </a:lnTo>
                <a:lnTo>
                  <a:pt x="14259" y="8249"/>
                </a:lnTo>
                <a:lnTo>
                  <a:pt x="14308" y="8346"/>
                </a:lnTo>
                <a:lnTo>
                  <a:pt x="14356" y="8419"/>
                </a:lnTo>
                <a:lnTo>
                  <a:pt x="14527" y="8589"/>
                </a:lnTo>
                <a:lnTo>
                  <a:pt x="14721" y="8735"/>
                </a:lnTo>
                <a:lnTo>
                  <a:pt x="14892" y="8833"/>
                </a:lnTo>
                <a:lnTo>
                  <a:pt x="15086" y="8954"/>
                </a:lnTo>
                <a:lnTo>
                  <a:pt x="15305" y="9076"/>
                </a:lnTo>
                <a:lnTo>
                  <a:pt x="15427" y="9100"/>
                </a:lnTo>
                <a:lnTo>
                  <a:pt x="15549" y="9149"/>
                </a:lnTo>
                <a:lnTo>
                  <a:pt x="15743" y="9149"/>
                </a:lnTo>
                <a:lnTo>
                  <a:pt x="15768" y="9125"/>
                </a:lnTo>
                <a:lnTo>
                  <a:pt x="15451" y="9587"/>
                </a:lnTo>
                <a:lnTo>
                  <a:pt x="15330" y="9490"/>
                </a:lnTo>
                <a:lnTo>
                  <a:pt x="15208" y="9417"/>
                </a:lnTo>
                <a:lnTo>
                  <a:pt x="14965" y="9246"/>
                </a:lnTo>
                <a:lnTo>
                  <a:pt x="14746" y="9100"/>
                </a:lnTo>
                <a:lnTo>
                  <a:pt x="14502" y="8954"/>
                </a:lnTo>
                <a:lnTo>
                  <a:pt x="14381" y="8881"/>
                </a:lnTo>
                <a:lnTo>
                  <a:pt x="14235" y="8833"/>
                </a:lnTo>
                <a:lnTo>
                  <a:pt x="14113" y="8808"/>
                </a:lnTo>
                <a:lnTo>
                  <a:pt x="13991" y="8808"/>
                </a:lnTo>
                <a:lnTo>
                  <a:pt x="13943" y="8833"/>
                </a:lnTo>
                <a:lnTo>
                  <a:pt x="13943" y="8857"/>
                </a:lnTo>
                <a:lnTo>
                  <a:pt x="14016" y="8954"/>
                </a:lnTo>
                <a:lnTo>
                  <a:pt x="14089" y="9052"/>
                </a:lnTo>
                <a:lnTo>
                  <a:pt x="14283" y="9222"/>
                </a:lnTo>
                <a:lnTo>
                  <a:pt x="14673" y="9514"/>
                </a:lnTo>
                <a:lnTo>
                  <a:pt x="14916" y="9709"/>
                </a:lnTo>
                <a:lnTo>
                  <a:pt x="15062" y="9806"/>
                </a:lnTo>
                <a:lnTo>
                  <a:pt x="15208" y="9903"/>
                </a:lnTo>
                <a:lnTo>
                  <a:pt x="15086" y="10049"/>
                </a:lnTo>
                <a:lnTo>
                  <a:pt x="15013" y="10122"/>
                </a:lnTo>
                <a:lnTo>
                  <a:pt x="14843" y="10001"/>
                </a:lnTo>
                <a:lnTo>
                  <a:pt x="14721" y="9928"/>
                </a:lnTo>
                <a:lnTo>
                  <a:pt x="14405" y="9782"/>
                </a:lnTo>
                <a:lnTo>
                  <a:pt x="14089" y="9636"/>
                </a:lnTo>
                <a:lnTo>
                  <a:pt x="13943" y="9538"/>
                </a:lnTo>
                <a:lnTo>
                  <a:pt x="13797" y="9441"/>
                </a:lnTo>
                <a:lnTo>
                  <a:pt x="13699" y="9319"/>
                </a:lnTo>
                <a:lnTo>
                  <a:pt x="13626" y="9149"/>
                </a:lnTo>
                <a:lnTo>
                  <a:pt x="13578" y="9149"/>
                </a:lnTo>
                <a:lnTo>
                  <a:pt x="13554" y="9295"/>
                </a:lnTo>
                <a:lnTo>
                  <a:pt x="13578" y="9392"/>
                </a:lnTo>
                <a:lnTo>
                  <a:pt x="13602" y="9514"/>
                </a:lnTo>
                <a:lnTo>
                  <a:pt x="13651" y="9611"/>
                </a:lnTo>
                <a:lnTo>
                  <a:pt x="13724" y="9709"/>
                </a:lnTo>
                <a:lnTo>
                  <a:pt x="13797" y="9782"/>
                </a:lnTo>
                <a:lnTo>
                  <a:pt x="13991" y="9952"/>
                </a:lnTo>
                <a:lnTo>
                  <a:pt x="14283" y="10122"/>
                </a:lnTo>
                <a:lnTo>
                  <a:pt x="14600" y="10268"/>
                </a:lnTo>
                <a:lnTo>
                  <a:pt x="14746" y="10390"/>
                </a:lnTo>
                <a:lnTo>
                  <a:pt x="14551" y="10512"/>
                </a:lnTo>
                <a:lnTo>
                  <a:pt x="14356" y="10633"/>
                </a:lnTo>
                <a:lnTo>
                  <a:pt x="14259" y="10512"/>
                </a:lnTo>
                <a:lnTo>
                  <a:pt x="14137" y="10414"/>
                </a:lnTo>
                <a:lnTo>
                  <a:pt x="13894" y="10244"/>
                </a:lnTo>
                <a:lnTo>
                  <a:pt x="13724" y="10122"/>
                </a:lnTo>
                <a:lnTo>
                  <a:pt x="13578" y="9976"/>
                </a:lnTo>
                <a:lnTo>
                  <a:pt x="13456" y="9855"/>
                </a:lnTo>
                <a:lnTo>
                  <a:pt x="13408" y="9782"/>
                </a:lnTo>
                <a:lnTo>
                  <a:pt x="13359" y="9733"/>
                </a:lnTo>
                <a:lnTo>
                  <a:pt x="13310" y="9733"/>
                </a:lnTo>
                <a:lnTo>
                  <a:pt x="13286" y="9757"/>
                </a:lnTo>
                <a:lnTo>
                  <a:pt x="13262" y="9830"/>
                </a:lnTo>
                <a:lnTo>
                  <a:pt x="13262" y="9928"/>
                </a:lnTo>
                <a:lnTo>
                  <a:pt x="13262" y="10001"/>
                </a:lnTo>
                <a:lnTo>
                  <a:pt x="13310" y="10098"/>
                </a:lnTo>
                <a:lnTo>
                  <a:pt x="13408" y="10244"/>
                </a:lnTo>
                <a:lnTo>
                  <a:pt x="13529" y="10390"/>
                </a:lnTo>
                <a:lnTo>
                  <a:pt x="13699" y="10536"/>
                </a:lnTo>
                <a:lnTo>
                  <a:pt x="13894" y="10682"/>
                </a:lnTo>
                <a:lnTo>
                  <a:pt x="13991" y="10779"/>
                </a:lnTo>
                <a:lnTo>
                  <a:pt x="13894" y="10828"/>
                </a:lnTo>
                <a:lnTo>
                  <a:pt x="13578" y="10828"/>
                </a:lnTo>
                <a:lnTo>
                  <a:pt x="13505" y="10804"/>
                </a:lnTo>
                <a:lnTo>
                  <a:pt x="13335" y="10706"/>
                </a:lnTo>
                <a:lnTo>
                  <a:pt x="13213" y="10560"/>
                </a:lnTo>
                <a:lnTo>
                  <a:pt x="13116" y="10414"/>
                </a:lnTo>
                <a:lnTo>
                  <a:pt x="13018" y="10244"/>
                </a:lnTo>
                <a:lnTo>
                  <a:pt x="12872" y="9879"/>
                </a:lnTo>
                <a:lnTo>
                  <a:pt x="12775" y="9636"/>
                </a:lnTo>
                <a:lnTo>
                  <a:pt x="12653" y="9392"/>
                </a:lnTo>
                <a:lnTo>
                  <a:pt x="12532" y="9173"/>
                </a:lnTo>
                <a:lnTo>
                  <a:pt x="12386" y="8979"/>
                </a:lnTo>
                <a:lnTo>
                  <a:pt x="12215" y="8808"/>
                </a:lnTo>
                <a:lnTo>
                  <a:pt x="12021" y="8662"/>
                </a:lnTo>
                <a:lnTo>
                  <a:pt x="11777" y="8565"/>
                </a:lnTo>
                <a:lnTo>
                  <a:pt x="11510" y="8468"/>
                </a:lnTo>
                <a:lnTo>
                  <a:pt x="11218" y="8443"/>
                </a:lnTo>
                <a:lnTo>
                  <a:pt x="10926" y="8443"/>
                </a:lnTo>
                <a:lnTo>
                  <a:pt x="10634" y="8492"/>
                </a:lnTo>
                <a:lnTo>
                  <a:pt x="10366" y="8589"/>
                </a:lnTo>
                <a:lnTo>
                  <a:pt x="10098" y="8687"/>
                </a:lnTo>
                <a:lnTo>
                  <a:pt x="9855" y="8833"/>
                </a:lnTo>
                <a:lnTo>
                  <a:pt x="9612" y="9027"/>
                </a:lnTo>
                <a:lnTo>
                  <a:pt x="9393" y="9198"/>
                </a:lnTo>
                <a:lnTo>
                  <a:pt x="9198" y="9392"/>
                </a:lnTo>
                <a:lnTo>
                  <a:pt x="9028" y="9611"/>
                </a:lnTo>
                <a:lnTo>
                  <a:pt x="8906" y="9855"/>
                </a:lnTo>
                <a:lnTo>
                  <a:pt x="8784" y="10122"/>
                </a:lnTo>
                <a:lnTo>
                  <a:pt x="8711" y="10366"/>
                </a:lnTo>
                <a:lnTo>
                  <a:pt x="8663" y="10633"/>
                </a:lnTo>
                <a:lnTo>
                  <a:pt x="8638" y="10925"/>
                </a:lnTo>
                <a:lnTo>
                  <a:pt x="8663" y="11193"/>
                </a:lnTo>
                <a:lnTo>
                  <a:pt x="8736" y="11461"/>
                </a:lnTo>
                <a:lnTo>
                  <a:pt x="8833" y="11680"/>
                </a:lnTo>
                <a:lnTo>
                  <a:pt x="8955" y="11874"/>
                </a:lnTo>
                <a:lnTo>
                  <a:pt x="9101" y="12045"/>
                </a:lnTo>
                <a:lnTo>
                  <a:pt x="9295" y="12191"/>
                </a:lnTo>
                <a:lnTo>
                  <a:pt x="9514" y="12312"/>
                </a:lnTo>
                <a:lnTo>
                  <a:pt x="9733" y="12409"/>
                </a:lnTo>
                <a:lnTo>
                  <a:pt x="10001" y="12507"/>
                </a:lnTo>
                <a:lnTo>
                  <a:pt x="10220" y="12580"/>
                </a:lnTo>
                <a:lnTo>
                  <a:pt x="10463" y="12677"/>
                </a:lnTo>
                <a:lnTo>
                  <a:pt x="10658" y="12799"/>
                </a:lnTo>
                <a:lnTo>
                  <a:pt x="10731" y="12872"/>
                </a:lnTo>
                <a:lnTo>
                  <a:pt x="10804" y="12969"/>
                </a:lnTo>
                <a:lnTo>
                  <a:pt x="10780" y="12969"/>
                </a:lnTo>
                <a:lnTo>
                  <a:pt x="10536" y="12920"/>
                </a:lnTo>
                <a:lnTo>
                  <a:pt x="10317" y="12872"/>
                </a:lnTo>
                <a:lnTo>
                  <a:pt x="10098" y="12847"/>
                </a:lnTo>
                <a:lnTo>
                  <a:pt x="9855" y="12847"/>
                </a:lnTo>
                <a:lnTo>
                  <a:pt x="9831" y="12872"/>
                </a:lnTo>
                <a:lnTo>
                  <a:pt x="9831" y="12896"/>
                </a:lnTo>
                <a:lnTo>
                  <a:pt x="9831" y="12920"/>
                </a:lnTo>
                <a:lnTo>
                  <a:pt x="9831" y="12945"/>
                </a:lnTo>
                <a:lnTo>
                  <a:pt x="10293" y="13139"/>
                </a:lnTo>
                <a:lnTo>
                  <a:pt x="10609" y="13285"/>
                </a:lnTo>
                <a:lnTo>
                  <a:pt x="10780" y="13334"/>
                </a:lnTo>
                <a:lnTo>
                  <a:pt x="10926" y="13358"/>
                </a:lnTo>
                <a:lnTo>
                  <a:pt x="10901" y="13504"/>
                </a:lnTo>
                <a:lnTo>
                  <a:pt x="10877" y="13650"/>
                </a:lnTo>
                <a:lnTo>
                  <a:pt x="10634" y="13602"/>
                </a:lnTo>
                <a:lnTo>
                  <a:pt x="10366" y="13577"/>
                </a:lnTo>
                <a:lnTo>
                  <a:pt x="10098" y="13504"/>
                </a:lnTo>
                <a:lnTo>
                  <a:pt x="9879" y="13383"/>
                </a:lnTo>
                <a:lnTo>
                  <a:pt x="9855" y="13407"/>
                </a:lnTo>
                <a:lnTo>
                  <a:pt x="9831" y="13431"/>
                </a:lnTo>
                <a:lnTo>
                  <a:pt x="10025" y="13650"/>
                </a:lnTo>
                <a:lnTo>
                  <a:pt x="10123" y="13748"/>
                </a:lnTo>
                <a:lnTo>
                  <a:pt x="10269" y="13821"/>
                </a:lnTo>
                <a:lnTo>
                  <a:pt x="10512" y="13918"/>
                </a:lnTo>
                <a:lnTo>
                  <a:pt x="10780" y="13991"/>
                </a:lnTo>
                <a:lnTo>
                  <a:pt x="10609" y="14283"/>
                </a:lnTo>
                <a:lnTo>
                  <a:pt x="9952" y="14113"/>
                </a:lnTo>
                <a:lnTo>
                  <a:pt x="9490" y="13967"/>
                </a:lnTo>
                <a:lnTo>
                  <a:pt x="9271" y="13894"/>
                </a:lnTo>
                <a:lnTo>
                  <a:pt x="9028" y="13845"/>
                </a:lnTo>
                <a:lnTo>
                  <a:pt x="9003" y="13869"/>
                </a:lnTo>
                <a:lnTo>
                  <a:pt x="8979" y="13869"/>
                </a:lnTo>
                <a:lnTo>
                  <a:pt x="8955" y="13918"/>
                </a:lnTo>
                <a:lnTo>
                  <a:pt x="8979" y="13942"/>
                </a:lnTo>
                <a:lnTo>
                  <a:pt x="9271" y="14137"/>
                </a:lnTo>
                <a:lnTo>
                  <a:pt x="9587" y="14356"/>
                </a:lnTo>
                <a:lnTo>
                  <a:pt x="9952" y="14526"/>
                </a:lnTo>
                <a:lnTo>
                  <a:pt x="10147" y="14599"/>
                </a:lnTo>
                <a:lnTo>
                  <a:pt x="10317" y="14648"/>
                </a:lnTo>
                <a:lnTo>
                  <a:pt x="10074" y="14916"/>
                </a:lnTo>
                <a:lnTo>
                  <a:pt x="9855" y="14867"/>
                </a:lnTo>
                <a:lnTo>
                  <a:pt x="9685" y="14867"/>
                </a:lnTo>
                <a:lnTo>
                  <a:pt x="9393" y="14818"/>
                </a:lnTo>
                <a:lnTo>
                  <a:pt x="9101" y="14721"/>
                </a:lnTo>
                <a:lnTo>
                  <a:pt x="8809" y="14599"/>
                </a:lnTo>
                <a:lnTo>
                  <a:pt x="8541" y="14429"/>
                </a:lnTo>
                <a:lnTo>
                  <a:pt x="8517" y="14429"/>
                </a:lnTo>
                <a:lnTo>
                  <a:pt x="8517" y="14453"/>
                </a:lnTo>
                <a:lnTo>
                  <a:pt x="8565" y="14624"/>
                </a:lnTo>
                <a:lnTo>
                  <a:pt x="8687" y="14770"/>
                </a:lnTo>
                <a:lnTo>
                  <a:pt x="8809" y="14891"/>
                </a:lnTo>
                <a:lnTo>
                  <a:pt x="8955" y="14989"/>
                </a:lnTo>
                <a:lnTo>
                  <a:pt x="9125" y="15086"/>
                </a:lnTo>
                <a:lnTo>
                  <a:pt x="9295" y="15159"/>
                </a:lnTo>
                <a:lnTo>
                  <a:pt x="9490" y="15208"/>
                </a:lnTo>
                <a:lnTo>
                  <a:pt x="9660" y="15232"/>
                </a:lnTo>
                <a:lnTo>
                  <a:pt x="9320" y="15500"/>
                </a:lnTo>
                <a:lnTo>
                  <a:pt x="9271" y="15451"/>
                </a:lnTo>
                <a:lnTo>
                  <a:pt x="9125" y="15354"/>
                </a:lnTo>
                <a:lnTo>
                  <a:pt x="8955" y="15281"/>
                </a:lnTo>
                <a:lnTo>
                  <a:pt x="8590" y="15135"/>
                </a:lnTo>
                <a:lnTo>
                  <a:pt x="8298" y="14989"/>
                </a:lnTo>
                <a:lnTo>
                  <a:pt x="8152" y="14940"/>
                </a:lnTo>
                <a:lnTo>
                  <a:pt x="8030" y="14867"/>
                </a:lnTo>
                <a:lnTo>
                  <a:pt x="8006" y="14867"/>
                </a:lnTo>
                <a:lnTo>
                  <a:pt x="7981" y="14891"/>
                </a:lnTo>
                <a:lnTo>
                  <a:pt x="7957" y="14989"/>
                </a:lnTo>
                <a:lnTo>
                  <a:pt x="7981" y="15062"/>
                </a:lnTo>
                <a:lnTo>
                  <a:pt x="8006" y="15135"/>
                </a:lnTo>
                <a:lnTo>
                  <a:pt x="8054" y="15208"/>
                </a:lnTo>
                <a:lnTo>
                  <a:pt x="8152" y="15329"/>
                </a:lnTo>
                <a:lnTo>
                  <a:pt x="8298" y="15427"/>
                </a:lnTo>
                <a:lnTo>
                  <a:pt x="8590" y="15597"/>
                </a:lnTo>
                <a:lnTo>
                  <a:pt x="8930" y="15767"/>
                </a:lnTo>
                <a:lnTo>
                  <a:pt x="8614" y="15986"/>
                </a:lnTo>
                <a:lnTo>
                  <a:pt x="8322" y="15792"/>
                </a:lnTo>
                <a:lnTo>
                  <a:pt x="8054" y="15597"/>
                </a:lnTo>
                <a:lnTo>
                  <a:pt x="7762" y="15402"/>
                </a:lnTo>
                <a:lnTo>
                  <a:pt x="7470" y="15183"/>
                </a:lnTo>
                <a:lnTo>
                  <a:pt x="7203" y="14916"/>
                </a:lnTo>
                <a:lnTo>
                  <a:pt x="6935" y="14599"/>
                </a:lnTo>
                <a:lnTo>
                  <a:pt x="6667" y="14307"/>
                </a:lnTo>
                <a:lnTo>
                  <a:pt x="6375" y="14040"/>
                </a:lnTo>
                <a:lnTo>
                  <a:pt x="6229" y="13942"/>
                </a:lnTo>
                <a:lnTo>
                  <a:pt x="6083" y="13845"/>
                </a:lnTo>
                <a:lnTo>
                  <a:pt x="5937" y="13772"/>
                </a:lnTo>
                <a:lnTo>
                  <a:pt x="5767" y="13699"/>
                </a:lnTo>
                <a:lnTo>
                  <a:pt x="5597" y="13650"/>
                </a:lnTo>
                <a:lnTo>
                  <a:pt x="5427" y="13626"/>
                </a:lnTo>
                <a:lnTo>
                  <a:pt x="5256" y="13626"/>
                </a:lnTo>
                <a:lnTo>
                  <a:pt x="5086" y="13650"/>
                </a:lnTo>
                <a:lnTo>
                  <a:pt x="4916" y="13529"/>
                </a:lnTo>
                <a:lnTo>
                  <a:pt x="4843" y="13456"/>
                </a:lnTo>
                <a:lnTo>
                  <a:pt x="4745" y="13383"/>
                </a:lnTo>
                <a:lnTo>
                  <a:pt x="4697" y="13407"/>
                </a:lnTo>
                <a:lnTo>
                  <a:pt x="4672" y="13456"/>
                </a:lnTo>
                <a:lnTo>
                  <a:pt x="4697" y="13529"/>
                </a:lnTo>
                <a:lnTo>
                  <a:pt x="4721" y="13602"/>
                </a:lnTo>
                <a:lnTo>
                  <a:pt x="4843" y="13772"/>
                </a:lnTo>
                <a:lnTo>
                  <a:pt x="4818" y="13772"/>
                </a:lnTo>
                <a:lnTo>
                  <a:pt x="4697" y="13869"/>
                </a:lnTo>
                <a:lnTo>
                  <a:pt x="4502" y="13748"/>
                </a:lnTo>
                <a:lnTo>
                  <a:pt x="4380" y="13723"/>
                </a:lnTo>
                <a:lnTo>
                  <a:pt x="4283" y="13699"/>
                </a:lnTo>
                <a:lnTo>
                  <a:pt x="4259" y="13723"/>
                </a:lnTo>
                <a:lnTo>
                  <a:pt x="4259" y="13748"/>
                </a:lnTo>
                <a:lnTo>
                  <a:pt x="4356" y="13918"/>
                </a:lnTo>
                <a:lnTo>
                  <a:pt x="4478" y="14088"/>
                </a:lnTo>
                <a:lnTo>
                  <a:pt x="4356" y="14234"/>
                </a:lnTo>
                <a:lnTo>
                  <a:pt x="4259" y="14405"/>
                </a:lnTo>
                <a:lnTo>
                  <a:pt x="4161" y="14307"/>
                </a:lnTo>
                <a:lnTo>
                  <a:pt x="4064" y="14186"/>
                </a:lnTo>
                <a:lnTo>
                  <a:pt x="3918" y="13942"/>
                </a:lnTo>
                <a:lnTo>
                  <a:pt x="3894" y="13942"/>
                </a:lnTo>
                <a:lnTo>
                  <a:pt x="3869" y="13967"/>
                </a:lnTo>
                <a:lnTo>
                  <a:pt x="3869" y="14186"/>
                </a:lnTo>
                <a:lnTo>
                  <a:pt x="3894" y="14380"/>
                </a:lnTo>
                <a:lnTo>
                  <a:pt x="3967" y="14575"/>
                </a:lnTo>
                <a:lnTo>
                  <a:pt x="4015" y="14648"/>
                </a:lnTo>
                <a:lnTo>
                  <a:pt x="4088" y="14721"/>
                </a:lnTo>
                <a:lnTo>
                  <a:pt x="3821" y="15329"/>
                </a:lnTo>
                <a:lnTo>
                  <a:pt x="3772" y="15281"/>
                </a:lnTo>
                <a:lnTo>
                  <a:pt x="3699" y="15110"/>
                </a:lnTo>
                <a:lnTo>
                  <a:pt x="3650" y="14916"/>
                </a:lnTo>
                <a:lnTo>
                  <a:pt x="3602" y="14794"/>
                </a:lnTo>
                <a:lnTo>
                  <a:pt x="3553" y="14672"/>
                </a:lnTo>
                <a:lnTo>
                  <a:pt x="3456" y="14551"/>
                </a:lnTo>
                <a:lnTo>
                  <a:pt x="3407" y="14526"/>
                </a:lnTo>
                <a:lnTo>
                  <a:pt x="3358" y="14478"/>
                </a:lnTo>
                <a:lnTo>
                  <a:pt x="3334" y="14502"/>
                </a:lnTo>
                <a:lnTo>
                  <a:pt x="3310" y="14526"/>
                </a:lnTo>
                <a:lnTo>
                  <a:pt x="3285" y="14794"/>
                </a:lnTo>
                <a:lnTo>
                  <a:pt x="3310" y="15013"/>
                </a:lnTo>
                <a:lnTo>
                  <a:pt x="3334" y="15208"/>
                </a:lnTo>
                <a:lnTo>
                  <a:pt x="3358" y="15354"/>
                </a:lnTo>
                <a:lnTo>
                  <a:pt x="3431" y="15475"/>
                </a:lnTo>
                <a:lnTo>
                  <a:pt x="3504" y="15597"/>
                </a:lnTo>
                <a:lnTo>
                  <a:pt x="3626" y="15694"/>
                </a:lnTo>
                <a:lnTo>
                  <a:pt x="3480" y="15865"/>
                </a:lnTo>
                <a:lnTo>
                  <a:pt x="3334" y="16035"/>
                </a:lnTo>
                <a:lnTo>
                  <a:pt x="3358" y="15986"/>
                </a:lnTo>
                <a:lnTo>
                  <a:pt x="3358" y="15913"/>
                </a:lnTo>
                <a:lnTo>
                  <a:pt x="3358" y="15865"/>
                </a:lnTo>
                <a:lnTo>
                  <a:pt x="3334" y="15816"/>
                </a:lnTo>
                <a:lnTo>
                  <a:pt x="3188" y="15621"/>
                </a:lnTo>
                <a:lnTo>
                  <a:pt x="3091" y="15402"/>
                </a:lnTo>
                <a:lnTo>
                  <a:pt x="2920" y="14940"/>
                </a:lnTo>
                <a:lnTo>
                  <a:pt x="2896" y="14916"/>
                </a:lnTo>
                <a:lnTo>
                  <a:pt x="2872" y="14916"/>
                </a:lnTo>
                <a:lnTo>
                  <a:pt x="2847" y="14940"/>
                </a:lnTo>
                <a:lnTo>
                  <a:pt x="2823" y="15232"/>
                </a:lnTo>
                <a:lnTo>
                  <a:pt x="2823" y="15378"/>
                </a:lnTo>
                <a:lnTo>
                  <a:pt x="2823" y="15524"/>
                </a:lnTo>
                <a:lnTo>
                  <a:pt x="2872" y="15670"/>
                </a:lnTo>
                <a:lnTo>
                  <a:pt x="2896" y="15792"/>
                </a:lnTo>
                <a:lnTo>
                  <a:pt x="2969" y="15938"/>
                </a:lnTo>
                <a:lnTo>
                  <a:pt x="3066" y="16059"/>
                </a:lnTo>
                <a:lnTo>
                  <a:pt x="3164" y="16108"/>
                </a:lnTo>
                <a:lnTo>
                  <a:pt x="3237" y="16108"/>
                </a:lnTo>
                <a:lnTo>
                  <a:pt x="3115" y="16181"/>
                </a:lnTo>
                <a:lnTo>
                  <a:pt x="2993" y="16230"/>
                </a:lnTo>
                <a:lnTo>
                  <a:pt x="2872" y="16254"/>
                </a:lnTo>
                <a:lnTo>
                  <a:pt x="2726" y="16278"/>
                </a:lnTo>
                <a:lnTo>
                  <a:pt x="2774" y="16181"/>
                </a:lnTo>
                <a:lnTo>
                  <a:pt x="2750" y="16132"/>
                </a:lnTo>
                <a:lnTo>
                  <a:pt x="2750" y="16084"/>
                </a:lnTo>
                <a:lnTo>
                  <a:pt x="2555" y="15646"/>
                </a:lnTo>
                <a:lnTo>
                  <a:pt x="2458" y="15427"/>
                </a:lnTo>
                <a:lnTo>
                  <a:pt x="2336" y="15232"/>
                </a:lnTo>
                <a:lnTo>
                  <a:pt x="2312" y="15208"/>
                </a:lnTo>
                <a:lnTo>
                  <a:pt x="2263" y="15232"/>
                </a:lnTo>
                <a:lnTo>
                  <a:pt x="2190" y="15354"/>
                </a:lnTo>
                <a:lnTo>
                  <a:pt x="2166" y="15500"/>
                </a:lnTo>
                <a:lnTo>
                  <a:pt x="2166" y="15621"/>
                </a:lnTo>
                <a:lnTo>
                  <a:pt x="2190" y="15767"/>
                </a:lnTo>
                <a:lnTo>
                  <a:pt x="2263" y="16035"/>
                </a:lnTo>
                <a:lnTo>
                  <a:pt x="2385" y="16278"/>
                </a:lnTo>
                <a:lnTo>
                  <a:pt x="2166" y="16230"/>
                </a:lnTo>
                <a:lnTo>
                  <a:pt x="1971" y="16132"/>
                </a:lnTo>
                <a:lnTo>
                  <a:pt x="1971" y="16059"/>
                </a:lnTo>
                <a:lnTo>
                  <a:pt x="1874" y="15573"/>
                </a:lnTo>
                <a:lnTo>
                  <a:pt x="1850" y="15475"/>
                </a:lnTo>
                <a:lnTo>
                  <a:pt x="1777" y="15402"/>
                </a:lnTo>
                <a:lnTo>
                  <a:pt x="1704" y="15329"/>
                </a:lnTo>
                <a:lnTo>
                  <a:pt x="1606" y="15305"/>
                </a:lnTo>
                <a:lnTo>
                  <a:pt x="1558" y="15305"/>
                </a:lnTo>
                <a:lnTo>
                  <a:pt x="1533" y="15354"/>
                </a:lnTo>
                <a:lnTo>
                  <a:pt x="1509" y="15451"/>
                </a:lnTo>
                <a:lnTo>
                  <a:pt x="1485" y="15548"/>
                </a:lnTo>
                <a:lnTo>
                  <a:pt x="1509" y="15767"/>
                </a:lnTo>
                <a:lnTo>
                  <a:pt x="1509" y="15792"/>
                </a:lnTo>
                <a:lnTo>
                  <a:pt x="1387" y="15646"/>
                </a:lnTo>
                <a:lnTo>
                  <a:pt x="1266" y="15500"/>
                </a:lnTo>
                <a:lnTo>
                  <a:pt x="1144" y="15329"/>
                </a:lnTo>
                <a:lnTo>
                  <a:pt x="1047" y="15135"/>
                </a:lnTo>
                <a:lnTo>
                  <a:pt x="876" y="14770"/>
                </a:lnTo>
                <a:lnTo>
                  <a:pt x="779" y="14405"/>
                </a:lnTo>
                <a:lnTo>
                  <a:pt x="730" y="14234"/>
                </a:lnTo>
                <a:lnTo>
                  <a:pt x="706" y="14040"/>
                </a:lnTo>
                <a:lnTo>
                  <a:pt x="706" y="13869"/>
                </a:lnTo>
                <a:lnTo>
                  <a:pt x="730" y="13699"/>
                </a:lnTo>
                <a:lnTo>
                  <a:pt x="779" y="13529"/>
                </a:lnTo>
                <a:lnTo>
                  <a:pt x="828" y="13358"/>
                </a:lnTo>
                <a:lnTo>
                  <a:pt x="925" y="13212"/>
                </a:lnTo>
                <a:lnTo>
                  <a:pt x="1047" y="13066"/>
                </a:lnTo>
                <a:lnTo>
                  <a:pt x="1168" y="12969"/>
                </a:lnTo>
                <a:lnTo>
                  <a:pt x="1314" y="12872"/>
                </a:lnTo>
                <a:lnTo>
                  <a:pt x="1606" y="12726"/>
                </a:lnTo>
                <a:lnTo>
                  <a:pt x="1923" y="12580"/>
                </a:lnTo>
                <a:lnTo>
                  <a:pt x="2239" y="12458"/>
                </a:lnTo>
                <a:lnTo>
                  <a:pt x="2507" y="12288"/>
                </a:lnTo>
                <a:lnTo>
                  <a:pt x="2726" y="12118"/>
                </a:lnTo>
                <a:lnTo>
                  <a:pt x="2896" y="11899"/>
                </a:lnTo>
                <a:lnTo>
                  <a:pt x="2945" y="11777"/>
                </a:lnTo>
                <a:lnTo>
                  <a:pt x="2993" y="11680"/>
                </a:lnTo>
                <a:lnTo>
                  <a:pt x="3018" y="11558"/>
                </a:lnTo>
                <a:lnTo>
                  <a:pt x="3042" y="11436"/>
                </a:lnTo>
                <a:lnTo>
                  <a:pt x="3042" y="11315"/>
                </a:lnTo>
                <a:lnTo>
                  <a:pt x="3018" y="11193"/>
                </a:lnTo>
                <a:lnTo>
                  <a:pt x="2969" y="11047"/>
                </a:lnTo>
                <a:lnTo>
                  <a:pt x="2896" y="10925"/>
                </a:lnTo>
                <a:lnTo>
                  <a:pt x="2823" y="10804"/>
                </a:lnTo>
                <a:lnTo>
                  <a:pt x="2701" y="10682"/>
                </a:lnTo>
                <a:lnTo>
                  <a:pt x="2361" y="10341"/>
                </a:lnTo>
                <a:lnTo>
                  <a:pt x="1996" y="10025"/>
                </a:lnTo>
                <a:lnTo>
                  <a:pt x="1655" y="9709"/>
                </a:lnTo>
                <a:lnTo>
                  <a:pt x="1290" y="9392"/>
                </a:lnTo>
                <a:lnTo>
                  <a:pt x="1095" y="9149"/>
                </a:lnTo>
                <a:lnTo>
                  <a:pt x="901" y="8906"/>
                </a:lnTo>
                <a:lnTo>
                  <a:pt x="706" y="8662"/>
                </a:lnTo>
                <a:lnTo>
                  <a:pt x="487" y="8443"/>
                </a:lnTo>
                <a:lnTo>
                  <a:pt x="925" y="7932"/>
                </a:lnTo>
                <a:lnTo>
                  <a:pt x="1363" y="7397"/>
                </a:lnTo>
                <a:lnTo>
                  <a:pt x="1777" y="6886"/>
                </a:lnTo>
                <a:lnTo>
                  <a:pt x="2239" y="6375"/>
                </a:lnTo>
                <a:lnTo>
                  <a:pt x="2458" y="6156"/>
                </a:lnTo>
                <a:lnTo>
                  <a:pt x="2604" y="6059"/>
                </a:lnTo>
                <a:lnTo>
                  <a:pt x="2750" y="5961"/>
                </a:lnTo>
                <a:lnTo>
                  <a:pt x="2896" y="5888"/>
                </a:lnTo>
                <a:lnTo>
                  <a:pt x="3042" y="5840"/>
                </a:lnTo>
                <a:lnTo>
                  <a:pt x="3212" y="5815"/>
                </a:lnTo>
                <a:lnTo>
                  <a:pt x="3358" y="5815"/>
                </a:lnTo>
                <a:lnTo>
                  <a:pt x="3456" y="5864"/>
                </a:lnTo>
                <a:lnTo>
                  <a:pt x="3529" y="5888"/>
                </a:lnTo>
                <a:lnTo>
                  <a:pt x="3675" y="6010"/>
                </a:lnTo>
                <a:lnTo>
                  <a:pt x="3796" y="6156"/>
                </a:lnTo>
                <a:lnTo>
                  <a:pt x="3894" y="6326"/>
                </a:lnTo>
                <a:lnTo>
                  <a:pt x="4113" y="6667"/>
                </a:lnTo>
                <a:lnTo>
                  <a:pt x="4307" y="7032"/>
                </a:lnTo>
                <a:lnTo>
                  <a:pt x="4502" y="7373"/>
                </a:lnTo>
                <a:lnTo>
                  <a:pt x="4624" y="7543"/>
                </a:lnTo>
                <a:lnTo>
                  <a:pt x="4745" y="7713"/>
                </a:lnTo>
                <a:lnTo>
                  <a:pt x="4916" y="7859"/>
                </a:lnTo>
                <a:lnTo>
                  <a:pt x="5110" y="7981"/>
                </a:lnTo>
                <a:lnTo>
                  <a:pt x="5305" y="8054"/>
                </a:lnTo>
                <a:lnTo>
                  <a:pt x="5500" y="8103"/>
                </a:lnTo>
                <a:lnTo>
                  <a:pt x="5913" y="8103"/>
                </a:lnTo>
                <a:lnTo>
                  <a:pt x="6132" y="8054"/>
                </a:lnTo>
                <a:lnTo>
                  <a:pt x="6351" y="7981"/>
                </a:lnTo>
                <a:lnTo>
                  <a:pt x="6643" y="7859"/>
                </a:lnTo>
                <a:lnTo>
                  <a:pt x="6935" y="7713"/>
                </a:lnTo>
                <a:lnTo>
                  <a:pt x="7227" y="7519"/>
                </a:lnTo>
                <a:lnTo>
                  <a:pt x="7470" y="7324"/>
                </a:lnTo>
                <a:lnTo>
                  <a:pt x="7689" y="7105"/>
                </a:lnTo>
                <a:lnTo>
                  <a:pt x="7884" y="6837"/>
                </a:lnTo>
                <a:lnTo>
                  <a:pt x="8054" y="6570"/>
                </a:lnTo>
                <a:lnTo>
                  <a:pt x="8176" y="6253"/>
                </a:lnTo>
                <a:lnTo>
                  <a:pt x="8249" y="5937"/>
                </a:lnTo>
                <a:lnTo>
                  <a:pt x="8273" y="5645"/>
                </a:lnTo>
                <a:lnTo>
                  <a:pt x="8225" y="5353"/>
                </a:lnTo>
                <a:lnTo>
                  <a:pt x="8127" y="5110"/>
                </a:lnTo>
                <a:lnTo>
                  <a:pt x="7981" y="4866"/>
                </a:lnTo>
                <a:lnTo>
                  <a:pt x="7787" y="4672"/>
                </a:lnTo>
                <a:lnTo>
                  <a:pt x="7568" y="4501"/>
                </a:lnTo>
                <a:lnTo>
                  <a:pt x="7276" y="4355"/>
                </a:lnTo>
                <a:lnTo>
                  <a:pt x="7008" y="4234"/>
                </a:lnTo>
                <a:lnTo>
                  <a:pt x="6716" y="4137"/>
                </a:lnTo>
                <a:lnTo>
                  <a:pt x="6424" y="4039"/>
                </a:lnTo>
                <a:lnTo>
                  <a:pt x="6156" y="3918"/>
                </a:lnTo>
                <a:lnTo>
                  <a:pt x="6059" y="3845"/>
                </a:lnTo>
                <a:lnTo>
                  <a:pt x="5986" y="3772"/>
                </a:lnTo>
                <a:lnTo>
                  <a:pt x="5913" y="3699"/>
                </a:lnTo>
                <a:lnTo>
                  <a:pt x="5864" y="3626"/>
                </a:lnTo>
                <a:lnTo>
                  <a:pt x="5816" y="3455"/>
                </a:lnTo>
                <a:lnTo>
                  <a:pt x="5791" y="3261"/>
                </a:lnTo>
                <a:lnTo>
                  <a:pt x="5816" y="3066"/>
                </a:lnTo>
                <a:lnTo>
                  <a:pt x="5864" y="2896"/>
                </a:lnTo>
                <a:lnTo>
                  <a:pt x="5962" y="2701"/>
                </a:lnTo>
                <a:lnTo>
                  <a:pt x="6059" y="2531"/>
                </a:lnTo>
                <a:lnTo>
                  <a:pt x="6302" y="2214"/>
                </a:lnTo>
                <a:lnTo>
                  <a:pt x="6594" y="1898"/>
                </a:lnTo>
                <a:lnTo>
                  <a:pt x="6911" y="1630"/>
                </a:lnTo>
                <a:lnTo>
                  <a:pt x="7227" y="1363"/>
                </a:lnTo>
                <a:lnTo>
                  <a:pt x="7592" y="1119"/>
                </a:lnTo>
                <a:lnTo>
                  <a:pt x="7957" y="900"/>
                </a:lnTo>
                <a:lnTo>
                  <a:pt x="8322" y="706"/>
                </a:lnTo>
                <a:lnTo>
                  <a:pt x="8687" y="511"/>
                </a:lnTo>
                <a:close/>
                <a:moveTo>
                  <a:pt x="8590" y="0"/>
                </a:moveTo>
                <a:lnTo>
                  <a:pt x="8541" y="24"/>
                </a:lnTo>
                <a:lnTo>
                  <a:pt x="8176" y="219"/>
                </a:lnTo>
                <a:lnTo>
                  <a:pt x="7811" y="414"/>
                </a:lnTo>
                <a:lnTo>
                  <a:pt x="7470" y="608"/>
                </a:lnTo>
                <a:lnTo>
                  <a:pt x="7130" y="827"/>
                </a:lnTo>
                <a:lnTo>
                  <a:pt x="6813" y="1071"/>
                </a:lnTo>
                <a:lnTo>
                  <a:pt x="6497" y="1314"/>
                </a:lnTo>
                <a:lnTo>
                  <a:pt x="6205" y="1606"/>
                </a:lnTo>
                <a:lnTo>
                  <a:pt x="5913" y="1874"/>
                </a:lnTo>
                <a:lnTo>
                  <a:pt x="5694" y="2117"/>
                </a:lnTo>
                <a:lnTo>
                  <a:pt x="5524" y="2360"/>
                </a:lnTo>
                <a:lnTo>
                  <a:pt x="5378" y="2628"/>
                </a:lnTo>
                <a:lnTo>
                  <a:pt x="5281" y="2920"/>
                </a:lnTo>
                <a:lnTo>
                  <a:pt x="5256" y="3066"/>
                </a:lnTo>
                <a:lnTo>
                  <a:pt x="5232" y="3212"/>
                </a:lnTo>
                <a:lnTo>
                  <a:pt x="5232" y="3382"/>
                </a:lnTo>
                <a:lnTo>
                  <a:pt x="5256" y="3528"/>
                </a:lnTo>
                <a:lnTo>
                  <a:pt x="5281" y="3650"/>
                </a:lnTo>
                <a:lnTo>
                  <a:pt x="5354" y="3796"/>
                </a:lnTo>
                <a:lnTo>
                  <a:pt x="5427" y="3942"/>
                </a:lnTo>
                <a:lnTo>
                  <a:pt x="5524" y="4064"/>
                </a:lnTo>
                <a:lnTo>
                  <a:pt x="5645" y="4185"/>
                </a:lnTo>
                <a:lnTo>
                  <a:pt x="5767" y="4283"/>
                </a:lnTo>
                <a:lnTo>
                  <a:pt x="6035" y="4428"/>
                </a:lnTo>
                <a:lnTo>
                  <a:pt x="6327" y="4550"/>
                </a:lnTo>
                <a:lnTo>
                  <a:pt x="6643" y="4647"/>
                </a:lnTo>
                <a:lnTo>
                  <a:pt x="6935" y="4745"/>
                </a:lnTo>
                <a:lnTo>
                  <a:pt x="7203" y="4891"/>
                </a:lnTo>
                <a:lnTo>
                  <a:pt x="7349" y="4964"/>
                </a:lnTo>
                <a:lnTo>
                  <a:pt x="7446" y="5061"/>
                </a:lnTo>
                <a:lnTo>
                  <a:pt x="7543" y="5158"/>
                </a:lnTo>
                <a:lnTo>
                  <a:pt x="7641" y="5280"/>
                </a:lnTo>
                <a:lnTo>
                  <a:pt x="7689" y="5377"/>
                </a:lnTo>
                <a:lnTo>
                  <a:pt x="7714" y="5475"/>
                </a:lnTo>
                <a:lnTo>
                  <a:pt x="7738" y="5669"/>
                </a:lnTo>
                <a:lnTo>
                  <a:pt x="7714" y="5864"/>
                </a:lnTo>
                <a:lnTo>
                  <a:pt x="7665" y="6083"/>
                </a:lnTo>
                <a:lnTo>
                  <a:pt x="7592" y="6278"/>
                </a:lnTo>
                <a:lnTo>
                  <a:pt x="7495" y="6472"/>
                </a:lnTo>
                <a:lnTo>
                  <a:pt x="7373" y="6643"/>
                </a:lnTo>
                <a:lnTo>
                  <a:pt x="7251" y="6789"/>
                </a:lnTo>
                <a:lnTo>
                  <a:pt x="7105" y="6910"/>
                </a:lnTo>
                <a:lnTo>
                  <a:pt x="6959" y="7056"/>
                </a:lnTo>
                <a:lnTo>
                  <a:pt x="6789" y="7154"/>
                </a:lnTo>
                <a:lnTo>
                  <a:pt x="6619" y="7275"/>
                </a:lnTo>
                <a:lnTo>
                  <a:pt x="6254" y="7446"/>
                </a:lnTo>
                <a:lnTo>
                  <a:pt x="5864" y="7567"/>
                </a:lnTo>
                <a:lnTo>
                  <a:pt x="5767" y="7592"/>
                </a:lnTo>
                <a:lnTo>
                  <a:pt x="5645" y="7592"/>
                </a:lnTo>
                <a:lnTo>
                  <a:pt x="5548" y="7567"/>
                </a:lnTo>
                <a:lnTo>
                  <a:pt x="5451" y="7543"/>
                </a:lnTo>
                <a:lnTo>
                  <a:pt x="5281" y="7446"/>
                </a:lnTo>
                <a:lnTo>
                  <a:pt x="5135" y="7300"/>
                </a:lnTo>
                <a:lnTo>
                  <a:pt x="4989" y="7154"/>
                </a:lnTo>
                <a:lnTo>
                  <a:pt x="4891" y="6959"/>
                </a:lnTo>
                <a:lnTo>
                  <a:pt x="4672" y="6594"/>
                </a:lnTo>
                <a:lnTo>
                  <a:pt x="4502" y="6253"/>
                </a:lnTo>
                <a:lnTo>
                  <a:pt x="4283" y="5888"/>
                </a:lnTo>
                <a:lnTo>
                  <a:pt x="4161" y="5742"/>
                </a:lnTo>
                <a:lnTo>
                  <a:pt x="4040" y="5596"/>
                </a:lnTo>
                <a:lnTo>
                  <a:pt x="3869" y="5475"/>
                </a:lnTo>
                <a:lnTo>
                  <a:pt x="3699" y="5377"/>
                </a:lnTo>
                <a:lnTo>
                  <a:pt x="3577" y="5304"/>
                </a:lnTo>
                <a:lnTo>
                  <a:pt x="3456" y="5280"/>
                </a:lnTo>
                <a:lnTo>
                  <a:pt x="3334" y="5256"/>
                </a:lnTo>
                <a:lnTo>
                  <a:pt x="3188" y="5256"/>
                </a:lnTo>
                <a:lnTo>
                  <a:pt x="2945" y="5304"/>
                </a:lnTo>
                <a:lnTo>
                  <a:pt x="2701" y="5377"/>
                </a:lnTo>
                <a:lnTo>
                  <a:pt x="2458" y="5499"/>
                </a:lnTo>
                <a:lnTo>
                  <a:pt x="2239" y="5645"/>
                </a:lnTo>
                <a:lnTo>
                  <a:pt x="2044" y="5815"/>
                </a:lnTo>
                <a:lnTo>
                  <a:pt x="1850" y="5986"/>
                </a:lnTo>
                <a:lnTo>
                  <a:pt x="1606" y="6229"/>
                </a:lnTo>
                <a:lnTo>
                  <a:pt x="1387" y="6521"/>
                </a:lnTo>
                <a:lnTo>
                  <a:pt x="998" y="7081"/>
                </a:lnTo>
                <a:lnTo>
                  <a:pt x="730" y="7397"/>
                </a:lnTo>
                <a:lnTo>
                  <a:pt x="487" y="7713"/>
                </a:lnTo>
                <a:lnTo>
                  <a:pt x="244" y="8030"/>
                </a:lnTo>
                <a:lnTo>
                  <a:pt x="25" y="8395"/>
                </a:lnTo>
                <a:lnTo>
                  <a:pt x="0" y="8492"/>
                </a:lnTo>
                <a:lnTo>
                  <a:pt x="25" y="8565"/>
                </a:lnTo>
                <a:lnTo>
                  <a:pt x="98" y="8638"/>
                </a:lnTo>
                <a:lnTo>
                  <a:pt x="171" y="8662"/>
                </a:lnTo>
                <a:lnTo>
                  <a:pt x="341" y="8906"/>
                </a:lnTo>
                <a:lnTo>
                  <a:pt x="487" y="9149"/>
                </a:lnTo>
                <a:lnTo>
                  <a:pt x="730" y="9441"/>
                </a:lnTo>
                <a:lnTo>
                  <a:pt x="974" y="9709"/>
                </a:lnTo>
                <a:lnTo>
                  <a:pt x="1290" y="10049"/>
                </a:lnTo>
                <a:lnTo>
                  <a:pt x="1655" y="10390"/>
                </a:lnTo>
                <a:lnTo>
                  <a:pt x="2361" y="10998"/>
                </a:lnTo>
                <a:lnTo>
                  <a:pt x="2458" y="11120"/>
                </a:lnTo>
                <a:lnTo>
                  <a:pt x="2531" y="11217"/>
                </a:lnTo>
                <a:lnTo>
                  <a:pt x="2580" y="11290"/>
                </a:lnTo>
                <a:lnTo>
                  <a:pt x="2580" y="11388"/>
                </a:lnTo>
                <a:lnTo>
                  <a:pt x="2580" y="11485"/>
                </a:lnTo>
                <a:lnTo>
                  <a:pt x="2531" y="11582"/>
                </a:lnTo>
                <a:lnTo>
                  <a:pt x="2482" y="11655"/>
                </a:lnTo>
                <a:lnTo>
                  <a:pt x="2409" y="11728"/>
                </a:lnTo>
                <a:lnTo>
                  <a:pt x="2239" y="11874"/>
                </a:lnTo>
                <a:lnTo>
                  <a:pt x="2044" y="11996"/>
                </a:lnTo>
                <a:lnTo>
                  <a:pt x="1655" y="12191"/>
                </a:lnTo>
                <a:lnTo>
                  <a:pt x="1387" y="12312"/>
                </a:lnTo>
                <a:lnTo>
                  <a:pt x="1095" y="12458"/>
                </a:lnTo>
                <a:lnTo>
                  <a:pt x="852" y="12604"/>
                </a:lnTo>
                <a:lnTo>
                  <a:pt x="609" y="12799"/>
                </a:lnTo>
                <a:lnTo>
                  <a:pt x="511" y="12920"/>
                </a:lnTo>
                <a:lnTo>
                  <a:pt x="438" y="13042"/>
                </a:lnTo>
                <a:lnTo>
                  <a:pt x="365" y="13164"/>
                </a:lnTo>
                <a:lnTo>
                  <a:pt x="317" y="13285"/>
                </a:lnTo>
                <a:lnTo>
                  <a:pt x="244" y="13577"/>
                </a:lnTo>
                <a:lnTo>
                  <a:pt x="219" y="13869"/>
                </a:lnTo>
                <a:lnTo>
                  <a:pt x="244" y="14161"/>
                </a:lnTo>
                <a:lnTo>
                  <a:pt x="268" y="14453"/>
                </a:lnTo>
                <a:lnTo>
                  <a:pt x="341" y="14745"/>
                </a:lnTo>
                <a:lnTo>
                  <a:pt x="438" y="15013"/>
                </a:lnTo>
                <a:lnTo>
                  <a:pt x="536" y="15281"/>
                </a:lnTo>
                <a:lnTo>
                  <a:pt x="682" y="15524"/>
                </a:lnTo>
                <a:lnTo>
                  <a:pt x="852" y="15767"/>
                </a:lnTo>
                <a:lnTo>
                  <a:pt x="1022" y="16011"/>
                </a:lnTo>
                <a:lnTo>
                  <a:pt x="1241" y="16205"/>
                </a:lnTo>
                <a:lnTo>
                  <a:pt x="1460" y="16400"/>
                </a:lnTo>
                <a:lnTo>
                  <a:pt x="1704" y="16546"/>
                </a:lnTo>
                <a:lnTo>
                  <a:pt x="1971" y="16668"/>
                </a:lnTo>
                <a:lnTo>
                  <a:pt x="2190" y="16741"/>
                </a:lnTo>
                <a:lnTo>
                  <a:pt x="2434" y="16765"/>
                </a:lnTo>
                <a:lnTo>
                  <a:pt x="2653" y="16789"/>
                </a:lnTo>
                <a:lnTo>
                  <a:pt x="2896" y="16765"/>
                </a:lnTo>
                <a:lnTo>
                  <a:pt x="3115" y="16716"/>
                </a:lnTo>
                <a:lnTo>
                  <a:pt x="3334" y="16643"/>
                </a:lnTo>
                <a:lnTo>
                  <a:pt x="3529" y="16522"/>
                </a:lnTo>
                <a:lnTo>
                  <a:pt x="3723" y="16351"/>
                </a:lnTo>
                <a:lnTo>
                  <a:pt x="3869" y="16205"/>
                </a:lnTo>
                <a:lnTo>
                  <a:pt x="3991" y="16035"/>
                </a:lnTo>
                <a:lnTo>
                  <a:pt x="4113" y="15840"/>
                </a:lnTo>
                <a:lnTo>
                  <a:pt x="4210" y="15646"/>
                </a:lnTo>
                <a:lnTo>
                  <a:pt x="4405" y="15256"/>
                </a:lnTo>
                <a:lnTo>
                  <a:pt x="4575" y="14867"/>
                </a:lnTo>
                <a:lnTo>
                  <a:pt x="4697" y="14648"/>
                </a:lnTo>
                <a:lnTo>
                  <a:pt x="4818" y="14478"/>
                </a:lnTo>
                <a:lnTo>
                  <a:pt x="4940" y="14332"/>
                </a:lnTo>
                <a:lnTo>
                  <a:pt x="5086" y="14234"/>
                </a:lnTo>
                <a:lnTo>
                  <a:pt x="5232" y="14161"/>
                </a:lnTo>
                <a:lnTo>
                  <a:pt x="5402" y="14137"/>
                </a:lnTo>
                <a:lnTo>
                  <a:pt x="5621" y="14186"/>
                </a:lnTo>
                <a:lnTo>
                  <a:pt x="5840" y="14259"/>
                </a:lnTo>
                <a:lnTo>
                  <a:pt x="6010" y="14380"/>
                </a:lnTo>
                <a:lnTo>
                  <a:pt x="6181" y="14502"/>
                </a:lnTo>
                <a:lnTo>
                  <a:pt x="6327" y="14648"/>
                </a:lnTo>
                <a:lnTo>
                  <a:pt x="6473" y="14818"/>
                </a:lnTo>
                <a:lnTo>
                  <a:pt x="6740" y="15135"/>
                </a:lnTo>
                <a:lnTo>
                  <a:pt x="7032" y="15451"/>
                </a:lnTo>
                <a:lnTo>
                  <a:pt x="7154" y="15597"/>
                </a:lnTo>
                <a:lnTo>
                  <a:pt x="7324" y="15719"/>
                </a:lnTo>
                <a:lnTo>
                  <a:pt x="7641" y="15938"/>
                </a:lnTo>
                <a:lnTo>
                  <a:pt x="7957" y="16157"/>
                </a:lnTo>
                <a:lnTo>
                  <a:pt x="8273" y="16400"/>
                </a:lnTo>
                <a:lnTo>
                  <a:pt x="8298" y="16473"/>
                </a:lnTo>
                <a:lnTo>
                  <a:pt x="8346" y="16522"/>
                </a:lnTo>
                <a:lnTo>
                  <a:pt x="8395" y="16546"/>
                </a:lnTo>
                <a:lnTo>
                  <a:pt x="8468" y="16546"/>
                </a:lnTo>
                <a:lnTo>
                  <a:pt x="8784" y="16424"/>
                </a:lnTo>
                <a:lnTo>
                  <a:pt x="9052" y="16254"/>
                </a:lnTo>
                <a:lnTo>
                  <a:pt x="9587" y="15889"/>
                </a:lnTo>
                <a:lnTo>
                  <a:pt x="9879" y="15670"/>
                </a:lnTo>
                <a:lnTo>
                  <a:pt x="10147" y="15475"/>
                </a:lnTo>
                <a:lnTo>
                  <a:pt x="10390" y="15256"/>
                </a:lnTo>
                <a:lnTo>
                  <a:pt x="10634" y="15013"/>
                </a:lnTo>
                <a:lnTo>
                  <a:pt x="10828" y="14794"/>
                </a:lnTo>
                <a:lnTo>
                  <a:pt x="10999" y="14575"/>
                </a:lnTo>
                <a:lnTo>
                  <a:pt x="11145" y="14332"/>
                </a:lnTo>
                <a:lnTo>
                  <a:pt x="11242" y="14088"/>
                </a:lnTo>
                <a:lnTo>
                  <a:pt x="11339" y="13821"/>
                </a:lnTo>
                <a:lnTo>
                  <a:pt x="11388" y="13553"/>
                </a:lnTo>
                <a:lnTo>
                  <a:pt x="11388" y="13261"/>
                </a:lnTo>
                <a:lnTo>
                  <a:pt x="11339" y="12993"/>
                </a:lnTo>
                <a:lnTo>
                  <a:pt x="11315" y="12847"/>
                </a:lnTo>
                <a:lnTo>
                  <a:pt x="11242" y="12726"/>
                </a:lnTo>
                <a:lnTo>
                  <a:pt x="11169" y="12628"/>
                </a:lnTo>
                <a:lnTo>
                  <a:pt x="11096" y="12531"/>
                </a:lnTo>
                <a:lnTo>
                  <a:pt x="10877" y="12361"/>
                </a:lnTo>
                <a:lnTo>
                  <a:pt x="10658" y="12239"/>
                </a:lnTo>
                <a:lnTo>
                  <a:pt x="10390" y="12118"/>
                </a:lnTo>
                <a:lnTo>
                  <a:pt x="10147" y="12045"/>
                </a:lnTo>
                <a:lnTo>
                  <a:pt x="9879" y="11947"/>
                </a:lnTo>
                <a:lnTo>
                  <a:pt x="9636" y="11850"/>
                </a:lnTo>
                <a:lnTo>
                  <a:pt x="9466" y="11753"/>
                </a:lnTo>
                <a:lnTo>
                  <a:pt x="9320" y="11631"/>
                </a:lnTo>
                <a:lnTo>
                  <a:pt x="9222" y="11485"/>
                </a:lnTo>
                <a:lnTo>
                  <a:pt x="9149" y="11315"/>
                </a:lnTo>
                <a:lnTo>
                  <a:pt x="9125" y="11169"/>
                </a:lnTo>
                <a:lnTo>
                  <a:pt x="9101" y="10974"/>
                </a:lnTo>
                <a:lnTo>
                  <a:pt x="9125" y="10804"/>
                </a:lnTo>
                <a:lnTo>
                  <a:pt x="9149" y="10633"/>
                </a:lnTo>
                <a:lnTo>
                  <a:pt x="9198" y="10439"/>
                </a:lnTo>
                <a:lnTo>
                  <a:pt x="9271" y="10268"/>
                </a:lnTo>
                <a:lnTo>
                  <a:pt x="9466" y="9903"/>
                </a:lnTo>
                <a:lnTo>
                  <a:pt x="9685" y="9611"/>
                </a:lnTo>
                <a:lnTo>
                  <a:pt x="9928" y="9368"/>
                </a:lnTo>
                <a:lnTo>
                  <a:pt x="10074" y="9246"/>
                </a:lnTo>
                <a:lnTo>
                  <a:pt x="10244" y="9149"/>
                </a:lnTo>
                <a:lnTo>
                  <a:pt x="10415" y="9076"/>
                </a:lnTo>
                <a:lnTo>
                  <a:pt x="10609" y="9003"/>
                </a:lnTo>
                <a:lnTo>
                  <a:pt x="10804" y="8954"/>
                </a:lnTo>
                <a:lnTo>
                  <a:pt x="10999" y="8930"/>
                </a:lnTo>
                <a:lnTo>
                  <a:pt x="11193" y="8930"/>
                </a:lnTo>
                <a:lnTo>
                  <a:pt x="11388" y="8954"/>
                </a:lnTo>
                <a:lnTo>
                  <a:pt x="11583" y="8979"/>
                </a:lnTo>
                <a:lnTo>
                  <a:pt x="11729" y="9052"/>
                </a:lnTo>
                <a:lnTo>
                  <a:pt x="11875" y="9149"/>
                </a:lnTo>
                <a:lnTo>
                  <a:pt x="11996" y="9271"/>
                </a:lnTo>
                <a:lnTo>
                  <a:pt x="12118" y="9417"/>
                </a:lnTo>
                <a:lnTo>
                  <a:pt x="12215" y="9563"/>
                </a:lnTo>
                <a:lnTo>
                  <a:pt x="12361" y="9903"/>
                </a:lnTo>
                <a:lnTo>
                  <a:pt x="12580" y="10390"/>
                </a:lnTo>
                <a:lnTo>
                  <a:pt x="12702" y="10633"/>
                </a:lnTo>
                <a:lnTo>
                  <a:pt x="12824" y="10828"/>
                </a:lnTo>
                <a:lnTo>
                  <a:pt x="12994" y="11023"/>
                </a:lnTo>
                <a:lnTo>
                  <a:pt x="13189" y="11169"/>
                </a:lnTo>
                <a:lnTo>
                  <a:pt x="13310" y="11217"/>
                </a:lnTo>
                <a:lnTo>
                  <a:pt x="13432" y="11266"/>
                </a:lnTo>
                <a:lnTo>
                  <a:pt x="13554" y="11290"/>
                </a:lnTo>
                <a:lnTo>
                  <a:pt x="13724" y="11315"/>
                </a:lnTo>
                <a:lnTo>
                  <a:pt x="13870" y="11315"/>
                </a:lnTo>
                <a:lnTo>
                  <a:pt x="14016" y="11290"/>
                </a:lnTo>
                <a:lnTo>
                  <a:pt x="14186" y="11266"/>
                </a:lnTo>
                <a:lnTo>
                  <a:pt x="14332" y="11217"/>
                </a:lnTo>
                <a:lnTo>
                  <a:pt x="14600" y="11071"/>
                </a:lnTo>
                <a:lnTo>
                  <a:pt x="14867" y="10877"/>
                </a:lnTo>
                <a:lnTo>
                  <a:pt x="15111" y="10682"/>
                </a:lnTo>
                <a:lnTo>
                  <a:pt x="15330" y="10439"/>
                </a:lnTo>
                <a:lnTo>
                  <a:pt x="15549" y="10195"/>
                </a:lnTo>
                <a:lnTo>
                  <a:pt x="15719" y="9952"/>
                </a:lnTo>
                <a:lnTo>
                  <a:pt x="16352" y="9027"/>
                </a:lnTo>
                <a:lnTo>
                  <a:pt x="16473" y="8833"/>
                </a:lnTo>
                <a:lnTo>
                  <a:pt x="16619" y="8614"/>
                </a:lnTo>
                <a:lnTo>
                  <a:pt x="16692" y="8395"/>
                </a:lnTo>
                <a:lnTo>
                  <a:pt x="16717" y="8273"/>
                </a:lnTo>
                <a:lnTo>
                  <a:pt x="16717" y="8151"/>
                </a:lnTo>
                <a:lnTo>
                  <a:pt x="16717" y="8127"/>
                </a:lnTo>
                <a:lnTo>
                  <a:pt x="16717" y="8078"/>
                </a:lnTo>
                <a:lnTo>
                  <a:pt x="16717" y="8005"/>
                </a:lnTo>
                <a:lnTo>
                  <a:pt x="16692" y="7957"/>
                </a:lnTo>
                <a:lnTo>
                  <a:pt x="16644" y="7908"/>
                </a:lnTo>
                <a:lnTo>
                  <a:pt x="16327" y="7640"/>
                </a:lnTo>
                <a:lnTo>
                  <a:pt x="16011" y="7348"/>
                </a:lnTo>
                <a:lnTo>
                  <a:pt x="15451" y="6740"/>
                </a:lnTo>
                <a:lnTo>
                  <a:pt x="15232" y="6521"/>
                </a:lnTo>
                <a:lnTo>
                  <a:pt x="14989" y="6302"/>
                </a:lnTo>
                <a:lnTo>
                  <a:pt x="14527" y="5888"/>
                </a:lnTo>
                <a:lnTo>
                  <a:pt x="14381" y="5742"/>
                </a:lnTo>
                <a:lnTo>
                  <a:pt x="14283" y="5572"/>
                </a:lnTo>
                <a:lnTo>
                  <a:pt x="14210" y="5402"/>
                </a:lnTo>
                <a:lnTo>
                  <a:pt x="14162" y="5231"/>
                </a:lnTo>
                <a:lnTo>
                  <a:pt x="14162" y="5061"/>
                </a:lnTo>
                <a:lnTo>
                  <a:pt x="14186" y="4866"/>
                </a:lnTo>
                <a:lnTo>
                  <a:pt x="14259" y="4696"/>
                </a:lnTo>
                <a:lnTo>
                  <a:pt x="14381" y="4526"/>
                </a:lnTo>
                <a:lnTo>
                  <a:pt x="14478" y="4428"/>
                </a:lnTo>
                <a:lnTo>
                  <a:pt x="14600" y="4355"/>
                </a:lnTo>
                <a:lnTo>
                  <a:pt x="14746" y="4283"/>
                </a:lnTo>
                <a:lnTo>
                  <a:pt x="14892" y="4234"/>
                </a:lnTo>
                <a:lnTo>
                  <a:pt x="15476" y="4039"/>
                </a:lnTo>
                <a:lnTo>
                  <a:pt x="15719" y="3942"/>
                </a:lnTo>
                <a:lnTo>
                  <a:pt x="15938" y="3820"/>
                </a:lnTo>
                <a:lnTo>
                  <a:pt x="16108" y="3674"/>
                </a:lnTo>
                <a:lnTo>
                  <a:pt x="16230" y="3504"/>
                </a:lnTo>
                <a:lnTo>
                  <a:pt x="16352" y="3334"/>
                </a:lnTo>
                <a:lnTo>
                  <a:pt x="16425" y="3139"/>
                </a:lnTo>
                <a:lnTo>
                  <a:pt x="16473" y="2920"/>
                </a:lnTo>
                <a:lnTo>
                  <a:pt x="16498" y="2701"/>
                </a:lnTo>
                <a:lnTo>
                  <a:pt x="16522" y="2482"/>
                </a:lnTo>
                <a:lnTo>
                  <a:pt x="16498" y="2263"/>
                </a:lnTo>
                <a:lnTo>
                  <a:pt x="16449" y="2044"/>
                </a:lnTo>
                <a:lnTo>
                  <a:pt x="16376" y="1825"/>
                </a:lnTo>
                <a:lnTo>
                  <a:pt x="16303" y="1606"/>
                </a:lnTo>
                <a:lnTo>
                  <a:pt x="16206" y="1387"/>
                </a:lnTo>
                <a:lnTo>
                  <a:pt x="16084" y="1192"/>
                </a:lnTo>
                <a:lnTo>
                  <a:pt x="15938" y="998"/>
                </a:lnTo>
                <a:lnTo>
                  <a:pt x="15768" y="779"/>
                </a:lnTo>
                <a:lnTo>
                  <a:pt x="15573" y="608"/>
                </a:lnTo>
                <a:lnTo>
                  <a:pt x="15354" y="462"/>
                </a:lnTo>
                <a:lnTo>
                  <a:pt x="15111" y="341"/>
                </a:lnTo>
                <a:lnTo>
                  <a:pt x="14892" y="268"/>
                </a:lnTo>
                <a:lnTo>
                  <a:pt x="14648" y="195"/>
                </a:lnTo>
                <a:lnTo>
                  <a:pt x="14137" y="195"/>
                </a:lnTo>
                <a:lnTo>
                  <a:pt x="13894" y="219"/>
                </a:lnTo>
                <a:lnTo>
                  <a:pt x="13675" y="292"/>
                </a:lnTo>
                <a:lnTo>
                  <a:pt x="13432" y="389"/>
                </a:lnTo>
                <a:lnTo>
                  <a:pt x="13213" y="535"/>
                </a:lnTo>
                <a:lnTo>
                  <a:pt x="13018" y="681"/>
                </a:lnTo>
                <a:lnTo>
                  <a:pt x="12848" y="876"/>
                </a:lnTo>
                <a:lnTo>
                  <a:pt x="12702" y="1095"/>
                </a:lnTo>
                <a:lnTo>
                  <a:pt x="12580" y="1338"/>
                </a:lnTo>
                <a:lnTo>
                  <a:pt x="12459" y="1630"/>
                </a:lnTo>
                <a:lnTo>
                  <a:pt x="12337" y="1898"/>
                </a:lnTo>
                <a:lnTo>
                  <a:pt x="12191" y="2166"/>
                </a:lnTo>
                <a:lnTo>
                  <a:pt x="12118" y="2287"/>
                </a:lnTo>
                <a:lnTo>
                  <a:pt x="12021" y="2385"/>
                </a:lnTo>
                <a:lnTo>
                  <a:pt x="11850" y="2531"/>
                </a:lnTo>
                <a:lnTo>
                  <a:pt x="11680" y="2579"/>
                </a:lnTo>
                <a:lnTo>
                  <a:pt x="11510" y="2604"/>
                </a:lnTo>
                <a:lnTo>
                  <a:pt x="11339" y="2579"/>
                </a:lnTo>
                <a:lnTo>
                  <a:pt x="11169" y="2506"/>
                </a:lnTo>
                <a:lnTo>
                  <a:pt x="10999" y="2433"/>
                </a:lnTo>
                <a:lnTo>
                  <a:pt x="10853" y="2312"/>
                </a:lnTo>
                <a:lnTo>
                  <a:pt x="10707" y="2190"/>
                </a:lnTo>
                <a:lnTo>
                  <a:pt x="10488" y="1947"/>
                </a:lnTo>
                <a:lnTo>
                  <a:pt x="10269" y="1679"/>
                </a:lnTo>
                <a:lnTo>
                  <a:pt x="9855" y="1168"/>
                </a:lnTo>
                <a:lnTo>
                  <a:pt x="9636" y="900"/>
                </a:lnTo>
                <a:lnTo>
                  <a:pt x="9417" y="657"/>
                </a:lnTo>
                <a:lnTo>
                  <a:pt x="9174" y="414"/>
                </a:lnTo>
                <a:lnTo>
                  <a:pt x="8906" y="219"/>
                </a:lnTo>
                <a:lnTo>
                  <a:pt x="8857" y="122"/>
                </a:lnTo>
                <a:lnTo>
                  <a:pt x="8784" y="24"/>
                </a:lnTo>
                <a:lnTo>
                  <a:pt x="86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1"/>
          <p:cNvSpPr/>
          <p:nvPr/>
        </p:nvSpPr>
        <p:spPr>
          <a:xfrm>
            <a:off x="3205555" y="1686300"/>
            <a:ext cx="263874" cy="358697"/>
          </a:xfrm>
          <a:custGeom>
            <a:avLst/>
            <a:gdLst/>
            <a:ahLst/>
            <a:cxnLst/>
            <a:rect l="l" t="t" r="r" b="b"/>
            <a:pathLst>
              <a:path w="15233" h="20707" extrusionOk="0">
                <a:moveTo>
                  <a:pt x="5330" y="122"/>
                </a:moveTo>
                <a:lnTo>
                  <a:pt x="4916" y="170"/>
                </a:lnTo>
                <a:lnTo>
                  <a:pt x="4551" y="219"/>
                </a:lnTo>
                <a:lnTo>
                  <a:pt x="4162" y="292"/>
                </a:lnTo>
                <a:lnTo>
                  <a:pt x="3797" y="389"/>
                </a:lnTo>
                <a:lnTo>
                  <a:pt x="3432" y="511"/>
                </a:lnTo>
                <a:lnTo>
                  <a:pt x="3042" y="657"/>
                </a:lnTo>
                <a:lnTo>
                  <a:pt x="2872" y="754"/>
                </a:lnTo>
                <a:lnTo>
                  <a:pt x="2775" y="827"/>
                </a:lnTo>
                <a:lnTo>
                  <a:pt x="2726" y="900"/>
                </a:lnTo>
                <a:lnTo>
                  <a:pt x="2702" y="925"/>
                </a:lnTo>
                <a:lnTo>
                  <a:pt x="2702" y="973"/>
                </a:lnTo>
                <a:lnTo>
                  <a:pt x="2726" y="1022"/>
                </a:lnTo>
                <a:lnTo>
                  <a:pt x="2750" y="1046"/>
                </a:lnTo>
                <a:lnTo>
                  <a:pt x="2848" y="1071"/>
                </a:lnTo>
                <a:lnTo>
                  <a:pt x="3018" y="1071"/>
                </a:lnTo>
                <a:lnTo>
                  <a:pt x="3115" y="1046"/>
                </a:lnTo>
                <a:lnTo>
                  <a:pt x="3432" y="900"/>
                </a:lnTo>
                <a:lnTo>
                  <a:pt x="3845" y="754"/>
                </a:lnTo>
                <a:lnTo>
                  <a:pt x="4283" y="633"/>
                </a:lnTo>
                <a:lnTo>
                  <a:pt x="4721" y="584"/>
                </a:lnTo>
                <a:lnTo>
                  <a:pt x="5159" y="511"/>
                </a:lnTo>
                <a:lnTo>
                  <a:pt x="6084" y="511"/>
                </a:lnTo>
                <a:lnTo>
                  <a:pt x="6546" y="584"/>
                </a:lnTo>
                <a:lnTo>
                  <a:pt x="6984" y="681"/>
                </a:lnTo>
                <a:lnTo>
                  <a:pt x="7447" y="803"/>
                </a:lnTo>
                <a:lnTo>
                  <a:pt x="7885" y="949"/>
                </a:lnTo>
                <a:lnTo>
                  <a:pt x="8761" y="1265"/>
                </a:lnTo>
                <a:lnTo>
                  <a:pt x="9539" y="1533"/>
                </a:lnTo>
                <a:lnTo>
                  <a:pt x="10318" y="1776"/>
                </a:lnTo>
                <a:lnTo>
                  <a:pt x="10731" y="1874"/>
                </a:lnTo>
                <a:lnTo>
                  <a:pt x="11121" y="1947"/>
                </a:lnTo>
                <a:lnTo>
                  <a:pt x="11534" y="2020"/>
                </a:lnTo>
                <a:lnTo>
                  <a:pt x="11948" y="2044"/>
                </a:lnTo>
                <a:lnTo>
                  <a:pt x="12337" y="2044"/>
                </a:lnTo>
                <a:lnTo>
                  <a:pt x="12727" y="2020"/>
                </a:lnTo>
                <a:lnTo>
                  <a:pt x="13116" y="1971"/>
                </a:lnTo>
                <a:lnTo>
                  <a:pt x="13481" y="1898"/>
                </a:lnTo>
                <a:lnTo>
                  <a:pt x="13749" y="1825"/>
                </a:lnTo>
                <a:lnTo>
                  <a:pt x="13992" y="1703"/>
                </a:lnTo>
                <a:lnTo>
                  <a:pt x="14454" y="1460"/>
                </a:lnTo>
                <a:lnTo>
                  <a:pt x="14357" y="1703"/>
                </a:lnTo>
                <a:lnTo>
                  <a:pt x="14065" y="2214"/>
                </a:lnTo>
                <a:lnTo>
                  <a:pt x="13943" y="2458"/>
                </a:lnTo>
                <a:lnTo>
                  <a:pt x="13797" y="2725"/>
                </a:lnTo>
                <a:lnTo>
                  <a:pt x="13238" y="4112"/>
                </a:lnTo>
                <a:lnTo>
                  <a:pt x="12921" y="4794"/>
                </a:lnTo>
                <a:lnTo>
                  <a:pt x="12605" y="5451"/>
                </a:lnTo>
                <a:lnTo>
                  <a:pt x="12581" y="5548"/>
                </a:lnTo>
                <a:lnTo>
                  <a:pt x="12581" y="5621"/>
                </a:lnTo>
                <a:lnTo>
                  <a:pt x="12605" y="5670"/>
                </a:lnTo>
                <a:lnTo>
                  <a:pt x="12654" y="5718"/>
                </a:lnTo>
                <a:lnTo>
                  <a:pt x="12629" y="5816"/>
                </a:lnTo>
                <a:lnTo>
                  <a:pt x="12654" y="5913"/>
                </a:lnTo>
                <a:lnTo>
                  <a:pt x="12946" y="6326"/>
                </a:lnTo>
                <a:lnTo>
                  <a:pt x="13238" y="6764"/>
                </a:lnTo>
                <a:lnTo>
                  <a:pt x="13554" y="7178"/>
                </a:lnTo>
                <a:lnTo>
                  <a:pt x="13895" y="7543"/>
                </a:lnTo>
                <a:lnTo>
                  <a:pt x="14527" y="8176"/>
                </a:lnTo>
                <a:lnTo>
                  <a:pt x="14625" y="8297"/>
                </a:lnTo>
                <a:lnTo>
                  <a:pt x="14260" y="8516"/>
                </a:lnTo>
                <a:lnTo>
                  <a:pt x="13870" y="8687"/>
                </a:lnTo>
                <a:lnTo>
                  <a:pt x="13505" y="8833"/>
                </a:lnTo>
                <a:lnTo>
                  <a:pt x="13116" y="8930"/>
                </a:lnTo>
                <a:lnTo>
                  <a:pt x="12727" y="9003"/>
                </a:lnTo>
                <a:lnTo>
                  <a:pt x="12313" y="9027"/>
                </a:lnTo>
                <a:lnTo>
                  <a:pt x="11875" y="9052"/>
                </a:lnTo>
                <a:lnTo>
                  <a:pt x="11461" y="9027"/>
                </a:lnTo>
                <a:lnTo>
                  <a:pt x="11023" y="9003"/>
                </a:lnTo>
                <a:lnTo>
                  <a:pt x="10610" y="8954"/>
                </a:lnTo>
                <a:lnTo>
                  <a:pt x="10196" y="8881"/>
                </a:lnTo>
                <a:lnTo>
                  <a:pt x="9783" y="8784"/>
                </a:lnTo>
                <a:lnTo>
                  <a:pt x="8955" y="8565"/>
                </a:lnTo>
                <a:lnTo>
                  <a:pt x="8177" y="8297"/>
                </a:lnTo>
                <a:lnTo>
                  <a:pt x="7544" y="8103"/>
                </a:lnTo>
                <a:lnTo>
                  <a:pt x="6838" y="7884"/>
                </a:lnTo>
                <a:lnTo>
                  <a:pt x="6449" y="7786"/>
                </a:lnTo>
                <a:lnTo>
                  <a:pt x="6084" y="7713"/>
                </a:lnTo>
                <a:lnTo>
                  <a:pt x="5695" y="7640"/>
                </a:lnTo>
                <a:lnTo>
                  <a:pt x="5305" y="7592"/>
                </a:lnTo>
                <a:lnTo>
                  <a:pt x="4940" y="7567"/>
                </a:lnTo>
                <a:lnTo>
                  <a:pt x="4575" y="7567"/>
                </a:lnTo>
                <a:lnTo>
                  <a:pt x="4210" y="7616"/>
                </a:lnTo>
                <a:lnTo>
                  <a:pt x="3845" y="7689"/>
                </a:lnTo>
                <a:lnTo>
                  <a:pt x="3529" y="7811"/>
                </a:lnTo>
                <a:lnTo>
                  <a:pt x="3213" y="7957"/>
                </a:lnTo>
                <a:lnTo>
                  <a:pt x="2921" y="8176"/>
                </a:lnTo>
                <a:lnTo>
                  <a:pt x="2799" y="8297"/>
                </a:lnTo>
                <a:lnTo>
                  <a:pt x="2677" y="8443"/>
                </a:lnTo>
                <a:lnTo>
                  <a:pt x="2653" y="8492"/>
                </a:lnTo>
                <a:lnTo>
                  <a:pt x="2629" y="8541"/>
                </a:lnTo>
                <a:lnTo>
                  <a:pt x="2653" y="8589"/>
                </a:lnTo>
                <a:lnTo>
                  <a:pt x="2677" y="8638"/>
                </a:lnTo>
                <a:lnTo>
                  <a:pt x="2702" y="8662"/>
                </a:lnTo>
                <a:lnTo>
                  <a:pt x="2750" y="8687"/>
                </a:lnTo>
                <a:lnTo>
                  <a:pt x="2799" y="8687"/>
                </a:lnTo>
                <a:lnTo>
                  <a:pt x="2848" y="8662"/>
                </a:lnTo>
                <a:lnTo>
                  <a:pt x="3213" y="8443"/>
                </a:lnTo>
                <a:lnTo>
                  <a:pt x="3553" y="8273"/>
                </a:lnTo>
                <a:lnTo>
                  <a:pt x="3918" y="8176"/>
                </a:lnTo>
                <a:lnTo>
                  <a:pt x="4283" y="8078"/>
                </a:lnTo>
                <a:lnTo>
                  <a:pt x="4648" y="8054"/>
                </a:lnTo>
                <a:lnTo>
                  <a:pt x="5038" y="8054"/>
                </a:lnTo>
                <a:lnTo>
                  <a:pt x="5403" y="8078"/>
                </a:lnTo>
                <a:lnTo>
                  <a:pt x="5768" y="8127"/>
                </a:lnTo>
                <a:lnTo>
                  <a:pt x="6157" y="8200"/>
                </a:lnTo>
                <a:lnTo>
                  <a:pt x="6522" y="8297"/>
                </a:lnTo>
                <a:lnTo>
                  <a:pt x="7276" y="8516"/>
                </a:lnTo>
                <a:lnTo>
                  <a:pt x="8031" y="8760"/>
                </a:lnTo>
                <a:lnTo>
                  <a:pt x="8761" y="8979"/>
                </a:lnTo>
                <a:lnTo>
                  <a:pt x="9564" y="9198"/>
                </a:lnTo>
                <a:lnTo>
                  <a:pt x="10391" y="9368"/>
                </a:lnTo>
                <a:lnTo>
                  <a:pt x="10804" y="9441"/>
                </a:lnTo>
                <a:lnTo>
                  <a:pt x="11218" y="9490"/>
                </a:lnTo>
                <a:lnTo>
                  <a:pt x="11632" y="9514"/>
                </a:lnTo>
                <a:lnTo>
                  <a:pt x="12459" y="9514"/>
                </a:lnTo>
                <a:lnTo>
                  <a:pt x="12848" y="9465"/>
                </a:lnTo>
                <a:lnTo>
                  <a:pt x="13238" y="9392"/>
                </a:lnTo>
                <a:lnTo>
                  <a:pt x="13603" y="9295"/>
                </a:lnTo>
                <a:lnTo>
                  <a:pt x="13968" y="9173"/>
                </a:lnTo>
                <a:lnTo>
                  <a:pt x="14308" y="9003"/>
                </a:lnTo>
                <a:lnTo>
                  <a:pt x="14649" y="8833"/>
                </a:lnTo>
                <a:lnTo>
                  <a:pt x="14990" y="8614"/>
                </a:lnTo>
                <a:lnTo>
                  <a:pt x="15063" y="8614"/>
                </a:lnTo>
                <a:lnTo>
                  <a:pt x="15111" y="8589"/>
                </a:lnTo>
                <a:lnTo>
                  <a:pt x="15160" y="8565"/>
                </a:lnTo>
                <a:lnTo>
                  <a:pt x="15209" y="8516"/>
                </a:lnTo>
                <a:lnTo>
                  <a:pt x="15233" y="8443"/>
                </a:lnTo>
                <a:lnTo>
                  <a:pt x="15233" y="8370"/>
                </a:lnTo>
                <a:lnTo>
                  <a:pt x="15209" y="8273"/>
                </a:lnTo>
                <a:lnTo>
                  <a:pt x="15184" y="8200"/>
                </a:lnTo>
                <a:lnTo>
                  <a:pt x="15087" y="8054"/>
                </a:lnTo>
                <a:lnTo>
                  <a:pt x="14941" y="7884"/>
                </a:lnTo>
                <a:lnTo>
                  <a:pt x="14625" y="7592"/>
                </a:lnTo>
                <a:lnTo>
                  <a:pt x="14381" y="7373"/>
                </a:lnTo>
                <a:lnTo>
                  <a:pt x="14187" y="7178"/>
                </a:lnTo>
                <a:lnTo>
                  <a:pt x="14016" y="6959"/>
                </a:lnTo>
                <a:lnTo>
                  <a:pt x="13700" y="6545"/>
                </a:lnTo>
                <a:lnTo>
                  <a:pt x="13359" y="6108"/>
                </a:lnTo>
                <a:lnTo>
                  <a:pt x="13165" y="5913"/>
                </a:lnTo>
                <a:lnTo>
                  <a:pt x="12970" y="5743"/>
                </a:lnTo>
                <a:lnTo>
                  <a:pt x="12970" y="5718"/>
                </a:lnTo>
                <a:lnTo>
                  <a:pt x="12994" y="5694"/>
                </a:lnTo>
                <a:lnTo>
                  <a:pt x="13359" y="4940"/>
                </a:lnTo>
                <a:lnTo>
                  <a:pt x="13676" y="4161"/>
                </a:lnTo>
                <a:lnTo>
                  <a:pt x="14333" y="2628"/>
                </a:lnTo>
                <a:lnTo>
                  <a:pt x="14479" y="2336"/>
                </a:lnTo>
                <a:lnTo>
                  <a:pt x="14698" y="1971"/>
                </a:lnTo>
                <a:lnTo>
                  <a:pt x="14795" y="1776"/>
                </a:lnTo>
                <a:lnTo>
                  <a:pt x="14868" y="1557"/>
                </a:lnTo>
                <a:lnTo>
                  <a:pt x="14917" y="1363"/>
                </a:lnTo>
                <a:lnTo>
                  <a:pt x="14917" y="1192"/>
                </a:lnTo>
                <a:lnTo>
                  <a:pt x="14965" y="1144"/>
                </a:lnTo>
                <a:lnTo>
                  <a:pt x="14965" y="1071"/>
                </a:lnTo>
                <a:lnTo>
                  <a:pt x="14965" y="998"/>
                </a:lnTo>
                <a:lnTo>
                  <a:pt x="14917" y="925"/>
                </a:lnTo>
                <a:lnTo>
                  <a:pt x="14868" y="876"/>
                </a:lnTo>
                <a:lnTo>
                  <a:pt x="14795" y="827"/>
                </a:lnTo>
                <a:lnTo>
                  <a:pt x="14722" y="827"/>
                </a:lnTo>
                <a:lnTo>
                  <a:pt x="14625" y="852"/>
                </a:lnTo>
                <a:lnTo>
                  <a:pt x="14284" y="1022"/>
                </a:lnTo>
                <a:lnTo>
                  <a:pt x="13943" y="1217"/>
                </a:lnTo>
                <a:lnTo>
                  <a:pt x="13578" y="1387"/>
                </a:lnTo>
                <a:lnTo>
                  <a:pt x="13408" y="1460"/>
                </a:lnTo>
                <a:lnTo>
                  <a:pt x="13213" y="1509"/>
                </a:lnTo>
                <a:lnTo>
                  <a:pt x="12751" y="1582"/>
                </a:lnTo>
                <a:lnTo>
                  <a:pt x="12289" y="1606"/>
                </a:lnTo>
                <a:lnTo>
                  <a:pt x="11826" y="1582"/>
                </a:lnTo>
                <a:lnTo>
                  <a:pt x="11364" y="1557"/>
                </a:lnTo>
                <a:lnTo>
                  <a:pt x="10926" y="1484"/>
                </a:lnTo>
                <a:lnTo>
                  <a:pt x="10512" y="1387"/>
                </a:lnTo>
                <a:lnTo>
                  <a:pt x="10123" y="1265"/>
                </a:lnTo>
                <a:lnTo>
                  <a:pt x="9710" y="1144"/>
                </a:lnTo>
                <a:lnTo>
                  <a:pt x="8907" y="876"/>
                </a:lnTo>
                <a:lnTo>
                  <a:pt x="8104" y="584"/>
                </a:lnTo>
                <a:lnTo>
                  <a:pt x="7714" y="462"/>
                </a:lnTo>
                <a:lnTo>
                  <a:pt x="7325" y="341"/>
                </a:lnTo>
                <a:lnTo>
                  <a:pt x="6936" y="268"/>
                </a:lnTo>
                <a:lnTo>
                  <a:pt x="6522" y="195"/>
                </a:lnTo>
                <a:lnTo>
                  <a:pt x="6133" y="146"/>
                </a:lnTo>
                <a:lnTo>
                  <a:pt x="5743" y="122"/>
                </a:lnTo>
                <a:close/>
                <a:moveTo>
                  <a:pt x="1388" y="438"/>
                </a:moveTo>
                <a:lnTo>
                  <a:pt x="1461" y="487"/>
                </a:lnTo>
                <a:lnTo>
                  <a:pt x="1558" y="535"/>
                </a:lnTo>
                <a:lnTo>
                  <a:pt x="1704" y="657"/>
                </a:lnTo>
                <a:lnTo>
                  <a:pt x="1510" y="803"/>
                </a:lnTo>
                <a:lnTo>
                  <a:pt x="1218" y="1022"/>
                </a:lnTo>
                <a:lnTo>
                  <a:pt x="1120" y="1095"/>
                </a:lnTo>
                <a:lnTo>
                  <a:pt x="1072" y="1119"/>
                </a:lnTo>
                <a:lnTo>
                  <a:pt x="1047" y="1144"/>
                </a:lnTo>
                <a:lnTo>
                  <a:pt x="1023" y="1168"/>
                </a:lnTo>
                <a:lnTo>
                  <a:pt x="1047" y="1217"/>
                </a:lnTo>
                <a:lnTo>
                  <a:pt x="1072" y="1290"/>
                </a:lnTo>
                <a:lnTo>
                  <a:pt x="1120" y="1338"/>
                </a:lnTo>
                <a:lnTo>
                  <a:pt x="1266" y="1338"/>
                </a:lnTo>
                <a:lnTo>
                  <a:pt x="1364" y="1314"/>
                </a:lnTo>
                <a:lnTo>
                  <a:pt x="1437" y="1265"/>
                </a:lnTo>
                <a:lnTo>
                  <a:pt x="1656" y="1144"/>
                </a:lnTo>
                <a:lnTo>
                  <a:pt x="1826" y="998"/>
                </a:lnTo>
                <a:lnTo>
                  <a:pt x="1899" y="973"/>
                </a:lnTo>
                <a:lnTo>
                  <a:pt x="1923" y="1046"/>
                </a:lnTo>
                <a:lnTo>
                  <a:pt x="1972" y="1217"/>
                </a:lnTo>
                <a:lnTo>
                  <a:pt x="1826" y="1265"/>
                </a:lnTo>
                <a:lnTo>
                  <a:pt x="1680" y="1387"/>
                </a:lnTo>
                <a:lnTo>
                  <a:pt x="1388" y="1630"/>
                </a:lnTo>
                <a:lnTo>
                  <a:pt x="1145" y="1898"/>
                </a:lnTo>
                <a:lnTo>
                  <a:pt x="1023" y="2093"/>
                </a:lnTo>
                <a:lnTo>
                  <a:pt x="1023" y="2117"/>
                </a:lnTo>
                <a:lnTo>
                  <a:pt x="1023" y="2141"/>
                </a:lnTo>
                <a:lnTo>
                  <a:pt x="1047" y="2166"/>
                </a:lnTo>
                <a:lnTo>
                  <a:pt x="1096" y="2166"/>
                </a:lnTo>
                <a:lnTo>
                  <a:pt x="1193" y="2141"/>
                </a:lnTo>
                <a:lnTo>
                  <a:pt x="1291" y="2093"/>
                </a:lnTo>
                <a:lnTo>
                  <a:pt x="1461" y="1995"/>
                </a:lnTo>
                <a:lnTo>
                  <a:pt x="1826" y="1728"/>
                </a:lnTo>
                <a:lnTo>
                  <a:pt x="1996" y="1630"/>
                </a:lnTo>
                <a:lnTo>
                  <a:pt x="1996" y="1655"/>
                </a:lnTo>
                <a:lnTo>
                  <a:pt x="1923" y="2044"/>
                </a:lnTo>
                <a:lnTo>
                  <a:pt x="1777" y="2117"/>
                </a:lnTo>
                <a:lnTo>
                  <a:pt x="1656" y="2214"/>
                </a:lnTo>
                <a:lnTo>
                  <a:pt x="1315" y="2458"/>
                </a:lnTo>
                <a:lnTo>
                  <a:pt x="1193" y="2579"/>
                </a:lnTo>
                <a:lnTo>
                  <a:pt x="1120" y="2652"/>
                </a:lnTo>
                <a:lnTo>
                  <a:pt x="1096" y="2725"/>
                </a:lnTo>
                <a:lnTo>
                  <a:pt x="1096" y="2774"/>
                </a:lnTo>
                <a:lnTo>
                  <a:pt x="1120" y="2823"/>
                </a:lnTo>
                <a:lnTo>
                  <a:pt x="1193" y="2847"/>
                </a:lnTo>
                <a:lnTo>
                  <a:pt x="1291" y="2847"/>
                </a:lnTo>
                <a:lnTo>
                  <a:pt x="1461" y="2774"/>
                </a:lnTo>
                <a:lnTo>
                  <a:pt x="1631" y="2677"/>
                </a:lnTo>
                <a:lnTo>
                  <a:pt x="1777" y="2604"/>
                </a:lnTo>
                <a:lnTo>
                  <a:pt x="1874" y="2531"/>
                </a:lnTo>
                <a:lnTo>
                  <a:pt x="1874" y="2823"/>
                </a:lnTo>
                <a:lnTo>
                  <a:pt x="1874" y="2920"/>
                </a:lnTo>
                <a:lnTo>
                  <a:pt x="1364" y="3285"/>
                </a:lnTo>
                <a:lnTo>
                  <a:pt x="1169" y="3455"/>
                </a:lnTo>
                <a:lnTo>
                  <a:pt x="1072" y="3553"/>
                </a:lnTo>
                <a:lnTo>
                  <a:pt x="1023" y="3650"/>
                </a:lnTo>
                <a:lnTo>
                  <a:pt x="999" y="3699"/>
                </a:lnTo>
                <a:lnTo>
                  <a:pt x="1023" y="3723"/>
                </a:lnTo>
                <a:lnTo>
                  <a:pt x="1072" y="3747"/>
                </a:lnTo>
                <a:lnTo>
                  <a:pt x="1193" y="3723"/>
                </a:lnTo>
                <a:lnTo>
                  <a:pt x="1339" y="3674"/>
                </a:lnTo>
                <a:lnTo>
                  <a:pt x="1583" y="3528"/>
                </a:lnTo>
                <a:lnTo>
                  <a:pt x="1874" y="3334"/>
                </a:lnTo>
                <a:lnTo>
                  <a:pt x="1874" y="3772"/>
                </a:lnTo>
                <a:lnTo>
                  <a:pt x="1704" y="3869"/>
                </a:lnTo>
                <a:lnTo>
                  <a:pt x="1534" y="3966"/>
                </a:lnTo>
                <a:lnTo>
                  <a:pt x="1266" y="4137"/>
                </a:lnTo>
                <a:lnTo>
                  <a:pt x="1145" y="4258"/>
                </a:lnTo>
                <a:lnTo>
                  <a:pt x="1096" y="4307"/>
                </a:lnTo>
                <a:lnTo>
                  <a:pt x="1047" y="4380"/>
                </a:lnTo>
                <a:lnTo>
                  <a:pt x="1047" y="4429"/>
                </a:lnTo>
                <a:lnTo>
                  <a:pt x="1096" y="4477"/>
                </a:lnTo>
                <a:lnTo>
                  <a:pt x="1242" y="4477"/>
                </a:lnTo>
                <a:lnTo>
                  <a:pt x="1388" y="4453"/>
                </a:lnTo>
                <a:lnTo>
                  <a:pt x="1680" y="4331"/>
                </a:lnTo>
                <a:lnTo>
                  <a:pt x="1874" y="4258"/>
                </a:lnTo>
                <a:lnTo>
                  <a:pt x="1874" y="4623"/>
                </a:lnTo>
                <a:lnTo>
                  <a:pt x="1680" y="4721"/>
                </a:lnTo>
                <a:lnTo>
                  <a:pt x="1485" y="4818"/>
                </a:lnTo>
                <a:lnTo>
                  <a:pt x="1218" y="4988"/>
                </a:lnTo>
                <a:lnTo>
                  <a:pt x="1096" y="5086"/>
                </a:lnTo>
                <a:lnTo>
                  <a:pt x="999" y="5183"/>
                </a:lnTo>
                <a:lnTo>
                  <a:pt x="999" y="5232"/>
                </a:lnTo>
                <a:lnTo>
                  <a:pt x="974" y="5256"/>
                </a:lnTo>
                <a:lnTo>
                  <a:pt x="1023" y="5329"/>
                </a:lnTo>
                <a:lnTo>
                  <a:pt x="1072" y="5378"/>
                </a:lnTo>
                <a:lnTo>
                  <a:pt x="1145" y="5378"/>
                </a:lnTo>
                <a:lnTo>
                  <a:pt x="1388" y="5280"/>
                </a:lnTo>
                <a:lnTo>
                  <a:pt x="1607" y="5159"/>
                </a:lnTo>
                <a:lnTo>
                  <a:pt x="1874" y="5037"/>
                </a:lnTo>
                <a:lnTo>
                  <a:pt x="1874" y="5451"/>
                </a:lnTo>
                <a:lnTo>
                  <a:pt x="1656" y="5524"/>
                </a:lnTo>
                <a:lnTo>
                  <a:pt x="1510" y="5597"/>
                </a:lnTo>
                <a:lnTo>
                  <a:pt x="1339" y="5694"/>
                </a:lnTo>
                <a:lnTo>
                  <a:pt x="1193" y="5791"/>
                </a:lnTo>
                <a:lnTo>
                  <a:pt x="1145" y="5864"/>
                </a:lnTo>
                <a:lnTo>
                  <a:pt x="1120" y="5937"/>
                </a:lnTo>
                <a:lnTo>
                  <a:pt x="1120" y="5986"/>
                </a:lnTo>
                <a:lnTo>
                  <a:pt x="1145" y="6035"/>
                </a:lnTo>
                <a:lnTo>
                  <a:pt x="1169" y="6059"/>
                </a:lnTo>
                <a:lnTo>
                  <a:pt x="1218" y="6059"/>
                </a:lnTo>
                <a:lnTo>
                  <a:pt x="1388" y="6035"/>
                </a:lnTo>
                <a:lnTo>
                  <a:pt x="1558" y="5962"/>
                </a:lnTo>
                <a:lnTo>
                  <a:pt x="1704" y="5889"/>
                </a:lnTo>
                <a:lnTo>
                  <a:pt x="1874" y="5816"/>
                </a:lnTo>
                <a:lnTo>
                  <a:pt x="1874" y="6059"/>
                </a:lnTo>
                <a:lnTo>
                  <a:pt x="1680" y="6156"/>
                </a:lnTo>
                <a:lnTo>
                  <a:pt x="1485" y="6254"/>
                </a:lnTo>
                <a:lnTo>
                  <a:pt x="1291" y="6375"/>
                </a:lnTo>
                <a:lnTo>
                  <a:pt x="1096" y="6521"/>
                </a:lnTo>
                <a:lnTo>
                  <a:pt x="1072" y="6545"/>
                </a:lnTo>
                <a:lnTo>
                  <a:pt x="1072" y="6570"/>
                </a:lnTo>
                <a:lnTo>
                  <a:pt x="1096" y="6594"/>
                </a:lnTo>
                <a:lnTo>
                  <a:pt x="1242" y="6594"/>
                </a:lnTo>
                <a:lnTo>
                  <a:pt x="1364" y="6570"/>
                </a:lnTo>
                <a:lnTo>
                  <a:pt x="1583" y="6497"/>
                </a:lnTo>
                <a:lnTo>
                  <a:pt x="1874" y="6375"/>
                </a:lnTo>
                <a:lnTo>
                  <a:pt x="1874" y="6764"/>
                </a:lnTo>
                <a:lnTo>
                  <a:pt x="1704" y="6886"/>
                </a:lnTo>
                <a:lnTo>
                  <a:pt x="1534" y="7008"/>
                </a:lnTo>
                <a:lnTo>
                  <a:pt x="1364" y="7129"/>
                </a:lnTo>
                <a:lnTo>
                  <a:pt x="1218" y="7275"/>
                </a:lnTo>
                <a:lnTo>
                  <a:pt x="1096" y="7470"/>
                </a:lnTo>
                <a:lnTo>
                  <a:pt x="1096" y="7494"/>
                </a:lnTo>
                <a:lnTo>
                  <a:pt x="1120" y="7494"/>
                </a:lnTo>
                <a:lnTo>
                  <a:pt x="1315" y="7446"/>
                </a:lnTo>
                <a:lnTo>
                  <a:pt x="1461" y="7373"/>
                </a:lnTo>
                <a:lnTo>
                  <a:pt x="1802" y="7202"/>
                </a:lnTo>
                <a:lnTo>
                  <a:pt x="1899" y="7154"/>
                </a:lnTo>
                <a:lnTo>
                  <a:pt x="1899" y="7446"/>
                </a:lnTo>
                <a:lnTo>
                  <a:pt x="1656" y="7567"/>
                </a:lnTo>
                <a:lnTo>
                  <a:pt x="1437" y="7738"/>
                </a:lnTo>
                <a:lnTo>
                  <a:pt x="1339" y="7811"/>
                </a:lnTo>
                <a:lnTo>
                  <a:pt x="1266" y="7908"/>
                </a:lnTo>
                <a:lnTo>
                  <a:pt x="1145" y="8078"/>
                </a:lnTo>
                <a:lnTo>
                  <a:pt x="1145" y="8127"/>
                </a:lnTo>
                <a:lnTo>
                  <a:pt x="1169" y="8127"/>
                </a:lnTo>
                <a:lnTo>
                  <a:pt x="1291" y="8103"/>
                </a:lnTo>
                <a:lnTo>
                  <a:pt x="1388" y="8078"/>
                </a:lnTo>
                <a:lnTo>
                  <a:pt x="1485" y="8054"/>
                </a:lnTo>
                <a:lnTo>
                  <a:pt x="1583" y="8005"/>
                </a:lnTo>
                <a:lnTo>
                  <a:pt x="1899" y="7835"/>
                </a:lnTo>
                <a:lnTo>
                  <a:pt x="1923" y="8346"/>
                </a:lnTo>
                <a:lnTo>
                  <a:pt x="1899" y="8370"/>
                </a:lnTo>
                <a:lnTo>
                  <a:pt x="1461" y="8638"/>
                </a:lnTo>
                <a:lnTo>
                  <a:pt x="1242" y="8760"/>
                </a:lnTo>
                <a:lnTo>
                  <a:pt x="1145" y="8857"/>
                </a:lnTo>
                <a:lnTo>
                  <a:pt x="1047" y="8930"/>
                </a:lnTo>
                <a:lnTo>
                  <a:pt x="1047" y="9003"/>
                </a:lnTo>
                <a:lnTo>
                  <a:pt x="1072" y="9052"/>
                </a:lnTo>
                <a:lnTo>
                  <a:pt x="1169" y="9076"/>
                </a:lnTo>
                <a:lnTo>
                  <a:pt x="1388" y="9076"/>
                </a:lnTo>
                <a:lnTo>
                  <a:pt x="1510" y="9027"/>
                </a:lnTo>
                <a:lnTo>
                  <a:pt x="1729" y="8930"/>
                </a:lnTo>
                <a:lnTo>
                  <a:pt x="1923" y="8784"/>
                </a:lnTo>
                <a:lnTo>
                  <a:pt x="1947" y="9149"/>
                </a:lnTo>
                <a:lnTo>
                  <a:pt x="1874" y="9173"/>
                </a:lnTo>
                <a:lnTo>
                  <a:pt x="1656" y="9344"/>
                </a:lnTo>
                <a:lnTo>
                  <a:pt x="1461" y="9514"/>
                </a:lnTo>
                <a:lnTo>
                  <a:pt x="1096" y="9879"/>
                </a:lnTo>
                <a:lnTo>
                  <a:pt x="1096" y="9928"/>
                </a:lnTo>
                <a:lnTo>
                  <a:pt x="1120" y="9928"/>
                </a:lnTo>
                <a:lnTo>
                  <a:pt x="1339" y="9830"/>
                </a:lnTo>
                <a:lnTo>
                  <a:pt x="1558" y="9733"/>
                </a:lnTo>
                <a:lnTo>
                  <a:pt x="1947" y="9465"/>
                </a:lnTo>
                <a:lnTo>
                  <a:pt x="1972" y="10049"/>
                </a:lnTo>
                <a:lnTo>
                  <a:pt x="1874" y="10098"/>
                </a:lnTo>
                <a:lnTo>
                  <a:pt x="1680" y="10171"/>
                </a:lnTo>
                <a:lnTo>
                  <a:pt x="1510" y="10293"/>
                </a:lnTo>
                <a:lnTo>
                  <a:pt x="1364" y="10366"/>
                </a:lnTo>
                <a:lnTo>
                  <a:pt x="1242" y="10512"/>
                </a:lnTo>
                <a:lnTo>
                  <a:pt x="1193" y="10560"/>
                </a:lnTo>
                <a:lnTo>
                  <a:pt x="1169" y="10658"/>
                </a:lnTo>
                <a:lnTo>
                  <a:pt x="1169" y="10731"/>
                </a:lnTo>
                <a:lnTo>
                  <a:pt x="1169" y="10804"/>
                </a:lnTo>
                <a:lnTo>
                  <a:pt x="1218" y="10852"/>
                </a:lnTo>
                <a:lnTo>
                  <a:pt x="1242" y="10877"/>
                </a:lnTo>
                <a:lnTo>
                  <a:pt x="1291" y="10877"/>
                </a:lnTo>
                <a:lnTo>
                  <a:pt x="1412" y="10804"/>
                </a:lnTo>
                <a:lnTo>
                  <a:pt x="1510" y="10731"/>
                </a:lnTo>
                <a:lnTo>
                  <a:pt x="1607" y="10633"/>
                </a:lnTo>
                <a:lnTo>
                  <a:pt x="1729" y="10560"/>
                </a:lnTo>
                <a:lnTo>
                  <a:pt x="1850" y="10487"/>
                </a:lnTo>
                <a:lnTo>
                  <a:pt x="1996" y="10439"/>
                </a:lnTo>
                <a:lnTo>
                  <a:pt x="1996" y="10682"/>
                </a:lnTo>
                <a:lnTo>
                  <a:pt x="1850" y="10755"/>
                </a:lnTo>
                <a:lnTo>
                  <a:pt x="1729" y="10828"/>
                </a:lnTo>
                <a:lnTo>
                  <a:pt x="1485" y="11023"/>
                </a:lnTo>
                <a:lnTo>
                  <a:pt x="1266" y="11217"/>
                </a:lnTo>
                <a:lnTo>
                  <a:pt x="1072" y="11436"/>
                </a:lnTo>
                <a:lnTo>
                  <a:pt x="1072" y="11461"/>
                </a:lnTo>
                <a:lnTo>
                  <a:pt x="1096" y="11485"/>
                </a:lnTo>
                <a:lnTo>
                  <a:pt x="1120" y="11509"/>
                </a:lnTo>
                <a:lnTo>
                  <a:pt x="1388" y="11436"/>
                </a:lnTo>
                <a:lnTo>
                  <a:pt x="1656" y="11315"/>
                </a:lnTo>
                <a:lnTo>
                  <a:pt x="2020" y="11096"/>
                </a:lnTo>
                <a:lnTo>
                  <a:pt x="2020" y="11680"/>
                </a:lnTo>
                <a:lnTo>
                  <a:pt x="1802" y="11801"/>
                </a:lnTo>
                <a:lnTo>
                  <a:pt x="1607" y="11947"/>
                </a:lnTo>
                <a:lnTo>
                  <a:pt x="1364" y="12166"/>
                </a:lnTo>
                <a:lnTo>
                  <a:pt x="1242" y="12264"/>
                </a:lnTo>
                <a:lnTo>
                  <a:pt x="1096" y="12361"/>
                </a:lnTo>
                <a:lnTo>
                  <a:pt x="1096" y="12385"/>
                </a:lnTo>
                <a:lnTo>
                  <a:pt x="1096" y="12410"/>
                </a:lnTo>
                <a:lnTo>
                  <a:pt x="1120" y="12410"/>
                </a:lnTo>
                <a:lnTo>
                  <a:pt x="1388" y="12385"/>
                </a:lnTo>
                <a:lnTo>
                  <a:pt x="1534" y="12337"/>
                </a:lnTo>
                <a:lnTo>
                  <a:pt x="1656" y="12288"/>
                </a:lnTo>
                <a:lnTo>
                  <a:pt x="2045" y="12069"/>
                </a:lnTo>
                <a:lnTo>
                  <a:pt x="2045" y="12483"/>
                </a:lnTo>
                <a:lnTo>
                  <a:pt x="1874" y="12556"/>
                </a:lnTo>
                <a:lnTo>
                  <a:pt x="1729" y="12629"/>
                </a:lnTo>
                <a:lnTo>
                  <a:pt x="1558" y="12702"/>
                </a:lnTo>
                <a:lnTo>
                  <a:pt x="1388" y="12799"/>
                </a:lnTo>
                <a:lnTo>
                  <a:pt x="1242" y="12921"/>
                </a:lnTo>
                <a:lnTo>
                  <a:pt x="1169" y="12994"/>
                </a:lnTo>
                <a:lnTo>
                  <a:pt x="1120" y="13067"/>
                </a:lnTo>
                <a:lnTo>
                  <a:pt x="1120" y="13115"/>
                </a:lnTo>
                <a:lnTo>
                  <a:pt x="1120" y="13164"/>
                </a:lnTo>
                <a:lnTo>
                  <a:pt x="1169" y="13213"/>
                </a:lnTo>
                <a:lnTo>
                  <a:pt x="1218" y="13213"/>
                </a:lnTo>
                <a:lnTo>
                  <a:pt x="1388" y="13188"/>
                </a:lnTo>
                <a:lnTo>
                  <a:pt x="1558" y="13140"/>
                </a:lnTo>
                <a:lnTo>
                  <a:pt x="1874" y="12994"/>
                </a:lnTo>
                <a:lnTo>
                  <a:pt x="2069" y="12921"/>
                </a:lnTo>
                <a:lnTo>
                  <a:pt x="2069" y="13067"/>
                </a:lnTo>
                <a:lnTo>
                  <a:pt x="1923" y="13091"/>
                </a:lnTo>
                <a:lnTo>
                  <a:pt x="1777" y="13140"/>
                </a:lnTo>
                <a:lnTo>
                  <a:pt x="1631" y="13213"/>
                </a:lnTo>
                <a:lnTo>
                  <a:pt x="1485" y="13286"/>
                </a:lnTo>
                <a:lnTo>
                  <a:pt x="1339" y="13407"/>
                </a:lnTo>
                <a:lnTo>
                  <a:pt x="1242" y="13505"/>
                </a:lnTo>
                <a:lnTo>
                  <a:pt x="1145" y="13626"/>
                </a:lnTo>
                <a:lnTo>
                  <a:pt x="1072" y="13772"/>
                </a:lnTo>
                <a:lnTo>
                  <a:pt x="1047" y="13797"/>
                </a:lnTo>
                <a:lnTo>
                  <a:pt x="1072" y="13821"/>
                </a:lnTo>
                <a:lnTo>
                  <a:pt x="1096" y="13845"/>
                </a:lnTo>
                <a:lnTo>
                  <a:pt x="1120" y="13870"/>
                </a:lnTo>
                <a:lnTo>
                  <a:pt x="1242" y="13845"/>
                </a:lnTo>
                <a:lnTo>
                  <a:pt x="1364" y="13821"/>
                </a:lnTo>
                <a:lnTo>
                  <a:pt x="1583" y="13699"/>
                </a:lnTo>
                <a:lnTo>
                  <a:pt x="1826" y="13578"/>
                </a:lnTo>
                <a:lnTo>
                  <a:pt x="2069" y="13432"/>
                </a:lnTo>
                <a:lnTo>
                  <a:pt x="2069" y="13772"/>
                </a:lnTo>
                <a:lnTo>
                  <a:pt x="1972" y="13797"/>
                </a:lnTo>
                <a:lnTo>
                  <a:pt x="1850" y="13870"/>
                </a:lnTo>
                <a:lnTo>
                  <a:pt x="1680" y="13967"/>
                </a:lnTo>
                <a:lnTo>
                  <a:pt x="1461" y="14113"/>
                </a:lnTo>
                <a:lnTo>
                  <a:pt x="1242" y="14283"/>
                </a:lnTo>
                <a:lnTo>
                  <a:pt x="1145" y="14380"/>
                </a:lnTo>
                <a:lnTo>
                  <a:pt x="1072" y="14478"/>
                </a:lnTo>
                <a:lnTo>
                  <a:pt x="1047" y="14551"/>
                </a:lnTo>
                <a:lnTo>
                  <a:pt x="1023" y="14648"/>
                </a:lnTo>
                <a:lnTo>
                  <a:pt x="999" y="14672"/>
                </a:lnTo>
                <a:lnTo>
                  <a:pt x="1023" y="14721"/>
                </a:lnTo>
                <a:lnTo>
                  <a:pt x="1047" y="14745"/>
                </a:lnTo>
                <a:lnTo>
                  <a:pt x="1096" y="14745"/>
                </a:lnTo>
                <a:lnTo>
                  <a:pt x="1218" y="14721"/>
                </a:lnTo>
                <a:lnTo>
                  <a:pt x="1266" y="14697"/>
                </a:lnTo>
                <a:lnTo>
                  <a:pt x="1339" y="14672"/>
                </a:lnTo>
                <a:lnTo>
                  <a:pt x="1753" y="14429"/>
                </a:lnTo>
                <a:lnTo>
                  <a:pt x="2069" y="14259"/>
                </a:lnTo>
                <a:lnTo>
                  <a:pt x="2069" y="14770"/>
                </a:lnTo>
                <a:lnTo>
                  <a:pt x="1947" y="14794"/>
                </a:lnTo>
                <a:lnTo>
                  <a:pt x="1826" y="14867"/>
                </a:lnTo>
                <a:lnTo>
                  <a:pt x="1607" y="14989"/>
                </a:lnTo>
                <a:lnTo>
                  <a:pt x="1461" y="15110"/>
                </a:lnTo>
                <a:lnTo>
                  <a:pt x="1315" y="15232"/>
                </a:lnTo>
                <a:lnTo>
                  <a:pt x="1193" y="15378"/>
                </a:lnTo>
                <a:lnTo>
                  <a:pt x="1145" y="15475"/>
                </a:lnTo>
                <a:lnTo>
                  <a:pt x="1145" y="15548"/>
                </a:lnTo>
                <a:lnTo>
                  <a:pt x="1169" y="15597"/>
                </a:lnTo>
                <a:lnTo>
                  <a:pt x="1218" y="15621"/>
                </a:lnTo>
                <a:lnTo>
                  <a:pt x="1291" y="15621"/>
                </a:lnTo>
                <a:lnTo>
                  <a:pt x="1388" y="15597"/>
                </a:lnTo>
                <a:lnTo>
                  <a:pt x="1510" y="15500"/>
                </a:lnTo>
                <a:lnTo>
                  <a:pt x="1899" y="15256"/>
                </a:lnTo>
                <a:lnTo>
                  <a:pt x="2069" y="15159"/>
                </a:lnTo>
                <a:lnTo>
                  <a:pt x="2069" y="15402"/>
                </a:lnTo>
                <a:lnTo>
                  <a:pt x="1947" y="15451"/>
                </a:lnTo>
                <a:lnTo>
                  <a:pt x="1802" y="15524"/>
                </a:lnTo>
                <a:lnTo>
                  <a:pt x="1583" y="15743"/>
                </a:lnTo>
                <a:lnTo>
                  <a:pt x="1339" y="15913"/>
                </a:lnTo>
                <a:lnTo>
                  <a:pt x="1218" y="16035"/>
                </a:lnTo>
                <a:lnTo>
                  <a:pt x="1145" y="16157"/>
                </a:lnTo>
                <a:lnTo>
                  <a:pt x="1145" y="16230"/>
                </a:lnTo>
                <a:lnTo>
                  <a:pt x="1193" y="16254"/>
                </a:lnTo>
                <a:lnTo>
                  <a:pt x="1339" y="16254"/>
                </a:lnTo>
                <a:lnTo>
                  <a:pt x="1485" y="16205"/>
                </a:lnTo>
                <a:lnTo>
                  <a:pt x="1631" y="16132"/>
                </a:lnTo>
                <a:lnTo>
                  <a:pt x="1753" y="16035"/>
                </a:lnTo>
                <a:lnTo>
                  <a:pt x="2069" y="15840"/>
                </a:lnTo>
                <a:lnTo>
                  <a:pt x="2069" y="16205"/>
                </a:lnTo>
                <a:lnTo>
                  <a:pt x="1826" y="16278"/>
                </a:lnTo>
                <a:lnTo>
                  <a:pt x="1534" y="16400"/>
                </a:lnTo>
                <a:lnTo>
                  <a:pt x="1412" y="16473"/>
                </a:lnTo>
                <a:lnTo>
                  <a:pt x="1315" y="16570"/>
                </a:lnTo>
                <a:lnTo>
                  <a:pt x="1242" y="16668"/>
                </a:lnTo>
                <a:lnTo>
                  <a:pt x="1193" y="16789"/>
                </a:lnTo>
                <a:lnTo>
                  <a:pt x="1193" y="16838"/>
                </a:lnTo>
                <a:lnTo>
                  <a:pt x="1193" y="16862"/>
                </a:lnTo>
                <a:lnTo>
                  <a:pt x="1218" y="16887"/>
                </a:lnTo>
                <a:lnTo>
                  <a:pt x="1412" y="16887"/>
                </a:lnTo>
                <a:lnTo>
                  <a:pt x="1558" y="16814"/>
                </a:lnTo>
                <a:lnTo>
                  <a:pt x="1996" y="16643"/>
                </a:lnTo>
                <a:lnTo>
                  <a:pt x="2045" y="16643"/>
                </a:lnTo>
                <a:lnTo>
                  <a:pt x="2020" y="17154"/>
                </a:lnTo>
                <a:lnTo>
                  <a:pt x="1826" y="17276"/>
                </a:lnTo>
                <a:lnTo>
                  <a:pt x="1631" y="17398"/>
                </a:lnTo>
                <a:lnTo>
                  <a:pt x="1534" y="17471"/>
                </a:lnTo>
                <a:lnTo>
                  <a:pt x="1437" y="17544"/>
                </a:lnTo>
                <a:lnTo>
                  <a:pt x="1364" y="17665"/>
                </a:lnTo>
                <a:lnTo>
                  <a:pt x="1339" y="17787"/>
                </a:lnTo>
                <a:lnTo>
                  <a:pt x="1339" y="17811"/>
                </a:lnTo>
                <a:lnTo>
                  <a:pt x="1485" y="17811"/>
                </a:lnTo>
                <a:lnTo>
                  <a:pt x="1607" y="17787"/>
                </a:lnTo>
                <a:lnTo>
                  <a:pt x="1826" y="17714"/>
                </a:lnTo>
                <a:lnTo>
                  <a:pt x="1996" y="17617"/>
                </a:lnTo>
                <a:lnTo>
                  <a:pt x="1996" y="17811"/>
                </a:lnTo>
                <a:lnTo>
                  <a:pt x="1947" y="17811"/>
                </a:lnTo>
                <a:lnTo>
                  <a:pt x="1729" y="17909"/>
                </a:lnTo>
                <a:lnTo>
                  <a:pt x="1485" y="18030"/>
                </a:lnTo>
                <a:lnTo>
                  <a:pt x="1388" y="18103"/>
                </a:lnTo>
                <a:lnTo>
                  <a:pt x="1291" y="18176"/>
                </a:lnTo>
                <a:lnTo>
                  <a:pt x="1193" y="18274"/>
                </a:lnTo>
                <a:lnTo>
                  <a:pt x="1145" y="18371"/>
                </a:lnTo>
                <a:lnTo>
                  <a:pt x="1120" y="18420"/>
                </a:lnTo>
                <a:lnTo>
                  <a:pt x="1145" y="18468"/>
                </a:lnTo>
                <a:lnTo>
                  <a:pt x="1193" y="18493"/>
                </a:lnTo>
                <a:lnTo>
                  <a:pt x="1242" y="18517"/>
                </a:lnTo>
                <a:lnTo>
                  <a:pt x="1437" y="18468"/>
                </a:lnTo>
                <a:lnTo>
                  <a:pt x="1631" y="18395"/>
                </a:lnTo>
                <a:lnTo>
                  <a:pt x="1996" y="18225"/>
                </a:lnTo>
                <a:lnTo>
                  <a:pt x="1972" y="18687"/>
                </a:lnTo>
                <a:lnTo>
                  <a:pt x="1753" y="18809"/>
                </a:lnTo>
                <a:lnTo>
                  <a:pt x="1558" y="18931"/>
                </a:lnTo>
                <a:lnTo>
                  <a:pt x="1315" y="19101"/>
                </a:lnTo>
                <a:lnTo>
                  <a:pt x="1242" y="19198"/>
                </a:lnTo>
                <a:lnTo>
                  <a:pt x="1169" y="19296"/>
                </a:lnTo>
                <a:lnTo>
                  <a:pt x="1169" y="19344"/>
                </a:lnTo>
                <a:lnTo>
                  <a:pt x="1169" y="19369"/>
                </a:lnTo>
                <a:lnTo>
                  <a:pt x="1193" y="19393"/>
                </a:lnTo>
                <a:lnTo>
                  <a:pt x="1242" y="19393"/>
                </a:lnTo>
                <a:lnTo>
                  <a:pt x="1339" y="19369"/>
                </a:lnTo>
                <a:lnTo>
                  <a:pt x="1437" y="19344"/>
                </a:lnTo>
                <a:lnTo>
                  <a:pt x="1729" y="19223"/>
                </a:lnTo>
                <a:lnTo>
                  <a:pt x="1996" y="19101"/>
                </a:lnTo>
                <a:lnTo>
                  <a:pt x="1996" y="19393"/>
                </a:lnTo>
                <a:lnTo>
                  <a:pt x="1899" y="19417"/>
                </a:lnTo>
                <a:lnTo>
                  <a:pt x="1802" y="19466"/>
                </a:lnTo>
                <a:lnTo>
                  <a:pt x="1631" y="19588"/>
                </a:lnTo>
                <a:lnTo>
                  <a:pt x="1412" y="19758"/>
                </a:lnTo>
                <a:lnTo>
                  <a:pt x="1193" y="19928"/>
                </a:lnTo>
                <a:lnTo>
                  <a:pt x="1169" y="20001"/>
                </a:lnTo>
                <a:lnTo>
                  <a:pt x="1169" y="20050"/>
                </a:lnTo>
                <a:lnTo>
                  <a:pt x="1169" y="20123"/>
                </a:lnTo>
                <a:lnTo>
                  <a:pt x="1218" y="20172"/>
                </a:lnTo>
                <a:lnTo>
                  <a:pt x="901" y="20172"/>
                </a:lnTo>
                <a:lnTo>
                  <a:pt x="561" y="20196"/>
                </a:lnTo>
                <a:lnTo>
                  <a:pt x="512" y="19052"/>
                </a:lnTo>
                <a:lnTo>
                  <a:pt x="488" y="17909"/>
                </a:lnTo>
                <a:lnTo>
                  <a:pt x="488" y="16765"/>
                </a:lnTo>
                <a:lnTo>
                  <a:pt x="488" y="15646"/>
                </a:lnTo>
                <a:lnTo>
                  <a:pt x="536" y="13359"/>
                </a:lnTo>
                <a:lnTo>
                  <a:pt x="561" y="11096"/>
                </a:lnTo>
                <a:lnTo>
                  <a:pt x="585" y="8735"/>
                </a:lnTo>
                <a:lnTo>
                  <a:pt x="609" y="6375"/>
                </a:lnTo>
                <a:lnTo>
                  <a:pt x="634" y="4039"/>
                </a:lnTo>
                <a:lnTo>
                  <a:pt x="609" y="1679"/>
                </a:lnTo>
                <a:lnTo>
                  <a:pt x="658" y="1606"/>
                </a:lnTo>
                <a:lnTo>
                  <a:pt x="682" y="1533"/>
                </a:lnTo>
                <a:lnTo>
                  <a:pt x="707" y="1265"/>
                </a:lnTo>
                <a:lnTo>
                  <a:pt x="780" y="1022"/>
                </a:lnTo>
                <a:lnTo>
                  <a:pt x="877" y="803"/>
                </a:lnTo>
                <a:lnTo>
                  <a:pt x="1023" y="584"/>
                </a:lnTo>
                <a:lnTo>
                  <a:pt x="1120" y="511"/>
                </a:lnTo>
                <a:lnTo>
                  <a:pt x="1193" y="462"/>
                </a:lnTo>
                <a:lnTo>
                  <a:pt x="1291" y="438"/>
                </a:lnTo>
                <a:close/>
                <a:moveTo>
                  <a:pt x="2045" y="19855"/>
                </a:moveTo>
                <a:lnTo>
                  <a:pt x="2069" y="20196"/>
                </a:lnTo>
                <a:lnTo>
                  <a:pt x="1461" y="20172"/>
                </a:lnTo>
                <a:lnTo>
                  <a:pt x="1631" y="20099"/>
                </a:lnTo>
                <a:lnTo>
                  <a:pt x="1802" y="20001"/>
                </a:lnTo>
                <a:lnTo>
                  <a:pt x="2045" y="19855"/>
                </a:lnTo>
                <a:close/>
                <a:moveTo>
                  <a:pt x="1291" y="0"/>
                </a:moveTo>
                <a:lnTo>
                  <a:pt x="1145" y="24"/>
                </a:lnTo>
                <a:lnTo>
                  <a:pt x="1023" y="73"/>
                </a:lnTo>
                <a:lnTo>
                  <a:pt x="901" y="122"/>
                </a:lnTo>
                <a:lnTo>
                  <a:pt x="780" y="219"/>
                </a:lnTo>
                <a:lnTo>
                  <a:pt x="682" y="316"/>
                </a:lnTo>
                <a:lnTo>
                  <a:pt x="585" y="438"/>
                </a:lnTo>
                <a:lnTo>
                  <a:pt x="488" y="560"/>
                </a:lnTo>
                <a:lnTo>
                  <a:pt x="415" y="706"/>
                </a:lnTo>
                <a:lnTo>
                  <a:pt x="366" y="852"/>
                </a:lnTo>
                <a:lnTo>
                  <a:pt x="317" y="1022"/>
                </a:lnTo>
                <a:lnTo>
                  <a:pt x="293" y="1168"/>
                </a:lnTo>
                <a:lnTo>
                  <a:pt x="293" y="1338"/>
                </a:lnTo>
                <a:lnTo>
                  <a:pt x="269" y="1387"/>
                </a:lnTo>
                <a:lnTo>
                  <a:pt x="171" y="6156"/>
                </a:lnTo>
                <a:lnTo>
                  <a:pt x="123" y="10901"/>
                </a:lnTo>
                <a:lnTo>
                  <a:pt x="74" y="13286"/>
                </a:lnTo>
                <a:lnTo>
                  <a:pt x="1" y="15694"/>
                </a:lnTo>
                <a:lnTo>
                  <a:pt x="1" y="16887"/>
                </a:lnTo>
                <a:lnTo>
                  <a:pt x="1" y="18079"/>
                </a:lnTo>
                <a:lnTo>
                  <a:pt x="25" y="19271"/>
                </a:lnTo>
                <a:lnTo>
                  <a:pt x="98" y="20464"/>
                </a:lnTo>
                <a:lnTo>
                  <a:pt x="123" y="20561"/>
                </a:lnTo>
                <a:lnTo>
                  <a:pt x="171" y="20634"/>
                </a:lnTo>
                <a:lnTo>
                  <a:pt x="244" y="20658"/>
                </a:lnTo>
                <a:lnTo>
                  <a:pt x="317" y="20683"/>
                </a:lnTo>
                <a:lnTo>
                  <a:pt x="390" y="20707"/>
                </a:lnTo>
                <a:lnTo>
                  <a:pt x="463" y="20683"/>
                </a:lnTo>
                <a:lnTo>
                  <a:pt x="536" y="20634"/>
                </a:lnTo>
                <a:lnTo>
                  <a:pt x="561" y="20585"/>
                </a:lnTo>
                <a:lnTo>
                  <a:pt x="926" y="20634"/>
                </a:lnTo>
                <a:lnTo>
                  <a:pt x="1315" y="20658"/>
                </a:lnTo>
                <a:lnTo>
                  <a:pt x="2069" y="20634"/>
                </a:lnTo>
                <a:lnTo>
                  <a:pt x="2118" y="20634"/>
                </a:lnTo>
                <a:lnTo>
                  <a:pt x="2166" y="20610"/>
                </a:lnTo>
                <a:lnTo>
                  <a:pt x="2215" y="20658"/>
                </a:lnTo>
                <a:lnTo>
                  <a:pt x="2288" y="20683"/>
                </a:lnTo>
                <a:lnTo>
                  <a:pt x="2361" y="20683"/>
                </a:lnTo>
                <a:lnTo>
                  <a:pt x="2410" y="20658"/>
                </a:lnTo>
                <a:lnTo>
                  <a:pt x="2483" y="20610"/>
                </a:lnTo>
                <a:lnTo>
                  <a:pt x="2507" y="20561"/>
                </a:lnTo>
                <a:lnTo>
                  <a:pt x="2556" y="20488"/>
                </a:lnTo>
                <a:lnTo>
                  <a:pt x="2556" y="20415"/>
                </a:lnTo>
                <a:lnTo>
                  <a:pt x="2458" y="19807"/>
                </a:lnTo>
                <a:lnTo>
                  <a:pt x="2434" y="19223"/>
                </a:lnTo>
                <a:lnTo>
                  <a:pt x="2410" y="18614"/>
                </a:lnTo>
                <a:lnTo>
                  <a:pt x="2410" y="18006"/>
                </a:lnTo>
                <a:lnTo>
                  <a:pt x="2483" y="16814"/>
                </a:lnTo>
                <a:lnTo>
                  <a:pt x="2531" y="15621"/>
                </a:lnTo>
                <a:lnTo>
                  <a:pt x="2531" y="14308"/>
                </a:lnTo>
                <a:lnTo>
                  <a:pt x="2507" y="13018"/>
                </a:lnTo>
                <a:lnTo>
                  <a:pt x="2434" y="10390"/>
                </a:lnTo>
                <a:lnTo>
                  <a:pt x="2361" y="8638"/>
                </a:lnTo>
                <a:lnTo>
                  <a:pt x="2312" y="6886"/>
                </a:lnTo>
                <a:lnTo>
                  <a:pt x="2361" y="6837"/>
                </a:lnTo>
                <a:lnTo>
                  <a:pt x="2385" y="6764"/>
                </a:lnTo>
                <a:lnTo>
                  <a:pt x="2385" y="6691"/>
                </a:lnTo>
                <a:lnTo>
                  <a:pt x="2361" y="6667"/>
                </a:lnTo>
                <a:lnTo>
                  <a:pt x="2337" y="6643"/>
                </a:lnTo>
                <a:lnTo>
                  <a:pt x="2312" y="6643"/>
                </a:lnTo>
                <a:lnTo>
                  <a:pt x="2312" y="5280"/>
                </a:lnTo>
                <a:lnTo>
                  <a:pt x="2312" y="4283"/>
                </a:lnTo>
                <a:lnTo>
                  <a:pt x="2288" y="3285"/>
                </a:lnTo>
                <a:lnTo>
                  <a:pt x="2312" y="2823"/>
                </a:lnTo>
                <a:lnTo>
                  <a:pt x="2361" y="2701"/>
                </a:lnTo>
                <a:lnTo>
                  <a:pt x="2385" y="2531"/>
                </a:lnTo>
                <a:lnTo>
                  <a:pt x="2434" y="2214"/>
                </a:lnTo>
                <a:lnTo>
                  <a:pt x="2458" y="1582"/>
                </a:lnTo>
                <a:lnTo>
                  <a:pt x="2458" y="1387"/>
                </a:lnTo>
                <a:lnTo>
                  <a:pt x="2434" y="1192"/>
                </a:lnTo>
                <a:lnTo>
                  <a:pt x="2410" y="998"/>
                </a:lnTo>
                <a:lnTo>
                  <a:pt x="2337" y="827"/>
                </a:lnTo>
                <a:lnTo>
                  <a:pt x="2264" y="657"/>
                </a:lnTo>
                <a:lnTo>
                  <a:pt x="2166" y="487"/>
                </a:lnTo>
                <a:lnTo>
                  <a:pt x="2045" y="341"/>
                </a:lnTo>
                <a:lnTo>
                  <a:pt x="1899" y="219"/>
                </a:lnTo>
                <a:lnTo>
                  <a:pt x="1753" y="122"/>
                </a:lnTo>
                <a:lnTo>
                  <a:pt x="1583" y="49"/>
                </a:lnTo>
                <a:lnTo>
                  <a:pt x="14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1"/>
          <p:cNvSpPr/>
          <p:nvPr/>
        </p:nvSpPr>
        <p:spPr>
          <a:xfrm>
            <a:off x="3636310" y="1757527"/>
            <a:ext cx="331310" cy="213708"/>
          </a:xfrm>
          <a:custGeom>
            <a:avLst/>
            <a:gdLst/>
            <a:ahLst/>
            <a:cxnLst/>
            <a:rect l="l" t="t" r="r" b="b"/>
            <a:pathLst>
              <a:path w="19126" h="12337" extrusionOk="0">
                <a:moveTo>
                  <a:pt x="9733" y="463"/>
                </a:moveTo>
                <a:lnTo>
                  <a:pt x="9831" y="511"/>
                </a:lnTo>
                <a:lnTo>
                  <a:pt x="9904" y="560"/>
                </a:lnTo>
                <a:lnTo>
                  <a:pt x="9758" y="584"/>
                </a:lnTo>
                <a:lnTo>
                  <a:pt x="9709" y="633"/>
                </a:lnTo>
                <a:lnTo>
                  <a:pt x="9660" y="682"/>
                </a:lnTo>
                <a:lnTo>
                  <a:pt x="9612" y="755"/>
                </a:lnTo>
                <a:lnTo>
                  <a:pt x="9612" y="828"/>
                </a:lnTo>
                <a:lnTo>
                  <a:pt x="9636" y="852"/>
                </a:lnTo>
                <a:lnTo>
                  <a:pt x="9685" y="925"/>
                </a:lnTo>
                <a:lnTo>
                  <a:pt x="9782" y="974"/>
                </a:lnTo>
                <a:lnTo>
                  <a:pt x="9977" y="1022"/>
                </a:lnTo>
                <a:lnTo>
                  <a:pt x="10147" y="1071"/>
                </a:lnTo>
                <a:lnTo>
                  <a:pt x="10147" y="1193"/>
                </a:lnTo>
                <a:lnTo>
                  <a:pt x="9879" y="1120"/>
                </a:lnTo>
                <a:lnTo>
                  <a:pt x="9612" y="1095"/>
                </a:lnTo>
                <a:lnTo>
                  <a:pt x="9563" y="1095"/>
                </a:lnTo>
                <a:lnTo>
                  <a:pt x="9563" y="1144"/>
                </a:lnTo>
                <a:lnTo>
                  <a:pt x="9587" y="1266"/>
                </a:lnTo>
                <a:lnTo>
                  <a:pt x="9660" y="1363"/>
                </a:lnTo>
                <a:lnTo>
                  <a:pt x="9758" y="1436"/>
                </a:lnTo>
                <a:lnTo>
                  <a:pt x="9879" y="1485"/>
                </a:lnTo>
                <a:lnTo>
                  <a:pt x="10001" y="1509"/>
                </a:lnTo>
                <a:lnTo>
                  <a:pt x="10098" y="1558"/>
                </a:lnTo>
                <a:lnTo>
                  <a:pt x="10123" y="1558"/>
                </a:lnTo>
                <a:lnTo>
                  <a:pt x="10098" y="1655"/>
                </a:lnTo>
                <a:lnTo>
                  <a:pt x="10074" y="1704"/>
                </a:lnTo>
                <a:lnTo>
                  <a:pt x="9952" y="1631"/>
                </a:lnTo>
                <a:lnTo>
                  <a:pt x="9831" y="1606"/>
                </a:lnTo>
                <a:lnTo>
                  <a:pt x="9636" y="1533"/>
                </a:lnTo>
                <a:lnTo>
                  <a:pt x="9563" y="1460"/>
                </a:lnTo>
                <a:lnTo>
                  <a:pt x="9539" y="1436"/>
                </a:lnTo>
                <a:lnTo>
                  <a:pt x="9490" y="1412"/>
                </a:lnTo>
                <a:lnTo>
                  <a:pt x="9417" y="1412"/>
                </a:lnTo>
                <a:lnTo>
                  <a:pt x="9368" y="1460"/>
                </a:lnTo>
                <a:lnTo>
                  <a:pt x="9368" y="1509"/>
                </a:lnTo>
                <a:lnTo>
                  <a:pt x="9368" y="1582"/>
                </a:lnTo>
                <a:lnTo>
                  <a:pt x="9368" y="1631"/>
                </a:lnTo>
                <a:lnTo>
                  <a:pt x="9441" y="1728"/>
                </a:lnTo>
                <a:lnTo>
                  <a:pt x="9514" y="1801"/>
                </a:lnTo>
                <a:lnTo>
                  <a:pt x="9320" y="1704"/>
                </a:lnTo>
                <a:lnTo>
                  <a:pt x="9222" y="1631"/>
                </a:lnTo>
                <a:lnTo>
                  <a:pt x="9174" y="1558"/>
                </a:lnTo>
                <a:lnTo>
                  <a:pt x="9125" y="1460"/>
                </a:lnTo>
                <a:lnTo>
                  <a:pt x="9101" y="1363"/>
                </a:lnTo>
                <a:lnTo>
                  <a:pt x="9101" y="1120"/>
                </a:lnTo>
                <a:lnTo>
                  <a:pt x="9125" y="925"/>
                </a:lnTo>
                <a:lnTo>
                  <a:pt x="9174" y="755"/>
                </a:lnTo>
                <a:lnTo>
                  <a:pt x="9222" y="682"/>
                </a:lnTo>
                <a:lnTo>
                  <a:pt x="9295" y="609"/>
                </a:lnTo>
                <a:lnTo>
                  <a:pt x="9368" y="584"/>
                </a:lnTo>
                <a:lnTo>
                  <a:pt x="9393" y="560"/>
                </a:lnTo>
                <a:lnTo>
                  <a:pt x="9490" y="560"/>
                </a:lnTo>
                <a:lnTo>
                  <a:pt x="9587" y="511"/>
                </a:lnTo>
                <a:lnTo>
                  <a:pt x="9636" y="487"/>
                </a:lnTo>
                <a:lnTo>
                  <a:pt x="9733" y="463"/>
                </a:lnTo>
                <a:close/>
                <a:moveTo>
                  <a:pt x="1022" y="2823"/>
                </a:moveTo>
                <a:lnTo>
                  <a:pt x="1168" y="2871"/>
                </a:lnTo>
                <a:lnTo>
                  <a:pt x="1314" y="2944"/>
                </a:lnTo>
                <a:lnTo>
                  <a:pt x="1071" y="2969"/>
                </a:lnTo>
                <a:lnTo>
                  <a:pt x="998" y="3017"/>
                </a:lnTo>
                <a:lnTo>
                  <a:pt x="974" y="3066"/>
                </a:lnTo>
                <a:lnTo>
                  <a:pt x="998" y="3139"/>
                </a:lnTo>
                <a:lnTo>
                  <a:pt x="1022" y="3188"/>
                </a:lnTo>
                <a:lnTo>
                  <a:pt x="1193" y="3236"/>
                </a:lnTo>
                <a:lnTo>
                  <a:pt x="1363" y="3285"/>
                </a:lnTo>
                <a:lnTo>
                  <a:pt x="1631" y="3334"/>
                </a:lnTo>
                <a:lnTo>
                  <a:pt x="1655" y="3455"/>
                </a:lnTo>
                <a:lnTo>
                  <a:pt x="1655" y="3577"/>
                </a:lnTo>
                <a:lnTo>
                  <a:pt x="1339" y="3504"/>
                </a:lnTo>
                <a:lnTo>
                  <a:pt x="1120" y="3455"/>
                </a:lnTo>
                <a:lnTo>
                  <a:pt x="998" y="3431"/>
                </a:lnTo>
                <a:lnTo>
                  <a:pt x="876" y="3455"/>
                </a:lnTo>
                <a:lnTo>
                  <a:pt x="828" y="3480"/>
                </a:lnTo>
                <a:lnTo>
                  <a:pt x="828" y="3528"/>
                </a:lnTo>
                <a:lnTo>
                  <a:pt x="852" y="3601"/>
                </a:lnTo>
                <a:lnTo>
                  <a:pt x="876" y="3650"/>
                </a:lnTo>
                <a:lnTo>
                  <a:pt x="998" y="3747"/>
                </a:lnTo>
                <a:lnTo>
                  <a:pt x="1144" y="3820"/>
                </a:lnTo>
                <a:lnTo>
                  <a:pt x="1290" y="3869"/>
                </a:lnTo>
                <a:lnTo>
                  <a:pt x="1071" y="3869"/>
                </a:lnTo>
                <a:lnTo>
                  <a:pt x="974" y="3845"/>
                </a:lnTo>
                <a:lnTo>
                  <a:pt x="876" y="3820"/>
                </a:lnTo>
                <a:lnTo>
                  <a:pt x="779" y="3772"/>
                </a:lnTo>
                <a:lnTo>
                  <a:pt x="682" y="3699"/>
                </a:lnTo>
                <a:lnTo>
                  <a:pt x="609" y="3626"/>
                </a:lnTo>
                <a:lnTo>
                  <a:pt x="536" y="3553"/>
                </a:lnTo>
                <a:lnTo>
                  <a:pt x="487" y="3455"/>
                </a:lnTo>
                <a:lnTo>
                  <a:pt x="439" y="3334"/>
                </a:lnTo>
                <a:lnTo>
                  <a:pt x="414" y="3212"/>
                </a:lnTo>
                <a:lnTo>
                  <a:pt x="414" y="3090"/>
                </a:lnTo>
                <a:lnTo>
                  <a:pt x="414" y="3017"/>
                </a:lnTo>
                <a:lnTo>
                  <a:pt x="463" y="2969"/>
                </a:lnTo>
                <a:lnTo>
                  <a:pt x="560" y="2871"/>
                </a:lnTo>
                <a:lnTo>
                  <a:pt x="779" y="2871"/>
                </a:lnTo>
                <a:lnTo>
                  <a:pt x="901" y="2847"/>
                </a:lnTo>
                <a:lnTo>
                  <a:pt x="1022" y="2823"/>
                </a:lnTo>
                <a:close/>
                <a:moveTo>
                  <a:pt x="18250" y="2677"/>
                </a:moveTo>
                <a:lnTo>
                  <a:pt x="18323" y="2701"/>
                </a:lnTo>
                <a:lnTo>
                  <a:pt x="18371" y="2725"/>
                </a:lnTo>
                <a:lnTo>
                  <a:pt x="18225" y="2774"/>
                </a:lnTo>
                <a:lnTo>
                  <a:pt x="18201" y="2798"/>
                </a:lnTo>
                <a:lnTo>
                  <a:pt x="18201" y="2823"/>
                </a:lnTo>
                <a:lnTo>
                  <a:pt x="18201" y="2847"/>
                </a:lnTo>
                <a:lnTo>
                  <a:pt x="18225" y="2871"/>
                </a:lnTo>
                <a:lnTo>
                  <a:pt x="18323" y="2944"/>
                </a:lnTo>
                <a:lnTo>
                  <a:pt x="18396" y="2969"/>
                </a:lnTo>
                <a:lnTo>
                  <a:pt x="18493" y="2993"/>
                </a:lnTo>
                <a:lnTo>
                  <a:pt x="18590" y="3017"/>
                </a:lnTo>
                <a:lnTo>
                  <a:pt x="18639" y="3139"/>
                </a:lnTo>
                <a:lnTo>
                  <a:pt x="18663" y="3261"/>
                </a:lnTo>
                <a:lnTo>
                  <a:pt x="18444" y="3236"/>
                </a:lnTo>
                <a:lnTo>
                  <a:pt x="18250" y="3139"/>
                </a:lnTo>
                <a:lnTo>
                  <a:pt x="18152" y="3115"/>
                </a:lnTo>
                <a:lnTo>
                  <a:pt x="18031" y="3115"/>
                </a:lnTo>
                <a:lnTo>
                  <a:pt x="18006" y="3139"/>
                </a:lnTo>
                <a:lnTo>
                  <a:pt x="17982" y="3188"/>
                </a:lnTo>
                <a:lnTo>
                  <a:pt x="17982" y="3261"/>
                </a:lnTo>
                <a:lnTo>
                  <a:pt x="18006" y="3309"/>
                </a:lnTo>
                <a:lnTo>
                  <a:pt x="18104" y="3407"/>
                </a:lnTo>
                <a:lnTo>
                  <a:pt x="18201" y="3480"/>
                </a:lnTo>
                <a:lnTo>
                  <a:pt x="18323" y="3528"/>
                </a:lnTo>
                <a:lnTo>
                  <a:pt x="18493" y="3601"/>
                </a:lnTo>
                <a:lnTo>
                  <a:pt x="18663" y="3626"/>
                </a:lnTo>
                <a:lnTo>
                  <a:pt x="18615" y="3796"/>
                </a:lnTo>
                <a:lnTo>
                  <a:pt x="18590" y="3820"/>
                </a:lnTo>
                <a:lnTo>
                  <a:pt x="18420" y="3747"/>
                </a:lnTo>
                <a:lnTo>
                  <a:pt x="18250" y="3674"/>
                </a:lnTo>
                <a:lnTo>
                  <a:pt x="18055" y="3601"/>
                </a:lnTo>
                <a:lnTo>
                  <a:pt x="17860" y="3528"/>
                </a:lnTo>
                <a:lnTo>
                  <a:pt x="17812" y="3528"/>
                </a:lnTo>
                <a:lnTo>
                  <a:pt x="17763" y="3577"/>
                </a:lnTo>
                <a:lnTo>
                  <a:pt x="17739" y="3626"/>
                </a:lnTo>
                <a:lnTo>
                  <a:pt x="17763" y="3674"/>
                </a:lnTo>
                <a:lnTo>
                  <a:pt x="17860" y="3796"/>
                </a:lnTo>
                <a:lnTo>
                  <a:pt x="17982" y="3918"/>
                </a:lnTo>
                <a:lnTo>
                  <a:pt x="18128" y="3991"/>
                </a:lnTo>
                <a:lnTo>
                  <a:pt x="18274" y="4064"/>
                </a:lnTo>
                <a:lnTo>
                  <a:pt x="18055" y="4064"/>
                </a:lnTo>
                <a:lnTo>
                  <a:pt x="17836" y="3991"/>
                </a:lnTo>
                <a:lnTo>
                  <a:pt x="17739" y="3942"/>
                </a:lnTo>
                <a:lnTo>
                  <a:pt x="17666" y="3893"/>
                </a:lnTo>
                <a:lnTo>
                  <a:pt x="17593" y="3820"/>
                </a:lnTo>
                <a:lnTo>
                  <a:pt x="17520" y="3747"/>
                </a:lnTo>
                <a:lnTo>
                  <a:pt x="17495" y="3674"/>
                </a:lnTo>
                <a:lnTo>
                  <a:pt x="17471" y="3577"/>
                </a:lnTo>
                <a:lnTo>
                  <a:pt x="17447" y="3407"/>
                </a:lnTo>
                <a:lnTo>
                  <a:pt x="17471" y="3236"/>
                </a:lnTo>
                <a:lnTo>
                  <a:pt x="17544" y="3066"/>
                </a:lnTo>
                <a:lnTo>
                  <a:pt x="17666" y="2896"/>
                </a:lnTo>
                <a:lnTo>
                  <a:pt x="17812" y="2774"/>
                </a:lnTo>
                <a:lnTo>
                  <a:pt x="17958" y="2701"/>
                </a:lnTo>
                <a:lnTo>
                  <a:pt x="18104" y="2677"/>
                </a:lnTo>
                <a:close/>
                <a:moveTo>
                  <a:pt x="9660" y="2604"/>
                </a:moveTo>
                <a:lnTo>
                  <a:pt x="9928" y="2847"/>
                </a:lnTo>
                <a:lnTo>
                  <a:pt x="10196" y="3090"/>
                </a:lnTo>
                <a:lnTo>
                  <a:pt x="10390" y="3334"/>
                </a:lnTo>
                <a:lnTo>
                  <a:pt x="10561" y="3601"/>
                </a:lnTo>
                <a:lnTo>
                  <a:pt x="10926" y="4112"/>
                </a:lnTo>
                <a:lnTo>
                  <a:pt x="11291" y="4623"/>
                </a:lnTo>
                <a:lnTo>
                  <a:pt x="11680" y="5110"/>
                </a:lnTo>
                <a:lnTo>
                  <a:pt x="12094" y="5694"/>
                </a:lnTo>
                <a:lnTo>
                  <a:pt x="12313" y="5962"/>
                </a:lnTo>
                <a:lnTo>
                  <a:pt x="12556" y="6229"/>
                </a:lnTo>
                <a:lnTo>
                  <a:pt x="12605" y="6254"/>
                </a:lnTo>
                <a:lnTo>
                  <a:pt x="12678" y="6278"/>
                </a:lnTo>
                <a:lnTo>
                  <a:pt x="12726" y="6278"/>
                </a:lnTo>
                <a:lnTo>
                  <a:pt x="12775" y="6254"/>
                </a:lnTo>
                <a:lnTo>
                  <a:pt x="12824" y="6229"/>
                </a:lnTo>
                <a:lnTo>
                  <a:pt x="12872" y="6181"/>
                </a:lnTo>
                <a:lnTo>
                  <a:pt x="12897" y="6132"/>
                </a:lnTo>
                <a:lnTo>
                  <a:pt x="12897" y="6083"/>
                </a:lnTo>
                <a:lnTo>
                  <a:pt x="13091" y="6059"/>
                </a:lnTo>
                <a:lnTo>
                  <a:pt x="13286" y="6035"/>
                </a:lnTo>
                <a:lnTo>
                  <a:pt x="13651" y="5889"/>
                </a:lnTo>
                <a:lnTo>
                  <a:pt x="14016" y="5718"/>
                </a:lnTo>
                <a:lnTo>
                  <a:pt x="14381" y="5572"/>
                </a:lnTo>
                <a:lnTo>
                  <a:pt x="15087" y="5353"/>
                </a:lnTo>
                <a:lnTo>
                  <a:pt x="15817" y="5134"/>
                </a:lnTo>
                <a:lnTo>
                  <a:pt x="16547" y="4915"/>
                </a:lnTo>
                <a:lnTo>
                  <a:pt x="16911" y="4794"/>
                </a:lnTo>
                <a:lnTo>
                  <a:pt x="17276" y="4648"/>
                </a:lnTo>
                <a:lnTo>
                  <a:pt x="17106" y="5037"/>
                </a:lnTo>
                <a:lnTo>
                  <a:pt x="16814" y="5207"/>
                </a:lnTo>
                <a:lnTo>
                  <a:pt x="16474" y="5329"/>
                </a:lnTo>
                <a:lnTo>
                  <a:pt x="15817" y="5597"/>
                </a:lnTo>
                <a:lnTo>
                  <a:pt x="15476" y="5743"/>
                </a:lnTo>
                <a:lnTo>
                  <a:pt x="15184" y="5889"/>
                </a:lnTo>
                <a:lnTo>
                  <a:pt x="14892" y="6083"/>
                </a:lnTo>
                <a:lnTo>
                  <a:pt x="14770" y="6205"/>
                </a:lnTo>
                <a:lnTo>
                  <a:pt x="14649" y="6327"/>
                </a:lnTo>
                <a:lnTo>
                  <a:pt x="14624" y="6327"/>
                </a:lnTo>
                <a:lnTo>
                  <a:pt x="14649" y="6351"/>
                </a:lnTo>
                <a:lnTo>
                  <a:pt x="15135" y="6205"/>
                </a:lnTo>
                <a:lnTo>
                  <a:pt x="15598" y="6059"/>
                </a:lnTo>
                <a:lnTo>
                  <a:pt x="16036" y="5864"/>
                </a:lnTo>
                <a:lnTo>
                  <a:pt x="16498" y="5694"/>
                </a:lnTo>
                <a:lnTo>
                  <a:pt x="16960" y="5524"/>
                </a:lnTo>
                <a:lnTo>
                  <a:pt x="16936" y="5645"/>
                </a:lnTo>
                <a:lnTo>
                  <a:pt x="16863" y="5962"/>
                </a:lnTo>
                <a:lnTo>
                  <a:pt x="16790" y="5962"/>
                </a:lnTo>
                <a:lnTo>
                  <a:pt x="16279" y="6108"/>
                </a:lnTo>
                <a:lnTo>
                  <a:pt x="15744" y="6302"/>
                </a:lnTo>
                <a:lnTo>
                  <a:pt x="15500" y="6424"/>
                </a:lnTo>
                <a:lnTo>
                  <a:pt x="15257" y="6546"/>
                </a:lnTo>
                <a:lnTo>
                  <a:pt x="15038" y="6692"/>
                </a:lnTo>
                <a:lnTo>
                  <a:pt x="14843" y="6862"/>
                </a:lnTo>
                <a:lnTo>
                  <a:pt x="14843" y="6911"/>
                </a:lnTo>
                <a:lnTo>
                  <a:pt x="14843" y="6935"/>
                </a:lnTo>
                <a:lnTo>
                  <a:pt x="14868" y="6959"/>
                </a:lnTo>
                <a:lnTo>
                  <a:pt x="14892" y="6959"/>
                </a:lnTo>
                <a:lnTo>
                  <a:pt x="15160" y="6935"/>
                </a:lnTo>
                <a:lnTo>
                  <a:pt x="15403" y="6886"/>
                </a:lnTo>
                <a:lnTo>
                  <a:pt x="15890" y="6692"/>
                </a:lnTo>
                <a:lnTo>
                  <a:pt x="16303" y="6546"/>
                </a:lnTo>
                <a:lnTo>
                  <a:pt x="16741" y="6400"/>
                </a:lnTo>
                <a:lnTo>
                  <a:pt x="16741" y="6400"/>
                </a:lnTo>
                <a:lnTo>
                  <a:pt x="16620" y="7032"/>
                </a:lnTo>
                <a:lnTo>
                  <a:pt x="16376" y="7081"/>
                </a:lnTo>
                <a:lnTo>
                  <a:pt x="16133" y="7178"/>
                </a:lnTo>
                <a:lnTo>
                  <a:pt x="15646" y="7349"/>
                </a:lnTo>
                <a:lnTo>
                  <a:pt x="15160" y="7495"/>
                </a:lnTo>
                <a:lnTo>
                  <a:pt x="14916" y="7616"/>
                </a:lnTo>
                <a:lnTo>
                  <a:pt x="14819" y="7665"/>
                </a:lnTo>
                <a:lnTo>
                  <a:pt x="14722" y="7762"/>
                </a:lnTo>
                <a:lnTo>
                  <a:pt x="14697" y="7787"/>
                </a:lnTo>
                <a:lnTo>
                  <a:pt x="14746" y="7835"/>
                </a:lnTo>
                <a:lnTo>
                  <a:pt x="14868" y="7860"/>
                </a:lnTo>
                <a:lnTo>
                  <a:pt x="14989" y="7860"/>
                </a:lnTo>
                <a:lnTo>
                  <a:pt x="15233" y="7835"/>
                </a:lnTo>
                <a:lnTo>
                  <a:pt x="15500" y="7787"/>
                </a:lnTo>
                <a:lnTo>
                  <a:pt x="15744" y="7714"/>
                </a:lnTo>
                <a:lnTo>
                  <a:pt x="16133" y="7592"/>
                </a:lnTo>
                <a:lnTo>
                  <a:pt x="16522" y="7470"/>
                </a:lnTo>
                <a:lnTo>
                  <a:pt x="16449" y="7738"/>
                </a:lnTo>
                <a:lnTo>
                  <a:pt x="16401" y="7860"/>
                </a:lnTo>
                <a:lnTo>
                  <a:pt x="15963" y="8030"/>
                </a:lnTo>
                <a:lnTo>
                  <a:pt x="15525" y="8176"/>
                </a:lnTo>
                <a:lnTo>
                  <a:pt x="15257" y="8249"/>
                </a:lnTo>
                <a:lnTo>
                  <a:pt x="15014" y="8346"/>
                </a:lnTo>
                <a:lnTo>
                  <a:pt x="14770" y="8444"/>
                </a:lnTo>
                <a:lnTo>
                  <a:pt x="14649" y="8517"/>
                </a:lnTo>
                <a:lnTo>
                  <a:pt x="14551" y="8614"/>
                </a:lnTo>
                <a:lnTo>
                  <a:pt x="14551" y="8663"/>
                </a:lnTo>
                <a:lnTo>
                  <a:pt x="14551" y="8687"/>
                </a:lnTo>
                <a:lnTo>
                  <a:pt x="14576" y="8711"/>
                </a:lnTo>
                <a:lnTo>
                  <a:pt x="14600" y="8736"/>
                </a:lnTo>
                <a:lnTo>
                  <a:pt x="14868" y="8736"/>
                </a:lnTo>
                <a:lnTo>
                  <a:pt x="15111" y="8687"/>
                </a:lnTo>
                <a:lnTo>
                  <a:pt x="15622" y="8565"/>
                </a:lnTo>
                <a:lnTo>
                  <a:pt x="15938" y="8492"/>
                </a:lnTo>
                <a:lnTo>
                  <a:pt x="16255" y="8395"/>
                </a:lnTo>
                <a:lnTo>
                  <a:pt x="16157" y="8711"/>
                </a:lnTo>
                <a:lnTo>
                  <a:pt x="15987" y="8736"/>
                </a:lnTo>
                <a:lnTo>
                  <a:pt x="15841" y="8784"/>
                </a:lnTo>
                <a:lnTo>
                  <a:pt x="15549" y="8882"/>
                </a:lnTo>
                <a:lnTo>
                  <a:pt x="15257" y="9003"/>
                </a:lnTo>
                <a:lnTo>
                  <a:pt x="14989" y="9125"/>
                </a:lnTo>
                <a:lnTo>
                  <a:pt x="14722" y="9271"/>
                </a:lnTo>
                <a:lnTo>
                  <a:pt x="14478" y="9441"/>
                </a:lnTo>
                <a:lnTo>
                  <a:pt x="14454" y="9466"/>
                </a:lnTo>
                <a:lnTo>
                  <a:pt x="14454" y="9514"/>
                </a:lnTo>
                <a:lnTo>
                  <a:pt x="14454" y="9539"/>
                </a:lnTo>
                <a:lnTo>
                  <a:pt x="14503" y="9539"/>
                </a:lnTo>
                <a:lnTo>
                  <a:pt x="14770" y="9514"/>
                </a:lnTo>
                <a:lnTo>
                  <a:pt x="15014" y="9466"/>
                </a:lnTo>
                <a:lnTo>
                  <a:pt x="15281" y="9417"/>
                </a:lnTo>
                <a:lnTo>
                  <a:pt x="15525" y="9320"/>
                </a:lnTo>
                <a:lnTo>
                  <a:pt x="16011" y="9198"/>
                </a:lnTo>
                <a:lnTo>
                  <a:pt x="15890" y="9563"/>
                </a:lnTo>
                <a:lnTo>
                  <a:pt x="15671" y="9685"/>
                </a:lnTo>
                <a:lnTo>
                  <a:pt x="15452" y="9806"/>
                </a:lnTo>
                <a:lnTo>
                  <a:pt x="12483" y="9904"/>
                </a:lnTo>
                <a:lnTo>
                  <a:pt x="9539" y="9952"/>
                </a:lnTo>
                <a:lnTo>
                  <a:pt x="7884" y="9977"/>
                </a:lnTo>
                <a:lnTo>
                  <a:pt x="6254" y="9952"/>
                </a:lnTo>
                <a:lnTo>
                  <a:pt x="4697" y="9952"/>
                </a:lnTo>
                <a:lnTo>
                  <a:pt x="3991" y="9904"/>
                </a:lnTo>
                <a:lnTo>
                  <a:pt x="3626" y="9904"/>
                </a:lnTo>
                <a:lnTo>
                  <a:pt x="3431" y="9928"/>
                </a:lnTo>
                <a:lnTo>
                  <a:pt x="3261" y="9977"/>
                </a:lnTo>
                <a:lnTo>
                  <a:pt x="2847" y="8468"/>
                </a:lnTo>
                <a:lnTo>
                  <a:pt x="2701" y="7981"/>
                </a:lnTo>
                <a:lnTo>
                  <a:pt x="2580" y="7470"/>
                </a:lnTo>
                <a:lnTo>
                  <a:pt x="2361" y="6473"/>
                </a:lnTo>
                <a:lnTo>
                  <a:pt x="2263" y="6010"/>
                </a:lnTo>
                <a:lnTo>
                  <a:pt x="2142" y="5524"/>
                </a:lnTo>
                <a:lnTo>
                  <a:pt x="1996" y="5061"/>
                </a:lnTo>
                <a:lnTo>
                  <a:pt x="1898" y="4842"/>
                </a:lnTo>
                <a:lnTo>
                  <a:pt x="1801" y="4623"/>
                </a:lnTo>
                <a:lnTo>
                  <a:pt x="1971" y="4696"/>
                </a:lnTo>
                <a:lnTo>
                  <a:pt x="2142" y="4769"/>
                </a:lnTo>
                <a:lnTo>
                  <a:pt x="2507" y="4867"/>
                </a:lnTo>
                <a:lnTo>
                  <a:pt x="3821" y="5353"/>
                </a:lnTo>
                <a:lnTo>
                  <a:pt x="4429" y="5621"/>
                </a:lnTo>
                <a:lnTo>
                  <a:pt x="5037" y="5864"/>
                </a:lnTo>
                <a:lnTo>
                  <a:pt x="5354" y="5986"/>
                </a:lnTo>
                <a:lnTo>
                  <a:pt x="5670" y="6083"/>
                </a:lnTo>
                <a:lnTo>
                  <a:pt x="6011" y="6132"/>
                </a:lnTo>
                <a:lnTo>
                  <a:pt x="6327" y="6156"/>
                </a:lnTo>
                <a:lnTo>
                  <a:pt x="6400" y="6156"/>
                </a:lnTo>
                <a:lnTo>
                  <a:pt x="6449" y="6132"/>
                </a:lnTo>
                <a:lnTo>
                  <a:pt x="6497" y="6132"/>
                </a:lnTo>
                <a:lnTo>
                  <a:pt x="6619" y="6059"/>
                </a:lnTo>
                <a:lnTo>
                  <a:pt x="6716" y="5986"/>
                </a:lnTo>
                <a:lnTo>
                  <a:pt x="6911" y="5791"/>
                </a:lnTo>
                <a:lnTo>
                  <a:pt x="7081" y="5572"/>
                </a:lnTo>
                <a:lnTo>
                  <a:pt x="7276" y="5378"/>
                </a:lnTo>
                <a:lnTo>
                  <a:pt x="7690" y="4940"/>
                </a:lnTo>
                <a:lnTo>
                  <a:pt x="8055" y="4477"/>
                </a:lnTo>
                <a:lnTo>
                  <a:pt x="8468" y="3918"/>
                </a:lnTo>
                <a:lnTo>
                  <a:pt x="8906" y="3358"/>
                </a:lnTo>
                <a:lnTo>
                  <a:pt x="9101" y="3163"/>
                </a:lnTo>
                <a:lnTo>
                  <a:pt x="9295" y="2993"/>
                </a:lnTo>
                <a:lnTo>
                  <a:pt x="9490" y="2798"/>
                </a:lnTo>
                <a:lnTo>
                  <a:pt x="9660" y="2604"/>
                </a:lnTo>
                <a:close/>
                <a:moveTo>
                  <a:pt x="15695" y="10268"/>
                </a:moveTo>
                <a:lnTo>
                  <a:pt x="15598" y="10658"/>
                </a:lnTo>
                <a:lnTo>
                  <a:pt x="15038" y="10950"/>
                </a:lnTo>
                <a:lnTo>
                  <a:pt x="14795" y="11071"/>
                </a:lnTo>
                <a:lnTo>
                  <a:pt x="14600" y="11193"/>
                </a:lnTo>
                <a:lnTo>
                  <a:pt x="14430" y="11339"/>
                </a:lnTo>
                <a:lnTo>
                  <a:pt x="14235" y="11509"/>
                </a:lnTo>
                <a:lnTo>
                  <a:pt x="14235" y="11534"/>
                </a:lnTo>
                <a:lnTo>
                  <a:pt x="14259" y="11558"/>
                </a:lnTo>
                <a:lnTo>
                  <a:pt x="14697" y="11461"/>
                </a:lnTo>
                <a:lnTo>
                  <a:pt x="14892" y="11388"/>
                </a:lnTo>
                <a:lnTo>
                  <a:pt x="15111" y="11315"/>
                </a:lnTo>
                <a:lnTo>
                  <a:pt x="15427" y="11193"/>
                </a:lnTo>
                <a:lnTo>
                  <a:pt x="15427" y="11193"/>
                </a:lnTo>
                <a:lnTo>
                  <a:pt x="15233" y="11826"/>
                </a:lnTo>
                <a:lnTo>
                  <a:pt x="14965" y="11728"/>
                </a:lnTo>
                <a:lnTo>
                  <a:pt x="14697" y="11655"/>
                </a:lnTo>
                <a:lnTo>
                  <a:pt x="14162" y="11558"/>
                </a:lnTo>
                <a:lnTo>
                  <a:pt x="13043" y="11436"/>
                </a:lnTo>
                <a:lnTo>
                  <a:pt x="12215" y="11339"/>
                </a:lnTo>
                <a:lnTo>
                  <a:pt x="11388" y="11242"/>
                </a:lnTo>
                <a:lnTo>
                  <a:pt x="10561" y="11193"/>
                </a:lnTo>
                <a:lnTo>
                  <a:pt x="9709" y="11169"/>
                </a:lnTo>
                <a:lnTo>
                  <a:pt x="8955" y="11144"/>
                </a:lnTo>
                <a:lnTo>
                  <a:pt x="8176" y="11169"/>
                </a:lnTo>
                <a:lnTo>
                  <a:pt x="7398" y="11193"/>
                </a:lnTo>
                <a:lnTo>
                  <a:pt x="6619" y="11242"/>
                </a:lnTo>
                <a:lnTo>
                  <a:pt x="5865" y="11339"/>
                </a:lnTo>
                <a:lnTo>
                  <a:pt x="5086" y="11461"/>
                </a:lnTo>
                <a:lnTo>
                  <a:pt x="4332" y="11607"/>
                </a:lnTo>
                <a:lnTo>
                  <a:pt x="3602" y="11777"/>
                </a:lnTo>
                <a:lnTo>
                  <a:pt x="3602" y="11607"/>
                </a:lnTo>
                <a:lnTo>
                  <a:pt x="3602" y="11436"/>
                </a:lnTo>
                <a:lnTo>
                  <a:pt x="3553" y="11071"/>
                </a:lnTo>
                <a:lnTo>
                  <a:pt x="3383" y="10390"/>
                </a:lnTo>
                <a:lnTo>
                  <a:pt x="3358" y="10317"/>
                </a:lnTo>
                <a:lnTo>
                  <a:pt x="3602" y="10366"/>
                </a:lnTo>
                <a:lnTo>
                  <a:pt x="4332" y="10366"/>
                </a:lnTo>
                <a:lnTo>
                  <a:pt x="5183" y="10414"/>
                </a:lnTo>
                <a:lnTo>
                  <a:pt x="9344" y="10414"/>
                </a:lnTo>
                <a:lnTo>
                  <a:pt x="11972" y="10366"/>
                </a:lnTo>
                <a:lnTo>
                  <a:pt x="14624" y="10293"/>
                </a:lnTo>
                <a:lnTo>
                  <a:pt x="14332" y="10463"/>
                </a:lnTo>
                <a:lnTo>
                  <a:pt x="14065" y="10658"/>
                </a:lnTo>
                <a:lnTo>
                  <a:pt x="14040" y="10682"/>
                </a:lnTo>
                <a:lnTo>
                  <a:pt x="14040" y="10731"/>
                </a:lnTo>
                <a:lnTo>
                  <a:pt x="14065" y="10755"/>
                </a:lnTo>
                <a:lnTo>
                  <a:pt x="14089" y="10779"/>
                </a:lnTo>
                <a:lnTo>
                  <a:pt x="14284" y="10779"/>
                </a:lnTo>
                <a:lnTo>
                  <a:pt x="14454" y="10755"/>
                </a:lnTo>
                <a:lnTo>
                  <a:pt x="14649" y="10706"/>
                </a:lnTo>
                <a:lnTo>
                  <a:pt x="14819" y="10658"/>
                </a:lnTo>
                <a:lnTo>
                  <a:pt x="15160" y="10487"/>
                </a:lnTo>
                <a:lnTo>
                  <a:pt x="15525" y="10268"/>
                </a:lnTo>
                <a:close/>
                <a:moveTo>
                  <a:pt x="9539" y="0"/>
                </a:moveTo>
                <a:lnTo>
                  <a:pt x="9417" y="49"/>
                </a:lnTo>
                <a:lnTo>
                  <a:pt x="9295" y="73"/>
                </a:lnTo>
                <a:lnTo>
                  <a:pt x="9198" y="146"/>
                </a:lnTo>
                <a:lnTo>
                  <a:pt x="9125" y="219"/>
                </a:lnTo>
                <a:lnTo>
                  <a:pt x="9076" y="317"/>
                </a:lnTo>
                <a:lnTo>
                  <a:pt x="8955" y="390"/>
                </a:lnTo>
                <a:lnTo>
                  <a:pt x="8882" y="487"/>
                </a:lnTo>
                <a:lnTo>
                  <a:pt x="8809" y="609"/>
                </a:lnTo>
                <a:lnTo>
                  <a:pt x="8736" y="755"/>
                </a:lnTo>
                <a:lnTo>
                  <a:pt x="8687" y="901"/>
                </a:lnTo>
                <a:lnTo>
                  <a:pt x="8663" y="1047"/>
                </a:lnTo>
                <a:lnTo>
                  <a:pt x="8663" y="1193"/>
                </a:lnTo>
                <a:lnTo>
                  <a:pt x="8663" y="1339"/>
                </a:lnTo>
                <a:lnTo>
                  <a:pt x="8687" y="1485"/>
                </a:lnTo>
                <a:lnTo>
                  <a:pt x="8736" y="1631"/>
                </a:lnTo>
                <a:lnTo>
                  <a:pt x="8784" y="1728"/>
                </a:lnTo>
                <a:lnTo>
                  <a:pt x="8833" y="1825"/>
                </a:lnTo>
                <a:lnTo>
                  <a:pt x="8979" y="1996"/>
                </a:lnTo>
                <a:lnTo>
                  <a:pt x="9174" y="2142"/>
                </a:lnTo>
                <a:lnTo>
                  <a:pt x="9393" y="2263"/>
                </a:lnTo>
                <a:lnTo>
                  <a:pt x="9271" y="2287"/>
                </a:lnTo>
                <a:lnTo>
                  <a:pt x="9174" y="2360"/>
                </a:lnTo>
                <a:lnTo>
                  <a:pt x="8979" y="2506"/>
                </a:lnTo>
                <a:lnTo>
                  <a:pt x="8784" y="2701"/>
                </a:lnTo>
                <a:lnTo>
                  <a:pt x="8639" y="2871"/>
                </a:lnTo>
                <a:lnTo>
                  <a:pt x="8395" y="3139"/>
                </a:lnTo>
                <a:lnTo>
                  <a:pt x="8176" y="3407"/>
                </a:lnTo>
                <a:lnTo>
                  <a:pt x="7787" y="3966"/>
                </a:lnTo>
                <a:lnTo>
                  <a:pt x="7544" y="4283"/>
                </a:lnTo>
                <a:lnTo>
                  <a:pt x="7300" y="4575"/>
                </a:lnTo>
                <a:lnTo>
                  <a:pt x="6814" y="5134"/>
                </a:lnTo>
                <a:lnTo>
                  <a:pt x="6570" y="5402"/>
                </a:lnTo>
                <a:lnTo>
                  <a:pt x="6473" y="5548"/>
                </a:lnTo>
                <a:lnTo>
                  <a:pt x="6400" y="5718"/>
                </a:lnTo>
                <a:lnTo>
                  <a:pt x="6376" y="5718"/>
                </a:lnTo>
                <a:lnTo>
                  <a:pt x="5767" y="5548"/>
                </a:lnTo>
                <a:lnTo>
                  <a:pt x="5159" y="5329"/>
                </a:lnTo>
                <a:lnTo>
                  <a:pt x="3942" y="4867"/>
                </a:lnTo>
                <a:lnTo>
                  <a:pt x="3285" y="4623"/>
                </a:lnTo>
                <a:lnTo>
                  <a:pt x="2628" y="4404"/>
                </a:lnTo>
                <a:lnTo>
                  <a:pt x="2215" y="4234"/>
                </a:lnTo>
                <a:lnTo>
                  <a:pt x="1996" y="4185"/>
                </a:lnTo>
                <a:lnTo>
                  <a:pt x="1752" y="4137"/>
                </a:lnTo>
                <a:lnTo>
                  <a:pt x="1923" y="4015"/>
                </a:lnTo>
                <a:lnTo>
                  <a:pt x="2044" y="3869"/>
                </a:lnTo>
                <a:lnTo>
                  <a:pt x="2117" y="3699"/>
                </a:lnTo>
                <a:lnTo>
                  <a:pt x="2142" y="3528"/>
                </a:lnTo>
                <a:lnTo>
                  <a:pt x="2117" y="3334"/>
                </a:lnTo>
                <a:lnTo>
                  <a:pt x="2069" y="3139"/>
                </a:lnTo>
                <a:lnTo>
                  <a:pt x="1971" y="2969"/>
                </a:lnTo>
                <a:lnTo>
                  <a:pt x="1874" y="2798"/>
                </a:lnTo>
                <a:lnTo>
                  <a:pt x="1728" y="2652"/>
                </a:lnTo>
                <a:lnTo>
                  <a:pt x="1558" y="2531"/>
                </a:lnTo>
                <a:lnTo>
                  <a:pt x="1363" y="2433"/>
                </a:lnTo>
                <a:lnTo>
                  <a:pt x="1168" y="2385"/>
                </a:lnTo>
                <a:lnTo>
                  <a:pt x="974" y="2360"/>
                </a:lnTo>
                <a:lnTo>
                  <a:pt x="755" y="2360"/>
                </a:lnTo>
                <a:lnTo>
                  <a:pt x="658" y="2385"/>
                </a:lnTo>
                <a:lnTo>
                  <a:pt x="560" y="2433"/>
                </a:lnTo>
                <a:lnTo>
                  <a:pt x="463" y="2506"/>
                </a:lnTo>
                <a:lnTo>
                  <a:pt x="414" y="2579"/>
                </a:lnTo>
                <a:lnTo>
                  <a:pt x="317" y="2604"/>
                </a:lnTo>
                <a:lnTo>
                  <a:pt x="195" y="2677"/>
                </a:lnTo>
                <a:lnTo>
                  <a:pt x="122" y="2750"/>
                </a:lnTo>
                <a:lnTo>
                  <a:pt x="49" y="2871"/>
                </a:lnTo>
                <a:lnTo>
                  <a:pt x="25" y="2944"/>
                </a:lnTo>
                <a:lnTo>
                  <a:pt x="1" y="3042"/>
                </a:lnTo>
                <a:lnTo>
                  <a:pt x="1" y="3261"/>
                </a:lnTo>
                <a:lnTo>
                  <a:pt x="25" y="3455"/>
                </a:lnTo>
                <a:lnTo>
                  <a:pt x="98" y="3626"/>
                </a:lnTo>
                <a:lnTo>
                  <a:pt x="195" y="3820"/>
                </a:lnTo>
                <a:lnTo>
                  <a:pt x="341" y="3991"/>
                </a:lnTo>
                <a:lnTo>
                  <a:pt x="487" y="4112"/>
                </a:lnTo>
                <a:lnTo>
                  <a:pt x="658" y="4210"/>
                </a:lnTo>
                <a:lnTo>
                  <a:pt x="828" y="4283"/>
                </a:lnTo>
                <a:lnTo>
                  <a:pt x="1022" y="4307"/>
                </a:lnTo>
                <a:lnTo>
                  <a:pt x="1217" y="4307"/>
                </a:lnTo>
                <a:lnTo>
                  <a:pt x="1436" y="4258"/>
                </a:lnTo>
                <a:lnTo>
                  <a:pt x="1436" y="4331"/>
                </a:lnTo>
                <a:lnTo>
                  <a:pt x="1387" y="4356"/>
                </a:lnTo>
                <a:lnTo>
                  <a:pt x="1363" y="4404"/>
                </a:lnTo>
                <a:lnTo>
                  <a:pt x="1339" y="4453"/>
                </a:lnTo>
                <a:lnTo>
                  <a:pt x="1339" y="4526"/>
                </a:lnTo>
                <a:lnTo>
                  <a:pt x="1436" y="5013"/>
                </a:lnTo>
                <a:lnTo>
                  <a:pt x="1582" y="5475"/>
                </a:lnTo>
                <a:lnTo>
                  <a:pt x="1728" y="5962"/>
                </a:lnTo>
                <a:lnTo>
                  <a:pt x="1850" y="6448"/>
                </a:lnTo>
                <a:lnTo>
                  <a:pt x="2069" y="7446"/>
                </a:lnTo>
                <a:lnTo>
                  <a:pt x="2190" y="7957"/>
                </a:lnTo>
                <a:lnTo>
                  <a:pt x="2312" y="8468"/>
                </a:lnTo>
                <a:lnTo>
                  <a:pt x="2799" y="10244"/>
                </a:lnTo>
                <a:lnTo>
                  <a:pt x="2896" y="10633"/>
                </a:lnTo>
                <a:lnTo>
                  <a:pt x="2969" y="11071"/>
                </a:lnTo>
                <a:lnTo>
                  <a:pt x="3042" y="11485"/>
                </a:lnTo>
                <a:lnTo>
                  <a:pt x="3139" y="11899"/>
                </a:lnTo>
                <a:lnTo>
                  <a:pt x="3164" y="11947"/>
                </a:lnTo>
                <a:lnTo>
                  <a:pt x="3188" y="11972"/>
                </a:lnTo>
                <a:lnTo>
                  <a:pt x="3285" y="12045"/>
                </a:lnTo>
                <a:lnTo>
                  <a:pt x="3334" y="12069"/>
                </a:lnTo>
                <a:lnTo>
                  <a:pt x="3383" y="12093"/>
                </a:lnTo>
                <a:lnTo>
                  <a:pt x="3650" y="12118"/>
                </a:lnTo>
                <a:lnTo>
                  <a:pt x="3894" y="12118"/>
                </a:lnTo>
                <a:lnTo>
                  <a:pt x="4161" y="12069"/>
                </a:lnTo>
                <a:lnTo>
                  <a:pt x="4429" y="12020"/>
                </a:lnTo>
                <a:lnTo>
                  <a:pt x="4818" y="11923"/>
                </a:lnTo>
                <a:lnTo>
                  <a:pt x="5208" y="11874"/>
                </a:lnTo>
                <a:lnTo>
                  <a:pt x="5986" y="11777"/>
                </a:lnTo>
                <a:lnTo>
                  <a:pt x="6765" y="11704"/>
                </a:lnTo>
                <a:lnTo>
                  <a:pt x="7568" y="11655"/>
                </a:lnTo>
                <a:lnTo>
                  <a:pt x="8347" y="11631"/>
                </a:lnTo>
                <a:lnTo>
                  <a:pt x="9149" y="11607"/>
                </a:lnTo>
                <a:lnTo>
                  <a:pt x="9952" y="11631"/>
                </a:lnTo>
                <a:lnTo>
                  <a:pt x="10731" y="11655"/>
                </a:lnTo>
                <a:lnTo>
                  <a:pt x="11534" y="11728"/>
                </a:lnTo>
                <a:lnTo>
                  <a:pt x="12313" y="11801"/>
                </a:lnTo>
                <a:lnTo>
                  <a:pt x="13116" y="11899"/>
                </a:lnTo>
                <a:lnTo>
                  <a:pt x="13919" y="12020"/>
                </a:lnTo>
                <a:lnTo>
                  <a:pt x="14600" y="12118"/>
                </a:lnTo>
                <a:lnTo>
                  <a:pt x="14941" y="12215"/>
                </a:lnTo>
                <a:lnTo>
                  <a:pt x="15257" y="12312"/>
                </a:lnTo>
                <a:lnTo>
                  <a:pt x="15354" y="12337"/>
                </a:lnTo>
                <a:lnTo>
                  <a:pt x="15452" y="12312"/>
                </a:lnTo>
                <a:lnTo>
                  <a:pt x="15525" y="12264"/>
                </a:lnTo>
                <a:lnTo>
                  <a:pt x="15598" y="12191"/>
                </a:lnTo>
                <a:lnTo>
                  <a:pt x="15622" y="12142"/>
                </a:lnTo>
                <a:lnTo>
                  <a:pt x="15671" y="12093"/>
                </a:lnTo>
                <a:lnTo>
                  <a:pt x="16011" y="10950"/>
                </a:lnTo>
                <a:lnTo>
                  <a:pt x="16352" y="9806"/>
                </a:lnTo>
                <a:lnTo>
                  <a:pt x="16401" y="9758"/>
                </a:lnTo>
                <a:lnTo>
                  <a:pt x="16425" y="9685"/>
                </a:lnTo>
                <a:lnTo>
                  <a:pt x="16449" y="9612"/>
                </a:lnTo>
                <a:lnTo>
                  <a:pt x="16425" y="9539"/>
                </a:lnTo>
                <a:lnTo>
                  <a:pt x="16863" y="8006"/>
                </a:lnTo>
                <a:lnTo>
                  <a:pt x="17009" y="7519"/>
                </a:lnTo>
                <a:lnTo>
                  <a:pt x="17106" y="7032"/>
                </a:lnTo>
                <a:lnTo>
                  <a:pt x="17325" y="6059"/>
                </a:lnTo>
                <a:lnTo>
                  <a:pt x="17422" y="5645"/>
                </a:lnTo>
                <a:lnTo>
                  <a:pt x="17544" y="5256"/>
                </a:lnTo>
                <a:lnTo>
                  <a:pt x="17836" y="4477"/>
                </a:lnTo>
                <a:lnTo>
                  <a:pt x="17982" y="4526"/>
                </a:lnTo>
                <a:lnTo>
                  <a:pt x="18274" y="4526"/>
                </a:lnTo>
                <a:lnTo>
                  <a:pt x="18420" y="4502"/>
                </a:lnTo>
                <a:lnTo>
                  <a:pt x="18566" y="4453"/>
                </a:lnTo>
                <a:lnTo>
                  <a:pt x="18688" y="4380"/>
                </a:lnTo>
                <a:lnTo>
                  <a:pt x="18809" y="4307"/>
                </a:lnTo>
                <a:lnTo>
                  <a:pt x="18907" y="4185"/>
                </a:lnTo>
                <a:lnTo>
                  <a:pt x="19004" y="4015"/>
                </a:lnTo>
                <a:lnTo>
                  <a:pt x="19077" y="3845"/>
                </a:lnTo>
                <a:lnTo>
                  <a:pt x="19101" y="3650"/>
                </a:lnTo>
                <a:lnTo>
                  <a:pt x="19126" y="3455"/>
                </a:lnTo>
                <a:lnTo>
                  <a:pt x="19101" y="3261"/>
                </a:lnTo>
                <a:lnTo>
                  <a:pt x="19077" y="3066"/>
                </a:lnTo>
                <a:lnTo>
                  <a:pt x="19004" y="2871"/>
                </a:lnTo>
                <a:lnTo>
                  <a:pt x="18931" y="2701"/>
                </a:lnTo>
                <a:lnTo>
                  <a:pt x="18809" y="2531"/>
                </a:lnTo>
                <a:lnTo>
                  <a:pt x="18639" y="2385"/>
                </a:lnTo>
                <a:lnTo>
                  <a:pt x="18444" y="2287"/>
                </a:lnTo>
                <a:lnTo>
                  <a:pt x="18250" y="2239"/>
                </a:lnTo>
                <a:lnTo>
                  <a:pt x="18055" y="2214"/>
                </a:lnTo>
                <a:lnTo>
                  <a:pt x="17836" y="2263"/>
                </a:lnTo>
                <a:lnTo>
                  <a:pt x="17739" y="2287"/>
                </a:lnTo>
                <a:lnTo>
                  <a:pt x="17641" y="2360"/>
                </a:lnTo>
                <a:lnTo>
                  <a:pt x="17568" y="2409"/>
                </a:lnTo>
                <a:lnTo>
                  <a:pt x="17495" y="2506"/>
                </a:lnTo>
                <a:lnTo>
                  <a:pt x="17447" y="2579"/>
                </a:lnTo>
                <a:lnTo>
                  <a:pt x="17447" y="2652"/>
                </a:lnTo>
                <a:lnTo>
                  <a:pt x="17301" y="2774"/>
                </a:lnTo>
                <a:lnTo>
                  <a:pt x="17179" y="2944"/>
                </a:lnTo>
                <a:lnTo>
                  <a:pt x="17106" y="3115"/>
                </a:lnTo>
                <a:lnTo>
                  <a:pt x="17057" y="3309"/>
                </a:lnTo>
                <a:lnTo>
                  <a:pt x="17033" y="3528"/>
                </a:lnTo>
                <a:lnTo>
                  <a:pt x="17057" y="3723"/>
                </a:lnTo>
                <a:lnTo>
                  <a:pt x="17106" y="3918"/>
                </a:lnTo>
                <a:lnTo>
                  <a:pt x="17203" y="4088"/>
                </a:lnTo>
                <a:lnTo>
                  <a:pt x="17252" y="4137"/>
                </a:lnTo>
                <a:lnTo>
                  <a:pt x="16522" y="4404"/>
                </a:lnTo>
                <a:lnTo>
                  <a:pt x="15768" y="4672"/>
                </a:lnTo>
                <a:lnTo>
                  <a:pt x="14235" y="5134"/>
                </a:lnTo>
                <a:lnTo>
                  <a:pt x="13870" y="5256"/>
                </a:lnTo>
                <a:lnTo>
                  <a:pt x="13481" y="5426"/>
                </a:lnTo>
                <a:lnTo>
                  <a:pt x="13116" y="5572"/>
                </a:lnTo>
                <a:lnTo>
                  <a:pt x="12726" y="5718"/>
                </a:lnTo>
                <a:lnTo>
                  <a:pt x="12532" y="5426"/>
                </a:lnTo>
                <a:lnTo>
                  <a:pt x="12337" y="5159"/>
                </a:lnTo>
                <a:lnTo>
                  <a:pt x="11923" y="4648"/>
                </a:lnTo>
                <a:lnTo>
                  <a:pt x="11485" y="4112"/>
                </a:lnTo>
                <a:lnTo>
                  <a:pt x="11072" y="3601"/>
                </a:lnTo>
                <a:lnTo>
                  <a:pt x="10853" y="3261"/>
                </a:lnTo>
                <a:lnTo>
                  <a:pt x="10585" y="2896"/>
                </a:lnTo>
                <a:lnTo>
                  <a:pt x="10415" y="2725"/>
                </a:lnTo>
                <a:lnTo>
                  <a:pt x="10269" y="2555"/>
                </a:lnTo>
                <a:lnTo>
                  <a:pt x="10098" y="2409"/>
                </a:lnTo>
                <a:lnTo>
                  <a:pt x="9904" y="2312"/>
                </a:lnTo>
                <a:lnTo>
                  <a:pt x="10025" y="2287"/>
                </a:lnTo>
                <a:lnTo>
                  <a:pt x="10147" y="2239"/>
                </a:lnTo>
                <a:lnTo>
                  <a:pt x="10269" y="2166"/>
                </a:lnTo>
                <a:lnTo>
                  <a:pt x="10366" y="2069"/>
                </a:lnTo>
                <a:lnTo>
                  <a:pt x="10488" y="1898"/>
                </a:lnTo>
                <a:lnTo>
                  <a:pt x="10561" y="1704"/>
                </a:lnTo>
                <a:lnTo>
                  <a:pt x="10609" y="1509"/>
                </a:lnTo>
                <a:lnTo>
                  <a:pt x="10634" y="1290"/>
                </a:lnTo>
                <a:lnTo>
                  <a:pt x="10609" y="1095"/>
                </a:lnTo>
                <a:lnTo>
                  <a:pt x="10585" y="876"/>
                </a:lnTo>
                <a:lnTo>
                  <a:pt x="10512" y="682"/>
                </a:lnTo>
                <a:lnTo>
                  <a:pt x="10439" y="511"/>
                </a:lnTo>
                <a:lnTo>
                  <a:pt x="10342" y="341"/>
                </a:lnTo>
                <a:lnTo>
                  <a:pt x="10196" y="195"/>
                </a:lnTo>
                <a:lnTo>
                  <a:pt x="10050" y="98"/>
                </a:lnTo>
                <a:lnTo>
                  <a:pt x="9855" y="25"/>
                </a:lnTo>
                <a:lnTo>
                  <a:pt x="97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1"/>
          <p:cNvSpPr/>
          <p:nvPr/>
        </p:nvSpPr>
        <p:spPr>
          <a:xfrm>
            <a:off x="4115947" y="1712006"/>
            <a:ext cx="305188" cy="308548"/>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1"/>
          <p:cNvSpPr/>
          <p:nvPr/>
        </p:nvSpPr>
        <p:spPr>
          <a:xfrm>
            <a:off x="4580843" y="1700210"/>
            <a:ext cx="306868" cy="319080"/>
          </a:xfrm>
          <a:custGeom>
            <a:avLst/>
            <a:gdLst/>
            <a:ahLst/>
            <a:cxnLst/>
            <a:rect l="l" t="t" r="r" b="b"/>
            <a:pathLst>
              <a:path w="17715" h="18420" extrusionOk="0">
                <a:moveTo>
                  <a:pt x="14673" y="803"/>
                </a:moveTo>
                <a:lnTo>
                  <a:pt x="14746" y="1022"/>
                </a:lnTo>
                <a:lnTo>
                  <a:pt x="14794" y="1217"/>
                </a:lnTo>
                <a:lnTo>
                  <a:pt x="14843" y="1655"/>
                </a:lnTo>
                <a:lnTo>
                  <a:pt x="14892" y="2141"/>
                </a:lnTo>
                <a:lnTo>
                  <a:pt x="14916" y="2385"/>
                </a:lnTo>
                <a:lnTo>
                  <a:pt x="14940" y="2482"/>
                </a:lnTo>
                <a:lnTo>
                  <a:pt x="15013" y="2604"/>
                </a:lnTo>
                <a:lnTo>
                  <a:pt x="14770" y="2847"/>
                </a:lnTo>
                <a:lnTo>
                  <a:pt x="14697" y="2920"/>
                </a:lnTo>
                <a:lnTo>
                  <a:pt x="14648" y="2628"/>
                </a:lnTo>
                <a:lnTo>
                  <a:pt x="14600" y="2360"/>
                </a:lnTo>
                <a:lnTo>
                  <a:pt x="14527" y="2044"/>
                </a:lnTo>
                <a:lnTo>
                  <a:pt x="14405" y="1776"/>
                </a:lnTo>
                <a:lnTo>
                  <a:pt x="14308" y="1484"/>
                </a:lnTo>
                <a:lnTo>
                  <a:pt x="14210" y="1192"/>
                </a:lnTo>
                <a:lnTo>
                  <a:pt x="14673" y="803"/>
                </a:lnTo>
                <a:close/>
                <a:moveTo>
                  <a:pt x="15695" y="2847"/>
                </a:moveTo>
                <a:lnTo>
                  <a:pt x="16400" y="2871"/>
                </a:lnTo>
                <a:lnTo>
                  <a:pt x="17106" y="2969"/>
                </a:lnTo>
                <a:lnTo>
                  <a:pt x="16984" y="3115"/>
                </a:lnTo>
                <a:lnTo>
                  <a:pt x="16960" y="3090"/>
                </a:lnTo>
                <a:lnTo>
                  <a:pt x="16887" y="3042"/>
                </a:lnTo>
                <a:lnTo>
                  <a:pt x="16790" y="2993"/>
                </a:lnTo>
                <a:lnTo>
                  <a:pt x="16595" y="2969"/>
                </a:lnTo>
                <a:lnTo>
                  <a:pt x="16400" y="2944"/>
                </a:lnTo>
                <a:lnTo>
                  <a:pt x="15914" y="2944"/>
                </a:lnTo>
                <a:lnTo>
                  <a:pt x="15622" y="2920"/>
                </a:lnTo>
                <a:lnTo>
                  <a:pt x="15695" y="2847"/>
                </a:lnTo>
                <a:close/>
                <a:moveTo>
                  <a:pt x="14040" y="1314"/>
                </a:moveTo>
                <a:lnTo>
                  <a:pt x="14040" y="1484"/>
                </a:lnTo>
                <a:lnTo>
                  <a:pt x="14064" y="1655"/>
                </a:lnTo>
                <a:lnTo>
                  <a:pt x="14137" y="2020"/>
                </a:lnTo>
                <a:lnTo>
                  <a:pt x="14283" y="2871"/>
                </a:lnTo>
                <a:lnTo>
                  <a:pt x="14308" y="3066"/>
                </a:lnTo>
                <a:lnTo>
                  <a:pt x="14332" y="3236"/>
                </a:lnTo>
                <a:lnTo>
                  <a:pt x="14162" y="3382"/>
                </a:lnTo>
                <a:lnTo>
                  <a:pt x="14137" y="3139"/>
                </a:lnTo>
                <a:lnTo>
                  <a:pt x="14040" y="2871"/>
                </a:lnTo>
                <a:lnTo>
                  <a:pt x="13870" y="2433"/>
                </a:lnTo>
                <a:lnTo>
                  <a:pt x="13748" y="2068"/>
                </a:lnTo>
                <a:lnTo>
                  <a:pt x="13675" y="1703"/>
                </a:lnTo>
                <a:lnTo>
                  <a:pt x="13651" y="1630"/>
                </a:lnTo>
                <a:lnTo>
                  <a:pt x="13699" y="1582"/>
                </a:lnTo>
                <a:lnTo>
                  <a:pt x="14040" y="1314"/>
                </a:lnTo>
                <a:close/>
                <a:moveTo>
                  <a:pt x="13359" y="1898"/>
                </a:moveTo>
                <a:lnTo>
                  <a:pt x="13432" y="2239"/>
                </a:lnTo>
                <a:lnTo>
                  <a:pt x="13553" y="2677"/>
                </a:lnTo>
                <a:lnTo>
                  <a:pt x="13699" y="3090"/>
                </a:lnTo>
                <a:lnTo>
                  <a:pt x="13772" y="3358"/>
                </a:lnTo>
                <a:lnTo>
                  <a:pt x="13821" y="3480"/>
                </a:lnTo>
                <a:lnTo>
                  <a:pt x="13894" y="3601"/>
                </a:lnTo>
                <a:lnTo>
                  <a:pt x="13724" y="3723"/>
                </a:lnTo>
                <a:lnTo>
                  <a:pt x="13699" y="3577"/>
                </a:lnTo>
                <a:lnTo>
                  <a:pt x="13675" y="3407"/>
                </a:lnTo>
                <a:lnTo>
                  <a:pt x="13578" y="3090"/>
                </a:lnTo>
                <a:lnTo>
                  <a:pt x="13529" y="2798"/>
                </a:lnTo>
                <a:lnTo>
                  <a:pt x="13456" y="2531"/>
                </a:lnTo>
                <a:lnTo>
                  <a:pt x="13383" y="2239"/>
                </a:lnTo>
                <a:lnTo>
                  <a:pt x="13237" y="1995"/>
                </a:lnTo>
                <a:lnTo>
                  <a:pt x="13359" y="1898"/>
                </a:lnTo>
                <a:close/>
                <a:moveTo>
                  <a:pt x="15378" y="3188"/>
                </a:moveTo>
                <a:lnTo>
                  <a:pt x="15500" y="3236"/>
                </a:lnTo>
                <a:lnTo>
                  <a:pt x="15646" y="3261"/>
                </a:lnTo>
                <a:lnTo>
                  <a:pt x="15914" y="3285"/>
                </a:lnTo>
                <a:lnTo>
                  <a:pt x="16790" y="3358"/>
                </a:lnTo>
                <a:lnTo>
                  <a:pt x="16473" y="3723"/>
                </a:lnTo>
                <a:lnTo>
                  <a:pt x="16449" y="3650"/>
                </a:lnTo>
                <a:lnTo>
                  <a:pt x="16425" y="3601"/>
                </a:lnTo>
                <a:lnTo>
                  <a:pt x="16376" y="3553"/>
                </a:lnTo>
                <a:lnTo>
                  <a:pt x="16303" y="3528"/>
                </a:lnTo>
                <a:lnTo>
                  <a:pt x="16084" y="3455"/>
                </a:lnTo>
                <a:lnTo>
                  <a:pt x="15816" y="3431"/>
                </a:lnTo>
                <a:lnTo>
                  <a:pt x="15573" y="3431"/>
                </a:lnTo>
                <a:lnTo>
                  <a:pt x="15330" y="3455"/>
                </a:lnTo>
                <a:lnTo>
                  <a:pt x="15086" y="3455"/>
                </a:lnTo>
                <a:lnTo>
                  <a:pt x="15135" y="3431"/>
                </a:lnTo>
                <a:lnTo>
                  <a:pt x="15378" y="3188"/>
                </a:lnTo>
                <a:close/>
                <a:moveTo>
                  <a:pt x="13067" y="2166"/>
                </a:moveTo>
                <a:lnTo>
                  <a:pt x="13115" y="2628"/>
                </a:lnTo>
                <a:lnTo>
                  <a:pt x="13164" y="3042"/>
                </a:lnTo>
                <a:lnTo>
                  <a:pt x="13188" y="3285"/>
                </a:lnTo>
                <a:lnTo>
                  <a:pt x="13213" y="3553"/>
                </a:lnTo>
                <a:lnTo>
                  <a:pt x="13261" y="3699"/>
                </a:lnTo>
                <a:lnTo>
                  <a:pt x="13286" y="3820"/>
                </a:lnTo>
                <a:lnTo>
                  <a:pt x="13359" y="3942"/>
                </a:lnTo>
                <a:lnTo>
                  <a:pt x="13432" y="4015"/>
                </a:lnTo>
                <a:lnTo>
                  <a:pt x="13213" y="4234"/>
                </a:lnTo>
                <a:lnTo>
                  <a:pt x="13140" y="3845"/>
                </a:lnTo>
                <a:lnTo>
                  <a:pt x="13042" y="3480"/>
                </a:lnTo>
                <a:lnTo>
                  <a:pt x="12994" y="3236"/>
                </a:lnTo>
                <a:lnTo>
                  <a:pt x="12921" y="2969"/>
                </a:lnTo>
                <a:lnTo>
                  <a:pt x="12823" y="2701"/>
                </a:lnTo>
                <a:lnTo>
                  <a:pt x="12702" y="2482"/>
                </a:lnTo>
                <a:lnTo>
                  <a:pt x="12872" y="2336"/>
                </a:lnTo>
                <a:lnTo>
                  <a:pt x="13067" y="2166"/>
                </a:lnTo>
                <a:close/>
                <a:moveTo>
                  <a:pt x="14648" y="3796"/>
                </a:moveTo>
                <a:lnTo>
                  <a:pt x="14819" y="3869"/>
                </a:lnTo>
                <a:lnTo>
                  <a:pt x="15013" y="3893"/>
                </a:lnTo>
                <a:lnTo>
                  <a:pt x="15232" y="3918"/>
                </a:lnTo>
                <a:lnTo>
                  <a:pt x="16035" y="3918"/>
                </a:lnTo>
                <a:lnTo>
                  <a:pt x="16181" y="3966"/>
                </a:lnTo>
                <a:lnTo>
                  <a:pt x="16230" y="3966"/>
                </a:lnTo>
                <a:lnTo>
                  <a:pt x="16011" y="4185"/>
                </a:lnTo>
                <a:lnTo>
                  <a:pt x="15938" y="4258"/>
                </a:lnTo>
                <a:lnTo>
                  <a:pt x="15816" y="4210"/>
                </a:lnTo>
                <a:lnTo>
                  <a:pt x="15695" y="4161"/>
                </a:lnTo>
                <a:lnTo>
                  <a:pt x="15403" y="4137"/>
                </a:lnTo>
                <a:lnTo>
                  <a:pt x="14916" y="4137"/>
                </a:lnTo>
                <a:lnTo>
                  <a:pt x="14600" y="4112"/>
                </a:lnTo>
                <a:lnTo>
                  <a:pt x="14259" y="4112"/>
                </a:lnTo>
                <a:lnTo>
                  <a:pt x="14648" y="3796"/>
                </a:lnTo>
                <a:close/>
                <a:moveTo>
                  <a:pt x="13943" y="4404"/>
                </a:moveTo>
                <a:lnTo>
                  <a:pt x="14283" y="4453"/>
                </a:lnTo>
                <a:lnTo>
                  <a:pt x="14648" y="4502"/>
                </a:lnTo>
                <a:lnTo>
                  <a:pt x="15354" y="4550"/>
                </a:lnTo>
                <a:lnTo>
                  <a:pt x="15524" y="4575"/>
                </a:lnTo>
                <a:lnTo>
                  <a:pt x="15330" y="4745"/>
                </a:lnTo>
                <a:lnTo>
                  <a:pt x="15184" y="4915"/>
                </a:lnTo>
                <a:lnTo>
                  <a:pt x="14697" y="4818"/>
                </a:lnTo>
                <a:lnTo>
                  <a:pt x="14186" y="4745"/>
                </a:lnTo>
                <a:lnTo>
                  <a:pt x="13699" y="4672"/>
                </a:lnTo>
                <a:lnTo>
                  <a:pt x="13797" y="4550"/>
                </a:lnTo>
                <a:lnTo>
                  <a:pt x="13943" y="4404"/>
                </a:lnTo>
                <a:close/>
                <a:moveTo>
                  <a:pt x="14721" y="0"/>
                </a:moveTo>
                <a:lnTo>
                  <a:pt x="14673" y="24"/>
                </a:lnTo>
                <a:lnTo>
                  <a:pt x="14600" y="49"/>
                </a:lnTo>
                <a:lnTo>
                  <a:pt x="14551" y="97"/>
                </a:lnTo>
                <a:lnTo>
                  <a:pt x="14235" y="389"/>
                </a:lnTo>
                <a:lnTo>
                  <a:pt x="13894" y="681"/>
                </a:lnTo>
                <a:lnTo>
                  <a:pt x="13213" y="1217"/>
                </a:lnTo>
                <a:lnTo>
                  <a:pt x="12921" y="1460"/>
                </a:lnTo>
                <a:lnTo>
                  <a:pt x="12775" y="1606"/>
                </a:lnTo>
                <a:lnTo>
                  <a:pt x="12629" y="1752"/>
                </a:lnTo>
                <a:lnTo>
                  <a:pt x="12507" y="1922"/>
                </a:lnTo>
                <a:lnTo>
                  <a:pt x="12385" y="2093"/>
                </a:lnTo>
                <a:lnTo>
                  <a:pt x="12337" y="2263"/>
                </a:lnTo>
                <a:lnTo>
                  <a:pt x="12312" y="2458"/>
                </a:lnTo>
                <a:lnTo>
                  <a:pt x="12337" y="2506"/>
                </a:lnTo>
                <a:lnTo>
                  <a:pt x="12312" y="2531"/>
                </a:lnTo>
                <a:lnTo>
                  <a:pt x="12337" y="2774"/>
                </a:lnTo>
                <a:lnTo>
                  <a:pt x="12385" y="3017"/>
                </a:lnTo>
                <a:lnTo>
                  <a:pt x="12507" y="3504"/>
                </a:lnTo>
                <a:lnTo>
                  <a:pt x="12531" y="3796"/>
                </a:lnTo>
                <a:lnTo>
                  <a:pt x="12580" y="4137"/>
                </a:lnTo>
                <a:lnTo>
                  <a:pt x="12629" y="4453"/>
                </a:lnTo>
                <a:lnTo>
                  <a:pt x="12677" y="4599"/>
                </a:lnTo>
                <a:lnTo>
                  <a:pt x="12750" y="4745"/>
                </a:lnTo>
                <a:lnTo>
                  <a:pt x="12288" y="5256"/>
                </a:lnTo>
                <a:lnTo>
                  <a:pt x="11972" y="5621"/>
                </a:lnTo>
                <a:lnTo>
                  <a:pt x="11631" y="5961"/>
                </a:lnTo>
                <a:lnTo>
                  <a:pt x="10925" y="6643"/>
                </a:lnTo>
                <a:lnTo>
                  <a:pt x="10220" y="7300"/>
                </a:lnTo>
                <a:lnTo>
                  <a:pt x="9490" y="7981"/>
                </a:lnTo>
                <a:lnTo>
                  <a:pt x="9125" y="8370"/>
                </a:lnTo>
                <a:lnTo>
                  <a:pt x="8760" y="8760"/>
                </a:lnTo>
                <a:lnTo>
                  <a:pt x="8371" y="9149"/>
                </a:lnTo>
                <a:lnTo>
                  <a:pt x="8006" y="9538"/>
                </a:lnTo>
                <a:lnTo>
                  <a:pt x="7884" y="9490"/>
                </a:lnTo>
                <a:lnTo>
                  <a:pt x="7665" y="9490"/>
                </a:lnTo>
                <a:lnTo>
                  <a:pt x="7568" y="9514"/>
                </a:lnTo>
                <a:lnTo>
                  <a:pt x="7422" y="9538"/>
                </a:lnTo>
                <a:lnTo>
                  <a:pt x="7276" y="9587"/>
                </a:lnTo>
                <a:lnTo>
                  <a:pt x="7154" y="9684"/>
                </a:lnTo>
                <a:lnTo>
                  <a:pt x="7057" y="9830"/>
                </a:lnTo>
                <a:lnTo>
                  <a:pt x="6984" y="9976"/>
                </a:lnTo>
                <a:lnTo>
                  <a:pt x="6935" y="10147"/>
                </a:lnTo>
                <a:lnTo>
                  <a:pt x="6959" y="10317"/>
                </a:lnTo>
                <a:lnTo>
                  <a:pt x="7008" y="10487"/>
                </a:lnTo>
                <a:lnTo>
                  <a:pt x="7105" y="10633"/>
                </a:lnTo>
                <a:lnTo>
                  <a:pt x="7251" y="10755"/>
                </a:lnTo>
                <a:lnTo>
                  <a:pt x="7397" y="10828"/>
                </a:lnTo>
                <a:lnTo>
                  <a:pt x="7568" y="10877"/>
                </a:lnTo>
                <a:lnTo>
                  <a:pt x="7738" y="10901"/>
                </a:lnTo>
                <a:lnTo>
                  <a:pt x="7884" y="10877"/>
                </a:lnTo>
                <a:lnTo>
                  <a:pt x="8006" y="10804"/>
                </a:lnTo>
                <a:lnTo>
                  <a:pt x="8127" y="10731"/>
                </a:lnTo>
                <a:lnTo>
                  <a:pt x="8225" y="10633"/>
                </a:lnTo>
                <a:lnTo>
                  <a:pt x="8298" y="10512"/>
                </a:lnTo>
                <a:lnTo>
                  <a:pt x="8346" y="10390"/>
                </a:lnTo>
                <a:lnTo>
                  <a:pt x="8371" y="10244"/>
                </a:lnTo>
                <a:lnTo>
                  <a:pt x="8371" y="10098"/>
                </a:lnTo>
                <a:lnTo>
                  <a:pt x="8371" y="10049"/>
                </a:lnTo>
                <a:lnTo>
                  <a:pt x="8711" y="9733"/>
                </a:lnTo>
                <a:lnTo>
                  <a:pt x="9003" y="9392"/>
                </a:lnTo>
                <a:lnTo>
                  <a:pt x="9295" y="9052"/>
                </a:lnTo>
                <a:lnTo>
                  <a:pt x="9587" y="8760"/>
                </a:lnTo>
                <a:lnTo>
                  <a:pt x="10317" y="8054"/>
                </a:lnTo>
                <a:lnTo>
                  <a:pt x="11047" y="7373"/>
                </a:lnTo>
                <a:lnTo>
                  <a:pt x="11777" y="6691"/>
                </a:lnTo>
                <a:lnTo>
                  <a:pt x="12507" y="5986"/>
                </a:lnTo>
                <a:lnTo>
                  <a:pt x="12896" y="5548"/>
                </a:lnTo>
                <a:lnTo>
                  <a:pt x="13310" y="5086"/>
                </a:lnTo>
                <a:lnTo>
                  <a:pt x="13529" y="5159"/>
                </a:lnTo>
                <a:lnTo>
                  <a:pt x="13748" y="5207"/>
                </a:lnTo>
                <a:lnTo>
                  <a:pt x="14186" y="5280"/>
                </a:lnTo>
                <a:lnTo>
                  <a:pt x="14648" y="5353"/>
                </a:lnTo>
                <a:lnTo>
                  <a:pt x="15086" y="5426"/>
                </a:lnTo>
                <a:lnTo>
                  <a:pt x="15184" y="5426"/>
                </a:lnTo>
                <a:lnTo>
                  <a:pt x="15281" y="5402"/>
                </a:lnTo>
                <a:lnTo>
                  <a:pt x="15354" y="5353"/>
                </a:lnTo>
                <a:lnTo>
                  <a:pt x="15403" y="5280"/>
                </a:lnTo>
                <a:lnTo>
                  <a:pt x="15524" y="5207"/>
                </a:lnTo>
                <a:lnTo>
                  <a:pt x="15670" y="5134"/>
                </a:lnTo>
                <a:lnTo>
                  <a:pt x="15938" y="4940"/>
                </a:lnTo>
                <a:lnTo>
                  <a:pt x="16352" y="4526"/>
                </a:lnTo>
                <a:lnTo>
                  <a:pt x="16692" y="4210"/>
                </a:lnTo>
                <a:lnTo>
                  <a:pt x="17009" y="3869"/>
                </a:lnTo>
                <a:lnTo>
                  <a:pt x="17325" y="3504"/>
                </a:lnTo>
                <a:lnTo>
                  <a:pt x="17617" y="3115"/>
                </a:lnTo>
                <a:lnTo>
                  <a:pt x="17641" y="3066"/>
                </a:lnTo>
                <a:lnTo>
                  <a:pt x="17666" y="3017"/>
                </a:lnTo>
                <a:lnTo>
                  <a:pt x="17641" y="2896"/>
                </a:lnTo>
                <a:lnTo>
                  <a:pt x="17690" y="2774"/>
                </a:lnTo>
                <a:lnTo>
                  <a:pt x="17714" y="2701"/>
                </a:lnTo>
                <a:lnTo>
                  <a:pt x="17690" y="2652"/>
                </a:lnTo>
                <a:lnTo>
                  <a:pt x="17690" y="2579"/>
                </a:lnTo>
                <a:lnTo>
                  <a:pt x="17641" y="2531"/>
                </a:lnTo>
                <a:lnTo>
                  <a:pt x="17593" y="2506"/>
                </a:lnTo>
                <a:lnTo>
                  <a:pt x="17495" y="2482"/>
                </a:lnTo>
                <a:lnTo>
                  <a:pt x="16838" y="2360"/>
                </a:lnTo>
                <a:lnTo>
                  <a:pt x="16473" y="2312"/>
                </a:lnTo>
                <a:lnTo>
                  <a:pt x="16108" y="2287"/>
                </a:lnTo>
                <a:lnTo>
                  <a:pt x="16303" y="2068"/>
                </a:lnTo>
                <a:lnTo>
                  <a:pt x="16522" y="1801"/>
                </a:lnTo>
                <a:lnTo>
                  <a:pt x="16790" y="1582"/>
                </a:lnTo>
                <a:lnTo>
                  <a:pt x="17033" y="1338"/>
                </a:lnTo>
                <a:lnTo>
                  <a:pt x="17276" y="1095"/>
                </a:lnTo>
                <a:lnTo>
                  <a:pt x="17325" y="1022"/>
                </a:lnTo>
                <a:lnTo>
                  <a:pt x="17374" y="949"/>
                </a:lnTo>
                <a:lnTo>
                  <a:pt x="17374" y="876"/>
                </a:lnTo>
                <a:lnTo>
                  <a:pt x="17374" y="803"/>
                </a:lnTo>
                <a:lnTo>
                  <a:pt x="17325" y="681"/>
                </a:lnTo>
                <a:lnTo>
                  <a:pt x="17252" y="560"/>
                </a:lnTo>
                <a:lnTo>
                  <a:pt x="17155" y="487"/>
                </a:lnTo>
                <a:lnTo>
                  <a:pt x="17009" y="438"/>
                </a:lnTo>
                <a:lnTo>
                  <a:pt x="16960" y="462"/>
                </a:lnTo>
                <a:lnTo>
                  <a:pt x="16887" y="462"/>
                </a:lnTo>
                <a:lnTo>
                  <a:pt x="16838" y="511"/>
                </a:lnTo>
                <a:lnTo>
                  <a:pt x="16765" y="560"/>
                </a:lnTo>
                <a:lnTo>
                  <a:pt x="16571" y="803"/>
                </a:lnTo>
                <a:lnTo>
                  <a:pt x="16352" y="1022"/>
                </a:lnTo>
                <a:lnTo>
                  <a:pt x="16133" y="1241"/>
                </a:lnTo>
                <a:lnTo>
                  <a:pt x="15914" y="1460"/>
                </a:lnTo>
                <a:lnTo>
                  <a:pt x="15500" y="1971"/>
                </a:lnTo>
                <a:lnTo>
                  <a:pt x="15427" y="1436"/>
                </a:lnTo>
                <a:lnTo>
                  <a:pt x="15354" y="1095"/>
                </a:lnTo>
                <a:lnTo>
                  <a:pt x="15281" y="779"/>
                </a:lnTo>
                <a:lnTo>
                  <a:pt x="15184" y="462"/>
                </a:lnTo>
                <a:lnTo>
                  <a:pt x="15111" y="292"/>
                </a:lnTo>
                <a:lnTo>
                  <a:pt x="15013" y="146"/>
                </a:lnTo>
                <a:lnTo>
                  <a:pt x="14965" y="97"/>
                </a:lnTo>
                <a:lnTo>
                  <a:pt x="14916" y="49"/>
                </a:lnTo>
                <a:lnTo>
                  <a:pt x="14794" y="24"/>
                </a:lnTo>
                <a:lnTo>
                  <a:pt x="14721" y="0"/>
                </a:lnTo>
                <a:close/>
                <a:moveTo>
                  <a:pt x="7543" y="6691"/>
                </a:moveTo>
                <a:lnTo>
                  <a:pt x="7203" y="6716"/>
                </a:lnTo>
                <a:lnTo>
                  <a:pt x="6886" y="6789"/>
                </a:lnTo>
                <a:lnTo>
                  <a:pt x="6570" y="6862"/>
                </a:lnTo>
                <a:lnTo>
                  <a:pt x="6254" y="6983"/>
                </a:lnTo>
                <a:lnTo>
                  <a:pt x="5962" y="7105"/>
                </a:lnTo>
                <a:lnTo>
                  <a:pt x="5670" y="7275"/>
                </a:lnTo>
                <a:lnTo>
                  <a:pt x="5402" y="7470"/>
                </a:lnTo>
                <a:lnTo>
                  <a:pt x="5159" y="7713"/>
                </a:lnTo>
                <a:lnTo>
                  <a:pt x="4940" y="7957"/>
                </a:lnTo>
                <a:lnTo>
                  <a:pt x="4745" y="8249"/>
                </a:lnTo>
                <a:lnTo>
                  <a:pt x="4599" y="8565"/>
                </a:lnTo>
                <a:lnTo>
                  <a:pt x="4477" y="8857"/>
                </a:lnTo>
                <a:lnTo>
                  <a:pt x="4380" y="9149"/>
                </a:lnTo>
                <a:lnTo>
                  <a:pt x="4307" y="9441"/>
                </a:lnTo>
                <a:lnTo>
                  <a:pt x="4258" y="9733"/>
                </a:lnTo>
                <a:lnTo>
                  <a:pt x="4234" y="10025"/>
                </a:lnTo>
                <a:lnTo>
                  <a:pt x="4234" y="10317"/>
                </a:lnTo>
                <a:lnTo>
                  <a:pt x="4258" y="10609"/>
                </a:lnTo>
                <a:lnTo>
                  <a:pt x="4307" y="10901"/>
                </a:lnTo>
                <a:lnTo>
                  <a:pt x="4356" y="11193"/>
                </a:lnTo>
                <a:lnTo>
                  <a:pt x="4453" y="11461"/>
                </a:lnTo>
                <a:lnTo>
                  <a:pt x="4550" y="11728"/>
                </a:lnTo>
                <a:lnTo>
                  <a:pt x="4696" y="11996"/>
                </a:lnTo>
                <a:lnTo>
                  <a:pt x="4842" y="12239"/>
                </a:lnTo>
                <a:lnTo>
                  <a:pt x="5013" y="12458"/>
                </a:lnTo>
                <a:lnTo>
                  <a:pt x="5207" y="12677"/>
                </a:lnTo>
                <a:lnTo>
                  <a:pt x="5426" y="12872"/>
                </a:lnTo>
                <a:lnTo>
                  <a:pt x="5670" y="13067"/>
                </a:lnTo>
                <a:lnTo>
                  <a:pt x="5913" y="13213"/>
                </a:lnTo>
                <a:lnTo>
                  <a:pt x="6181" y="13334"/>
                </a:lnTo>
                <a:lnTo>
                  <a:pt x="6473" y="13456"/>
                </a:lnTo>
                <a:lnTo>
                  <a:pt x="6740" y="13529"/>
                </a:lnTo>
                <a:lnTo>
                  <a:pt x="7032" y="13602"/>
                </a:lnTo>
                <a:lnTo>
                  <a:pt x="7324" y="13650"/>
                </a:lnTo>
                <a:lnTo>
                  <a:pt x="7933" y="13650"/>
                </a:lnTo>
                <a:lnTo>
                  <a:pt x="8225" y="13626"/>
                </a:lnTo>
                <a:lnTo>
                  <a:pt x="8541" y="13577"/>
                </a:lnTo>
                <a:lnTo>
                  <a:pt x="8833" y="13505"/>
                </a:lnTo>
                <a:lnTo>
                  <a:pt x="9125" y="13407"/>
                </a:lnTo>
                <a:lnTo>
                  <a:pt x="9393" y="13310"/>
                </a:lnTo>
                <a:lnTo>
                  <a:pt x="9660" y="13164"/>
                </a:lnTo>
                <a:lnTo>
                  <a:pt x="9903" y="12994"/>
                </a:lnTo>
                <a:lnTo>
                  <a:pt x="10147" y="12823"/>
                </a:lnTo>
                <a:lnTo>
                  <a:pt x="10390" y="12604"/>
                </a:lnTo>
                <a:lnTo>
                  <a:pt x="10585" y="12361"/>
                </a:lnTo>
                <a:lnTo>
                  <a:pt x="10779" y="12118"/>
                </a:lnTo>
                <a:lnTo>
                  <a:pt x="10925" y="11826"/>
                </a:lnTo>
                <a:lnTo>
                  <a:pt x="11071" y="11558"/>
                </a:lnTo>
                <a:lnTo>
                  <a:pt x="11193" y="11242"/>
                </a:lnTo>
                <a:lnTo>
                  <a:pt x="11266" y="10950"/>
                </a:lnTo>
                <a:lnTo>
                  <a:pt x="11339" y="10633"/>
                </a:lnTo>
                <a:lnTo>
                  <a:pt x="11388" y="10317"/>
                </a:lnTo>
                <a:lnTo>
                  <a:pt x="11388" y="9976"/>
                </a:lnTo>
                <a:lnTo>
                  <a:pt x="11363" y="9660"/>
                </a:lnTo>
                <a:lnTo>
                  <a:pt x="11315" y="9368"/>
                </a:lnTo>
                <a:lnTo>
                  <a:pt x="11242" y="9052"/>
                </a:lnTo>
                <a:lnTo>
                  <a:pt x="11120" y="8760"/>
                </a:lnTo>
                <a:lnTo>
                  <a:pt x="10974" y="8492"/>
                </a:lnTo>
                <a:lnTo>
                  <a:pt x="10147" y="9295"/>
                </a:lnTo>
                <a:lnTo>
                  <a:pt x="9733" y="9733"/>
                </a:lnTo>
                <a:lnTo>
                  <a:pt x="9636" y="9855"/>
                </a:lnTo>
                <a:lnTo>
                  <a:pt x="9636" y="9879"/>
                </a:lnTo>
                <a:lnTo>
                  <a:pt x="9636" y="10244"/>
                </a:lnTo>
                <a:lnTo>
                  <a:pt x="9587" y="10609"/>
                </a:lnTo>
                <a:lnTo>
                  <a:pt x="9539" y="10779"/>
                </a:lnTo>
                <a:lnTo>
                  <a:pt x="9466" y="10950"/>
                </a:lnTo>
                <a:lnTo>
                  <a:pt x="9393" y="11096"/>
                </a:lnTo>
                <a:lnTo>
                  <a:pt x="9295" y="11242"/>
                </a:lnTo>
                <a:lnTo>
                  <a:pt x="9149" y="11363"/>
                </a:lnTo>
                <a:lnTo>
                  <a:pt x="9003" y="11485"/>
                </a:lnTo>
                <a:lnTo>
                  <a:pt x="8882" y="11582"/>
                </a:lnTo>
                <a:lnTo>
                  <a:pt x="8736" y="11655"/>
                </a:lnTo>
                <a:lnTo>
                  <a:pt x="8590" y="11704"/>
                </a:lnTo>
                <a:lnTo>
                  <a:pt x="8444" y="11728"/>
                </a:lnTo>
                <a:lnTo>
                  <a:pt x="8127" y="11777"/>
                </a:lnTo>
                <a:lnTo>
                  <a:pt x="7811" y="11777"/>
                </a:lnTo>
                <a:lnTo>
                  <a:pt x="7470" y="11728"/>
                </a:lnTo>
                <a:lnTo>
                  <a:pt x="7178" y="11631"/>
                </a:lnTo>
                <a:lnTo>
                  <a:pt x="6886" y="11509"/>
                </a:lnTo>
                <a:lnTo>
                  <a:pt x="6643" y="11339"/>
                </a:lnTo>
                <a:lnTo>
                  <a:pt x="6521" y="11217"/>
                </a:lnTo>
                <a:lnTo>
                  <a:pt x="6400" y="11096"/>
                </a:lnTo>
                <a:lnTo>
                  <a:pt x="6327" y="10974"/>
                </a:lnTo>
                <a:lnTo>
                  <a:pt x="6254" y="10852"/>
                </a:lnTo>
                <a:lnTo>
                  <a:pt x="6132" y="10560"/>
                </a:lnTo>
                <a:lnTo>
                  <a:pt x="6059" y="10244"/>
                </a:lnTo>
                <a:lnTo>
                  <a:pt x="6059" y="9928"/>
                </a:lnTo>
                <a:lnTo>
                  <a:pt x="6083" y="9636"/>
                </a:lnTo>
                <a:lnTo>
                  <a:pt x="6181" y="9319"/>
                </a:lnTo>
                <a:lnTo>
                  <a:pt x="6302" y="9052"/>
                </a:lnTo>
                <a:lnTo>
                  <a:pt x="6400" y="8906"/>
                </a:lnTo>
                <a:lnTo>
                  <a:pt x="6497" y="8808"/>
                </a:lnTo>
                <a:lnTo>
                  <a:pt x="6594" y="8687"/>
                </a:lnTo>
                <a:lnTo>
                  <a:pt x="6716" y="8614"/>
                </a:lnTo>
                <a:lnTo>
                  <a:pt x="6984" y="8468"/>
                </a:lnTo>
                <a:lnTo>
                  <a:pt x="7276" y="8370"/>
                </a:lnTo>
                <a:lnTo>
                  <a:pt x="7495" y="8322"/>
                </a:lnTo>
                <a:lnTo>
                  <a:pt x="7689" y="8322"/>
                </a:lnTo>
                <a:lnTo>
                  <a:pt x="8054" y="8370"/>
                </a:lnTo>
                <a:lnTo>
                  <a:pt x="8200" y="8200"/>
                </a:lnTo>
                <a:lnTo>
                  <a:pt x="8565" y="7811"/>
                </a:lnTo>
                <a:lnTo>
                  <a:pt x="8955" y="7421"/>
                </a:lnTo>
                <a:lnTo>
                  <a:pt x="9344" y="7032"/>
                </a:lnTo>
                <a:lnTo>
                  <a:pt x="9295" y="6983"/>
                </a:lnTo>
                <a:lnTo>
                  <a:pt x="9247" y="6959"/>
                </a:lnTo>
                <a:lnTo>
                  <a:pt x="8906" y="6862"/>
                </a:lnTo>
                <a:lnTo>
                  <a:pt x="8565" y="6764"/>
                </a:lnTo>
                <a:lnTo>
                  <a:pt x="8225" y="6716"/>
                </a:lnTo>
                <a:lnTo>
                  <a:pt x="7884" y="6691"/>
                </a:lnTo>
                <a:close/>
                <a:moveTo>
                  <a:pt x="13407" y="15621"/>
                </a:moveTo>
                <a:lnTo>
                  <a:pt x="13505" y="15694"/>
                </a:lnTo>
                <a:lnTo>
                  <a:pt x="13310" y="15865"/>
                </a:lnTo>
                <a:lnTo>
                  <a:pt x="13213" y="15962"/>
                </a:lnTo>
                <a:lnTo>
                  <a:pt x="13115" y="16059"/>
                </a:lnTo>
                <a:lnTo>
                  <a:pt x="12969" y="16278"/>
                </a:lnTo>
                <a:lnTo>
                  <a:pt x="12969" y="16303"/>
                </a:lnTo>
                <a:lnTo>
                  <a:pt x="12969" y="16351"/>
                </a:lnTo>
                <a:lnTo>
                  <a:pt x="12994" y="16400"/>
                </a:lnTo>
                <a:lnTo>
                  <a:pt x="13067" y="16424"/>
                </a:lnTo>
                <a:lnTo>
                  <a:pt x="13115" y="16424"/>
                </a:lnTo>
                <a:lnTo>
                  <a:pt x="13140" y="16400"/>
                </a:lnTo>
                <a:lnTo>
                  <a:pt x="13237" y="16327"/>
                </a:lnTo>
                <a:lnTo>
                  <a:pt x="13334" y="16254"/>
                </a:lnTo>
                <a:lnTo>
                  <a:pt x="13553" y="16132"/>
                </a:lnTo>
                <a:lnTo>
                  <a:pt x="13699" y="16035"/>
                </a:lnTo>
                <a:lnTo>
                  <a:pt x="13845" y="15938"/>
                </a:lnTo>
                <a:lnTo>
                  <a:pt x="13918" y="15986"/>
                </a:lnTo>
                <a:lnTo>
                  <a:pt x="13772" y="16132"/>
                </a:lnTo>
                <a:lnTo>
                  <a:pt x="13651" y="16254"/>
                </a:lnTo>
                <a:lnTo>
                  <a:pt x="13553" y="16351"/>
                </a:lnTo>
                <a:lnTo>
                  <a:pt x="13456" y="16497"/>
                </a:lnTo>
                <a:lnTo>
                  <a:pt x="13407" y="16570"/>
                </a:lnTo>
                <a:lnTo>
                  <a:pt x="13383" y="16643"/>
                </a:lnTo>
                <a:lnTo>
                  <a:pt x="13383" y="16692"/>
                </a:lnTo>
                <a:lnTo>
                  <a:pt x="13432" y="16741"/>
                </a:lnTo>
                <a:lnTo>
                  <a:pt x="13553" y="16741"/>
                </a:lnTo>
                <a:lnTo>
                  <a:pt x="13675" y="16668"/>
                </a:lnTo>
                <a:lnTo>
                  <a:pt x="13870" y="16497"/>
                </a:lnTo>
                <a:lnTo>
                  <a:pt x="14137" y="16278"/>
                </a:lnTo>
                <a:lnTo>
                  <a:pt x="14186" y="16230"/>
                </a:lnTo>
                <a:lnTo>
                  <a:pt x="14283" y="16351"/>
                </a:lnTo>
                <a:lnTo>
                  <a:pt x="13967" y="16643"/>
                </a:lnTo>
                <a:lnTo>
                  <a:pt x="13821" y="16862"/>
                </a:lnTo>
                <a:lnTo>
                  <a:pt x="13675" y="17057"/>
                </a:lnTo>
                <a:lnTo>
                  <a:pt x="13675" y="17106"/>
                </a:lnTo>
                <a:lnTo>
                  <a:pt x="13724" y="17106"/>
                </a:lnTo>
                <a:lnTo>
                  <a:pt x="13967" y="16984"/>
                </a:lnTo>
                <a:lnTo>
                  <a:pt x="14210" y="16887"/>
                </a:lnTo>
                <a:lnTo>
                  <a:pt x="14381" y="16789"/>
                </a:lnTo>
                <a:lnTo>
                  <a:pt x="14527" y="16668"/>
                </a:lnTo>
                <a:lnTo>
                  <a:pt x="14600" y="16765"/>
                </a:lnTo>
                <a:lnTo>
                  <a:pt x="14575" y="16789"/>
                </a:lnTo>
                <a:lnTo>
                  <a:pt x="14259" y="17033"/>
                </a:lnTo>
                <a:lnTo>
                  <a:pt x="14113" y="17154"/>
                </a:lnTo>
                <a:lnTo>
                  <a:pt x="13991" y="17300"/>
                </a:lnTo>
                <a:lnTo>
                  <a:pt x="13991" y="17349"/>
                </a:lnTo>
                <a:lnTo>
                  <a:pt x="14016" y="17349"/>
                </a:lnTo>
                <a:lnTo>
                  <a:pt x="14210" y="17300"/>
                </a:lnTo>
                <a:lnTo>
                  <a:pt x="14356" y="17252"/>
                </a:lnTo>
                <a:lnTo>
                  <a:pt x="14551" y="17154"/>
                </a:lnTo>
                <a:lnTo>
                  <a:pt x="14721" y="17057"/>
                </a:lnTo>
                <a:lnTo>
                  <a:pt x="14746" y="17203"/>
                </a:lnTo>
                <a:lnTo>
                  <a:pt x="14624" y="17252"/>
                </a:lnTo>
                <a:lnTo>
                  <a:pt x="14478" y="17300"/>
                </a:lnTo>
                <a:lnTo>
                  <a:pt x="14332" y="17373"/>
                </a:lnTo>
                <a:lnTo>
                  <a:pt x="14259" y="17422"/>
                </a:lnTo>
                <a:lnTo>
                  <a:pt x="14186" y="17471"/>
                </a:lnTo>
                <a:lnTo>
                  <a:pt x="14137" y="17544"/>
                </a:lnTo>
                <a:lnTo>
                  <a:pt x="14162" y="17641"/>
                </a:lnTo>
                <a:lnTo>
                  <a:pt x="14210" y="17690"/>
                </a:lnTo>
                <a:lnTo>
                  <a:pt x="14283" y="17714"/>
                </a:lnTo>
                <a:lnTo>
                  <a:pt x="14429" y="17714"/>
                </a:lnTo>
                <a:lnTo>
                  <a:pt x="14575" y="17665"/>
                </a:lnTo>
                <a:lnTo>
                  <a:pt x="14697" y="17617"/>
                </a:lnTo>
                <a:lnTo>
                  <a:pt x="14697" y="17641"/>
                </a:lnTo>
                <a:lnTo>
                  <a:pt x="14600" y="17738"/>
                </a:lnTo>
                <a:lnTo>
                  <a:pt x="14502" y="17811"/>
                </a:lnTo>
                <a:lnTo>
                  <a:pt x="14405" y="17860"/>
                </a:lnTo>
                <a:lnTo>
                  <a:pt x="14283" y="17884"/>
                </a:lnTo>
                <a:lnTo>
                  <a:pt x="14162" y="17909"/>
                </a:lnTo>
                <a:lnTo>
                  <a:pt x="14040" y="17884"/>
                </a:lnTo>
                <a:lnTo>
                  <a:pt x="13772" y="17836"/>
                </a:lnTo>
                <a:lnTo>
                  <a:pt x="13529" y="17738"/>
                </a:lnTo>
                <a:lnTo>
                  <a:pt x="13261" y="17592"/>
                </a:lnTo>
                <a:lnTo>
                  <a:pt x="13067" y="17471"/>
                </a:lnTo>
                <a:lnTo>
                  <a:pt x="12896" y="17349"/>
                </a:lnTo>
                <a:lnTo>
                  <a:pt x="12726" y="17179"/>
                </a:lnTo>
                <a:lnTo>
                  <a:pt x="12556" y="16984"/>
                </a:lnTo>
                <a:lnTo>
                  <a:pt x="12337" y="16765"/>
                </a:lnTo>
                <a:lnTo>
                  <a:pt x="12239" y="16692"/>
                </a:lnTo>
                <a:lnTo>
                  <a:pt x="12118" y="16668"/>
                </a:lnTo>
                <a:lnTo>
                  <a:pt x="12458" y="16424"/>
                </a:lnTo>
                <a:lnTo>
                  <a:pt x="12799" y="16181"/>
                </a:lnTo>
                <a:lnTo>
                  <a:pt x="13115" y="15913"/>
                </a:lnTo>
                <a:lnTo>
                  <a:pt x="13407" y="15621"/>
                </a:lnTo>
                <a:close/>
                <a:moveTo>
                  <a:pt x="2287" y="15548"/>
                </a:moveTo>
                <a:lnTo>
                  <a:pt x="2579" y="15840"/>
                </a:lnTo>
                <a:lnTo>
                  <a:pt x="2871" y="16084"/>
                </a:lnTo>
                <a:lnTo>
                  <a:pt x="3188" y="16351"/>
                </a:lnTo>
                <a:lnTo>
                  <a:pt x="3504" y="16570"/>
                </a:lnTo>
                <a:lnTo>
                  <a:pt x="3382" y="16765"/>
                </a:lnTo>
                <a:lnTo>
                  <a:pt x="3358" y="16741"/>
                </a:lnTo>
                <a:lnTo>
                  <a:pt x="3309" y="16668"/>
                </a:lnTo>
                <a:lnTo>
                  <a:pt x="3261" y="16619"/>
                </a:lnTo>
                <a:lnTo>
                  <a:pt x="3115" y="16522"/>
                </a:lnTo>
                <a:lnTo>
                  <a:pt x="2944" y="16449"/>
                </a:lnTo>
                <a:lnTo>
                  <a:pt x="2823" y="16351"/>
                </a:lnTo>
                <a:lnTo>
                  <a:pt x="2774" y="16351"/>
                </a:lnTo>
                <a:lnTo>
                  <a:pt x="2774" y="16376"/>
                </a:lnTo>
                <a:lnTo>
                  <a:pt x="2823" y="16522"/>
                </a:lnTo>
                <a:lnTo>
                  <a:pt x="2944" y="16668"/>
                </a:lnTo>
                <a:lnTo>
                  <a:pt x="2969" y="16692"/>
                </a:lnTo>
                <a:lnTo>
                  <a:pt x="2725" y="16546"/>
                </a:lnTo>
                <a:lnTo>
                  <a:pt x="2604" y="16497"/>
                </a:lnTo>
                <a:lnTo>
                  <a:pt x="2458" y="16473"/>
                </a:lnTo>
                <a:lnTo>
                  <a:pt x="2433" y="16473"/>
                </a:lnTo>
                <a:lnTo>
                  <a:pt x="2433" y="16522"/>
                </a:lnTo>
                <a:lnTo>
                  <a:pt x="2482" y="16619"/>
                </a:lnTo>
                <a:lnTo>
                  <a:pt x="2555" y="16692"/>
                </a:lnTo>
                <a:lnTo>
                  <a:pt x="2725" y="16862"/>
                </a:lnTo>
                <a:lnTo>
                  <a:pt x="2896" y="17008"/>
                </a:lnTo>
                <a:lnTo>
                  <a:pt x="3090" y="17130"/>
                </a:lnTo>
                <a:lnTo>
                  <a:pt x="2920" y="17300"/>
                </a:lnTo>
                <a:lnTo>
                  <a:pt x="2871" y="17276"/>
                </a:lnTo>
                <a:lnTo>
                  <a:pt x="2774" y="17203"/>
                </a:lnTo>
                <a:lnTo>
                  <a:pt x="2701" y="17106"/>
                </a:lnTo>
                <a:lnTo>
                  <a:pt x="2604" y="17008"/>
                </a:lnTo>
                <a:lnTo>
                  <a:pt x="2506" y="16935"/>
                </a:lnTo>
                <a:lnTo>
                  <a:pt x="2385" y="16887"/>
                </a:lnTo>
                <a:lnTo>
                  <a:pt x="2336" y="16862"/>
                </a:lnTo>
                <a:lnTo>
                  <a:pt x="2263" y="16887"/>
                </a:lnTo>
                <a:lnTo>
                  <a:pt x="2239" y="16911"/>
                </a:lnTo>
                <a:lnTo>
                  <a:pt x="2239" y="16960"/>
                </a:lnTo>
                <a:lnTo>
                  <a:pt x="2287" y="17057"/>
                </a:lnTo>
                <a:lnTo>
                  <a:pt x="2336" y="17179"/>
                </a:lnTo>
                <a:lnTo>
                  <a:pt x="2433" y="17300"/>
                </a:lnTo>
                <a:lnTo>
                  <a:pt x="2506" y="17422"/>
                </a:lnTo>
                <a:lnTo>
                  <a:pt x="2652" y="17544"/>
                </a:lnTo>
                <a:lnTo>
                  <a:pt x="2531" y="17617"/>
                </a:lnTo>
                <a:lnTo>
                  <a:pt x="2336" y="17519"/>
                </a:lnTo>
                <a:lnTo>
                  <a:pt x="2166" y="17398"/>
                </a:lnTo>
                <a:lnTo>
                  <a:pt x="2068" y="17325"/>
                </a:lnTo>
                <a:lnTo>
                  <a:pt x="1995" y="17300"/>
                </a:lnTo>
                <a:lnTo>
                  <a:pt x="1898" y="17252"/>
                </a:lnTo>
                <a:lnTo>
                  <a:pt x="1777" y="17227"/>
                </a:lnTo>
                <a:lnTo>
                  <a:pt x="1752" y="17252"/>
                </a:lnTo>
                <a:lnTo>
                  <a:pt x="1728" y="17276"/>
                </a:lnTo>
                <a:lnTo>
                  <a:pt x="1777" y="17398"/>
                </a:lnTo>
                <a:lnTo>
                  <a:pt x="1825" y="17519"/>
                </a:lnTo>
                <a:lnTo>
                  <a:pt x="1898" y="17641"/>
                </a:lnTo>
                <a:lnTo>
                  <a:pt x="1995" y="17738"/>
                </a:lnTo>
                <a:lnTo>
                  <a:pt x="2117" y="17860"/>
                </a:lnTo>
                <a:lnTo>
                  <a:pt x="1874" y="17763"/>
                </a:lnTo>
                <a:lnTo>
                  <a:pt x="1679" y="17665"/>
                </a:lnTo>
                <a:lnTo>
                  <a:pt x="1582" y="17617"/>
                </a:lnTo>
                <a:lnTo>
                  <a:pt x="1485" y="17592"/>
                </a:lnTo>
                <a:lnTo>
                  <a:pt x="1436" y="17592"/>
                </a:lnTo>
                <a:lnTo>
                  <a:pt x="1363" y="17641"/>
                </a:lnTo>
                <a:lnTo>
                  <a:pt x="1339" y="17690"/>
                </a:lnTo>
                <a:lnTo>
                  <a:pt x="1339" y="17738"/>
                </a:lnTo>
                <a:lnTo>
                  <a:pt x="1412" y="17860"/>
                </a:lnTo>
                <a:lnTo>
                  <a:pt x="1509" y="17957"/>
                </a:lnTo>
                <a:lnTo>
                  <a:pt x="1363" y="17909"/>
                </a:lnTo>
                <a:lnTo>
                  <a:pt x="1266" y="17836"/>
                </a:lnTo>
                <a:lnTo>
                  <a:pt x="1168" y="17738"/>
                </a:lnTo>
                <a:lnTo>
                  <a:pt x="1095" y="17592"/>
                </a:lnTo>
                <a:lnTo>
                  <a:pt x="1071" y="17422"/>
                </a:lnTo>
                <a:lnTo>
                  <a:pt x="1095" y="17227"/>
                </a:lnTo>
                <a:lnTo>
                  <a:pt x="1144" y="17057"/>
                </a:lnTo>
                <a:lnTo>
                  <a:pt x="1217" y="16887"/>
                </a:lnTo>
                <a:lnTo>
                  <a:pt x="1436" y="16522"/>
                </a:lnTo>
                <a:lnTo>
                  <a:pt x="1631" y="16254"/>
                </a:lnTo>
                <a:lnTo>
                  <a:pt x="1777" y="16059"/>
                </a:lnTo>
                <a:lnTo>
                  <a:pt x="1947" y="15889"/>
                </a:lnTo>
                <a:lnTo>
                  <a:pt x="2117" y="15719"/>
                </a:lnTo>
                <a:lnTo>
                  <a:pt x="2287" y="15548"/>
                </a:lnTo>
                <a:close/>
                <a:moveTo>
                  <a:pt x="7689" y="2336"/>
                </a:moveTo>
                <a:lnTo>
                  <a:pt x="7203" y="2360"/>
                </a:lnTo>
                <a:lnTo>
                  <a:pt x="6716" y="2409"/>
                </a:lnTo>
                <a:lnTo>
                  <a:pt x="6205" y="2482"/>
                </a:lnTo>
                <a:lnTo>
                  <a:pt x="5718" y="2604"/>
                </a:lnTo>
                <a:lnTo>
                  <a:pt x="5256" y="2725"/>
                </a:lnTo>
                <a:lnTo>
                  <a:pt x="4794" y="2896"/>
                </a:lnTo>
                <a:lnTo>
                  <a:pt x="4404" y="3066"/>
                </a:lnTo>
                <a:lnTo>
                  <a:pt x="4015" y="3261"/>
                </a:lnTo>
                <a:lnTo>
                  <a:pt x="3626" y="3480"/>
                </a:lnTo>
                <a:lnTo>
                  <a:pt x="3261" y="3723"/>
                </a:lnTo>
                <a:lnTo>
                  <a:pt x="2896" y="3966"/>
                </a:lnTo>
                <a:lnTo>
                  <a:pt x="2555" y="4258"/>
                </a:lnTo>
                <a:lnTo>
                  <a:pt x="2214" y="4526"/>
                </a:lnTo>
                <a:lnTo>
                  <a:pt x="1923" y="4842"/>
                </a:lnTo>
                <a:lnTo>
                  <a:pt x="1655" y="5134"/>
                </a:lnTo>
                <a:lnTo>
                  <a:pt x="1412" y="5451"/>
                </a:lnTo>
                <a:lnTo>
                  <a:pt x="1217" y="5791"/>
                </a:lnTo>
                <a:lnTo>
                  <a:pt x="1071" y="6156"/>
                </a:lnTo>
                <a:lnTo>
                  <a:pt x="657" y="7105"/>
                </a:lnTo>
                <a:lnTo>
                  <a:pt x="463" y="7592"/>
                </a:lnTo>
                <a:lnTo>
                  <a:pt x="292" y="8078"/>
                </a:lnTo>
                <a:lnTo>
                  <a:pt x="171" y="8565"/>
                </a:lnTo>
                <a:lnTo>
                  <a:pt x="73" y="9052"/>
                </a:lnTo>
                <a:lnTo>
                  <a:pt x="25" y="9563"/>
                </a:lnTo>
                <a:lnTo>
                  <a:pt x="0" y="10074"/>
                </a:lnTo>
                <a:lnTo>
                  <a:pt x="25" y="10585"/>
                </a:lnTo>
                <a:lnTo>
                  <a:pt x="49" y="11096"/>
                </a:lnTo>
                <a:lnTo>
                  <a:pt x="122" y="11607"/>
                </a:lnTo>
                <a:lnTo>
                  <a:pt x="195" y="12093"/>
                </a:lnTo>
                <a:lnTo>
                  <a:pt x="268" y="12531"/>
                </a:lnTo>
                <a:lnTo>
                  <a:pt x="414" y="12945"/>
                </a:lnTo>
                <a:lnTo>
                  <a:pt x="584" y="13359"/>
                </a:lnTo>
                <a:lnTo>
                  <a:pt x="779" y="13723"/>
                </a:lnTo>
                <a:lnTo>
                  <a:pt x="1022" y="14088"/>
                </a:lnTo>
                <a:lnTo>
                  <a:pt x="1290" y="14453"/>
                </a:lnTo>
                <a:lnTo>
                  <a:pt x="1558" y="14794"/>
                </a:lnTo>
                <a:lnTo>
                  <a:pt x="1850" y="15135"/>
                </a:lnTo>
                <a:lnTo>
                  <a:pt x="1995" y="15281"/>
                </a:lnTo>
                <a:lnTo>
                  <a:pt x="1850" y="15378"/>
                </a:lnTo>
                <a:lnTo>
                  <a:pt x="1704" y="15500"/>
                </a:lnTo>
                <a:lnTo>
                  <a:pt x="1582" y="15621"/>
                </a:lnTo>
                <a:lnTo>
                  <a:pt x="1460" y="15767"/>
                </a:lnTo>
                <a:lnTo>
                  <a:pt x="1217" y="16084"/>
                </a:lnTo>
                <a:lnTo>
                  <a:pt x="1047" y="16351"/>
                </a:lnTo>
                <a:lnTo>
                  <a:pt x="925" y="16546"/>
                </a:lnTo>
                <a:lnTo>
                  <a:pt x="828" y="16741"/>
                </a:lnTo>
                <a:lnTo>
                  <a:pt x="730" y="16960"/>
                </a:lnTo>
                <a:lnTo>
                  <a:pt x="682" y="17179"/>
                </a:lnTo>
                <a:lnTo>
                  <a:pt x="633" y="17398"/>
                </a:lnTo>
                <a:lnTo>
                  <a:pt x="657" y="17617"/>
                </a:lnTo>
                <a:lnTo>
                  <a:pt x="706" y="17836"/>
                </a:lnTo>
                <a:lnTo>
                  <a:pt x="828" y="18055"/>
                </a:lnTo>
                <a:lnTo>
                  <a:pt x="901" y="18152"/>
                </a:lnTo>
                <a:lnTo>
                  <a:pt x="974" y="18225"/>
                </a:lnTo>
                <a:lnTo>
                  <a:pt x="1144" y="18322"/>
                </a:lnTo>
                <a:lnTo>
                  <a:pt x="1339" y="18395"/>
                </a:lnTo>
                <a:lnTo>
                  <a:pt x="1558" y="18420"/>
                </a:lnTo>
                <a:lnTo>
                  <a:pt x="1777" y="18420"/>
                </a:lnTo>
                <a:lnTo>
                  <a:pt x="1995" y="18371"/>
                </a:lnTo>
                <a:lnTo>
                  <a:pt x="2190" y="18322"/>
                </a:lnTo>
                <a:lnTo>
                  <a:pt x="2385" y="18249"/>
                </a:lnTo>
                <a:lnTo>
                  <a:pt x="2604" y="18128"/>
                </a:lnTo>
                <a:lnTo>
                  <a:pt x="2823" y="18006"/>
                </a:lnTo>
                <a:lnTo>
                  <a:pt x="3042" y="17836"/>
                </a:lnTo>
                <a:lnTo>
                  <a:pt x="3236" y="17665"/>
                </a:lnTo>
                <a:lnTo>
                  <a:pt x="3431" y="17471"/>
                </a:lnTo>
                <a:lnTo>
                  <a:pt x="3601" y="17276"/>
                </a:lnTo>
                <a:lnTo>
                  <a:pt x="3893" y="16838"/>
                </a:lnTo>
                <a:lnTo>
                  <a:pt x="4258" y="17081"/>
                </a:lnTo>
                <a:lnTo>
                  <a:pt x="4648" y="17276"/>
                </a:lnTo>
                <a:lnTo>
                  <a:pt x="4867" y="17398"/>
                </a:lnTo>
                <a:lnTo>
                  <a:pt x="5110" y="17495"/>
                </a:lnTo>
                <a:lnTo>
                  <a:pt x="5353" y="17568"/>
                </a:lnTo>
                <a:lnTo>
                  <a:pt x="5597" y="17641"/>
                </a:lnTo>
                <a:lnTo>
                  <a:pt x="6083" y="17738"/>
                </a:lnTo>
                <a:lnTo>
                  <a:pt x="6594" y="17811"/>
                </a:lnTo>
                <a:lnTo>
                  <a:pt x="7057" y="17884"/>
                </a:lnTo>
                <a:lnTo>
                  <a:pt x="7519" y="17909"/>
                </a:lnTo>
                <a:lnTo>
                  <a:pt x="8006" y="17909"/>
                </a:lnTo>
                <a:lnTo>
                  <a:pt x="8492" y="17860"/>
                </a:lnTo>
                <a:lnTo>
                  <a:pt x="8541" y="17884"/>
                </a:lnTo>
                <a:lnTo>
                  <a:pt x="8590" y="17860"/>
                </a:lnTo>
                <a:lnTo>
                  <a:pt x="8736" y="17811"/>
                </a:lnTo>
                <a:lnTo>
                  <a:pt x="8906" y="17787"/>
                </a:lnTo>
                <a:lnTo>
                  <a:pt x="9222" y="17738"/>
                </a:lnTo>
                <a:lnTo>
                  <a:pt x="9514" y="17690"/>
                </a:lnTo>
                <a:lnTo>
                  <a:pt x="9782" y="17592"/>
                </a:lnTo>
                <a:lnTo>
                  <a:pt x="10317" y="17398"/>
                </a:lnTo>
                <a:lnTo>
                  <a:pt x="11120" y="17130"/>
                </a:lnTo>
                <a:lnTo>
                  <a:pt x="11509" y="16984"/>
                </a:lnTo>
                <a:lnTo>
                  <a:pt x="11899" y="16789"/>
                </a:lnTo>
                <a:lnTo>
                  <a:pt x="11899" y="16814"/>
                </a:lnTo>
                <a:lnTo>
                  <a:pt x="11996" y="17033"/>
                </a:lnTo>
                <a:lnTo>
                  <a:pt x="12118" y="17227"/>
                </a:lnTo>
                <a:lnTo>
                  <a:pt x="12288" y="17446"/>
                </a:lnTo>
                <a:lnTo>
                  <a:pt x="12483" y="17641"/>
                </a:lnTo>
                <a:lnTo>
                  <a:pt x="12702" y="17811"/>
                </a:lnTo>
                <a:lnTo>
                  <a:pt x="12921" y="17957"/>
                </a:lnTo>
                <a:lnTo>
                  <a:pt x="13115" y="18079"/>
                </a:lnTo>
                <a:lnTo>
                  <a:pt x="13334" y="18176"/>
                </a:lnTo>
                <a:lnTo>
                  <a:pt x="13529" y="18249"/>
                </a:lnTo>
                <a:lnTo>
                  <a:pt x="13748" y="18298"/>
                </a:lnTo>
                <a:lnTo>
                  <a:pt x="13991" y="18347"/>
                </a:lnTo>
                <a:lnTo>
                  <a:pt x="14259" y="18347"/>
                </a:lnTo>
                <a:lnTo>
                  <a:pt x="14478" y="18322"/>
                </a:lnTo>
                <a:lnTo>
                  <a:pt x="14721" y="18249"/>
                </a:lnTo>
                <a:lnTo>
                  <a:pt x="14819" y="18176"/>
                </a:lnTo>
                <a:lnTo>
                  <a:pt x="14892" y="18103"/>
                </a:lnTo>
                <a:lnTo>
                  <a:pt x="14989" y="18030"/>
                </a:lnTo>
                <a:lnTo>
                  <a:pt x="15038" y="17933"/>
                </a:lnTo>
                <a:lnTo>
                  <a:pt x="15135" y="17763"/>
                </a:lnTo>
                <a:lnTo>
                  <a:pt x="15159" y="17568"/>
                </a:lnTo>
                <a:lnTo>
                  <a:pt x="15184" y="17373"/>
                </a:lnTo>
                <a:lnTo>
                  <a:pt x="15159" y="17203"/>
                </a:lnTo>
                <a:lnTo>
                  <a:pt x="15111" y="17008"/>
                </a:lnTo>
                <a:lnTo>
                  <a:pt x="15062" y="16838"/>
                </a:lnTo>
                <a:lnTo>
                  <a:pt x="14965" y="16643"/>
                </a:lnTo>
                <a:lnTo>
                  <a:pt x="14867" y="16473"/>
                </a:lnTo>
                <a:lnTo>
                  <a:pt x="14600" y="16132"/>
                </a:lnTo>
                <a:lnTo>
                  <a:pt x="14308" y="15792"/>
                </a:lnTo>
                <a:lnTo>
                  <a:pt x="13991" y="15524"/>
                </a:lnTo>
                <a:lnTo>
                  <a:pt x="13675" y="15281"/>
                </a:lnTo>
                <a:lnTo>
                  <a:pt x="13967" y="14916"/>
                </a:lnTo>
                <a:lnTo>
                  <a:pt x="14235" y="14551"/>
                </a:lnTo>
                <a:lnTo>
                  <a:pt x="14478" y="14137"/>
                </a:lnTo>
                <a:lnTo>
                  <a:pt x="14673" y="13748"/>
                </a:lnTo>
                <a:lnTo>
                  <a:pt x="14916" y="13237"/>
                </a:lnTo>
                <a:lnTo>
                  <a:pt x="15111" y="12677"/>
                </a:lnTo>
                <a:lnTo>
                  <a:pt x="15257" y="12118"/>
                </a:lnTo>
                <a:lnTo>
                  <a:pt x="15378" y="11534"/>
                </a:lnTo>
                <a:lnTo>
                  <a:pt x="15476" y="10950"/>
                </a:lnTo>
                <a:lnTo>
                  <a:pt x="15524" y="10366"/>
                </a:lnTo>
                <a:lnTo>
                  <a:pt x="15549" y="9782"/>
                </a:lnTo>
                <a:lnTo>
                  <a:pt x="15549" y="9222"/>
                </a:lnTo>
                <a:lnTo>
                  <a:pt x="15524" y="8979"/>
                </a:lnTo>
                <a:lnTo>
                  <a:pt x="15476" y="8735"/>
                </a:lnTo>
                <a:lnTo>
                  <a:pt x="15354" y="8249"/>
                </a:lnTo>
                <a:lnTo>
                  <a:pt x="15208" y="7786"/>
                </a:lnTo>
                <a:lnTo>
                  <a:pt x="15038" y="7348"/>
                </a:lnTo>
                <a:lnTo>
                  <a:pt x="14867" y="6910"/>
                </a:lnTo>
                <a:lnTo>
                  <a:pt x="14794" y="6691"/>
                </a:lnTo>
                <a:lnTo>
                  <a:pt x="14697" y="6472"/>
                </a:lnTo>
                <a:lnTo>
                  <a:pt x="14575" y="6278"/>
                </a:lnTo>
                <a:lnTo>
                  <a:pt x="14429" y="6107"/>
                </a:lnTo>
                <a:lnTo>
                  <a:pt x="14381" y="6107"/>
                </a:lnTo>
                <a:lnTo>
                  <a:pt x="13991" y="6034"/>
                </a:lnTo>
                <a:lnTo>
                  <a:pt x="13578" y="5961"/>
                </a:lnTo>
                <a:lnTo>
                  <a:pt x="13042" y="6521"/>
                </a:lnTo>
                <a:lnTo>
                  <a:pt x="12458" y="7105"/>
                </a:lnTo>
                <a:lnTo>
                  <a:pt x="12580" y="7202"/>
                </a:lnTo>
                <a:lnTo>
                  <a:pt x="12702" y="7324"/>
                </a:lnTo>
                <a:lnTo>
                  <a:pt x="12799" y="7470"/>
                </a:lnTo>
                <a:lnTo>
                  <a:pt x="12872" y="7616"/>
                </a:lnTo>
                <a:lnTo>
                  <a:pt x="13018" y="7957"/>
                </a:lnTo>
                <a:lnTo>
                  <a:pt x="13140" y="8249"/>
                </a:lnTo>
                <a:lnTo>
                  <a:pt x="13213" y="8468"/>
                </a:lnTo>
                <a:lnTo>
                  <a:pt x="13286" y="8687"/>
                </a:lnTo>
                <a:lnTo>
                  <a:pt x="13383" y="9173"/>
                </a:lnTo>
                <a:lnTo>
                  <a:pt x="13407" y="9684"/>
                </a:lnTo>
                <a:lnTo>
                  <a:pt x="13407" y="10147"/>
                </a:lnTo>
                <a:lnTo>
                  <a:pt x="13383" y="10585"/>
                </a:lnTo>
                <a:lnTo>
                  <a:pt x="13310" y="11023"/>
                </a:lnTo>
                <a:lnTo>
                  <a:pt x="13188" y="11436"/>
                </a:lnTo>
                <a:lnTo>
                  <a:pt x="13042" y="11850"/>
                </a:lnTo>
                <a:lnTo>
                  <a:pt x="12872" y="12264"/>
                </a:lnTo>
                <a:lnTo>
                  <a:pt x="12677" y="12653"/>
                </a:lnTo>
                <a:lnTo>
                  <a:pt x="12458" y="13018"/>
                </a:lnTo>
                <a:lnTo>
                  <a:pt x="12239" y="13383"/>
                </a:lnTo>
                <a:lnTo>
                  <a:pt x="11923" y="13748"/>
                </a:lnTo>
                <a:lnTo>
                  <a:pt x="11582" y="14088"/>
                </a:lnTo>
                <a:lnTo>
                  <a:pt x="11217" y="14380"/>
                </a:lnTo>
                <a:lnTo>
                  <a:pt x="10828" y="14648"/>
                </a:lnTo>
                <a:lnTo>
                  <a:pt x="10414" y="14867"/>
                </a:lnTo>
                <a:lnTo>
                  <a:pt x="9976" y="15062"/>
                </a:lnTo>
                <a:lnTo>
                  <a:pt x="9539" y="15256"/>
                </a:lnTo>
                <a:lnTo>
                  <a:pt x="9101" y="15427"/>
                </a:lnTo>
                <a:lnTo>
                  <a:pt x="8809" y="15524"/>
                </a:lnTo>
                <a:lnTo>
                  <a:pt x="8517" y="15597"/>
                </a:lnTo>
                <a:lnTo>
                  <a:pt x="8225" y="15646"/>
                </a:lnTo>
                <a:lnTo>
                  <a:pt x="7957" y="15670"/>
                </a:lnTo>
                <a:lnTo>
                  <a:pt x="7397" y="15670"/>
                </a:lnTo>
                <a:lnTo>
                  <a:pt x="7130" y="15646"/>
                </a:lnTo>
                <a:lnTo>
                  <a:pt x="6862" y="15597"/>
                </a:lnTo>
                <a:lnTo>
                  <a:pt x="6594" y="15548"/>
                </a:lnTo>
                <a:lnTo>
                  <a:pt x="6327" y="15475"/>
                </a:lnTo>
                <a:lnTo>
                  <a:pt x="5816" y="15281"/>
                </a:lnTo>
                <a:lnTo>
                  <a:pt x="5280" y="15062"/>
                </a:lnTo>
                <a:lnTo>
                  <a:pt x="4769" y="14770"/>
                </a:lnTo>
                <a:lnTo>
                  <a:pt x="4015" y="14307"/>
                </a:lnTo>
                <a:lnTo>
                  <a:pt x="3918" y="14259"/>
                </a:lnTo>
                <a:lnTo>
                  <a:pt x="3820" y="14161"/>
                </a:lnTo>
                <a:lnTo>
                  <a:pt x="3674" y="13991"/>
                </a:lnTo>
                <a:lnTo>
                  <a:pt x="3382" y="13602"/>
                </a:lnTo>
                <a:lnTo>
                  <a:pt x="3066" y="13164"/>
                </a:lnTo>
                <a:lnTo>
                  <a:pt x="2774" y="12726"/>
                </a:lnTo>
                <a:lnTo>
                  <a:pt x="2652" y="12483"/>
                </a:lnTo>
                <a:lnTo>
                  <a:pt x="2555" y="12239"/>
                </a:lnTo>
                <a:lnTo>
                  <a:pt x="2458" y="11972"/>
                </a:lnTo>
                <a:lnTo>
                  <a:pt x="2360" y="11728"/>
                </a:lnTo>
                <a:lnTo>
                  <a:pt x="2263" y="11242"/>
                </a:lnTo>
                <a:lnTo>
                  <a:pt x="2214" y="10731"/>
                </a:lnTo>
                <a:lnTo>
                  <a:pt x="2214" y="10220"/>
                </a:lnTo>
                <a:lnTo>
                  <a:pt x="2239" y="9684"/>
                </a:lnTo>
                <a:lnTo>
                  <a:pt x="2336" y="9149"/>
                </a:lnTo>
                <a:lnTo>
                  <a:pt x="2433" y="8662"/>
                </a:lnTo>
                <a:lnTo>
                  <a:pt x="2604" y="8151"/>
                </a:lnTo>
                <a:lnTo>
                  <a:pt x="2774" y="7713"/>
                </a:lnTo>
                <a:lnTo>
                  <a:pt x="2969" y="7324"/>
                </a:lnTo>
                <a:lnTo>
                  <a:pt x="3188" y="6959"/>
                </a:lnTo>
                <a:lnTo>
                  <a:pt x="3431" y="6618"/>
                </a:lnTo>
                <a:lnTo>
                  <a:pt x="3699" y="6302"/>
                </a:lnTo>
                <a:lnTo>
                  <a:pt x="4015" y="6010"/>
                </a:lnTo>
                <a:lnTo>
                  <a:pt x="4331" y="5742"/>
                </a:lnTo>
                <a:lnTo>
                  <a:pt x="4648" y="5499"/>
                </a:lnTo>
                <a:lnTo>
                  <a:pt x="5013" y="5280"/>
                </a:lnTo>
                <a:lnTo>
                  <a:pt x="5378" y="5086"/>
                </a:lnTo>
                <a:lnTo>
                  <a:pt x="5767" y="4915"/>
                </a:lnTo>
                <a:lnTo>
                  <a:pt x="6156" y="4794"/>
                </a:lnTo>
                <a:lnTo>
                  <a:pt x="6570" y="4672"/>
                </a:lnTo>
                <a:lnTo>
                  <a:pt x="6984" y="4599"/>
                </a:lnTo>
                <a:lnTo>
                  <a:pt x="7397" y="4550"/>
                </a:lnTo>
                <a:lnTo>
                  <a:pt x="7811" y="4526"/>
                </a:lnTo>
                <a:lnTo>
                  <a:pt x="8225" y="4526"/>
                </a:lnTo>
                <a:lnTo>
                  <a:pt x="8614" y="4575"/>
                </a:lnTo>
                <a:lnTo>
                  <a:pt x="8979" y="4623"/>
                </a:lnTo>
                <a:lnTo>
                  <a:pt x="9344" y="4696"/>
                </a:lnTo>
                <a:lnTo>
                  <a:pt x="9685" y="4794"/>
                </a:lnTo>
                <a:lnTo>
                  <a:pt x="10049" y="4940"/>
                </a:lnTo>
                <a:lnTo>
                  <a:pt x="10390" y="5086"/>
                </a:lnTo>
                <a:lnTo>
                  <a:pt x="10706" y="5280"/>
                </a:lnTo>
                <a:lnTo>
                  <a:pt x="10998" y="5499"/>
                </a:lnTo>
                <a:lnTo>
                  <a:pt x="11363" y="5134"/>
                </a:lnTo>
                <a:lnTo>
                  <a:pt x="11704" y="4745"/>
                </a:lnTo>
                <a:lnTo>
                  <a:pt x="11874" y="4575"/>
                </a:lnTo>
                <a:lnTo>
                  <a:pt x="11801" y="4258"/>
                </a:lnTo>
                <a:lnTo>
                  <a:pt x="11777" y="3942"/>
                </a:lnTo>
                <a:lnTo>
                  <a:pt x="11728" y="3650"/>
                </a:lnTo>
                <a:lnTo>
                  <a:pt x="11680" y="3382"/>
                </a:lnTo>
                <a:lnTo>
                  <a:pt x="11169" y="3042"/>
                </a:lnTo>
                <a:lnTo>
                  <a:pt x="10925" y="2871"/>
                </a:lnTo>
                <a:lnTo>
                  <a:pt x="10633" y="2750"/>
                </a:lnTo>
                <a:lnTo>
                  <a:pt x="10147" y="2579"/>
                </a:lnTo>
                <a:lnTo>
                  <a:pt x="9685" y="2458"/>
                </a:lnTo>
                <a:lnTo>
                  <a:pt x="9174" y="2385"/>
                </a:lnTo>
                <a:lnTo>
                  <a:pt x="8687" y="233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1"/>
          <p:cNvSpPr/>
          <p:nvPr/>
        </p:nvSpPr>
        <p:spPr>
          <a:xfrm>
            <a:off x="5032245" y="1709477"/>
            <a:ext cx="328365" cy="307700"/>
          </a:xfrm>
          <a:custGeom>
            <a:avLst/>
            <a:gdLst/>
            <a:ahLst/>
            <a:cxnLst/>
            <a:rect l="l" t="t" r="r" b="b"/>
            <a:pathLst>
              <a:path w="18956" h="17763" extrusionOk="0">
                <a:moveTo>
                  <a:pt x="17592" y="6229"/>
                </a:moveTo>
                <a:lnTo>
                  <a:pt x="17836" y="6375"/>
                </a:lnTo>
                <a:lnTo>
                  <a:pt x="17957" y="6473"/>
                </a:lnTo>
                <a:lnTo>
                  <a:pt x="18079" y="6570"/>
                </a:lnTo>
                <a:lnTo>
                  <a:pt x="17933" y="6619"/>
                </a:lnTo>
                <a:lnTo>
                  <a:pt x="17811" y="6667"/>
                </a:lnTo>
                <a:lnTo>
                  <a:pt x="17617" y="6789"/>
                </a:lnTo>
                <a:lnTo>
                  <a:pt x="17592" y="6229"/>
                </a:lnTo>
                <a:close/>
                <a:moveTo>
                  <a:pt x="18225" y="6765"/>
                </a:moveTo>
                <a:lnTo>
                  <a:pt x="18298" y="6911"/>
                </a:lnTo>
                <a:lnTo>
                  <a:pt x="18128" y="6935"/>
                </a:lnTo>
                <a:lnTo>
                  <a:pt x="17957" y="7008"/>
                </a:lnTo>
                <a:lnTo>
                  <a:pt x="17787" y="7081"/>
                </a:lnTo>
                <a:lnTo>
                  <a:pt x="17617" y="7203"/>
                </a:lnTo>
                <a:lnTo>
                  <a:pt x="17617" y="6984"/>
                </a:lnTo>
                <a:lnTo>
                  <a:pt x="17909" y="6862"/>
                </a:lnTo>
                <a:lnTo>
                  <a:pt x="18079" y="6813"/>
                </a:lnTo>
                <a:lnTo>
                  <a:pt x="18225" y="6765"/>
                </a:lnTo>
                <a:close/>
                <a:moveTo>
                  <a:pt x="18371" y="7203"/>
                </a:moveTo>
                <a:lnTo>
                  <a:pt x="18395" y="7397"/>
                </a:lnTo>
                <a:lnTo>
                  <a:pt x="18225" y="7470"/>
                </a:lnTo>
                <a:lnTo>
                  <a:pt x="18079" y="7543"/>
                </a:lnTo>
                <a:lnTo>
                  <a:pt x="17860" y="7689"/>
                </a:lnTo>
                <a:lnTo>
                  <a:pt x="17641" y="7835"/>
                </a:lnTo>
                <a:lnTo>
                  <a:pt x="17641" y="7738"/>
                </a:lnTo>
                <a:lnTo>
                  <a:pt x="17617" y="7470"/>
                </a:lnTo>
                <a:lnTo>
                  <a:pt x="17787" y="7397"/>
                </a:lnTo>
                <a:lnTo>
                  <a:pt x="18347" y="7227"/>
                </a:lnTo>
                <a:lnTo>
                  <a:pt x="18371" y="7203"/>
                </a:lnTo>
                <a:close/>
                <a:moveTo>
                  <a:pt x="18420" y="7689"/>
                </a:moveTo>
                <a:lnTo>
                  <a:pt x="18420" y="7835"/>
                </a:lnTo>
                <a:lnTo>
                  <a:pt x="18420" y="7908"/>
                </a:lnTo>
                <a:lnTo>
                  <a:pt x="18225" y="7981"/>
                </a:lnTo>
                <a:lnTo>
                  <a:pt x="18006" y="8103"/>
                </a:lnTo>
                <a:lnTo>
                  <a:pt x="17811" y="8249"/>
                </a:lnTo>
                <a:lnTo>
                  <a:pt x="17641" y="8395"/>
                </a:lnTo>
                <a:lnTo>
                  <a:pt x="17641" y="8006"/>
                </a:lnTo>
                <a:lnTo>
                  <a:pt x="17860" y="7933"/>
                </a:lnTo>
                <a:lnTo>
                  <a:pt x="18079" y="7835"/>
                </a:lnTo>
                <a:lnTo>
                  <a:pt x="18420" y="7689"/>
                </a:lnTo>
                <a:close/>
                <a:moveTo>
                  <a:pt x="18420" y="8200"/>
                </a:moveTo>
                <a:lnTo>
                  <a:pt x="18395" y="8468"/>
                </a:lnTo>
                <a:lnTo>
                  <a:pt x="18322" y="8492"/>
                </a:lnTo>
                <a:lnTo>
                  <a:pt x="18249" y="8517"/>
                </a:lnTo>
                <a:lnTo>
                  <a:pt x="18103" y="8614"/>
                </a:lnTo>
                <a:lnTo>
                  <a:pt x="17884" y="8736"/>
                </a:lnTo>
                <a:lnTo>
                  <a:pt x="17665" y="8833"/>
                </a:lnTo>
                <a:lnTo>
                  <a:pt x="17665" y="8565"/>
                </a:lnTo>
                <a:lnTo>
                  <a:pt x="17860" y="8517"/>
                </a:lnTo>
                <a:lnTo>
                  <a:pt x="18055" y="8419"/>
                </a:lnTo>
                <a:lnTo>
                  <a:pt x="18225" y="8298"/>
                </a:lnTo>
                <a:lnTo>
                  <a:pt x="18420" y="8200"/>
                </a:lnTo>
                <a:close/>
                <a:moveTo>
                  <a:pt x="18298" y="8784"/>
                </a:moveTo>
                <a:lnTo>
                  <a:pt x="18201" y="8979"/>
                </a:lnTo>
                <a:lnTo>
                  <a:pt x="18079" y="9174"/>
                </a:lnTo>
                <a:lnTo>
                  <a:pt x="17884" y="9344"/>
                </a:lnTo>
                <a:lnTo>
                  <a:pt x="17690" y="9514"/>
                </a:lnTo>
                <a:lnTo>
                  <a:pt x="17665" y="8955"/>
                </a:lnTo>
                <a:lnTo>
                  <a:pt x="17860" y="8930"/>
                </a:lnTo>
                <a:lnTo>
                  <a:pt x="18079" y="8857"/>
                </a:lnTo>
                <a:lnTo>
                  <a:pt x="18298" y="8784"/>
                </a:lnTo>
                <a:close/>
                <a:moveTo>
                  <a:pt x="2969" y="5061"/>
                </a:moveTo>
                <a:lnTo>
                  <a:pt x="3674" y="5086"/>
                </a:lnTo>
                <a:lnTo>
                  <a:pt x="4380" y="5086"/>
                </a:lnTo>
                <a:lnTo>
                  <a:pt x="4331" y="5305"/>
                </a:lnTo>
                <a:lnTo>
                  <a:pt x="4307" y="5572"/>
                </a:lnTo>
                <a:lnTo>
                  <a:pt x="4283" y="6083"/>
                </a:lnTo>
                <a:lnTo>
                  <a:pt x="4258" y="7543"/>
                </a:lnTo>
                <a:lnTo>
                  <a:pt x="4258" y="9003"/>
                </a:lnTo>
                <a:lnTo>
                  <a:pt x="4283" y="10488"/>
                </a:lnTo>
                <a:lnTo>
                  <a:pt x="3869" y="10536"/>
                </a:lnTo>
                <a:lnTo>
                  <a:pt x="3869" y="10512"/>
                </a:lnTo>
                <a:lnTo>
                  <a:pt x="3991" y="10317"/>
                </a:lnTo>
                <a:lnTo>
                  <a:pt x="4088" y="10123"/>
                </a:lnTo>
                <a:lnTo>
                  <a:pt x="4161" y="9904"/>
                </a:lnTo>
                <a:lnTo>
                  <a:pt x="4185" y="9782"/>
                </a:lnTo>
                <a:lnTo>
                  <a:pt x="4185" y="9660"/>
                </a:lnTo>
                <a:lnTo>
                  <a:pt x="4161" y="9612"/>
                </a:lnTo>
                <a:lnTo>
                  <a:pt x="4112" y="9587"/>
                </a:lnTo>
                <a:lnTo>
                  <a:pt x="4064" y="9587"/>
                </a:lnTo>
                <a:lnTo>
                  <a:pt x="4015" y="9612"/>
                </a:lnTo>
                <a:lnTo>
                  <a:pt x="3796" y="9977"/>
                </a:lnTo>
                <a:lnTo>
                  <a:pt x="3601" y="10342"/>
                </a:lnTo>
                <a:lnTo>
                  <a:pt x="3431" y="10561"/>
                </a:lnTo>
                <a:lnTo>
                  <a:pt x="3115" y="10585"/>
                </a:lnTo>
                <a:lnTo>
                  <a:pt x="3115" y="10585"/>
                </a:lnTo>
                <a:lnTo>
                  <a:pt x="3188" y="10390"/>
                </a:lnTo>
                <a:lnTo>
                  <a:pt x="3261" y="10220"/>
                </a:lnTo>
                <a:lnTo>
                  <a:pt x="3334" y="10001"/>
                </a:lnTo>
                <a:lnTo>
                  <a:pt x="3431" y="9806"/>
                </a:lnTo>
                <a:lnTo>
                  <a:pt x="3553" y="9612"/>
                </a:lnTo>
                <a:lnTo>
                  <a:pt x="3626" y="9539"/>
                </a:lnTo>
                <a:lnTo>
                  <a:pt x="3723" y="9490"/>
                </a:lnTo>
                <a:lnTo>
                  <a:pt x="3747" y="9466"/>
                </a:lnTo>
                <a:lnTo>
                  <a:pt x="3747" y="9441"/>
                </a:lnTo>
                <a:lnTo>
                  <a:pt x="3723" y="9417"/>
                </a:lnTo>
                <a:lnTo>
                  <a:pt x="3699" y="9417"/>
                </a:lnTo>
                <a:lnTo>
                  <a:pt x="3601" y="9441"/>
                </a:lnTo>
                <a:lnTo>
                  <a:pt x="3504" y="9466"/>
                </a:lnTo>
                <a:lnTo>
                  <a:pt x="3358" y="9587"/>
                </a:lnTo>
                <a:lnTo>
                  <a:pt x="3212" y="9733"/>
                </a:lnTo>
                <a:lnTo>
                  <a:pt x="3115" y="9904"/>
                </a:lnTo>
                <a:lnTo>
                  <a:pt x="2993" y="10098"/>
                </a:lnTo>
                <a:lnTo>
                  <a:pt x="2896" y="10317"/>
                </a:lnTo>
                <a:lnTo>
                  <a:pt x="2847" y="10463"/>
                </a:lnTo>
                <a:lnTo>
                  <a:pt x="2798" y="10585"/>
                </a:lnTo>
                <a:lnTo>
                  <a:pt x="2409" y="10561"/>
                </a:lnTo>
                <a:lnTo>
                  <a:pt x="2506" y="10244"/>
                </a:lnTo>
                <a:lnTo>
                  <a:pt x="2652" y="9928"/>
                </a:lnTo>
                <a:lnTo>
                  <a:pt x="2823" y="9660"/>
                </a:lnTo>
                <a:lnTo>
                  <a:pt x="3017" y="9393"/>
                </a:lnTo>
                <a:lnTo>
                  <a:pt x="3017" y="9368"/>
                </a:lnTo>
                <a:lnTo>
                  <a:pt x="2993" y="9368"/>
                </a:lnTo>
                <a:lnTo>
                  <a:pt x="2847" y="9441"/>
                </a:lnTo>
                <a:lnTo>
                  <a:pt x="2701" y="9563"/>
                </a:lnTo>
                <a:lnTo>
                  <a:pt x="2579" y="9685"/>
                </a:lnTo>
                <a:lnTo>
                  <a:pt x="2458" y="9831"/>
                </a:lnTo>
                <a:lnTo>
                  <a:pt x="2360" y="10001"/>
                </a:lnTo>
                <a:lnTo>
                  <a:pt x="2287" y="10171"/>
                </a:lnTo>
                <a:lnTo>
                  <a:pt x="2166" y="10512"/>
                </a:lnTo>
                <a:lnTo>
                  <a:pt x="2068" y="10512"/>
                </a:lnTo>
                <a:lnTo>
                  <a:pt x="1776" y="10439"/>
                </a:lnTo>
                <a:lnTo>
                  <a:pt x="1849" y="10366"/>
                </a:lnTo>
                <a:lnTo>
                  <a:pt x="1898" y="10269"/>
                </a:lnTo>
                <a:lnTo>
                  <a:pt x="1995" y="10025"/>
                </a:lnTo>
                <a:lnTo>
                  <a:pt x="2117" y="9806"/>
                </a:lnTo>
                <a:lnTo>
                  <a:pt x="2287" y="9490"/>
                </a:lnTo>
                <a:lnTo>
                  <a:pt x="2385" y="9320"/>
                </a:lnTo>
                <a:lnTo>
                  <a:pt x="2409" y="9149"/>
                </a:lnTo>
                <a:lnTo>
                  <a:pt x="2409" y="9125"/>
                </a:lnTo>
                <a:lnTo>
                  <a:pt x="2360" y="9125"/>
                </a:lnTo>
                <a:lnTo>
                  <a:pt x="2287" y="9174"/>
                </a:lnTo>
                <a:lnTo>
                  <a:pt x="2190" y="9222"/>
                </a:lnTo>
                <a:lnTo>
                  <a:pt x="2044" y="9393"/>
                </a:lnTo>
                <a:lnTo>
                  <a:pt x="1922" y="9563"/>
                </a:lnTo>
                <a:lnTo>
                  <a:pt x="1825" y="9733"/>
                </a:lnTo>
                <a:lnTo>
                  <a:pt x="1752" y="9879"/>
                </a:lnTo>
                <a:lnTo>
                  <a:pt x="1655" y="10050"/>
                </a:lnTo>
                <a:lnTo>
                  <a:pt x="1630" y="10220"/>
                </a:lnTo>
                <a:lnTo>
                  <a:pt x="1630" y="10317"/>
                </a:lnTo>
                <a:lnTo>
                  <a:pt x="1655" y="10390"/>
                </a:lnTo>
                <a:lnTo>
                  <a:pt x="1436" y="10293"/>
                </a:lnTo>
                <a:lnTo>
                  <a:pt x="1217" y="10171"/>
                </a:lnTo>
                <a:lnTo>
                  <a:pt x="1265" y="10098"/>
                </a:lnTo>
                <a:lnTo>
                  <a:pt x="1387" y="9782"/>
                </a:lnTo>
                <a:lnTo>
                  <a:pt x="1557" y="9490"/>
                </a:lnTo>
                <a:lnTo>
                  <a:pt x="1752" y="9174"/>
                </a:lnTo>
                <a:lnTo>
                  <a:pt x="1874" y="9028"/>
                </a:lnTo>
                <a:lnTo>
                  <a:pt x="1971" y="8906"/>
                </a:lnTo>
                <a:lnTo>
                  <a:pt x="1995" y="8857"/>
                </a:lnTo>
                <a:lnTo>
                  <a:pt x="1995" y="8833"/>
                </a:lnTo>
                <a:lnTo>
                  <a:pt x="1922" y="8833"/>
                </a:lnTo>
                <a:lnTo>
                  <a:pt x="1606" y="9052"/>
                </a:lnTo>
                <a:lnTo>
                  <a:pt x="1460" y="9198"/>
                </a:lnTo>
                <a:lnTo>
                  <a:pt x="1314" y="9344"/>
                </a:lnTo>
                <a:lnTo>
                  <a:pt x="1119" y="9636"/>
                </a:lnTo>
                <a:lnTo>
                  <a:pt x="1022" y="9806"/>
                </a:lnTo>
                <a:lnTo>
                  <a:pt x="973" y="9952"/>
                </a:lnTo>
                <a:lnTo>
                  <a:pt x="852" y="9831"/>
                </a:lnTo>
                <a:lnTo>
                  <a:pt x="754" y="9709"/>
                </a:lnTo>
                <a:lnTo>
                  <a:pt x="779" y="9660"/>
                </a:lnTo>
                <a:lnTo>
                  <a:pt x="852" y="9490"/>
                </a:lnTo>
                <a:lnTo>
                  <a:pt x="925" y="9320"/>
                </a:lnTo>
                <a:lnTo>
                  <a:pt x="1144" y="9003"/>
                </a:lnTo>
                <a:lnTo>
                  <a:pt x="1387" y="8736"/>
                </a:lnTo>
                <a:lnTo>
                  <a:pt x="1484" y="8565"/>
                </a:lnTo>
                <a:lnTo>
                  <a:pt x="1582" y="8419"/>
                </a:lnTo>
                <a:lnTo>
                  <a:pt x="1582" y="8371"/>
                </a:lnTo>
                <a:lnTo>
                  <a:pt x="1533" y="8346"/>
                </a:lnTo>
                <a:lnTo>
                  <a:pt x="1436" y="8371"/>
                </a:lnTo>
                <a:lnTo>
                  <a:pt x="1338" y="8419"/>
                </a:lnTo>
                <a:lnTo>
                  <a:pt x="1217" y="8468"/>
                </a:lnTo>
                <a:lnTo>
                  <a:pt x="1119" y="8565"/>
                </a:lnTo>
                <a:lnTo>
                  <a:pt x="949" y="8736"/>
                </a:lnTo>
                <a:lnTo>
                  <a:pt x="827" y="8906"/>
                </a:lnTo>
                <a:lnTo>
                  <a:pt x="681" y="9052"/>
                </a:lnTo>
                <a:lnTo>
                  <a:pt x="560" y="9247"/>
                </a:lnTo>
                <a:lnTo>
                  <a:pt x="511" y="9003"/>
                </a:lnTo>
                <a:lnTo>
                  <a:pt x="535" y="8930"/>
                </a:lnTo>
                <a:lnTo>
                  <a:pt x="633" y="8760"/>
                </a:lnTo>
                <a:lnTo>
                  <a:pt x="730" y="8565"/>
                </a:lnTo>
                <a:lnTo>
                  <a:pt x="998" y="8200"/>
                </a:lnTo>
                <a:lnTo>
                  <a:pt x="1265" y="7835"/>
                </a:lnTo>
                <a:lnTo>
                  <a:pt x="1265" y="7787"/>
                </a:lnTo>
                <a:lnTo>
                  <a:pt x="1241" y="7787"/>
                </a:lnTo>
                <a:lnTo>
                  <a:pt x="1022" y="7908"/>
                </a:lnTo>
                <a:lnTo>
                  <a:pt x="852" y="8054"/>
                </a:lnTo>
                <a:lnTo>
                  <a:pt x="681" y="8200"/>
                </a:lnTo>
                <a:lnTo>
                  <a:pt x="511" y="8395"/>
                </a:lnTo>
                <a:lnTo>
                  <a:pt x="462" y="8444"/>
                </a:lnTo>
                <a:lnTo>
                  <a:pt x="487" y="8030"/>
                </a:lnTo>
                <a:lnTo>
                  <a:pt x="487" y="7981"/>
                </a:lnTo>
                <a:lnTo>
                  <a:pt x="608" y="7835"/>
                </a:lnTo>
                <a:lnTo>
                  <a:pt x="730" y="7689"/>
                </a:lnTo>
                <a:lnTo>
                  <a:pt x="852" y="7543"/>
                </a:lnTo>
                <a:lnTo>
                  <a:pt x="949" y="7373"/>
                </a:lnTo>
                <a:lnTo>
                  <a:pt x="949" y="7349"/>
                </a:lnTo>
                <a:lnTo>
                  <a:pt x="949" y="7324"/>
                </a:lnTo>
                <a:lnTo>
                  <a:pt x="900" y="7324"/>
                </a:lnTo>
                <a:lnTo>
                  <a:pt x="730" y="7446"/>
                </a:lnTo>
                <a:lnTo>
                  <a:pt x="511" y="7592"/>
                </a:lnTo>
                <a:lnTo>
                  <a:pt x="560" y="7276"/>
                </a:lnTo>
                <a:lnTo>
                  <a:pt x="608" y="6959"/>
                </a:lnTo>
                <a:lnTo>
                  <a:pt x="681" y="6643"/>
                </a:lnTo>
                <a:lnTo>
                  <a:pt x="779" y="6351"/>
                </a:lnTo>
                <a:lnTo>
                  <a:pt x="925" y="6083"/>
                </a:lnTo>
                <a:lnTo>
                  <a:pt x="1119" y="5840"/>
                </a:lnTo>
                <a:lnTo>
                  <a:pt x="1338" y="5597"/>
                </a:lnTo>
                <a:lnTo>
                  <a:pt x="1630" y="5402"/>
                </a:lnTo>
                <a:lnTo>
                  <a:pt x="1776" y="5305"/>
                </a:lnTo>
                <a:lnTo>
                  <a:pt x="1922" y="5232"/>
                </a:lnTo>
                <a:lnTo>
                  <a:pt x="2263" y="5134"/>
                </a:lnTo>
                <a:lnTo>
                  <a:pt x="2604" y="5086"/>
                </a:lnTo>
                <a:lnTo>
                  <a:pt x="2969" y="5061"/>
                </a:lnTo>
                <a:close/>
                <a:moveTo>
                  <a:pt x="15622" y="1631"/>
                </a:moveTo>
                <a:lnTo>
                  <a:pt x="15622" y="2044"/>
                </a:lnTo>
                <a:lnTo>
                  <a:pt x="15597" y="2896"/>
                </a:lnTo>
                <a:lnTo>
                  <a:pt x="15597" y="3310"/>
                </a:lnTo>
                <a:lnTo>
                  <a:pt x="15622" y="3748"/>
                </a:lnTo>
                <a:lnTo>
                  <a:pt x="15622" y="4186"/>
                </a:lnTo>
                <a:lnTo>
                  <a:pt x="15622" y="4648"/>
                </a:lnTo>
                <a:lnTo>
                  <a:pt x="15549" y="5524"/>
                </a:lnTo>
                <a:lnTo>
                  <a:pt x="15524" y="6035"/>
                </a:lnTo>
                <a:lnTo>
                  <a:pt x="15524" y="6521"/>
                </a:lnTo>
                <a:lnTo>
                  <a:pt x="15524" y="7519"/>
                </a:lnTo>
                <a:lnTo>
                  <a:pt x="15524" y="9441"/>
                </a:lnTo>
                <a:lnTo>
                  <a:pt x="15500" y="11364"/>
                </a:lnTo>
                <a:lnTo>
                  <a:pt x="15524" y="12142"/>
                </a:lnTo>
                <a:lnTo>
                  <a:pt x="15403" y="12264"/>
                </a:lnTo>
                <a:lnTo>
                  <a:pt x="15281" y="12386"/>
                </a:lnTo>
                <a:lnTo>
                  <a:pt x="15184" y="12532"/>
                </a:lnTo>
                <a:lnTo>
                  <a:pt x="15111" y="12702"/>
                </a:lnTo>
                <a:lnTo>
                  <a:pt x="14940" y="13018"/>
                </a:lnTo>
                <a:lnTo>
                  <a:pt x="14819" y="13334"/>
                </a:lnTo>
                <a:lnTo>
                  <a:pt x="14624" y="13213"/>
                </a:lnTo>
                <a:lnTo>
                  <a:pt x="14746" y="13018"/>
                </a:lnTo>
                <a:lnTo>
                  <a:pt x="14867" y="12775"/>
                </a:lnTo>
                <a:lnTo>
                  <a:pt x="15013" y="12337"/>
                </a:lnTo>
                <a:lnTo>
                  <a:pt x="15184" y="11948"/>
                </a:lnTo>
                <a:lnTo>
                  <a:pt x="15232" y="11729"/>
                </a:lnTo>
                <a:lnTo>
                  <a:pt x="15281" y="11534"/>
                </a:lnTo>
                <a:lnTo>
                  <a:pt x="15281" y="11485"/>
                </a:lnTo>
                <a:lnTo>
                  <a:pt x="15257" y="11485"/>
                </a:lnTo>
                <a:lnTo>
                  <a:pt x="15184" y="11510"/>
                </a:lnTo>
                <a:lnTo>
                  <a:pt x="15111" y="11558"/>
                </a:lnTo>
                <a:lnTo>
                  <a:pt x="15038" y="11607"/>
                </a:lnTo>
                <a:lnTo>
                  <a:pt x="14989" y="11680"/>
                </a:lnTo>
                <a:lnTo>
                  <a:pt x="14916" y="11850"/>
                </a:lnTo>
                <a:lnTo>
                  <a:pt x="14843" y="11996"/>
                </a:lnTo>
                <a:lnTo>
                  <a:pt x="14527" y="12629"/>
                </a:lnTo>
                <a:lnTo>
                  <a:pt x="14405" y="12824"/>
                </a:lnTo>
                <a:lnTo>
                  <a:pt x="14332" y="13042"/>
                </a:lnTo>
                <a:lnTo>
                  <a:pt x="14016" y="12872"/>
                </a:lnTo>
                <a:lnTo>
                  <a:pt x="14089" y="12799"/>
                </a:lnTo>
                <a:lnTo>
                  <a:pt x="14162" y="12726"/>
                </a:lnTo>
                <a:lnTo>
                  <a:pt x="14259" y="12532"/>
                </a:lnTo>
                <a:lnTo>
                  <a:pt x="14405" y="12118"/>
                </a:lnTo>
                <a:lnTo>
                  <a:pt x="14673" y="11558"/>
                </a:lnTo>
                <a:lnTo>
                  <a:pt x="14965" y="10999"/>
                </a:lnTo>
                <a:lnTo>
                  <a:pt x="14965" y="10974"/>
                </a:lnTo>
                <a:lnTo>
                  <a:pt x="14940" y="10950"/>
                </a:lnTo>
                <a:lnTo>
                  <a:pt x="14794" y="11047"/>
                </a:lnTo>
                <a:lnTo>
                  <a:pt x="14697" y="11145"/>
                </a:lnTo>
                <a:lnTo>
                  <a:pt x="14502" y="11364"/>
                </a:lnTo>
                <a:lnTo>
                  <a:pt x="14332" y="11607"/>
                </a:lnTo>
                <a:lnTo>
                  <a:pt x="14210" y="11875"/>
                </a:lnTo>
                <a:lnTo>
                  <a:pt x="13967" y="12288"/>
                </a:lnTo>
                <a:lnTo>
                  <a:pt x="13870" y="12532"/>
                </a:lnTo>
                <a:lnTo>
                  <a:pt x="13821" y="12653"/>
                </a:lnTo>
                <a:lnTo>
                  <a:pt x="13821" y="12775"/>
                </a:lnTo>
                <a:lnTo>
                  <a:pt x="13626" y="12678"/>
                </a:lnTo>
                <a:lnTo>
                  <a:pt x="13651" y="12605"/>
                </a:lnTo>
                <a:lnTo>
                  <a:pt x="13675" y="12507"/>
                </a:lnTo>
                <a:lnTo>
                  <a:pt x="13724" y="12337"/>
                </a:lnTo>
                <a:lnTo>
                  <a:pt x="13797" y="12167"/>
                </a:lnTo>
                <a:lnTo>
                  <a:pt x="13943" y="11875"/>
                </a:lnTo>
                <a:lnTo>
                  <a:pt x="14064" y="11558"/>
                </a:lnTo>
                <a:lnTo>
                  <a:pt x="14162" y="11218"/>
                </a:lnTo>
                <a:lnTo>
                  <a:pt x="14259" y="10901"/>
                </a:lnTo>
                <a:lnTo>
                  <a:pt x="14405" y="10585"/>
                </a:lnTo>
                <a:lnTo>
                  <a:pt x="14405" y="10561"/>
                </a:lnTo>
                <a:lnTo>
                  <a:pt x="14356" y="10561"/>
                </a:lnTo>
                <a:lnTo>
                  <a:pt x="14259" y="10634"/>
                </a:lnTo>
                <a:lnTo>
                  <a:pt x="14162" y="10731"/>
                </a:lnTo>
                <a:lnTo>
                  <a:pt x="13991" y="10950"/>
                </a:lnTo>
                <a:lnTo>
                  <a:pt x="13870" y="11218"/>
                </a:lnTo>
                <a:lnTo>
                  <a:pt x="13772" y="11461"/>
                </a:lnTo>
                <a:lnTo>
                  <a:pt x="13651" y="11729"/>
                </a:lnTo>
                <a:lnTo>
                  <a:pt x="13505" y="11996"/>
                </a:lnTo>
                <a:lnTo>
                  <a:pt x="13383" y="12264"/>
                </a:lnTo>
                <a:lnTo>
                  <a:pt x="13359" y="12410"/>
                </a:lnTo>
                <a:lnTo>
                  <a:pt x="13334" y="12556"/>
                </a:lnTo>
                <a:lnTo>
                  <a:pt x="12872" y="12337"/>
                </a:lnTo>
                <a:lnTo>
                  <a:pt x="12994" y="12191"/>
                </a:lnTo>
                <a:lnTo>
                  <a:pt x="13115" y="12021"/>
                </a:lnTo>
                <a:lnTo>
                  <a:pt x="13310" y="11607"/>
                </a:lnTo>
                <a:lnTo>
                  <a:pt x="13772" y="10609"/>
                </a:lnTo>
                <a:lnTo>
                  <a:pt x="13772" y="10585"/>
                </a:lnTo>
                <a:lnTo>
                  <a:pt x="13772" y="10561"/>
                </a:lnTo>
                <a:lnTo>
                  <a:pt x="13748" y="10561"/>
                </a:lnTo>
                <a:lnTo>
                  <a:pt x="13724" y="10585"/>
                </a:lnTo>
                <a:lnTo>
                  <a:pt x="13456" y="10999"/>
                </a:lnTo>
                <a:lnTo>
                  <a:pt x="13188" y="11412"/>
                </a:lnTo>
                <a:lnTo>
                  <a:pt x="12945" y="11850"/>
                </a:lnTo>
                <a:lnTo>
                  <a:pt x="12823" y="12069"/>
                </a:lnTo>
                <a:lnTo>
                  <a:pt x="12750" y="12313"/>
                </a:lnTo>
                <a:lnTo>
                  <a:pt x="12361" y="12118"/>
                </a:lnTo>
                <a:lnTo>
                  <a:pt x="12288" y="12094"/>
                </a:lnTo>
                <a:lnTo>
                  <a:pt x="12337" y="11923"/>
                </a:lnTo>
                <a:lnTo>
                  <a:pt x="12458" y="11631"/>
                </a:lnTo>
                <a:lnTo>
                  <a:pt x="12604" y="11339"/>
                </a:lnTo>
                <a:lnTo>
                  <a:pt x="12823" y="10828"/>
                </a:lnTo>
                <a:lnTo>
                  <a:pt x="12945" y="10585"/>
                </a:lnTo>
                <a:lnTo>
                  <a:pt x="13091" y="10342"/>
                </a:lnTo>
                <a:lnTo>
                  <a:pt x="13091" y="10293"/>
                </a:lnTo>
                <a:lnTo>
                  <a:pt x="13067" y="10244"/>
                </a:lnTo>
                <a:lnTo>
                  <a:pt x="12969" y="10244"/>
                </a:lnTo>
                <a:lnTo>
                  <a:pt x="12775" y="10463"/>
                </a:lnTo>
                <a:lnTo>
                  <a:pt x="12604" y="10682"/>
                </a:lnTo>
                <a:lnTo>
                  <a:pt x="12458" y="10926"/>
                </a:lnTo>
                <a:lnTo>
                  <a:pt x="12312" y="11193"/>
                </a:lnTo>
                <a:lnTo>
                  <a:pt x="12118" y="11510"/>
                </a:lnTo>
                <a:lnTo>
                  <a:pt x="12020" y="11729"/>
                </a:lnTo>
                <a:lnTo>
                  <a:pt x="11947" y="11923"/>
                </a:lnTo>
                <a:lnTo>
                  <a:pt x="11655" y="11802"/>
                </a:lnTo>
                <a:lnTo>
                  <a:pt x="11728" y="11631"/>
                </a:lnTo>
                <a:lnTo>
                  <a:pt x="11777" y="11461"/>
                </a:lnTo>
                <a:lnTo>
                  <a:pt x="11874" y="11145"/>
                </a:lnTo>
                <a:lnTo>
                  <a:pt x="12118" y="10658"/>
                </a:lnTo>
                <a:lnTo>
                  <a:pt x="12239" y="10415"/>
                </a:lnTo>
                <a:lnTo>
                  <a:pt x="12385" y="10196"/>
                </a:lnTo>
                <a:lnTo>
                  <a:pt x="12410" y="10171"/>
                </a:lnTo>
                <a:lnTo>
                  <a:pt x="12385" y="10147"/>
                </a:lnTo>
                <a:lnTo>
                  <a:pt x="12361" y="10123"/>
                </a:lnTo>
                <a:lnTo>
                  <a:pt x="12312" y="10147"/>
                </a:lnTo>
                <a:lnTo>
                  <a:pt x="12142" y="10342"/>
                </a:lnTo>
                <a:lnTo>
                  <a:pt x="11972" y="10561"/>
                </a:lnTo>
                <a:lnTo>
                  <a:pt x="11826" y="10780"/>
                </a:lnTo>
                <a:lnTo>
                  <a:pt x="11704" y="11023"/>
                </a:lnTo>
                <a:lnTo>
                  <a:pt x="11534" y="11339"/>
                </a:lnTo>
                <a:lnTo>
                  <a:pt x="11461" y="11510"/>
                </a:lnTo>
                <a:lnTo>
                  <a:pt x="11436" y="11704"/>
                </a:lnTo>
                <a:lnTo>
                  <a:pt x="10974" y="11510"/>
                </a:lnTo>
                <a:lnTo>
                  <a:pt x="11120" y="11120"/>
                </a:lnTo>
                <a:lnTo>
                  <a:pt x="11315" y="10755"/>
                </a:lnTo>
                <a:lnTo>
                  <a:pt x="11534" y="10317"/>
                </a:lnTo>
                <a:lnTo>
                  <a:pt x="11655" y="10123"/>
                </a:lnTo>
                <a:lnTo>
                  <a:pt x="11801" y="9928"/>
                </a:lnTo>
                <a:lnTo>
                  <a:pt x="11801" y="9904"/>
                </a:lnTo>
                <a:lnTo>
                  <a:pt x="11680" y="9952"/>
                </a:lnTo>
                <a:lnTo>
                  <a:pt x="11582" y="10001"/>
                </a:lnTo>
                <a:lnTo>
                  <a:pt x="11485" y="10074"/>
                </a:lnTo>
                <a:lnTo>
                  <a:pt x="11412" y="10171"/>
                </a:lnTo>
                <a:lnTo>
                  <a:pt x="11266" y="10366"/>
                </a:lnTo>
                <a:lnTo>
                  <a:pt x="11144" y="10561"/>
                </a:lnTo>
                <a:lnTo>
                  <a:pt x="10877" y="10974"/>
                </a:lnTo>
                <a:lnTo>
                  <a:pt x="10755" y="11193"/>
                </a:lnTo>
                <a:lnTo>
                  <a:pt x="10706" y="11315"/>
                </a:lnTo>
                <a:lnTo>
                  <a:pt x="10682" y="11437"/>
                </a:lnTo>
                <a:lnTo>
                  <a:pt x="10633" y="11412"/>
                </a:lnTo>
                <a:lnTo>
                  <a:pt x="10244" y="11315"/>
                </a:lnTo>
                <a:lnTo>
                  <a:pt x="10366" y="11023"/>
                </a:lnTo>
                <a:lnTo>
                  <a:pt x="10487" y="10731"/>
                </a:lnTo>
                <a:lnTo>
                  <a:pt x="10731" y="10244"/>
                </a:lnTo>
                <a:lnTo>
                  <a:pt x="10974" y="9782"/>
                </a:lnTo>
                <a:lnTo>
                  <a:pt x="10974" y="9758"/>
                </a:lnTo>
                <a:lnTo>
                  <a:pt x="10950" y="9758"/>
                </a:lnTo>
                <a:lnTo>
                  <a:pt x="10779" y="9928"/>
                </a:lnTo>
                <a:lnTo>
                  <a:pt x="10609" y="10123"/>
                </a:lnTo>
                <a:lnTo>
                  <a:pt x="10487" y="10317"/>
                </a:lnTo>
                <a:lnTo>
                  <a:pt x="10341" y="10536"/>
                </a:lnTo>
                <a:lnTo>
                  <a:pt x="10147" y="10877"/>
                </a:lnTo>
                <a:lnTo>
                  <a:pt x="10049" y="11072"/>
                </a:lnTo>
                <a:lnTo>
                  <a:pt x="9976" y="11266"/>
                </a:lnTo>
                <a:lnTo>
                  <a:pt x="9441" y="11169"/>
                </a:lnTo>
                <a:lnTo>
                  <a:pt x="9611" y="10828"/>
                </a:lnTo>
                <a:lnTo>
                  <a:pt x="9806" y="10463"/>
                </a:lnTo>
                <a:lnTo>
                  <a:pt x="9903" y="10269"/>
                </a:lnTo>
                <a:lnTo>
                  <a:pt x="9903" y="10171"/>
                </a:lnTo>
                <a:lnTo>
                  <a:pt x="9903" y="10074"/>
                </a:lnTo>
                <a:lnTo>
                  <a:pt x="9903" y="10050"/>
                </a:lnTo>
                <a:lnTo>
                  <a:pt x="9879" y="10050"/>
                </a:lnTo>
                <a:lnTo>
                  <a:pt x="9782" y="10098"/>
                </a:lnTo>
                <a:lnTo>
                  <a:pt x="9709" y="10147"/>
                </a:lnTo>
                <a:lnTo>
                  <a:pt x="9563" y="10317"/>
                </a:lnTo>
                <a:lnTo>
                  <a:pt x="9441" y="10488"/>
                </a:lnTo>
                <a:lnTo>
                  <a:pt x="9344" y="10658"/>
                </a:lnTo>
                <a:lnTo>
                  <a:pt x="9198" y="10877"/>
                </a:lnTo>
                <a:lnTo>
                  <a:pt x="9149" y="10999"/>
                </a:lnTo>
                <a:lnTo>
                  <a:pt x="9076" y="11120"/>
                </a:lnTo>
                <a:lnTo>
                  <a:pt x="8930" y="11072"/>
                </a:lnTo>
                <a:lnTo>
                  <a:pt x="8492" y="10974"/>
                </a:lnTo>
                <a:lnTo>
                  <a:pt x="8638" y="10731"/>
                </a:lnTo>
                <a:lnTo>
                  <a:pt x="8930" y="10244"/>
                </a:lnTo>
                <a:lnTo>
                  <a:pt x="9100" y="10025"/>
                </a:lnTo>
                <a:lnTo>
                  <a:pt x="9246" y="9782"/>
                </a:lnTo>
                <a:lnTo>
                  <a:pt x="9271" y="9758"/>
                </a:lnTo>
                <a:lnTo>
                  <a:pt x="9271" y="9733"/>
                </a:lnTo>
                <a:lnTo>
                  <a:pt x="9222" y="9733"/>
                </a:lnTo>
                <a:lnTo>
                  <a:pt x="9027" y="9879"/>
                </a:lnTo>
                <a:lnTo>
                  <a:pt x="8857" y="10025"/>
                </a:lnTo>
                <a:lnTo>
                  <a:pt x="8687" y="10196"/>
                </a:lnTo>
                <a:lnTo>
                  <a:pt x="8565" y="10390"/>
                </a:lnTo>
                <a:lnTo>
                  <a:pt x="8370" y="10634"/>
                </a:lnTo>
                <a:lnTo>
                  <a:pt x="8273" y="10780"/>
                </a:lnTo>
                <a:lnTo>
                  <a:pt x="8200" y="10926"/>
                </a:lnTo>
                <a:lnTo>
                  <a:pt x="7932" y="10853"/>
                </a:lnTo>
                <a:lnTo>
                  <a:pt x="8078" y="10536"/>
                </a:lnTo>
                <a:lnTo>
                  <a:pt x="8273" y="10220"/>
                </a:lnTo>
                <a:lnTo>
                  <a:pt x="8370" y="10074"/>
                </a:lnTo>
                <a:lnTo>
                  <a:pt x="8492" y="9952"/>
                </a:lnTo>
                <a:lnTo>
                  <a:pt x="8492" y="9928"/>
                </a:lnTo>
                <a:lnTo>
                  <a:pt x="8492" y="9904"/>
                </a:lnTo>
                <a:lnTo>
                  <a:pt x="8468" y="9879"/>
                </a:lnTo>
                <a:lnTo>
                  <a:pt x="8443" y="9904"/>
                </a:lnTo>
                <a:lnTo>
                  <a:pt x="8273" y="9977"/>
                </a:lnTo>
                <a:lnTo>
                  <a:pt x="8127" y="10074"/>
                </a:lnTo>
                <a:lnTo>
                  <a:pt x="8005" y="10196"/>
                </a:lnTo>
                <a:lnTo>
                  <a:pt x="7884" y="10342"/>
                </a:lnTo>
                <a:lnTo>
                  <a:pt x="7738" y="10561"/>
                </a:lnTo>
                <a:lnTo>
                  <a:pt x="7616" y="10804"/>
                </a:lnTo>
                <a:lnTo>
                  <a:pt x="7300" y="10731"/>
                </a:lnTo>
                <a:lnTo>
                  <a:pt x="7397" y="10561"/>
                </a:lnTo>
                <a:lnTo>
                  <a:pt x="7495" y="10390"/>
                </a:lnTo>
                <a:lnTo>
                  <a:pt x="7641" y="10123"/>
                </a:lnTo>
                <a:lnTo>
                  <a:pt x="7714" y="9977"/>
                </a:lnTo>
                <a:lnTo>
                  <a:pt x="7714" y="9831"/>
                </a:lnTo>
                <a:lnTo>
                  <a:pt x="7689" y="9831"/>
                </a:lnTo>
                <a:lnTo>
                  <a:pt x="7592" y="9904"/>
                </a:lnTo>
                <a:lnTo>
                  <a:pt x="7470" y="10025"/>
                </a:lnTo>
                <a:lnTo>
                  <a:pt x="7324" y="10293"/>
                </a:lnTo>
                <a:lnTo>
                  <a:pt x="7178" y="10488"/>
                </a:lnTo>
                <a:lnTo>
                  <a:pt x="7105" y="10585"/>
                </a:lnTo>
                <a:lnTo>
                  <a:pt x="7057" y="10682"/>
                </a:lnTo>
                <a:lnTo>
                  <a:pt x="6643" y="10585"/>
                </a:lnTo>
                <a:lnTo>
                  <a:pt x="6692" y="10488"/>
                </a:lnTo>
                <a:lnTo>
                  <a:pt x="6789" y="10293"/>
                </a:lnTo>
                <a:lnTo>
                  <a:pt x="6886" y="10074"/>
                </a:lnTo>
                <a:lnTo>
                  <a:pt x="7057" y="9636"/>
                </a:lnTo>
                <a:lnTo>
                  <a:pt x="7057" y="9612"/>
                </a:lnTo>
                <a:lnTo>
                  <a:pt x="7032" y="9587"/>
                </a:lnTo>
                <a:lnTo>
                  <a:pt x="7008" y="9612"/>
                </a:lnTo>
                <a:lnTo>
                  <a:pt x="6765" y="9904"/>
                </a:lnTo>
                <a:lnTo>
                  <a:pt x="6521" y="10196"/>
                </a:lnTo>
                <a:lnTo>
                  <a:pt x="6400" y="10342"/>
                </a:lnTo>
                <a:lnTo>
                  <a:pt x="6254" y="10512"/>
                </a:lnTo>
                <a:lnTo>
                  <a:pt x="5816" y="10463"/>
                </a:lnTo>
                <a:lnTo>
                  <a:pt x="5889" y="10244"/>
                </a:lnTo>
                <a:lnTo>
                  <a:pt x="6010" y="10050"/>
                </a:lnTo>
                <a:lnTo>
                  <a:pt x="6205" y="9806"/>
                </a:lnTo>
                <a:lnTo>
                  <a:pt x="6278" y="9685"/>
                </a:lnTo>
                <a:lnTo>
                  <a:pt x="6302" y="9612"/>
                </a:lnTo>
                <a:lnTo>
                  <a:pt x="6327" y="9539"/>
                </a:lnTo>
                <a:lnTo>
                  <a:pt x="6302" y="9514"/>
                </a:lnTo>
                <a:lnTo>
                  <a:pt x="6205" y="9514"/>
                </a:lnTo>
                <a:lnTo>
                  <a:pt x="6132" y="9539"/>
                </a:lnTo>
                <a:lnTo>
                  <a:pt x="5986" y="9660"/>
                </a:lnTo>
                <a:lnTo>
                  <a:pt x="5864" y="9782"/>
                </a:lnTo>
                <a:lnTo>
                  <a:pt x="5767" y="9928"/>
                </a:lnTo>
                <a:lnTo>
                  <a:pt x="5597" y="10171"/>
                </a:lnTo>
                <a:lnTo>
                  <a:pt x="5524" y="10293"/>
                </a:lnTo>
                <a:lnTo>
                  <a:pt x="5475" y="10439"/>
                </a:lnTo>
                <a:lnTo>
                  <a:pt x="5256" y="10463"/>
                </a:lnTo>
                <a:lnTo>
                  <a:pt x="5061" y="10488"/>
                </a:lnTo>
                <a:lnTo>
                  <a:pt x="5183" y="10220"/>
                </a:lnTo>
                <a:lnTo>
                  <a:pt x="5378" y="9855"/>
                </a:lnTo>
                <a:lnTo>
                  <a:pt x="5475" y="9660"/>
                </a:lnTo>
                <a:lnTo>
                  <a:pt x="5597" y="9490"/>
                </a:lnTo>
                <a:lnTo>
                  <a:pt x="5378" y="9636"/>
                </a:lnTo>
                <a:lnTo>
                  <a:pt x="5183" y="9806"/>
                </a:lnTo>
                <a:lnTo>
                  <a:pt x="4988" y="10025"/>
                </a:lnTo>
                <a:lnTo>
                  <a:pt x="4818" y="10244"/>
                </a:lnTo>
                <a:lnTo>
                  <a:pt x="4818" y="8979"/>
                </a:lnTo>
                <a:lnTo>
                  <a:pt x="4794" y="7714"/>
                </a:lnTo>
                <a:lnTo>
                  <a:pt x="4794" y="6254"/>
                </a:lnTo>
                <a:lnTo>
                  <a:pt x="4794" y="5718"/>
                </a:lnTo>
                <a:lnTo>
                  <a:pt x="4794" y="5426"/>
                </a:lnTo>
                <a:lnTo>
                  <a:pt x="4769" y="5159"/>
                </a:lnTo>
                <a:lnTo>
                  <a:pt x="5086" y="5159"/>
                </a:lnTo>
                <a:lnTo>
                  <a:pt x="5986" y="5134"/>
                </a:lnTo>
                <a:lnTo>
                  <a:pt x="6886" y="5086"/>
                </a:lnTo>
                <a:lnTo>
                  <a:pt x="7349" y="5037"/>
                </a:lnTo>
                <a:lnTo>
                  <a:pt x="7835" y="4988"/>
                </a:lnTo>
                <a:lnTo>
                  <a:pt x="8297" y="4916"/>
                </a:lnTo>
                <a:lnTo>
                  <a:pt x="8784" y="4843"/>
                </a:lnTo>
                <a:lnTo>
                  <a:pt x="9709" y="4624"/>
                </a:lnTo>
                <a:lnTo>
                  <a:pt x="10633" y="4356"/>
                </a:lnTo>
                <a:lnTo>
                  <a:pt x="11071" y="4210"/>
                </a:lnTo>
                <a:lnTo>
                  <a:pt x="11509" y="4040"/>
                </a:lnTo>
                <a:lnTo>
                  <a:pt x="11923" y="3869"/>
                </a:lnTo>
                <a:lnTo>
                  <a:pt x="12361" y="3675"/>
                </a:lnTo>
                <a:lnTo>
                  <a:pt x="13188" y="3261"/>
                </a:lnTo>
                <a:lnTo>
                  <a:pt x="14016" y="2823"/>
                </a:lnTo>
                <a:lnTo>
                  <a:pt x="14308" y="2653"/>
                </a:lnTo>
                <a:lnTo>
                  <a:pt x="14575" y="2458"/>
                </a:lnTo>
                <a:lnTo>
                  <a:pt x="15111" y="2044"/>
                </a:lnTo>
                <a:lnTo>
                  <a:pt x="15354" y="1850"/>
                </a:lnTo>
                <a:lnTo>
                  <a:pt x="15500" y="1752"/>
                </a:lnTo>
                <a:lnTo>
                  <a:pt x="15622" y="1631"/>
                </a:lnTo>
                <a:close/>
                <a:moveTo>
                  <a:pt x="15524" y="12605"/>
                </a:moveTo>
                <a:lnTo>
                  <a:pt x="15549" y="13164"/>
                </a:lnTo>
                <a:lnTo>
                  <a:pt x="15476" y="13164"/>
                </a:lnTo>
                <a:lnTo>
                  <a:pt x="15427" y="13213"/>
                </a:lnTo>
                <a:lnTo>
                  <a:pt x="15305" y="13286"/>
                </a:lnTo>
                <a:lnTo>
                  <a:pt x="15232" y="13432"/>
                </a:lnTo>
                <a:lnTo>
                  <a:pt x="15135" y="13578"/>
                </a:lnTo>
                <a:lnTo>
                  <a:pt x="15111" y="13529"/>
                </a:lnTo>
                <a:lnTo>
                  <a:pt x="15257" y="13213"/>
                </a:lnTo>
                <a:lnTo>
                  <a:pt x="15403" y="12872"/>
                </a:lnTo>
                <a:lnTo>
                  <a:pt x="15524" y="12605"/>
                </a:lnTo>
                <a:close/>
                <a:moveTo>
                  <a:pt x="15549" y="13359"/>
                </a:moveTo>
                <a:lnTo>
                  <a:pt x="15573" y="13943"/>
                </a:lnTo>
                <a:lnTo>
                  <a:pt x="15354" y="13748"/>
                </a:lnTo>
                <a:lnTo>
                  <a:pt x="15451" y="13553"/>
                </a:lnTo>
                <a:lnTo>
                  <a:pt x="15549" y="13359"/>
                </a:lnTo>
                <a:close/>
                <a:moveTo>
                  <a:pt x="16692" y="463"/>
                </a:moveTo>
                <a:lnTo>
                  <a:pt x="16789" y="487"/>
                </a:lnTo>
                <a:lnTo>
                  <a:pt x="16862" y="536"/>
                </a:lnTo>
                <a:lnTo>
                  <a:pt x="16935" y="633"/>
                </a:lnTo>
                <a:lnTo>
                  <a:pt x="16984" y="730"/>
                </a:lnTo>
                <a:lnTo>
                  <a:pt x="17033" y="852"/>
                </a:lnTo>
                <a:lnTo>
                  <a:pt x="17081" y="1047"/>
                </a:lnTo>
                <a:lnTo>
                  <a:pt x="17130" y="1314"/>
                </a:lnTo>
                <a:lnTo>
                  <a:pt x="17154" y="1582"/>
                </a:lnTo>
                <a:lnTo>
                  <a:pt x="17179" y="2142"/>
                </a:lnTo>
                <a:lnTo>
                  <a:pt x="17106" y="3237"/>
                </a:lnTo>
                <a:lnTo>
                  <a:pt x="17081" y="4380"/>
                </a:lnTo>
                <a:lnTo>
                  <a:pt x="17081" y="5499"/>
                </a:lnTo>
                <a:lnTo>
                  <a:pt x="17154" y="7738"/>
                </a:lnTo>
                <a:lnTo>
                  <a:pt x="17203" y="9928"/>
                </a:lnTo>
                <a:lnTo>
                  <a:pt x="17203" y="12094"/>
                </a:lnTo>
                <a:lnTo>
                  <a:pt x="17179" y="13213"/>
                </a:lnTo>
                <a:lnTo>
                  <a:pt x="17130" y="13748"/>
                </a:lnTo>
                <a:lnTo>
                  <a:pt x="17081" y="14283"/>
                </a:lnTo>
                <a:lnTo>
                  <a:pt x="17033" y="14502"/>
                </a:lnTo>
                <a:lnTo>
                  <a:pt x="16984" y="14746"/>
                </a:lnTo>
                <a:lnTo>
                  <a:pt x="16935" y="14867"/>
                </a:lnTo>
                <a:lnTo>
                  <a:pt x="16887" y="14965"/>
                </a:lnTo>
                <a:lnTo>
                  <a:pt x="16814" y="15038"/>
                </a:lnTo>
                <a:lnTo>
                  <a:pt x="16716" y="15111"/>
                </a:lnTo>
                <a:lnTo>
                  <a:pt x="16643" y="15111"/>
                </a:lnTo>
                <a:lnTo>
                  <a:pt x="16570" y="15086"/>
                </a:lnTo>
                <a:lnTo>
                  <a:pt x="16449" y="15038"/>
                </a:lnTo>
                <a:lnTo>
                  <a:pt x="16327" y="14916"/>
                </a:lnTo>
                <a:lnTo>
                  <a:pt x="16205" y="14794"/>
                </a:lnTo>
                <a:lnTo>
                  <a:pt x="16205" y="13991"/>
                </a:lnTo>
                <a:lnTo>
                  <a:pt x="16181" y="13188"/>
                </a:lnTo>
                <a:lnTo>
                  <a:pt x="16132" y="12361"/>
                </a:lnTo>
                <a:lnTo>
                  <a:pt x="16132" y="11558"/>
                </a:lnTo>
                <a:lnTo>
                  <a:pt x="16132" y="9636"/>
                </a:lnTo>
                <a:lnTo>
                  <a:pt x="16132" y="7714"/>
                </a:lnTo>
                <a:lnTo>
                  <a:pt x="16132" y="6789"/>
                </a:lnTo>
                <a:lnTo>
                  <a:pt x="16132" y="6327"/>
                </a:lnTo>
                <a:lnTo>
                  <a:pt x="16132" y="5864"/>
                </a:lnTo>
                <a:lnTo>
                  <a:pt x="16205" y="4988"/>
                </a:lnTo>
                <a:lnTo>
                  <a:pt x="16230" y="4551"/>
                </a:lnTo>
                <a:lnTo>
                  <a:pt x="16205" y="4113"/>
                </a:lnTo>
                <a:lnTo>
                  <a:pt x="16181" y="3237"/>
                </a:lnTo>
                <a:lnTo>
                  <a:pt x="16157" y="2799"/>
                </a:lnTo>
                <a:lnTo>
                  <a:pt x="16181" y="2361"/>
                </a:lnTo>
                <a:lnTo>
                  <a:pt x="16205" y="1558"/>
                </a:lnTo>
                <a:lnTo>
                  <a:pt x="16181" y="1144"/>
                </a:lnTo>
                <a:lnTo>
                  <a:pt x="16181" y="755"/>
                </a:lnTo>
                <a:lnTo>
                  <a:pt x="16254" y="657"/>
                </a:lnTo>
                <a:lnTo>
                  <a:pt x="16351" y="584"/>
                </a:lnTo>
                <a:lnTo>
                  <a:pt x="16570" y="487"/>
                </a:lnTo>
                <a:lnTo>
                  <a:pt x="16692" y="463"/>
                </a:lnTo>
                <a:close/>
                <a:moveTo>
                  <a:pt x="5597" y="10950"/>
                </a:moveTo>
                <a:lnTo>
                  <a:pt x="5597" y="11023"/>
                </a:lnTo>
                <a:lnTo>
                  <a:pt x="5621" y="11096"/>
                </a:lnTo>
                <a:lnTo>
                  <a:pt x="5694" y="11218"/>
                </a:lnTo>
                <a:lnTo>
                  <a:pt x="5743" y="11364"/>
                </a:lnTo>
                <a:lnTo>
                  <a:pt x="5767" y="11704"/>
                </a:lnTo>
                <a:lnTo>
                  <a:pt x="5791" y="12045"/>
                </a:lnTo>
                <a:lnTo>
                  <a:pt x="5816" y="12215"/>
                </a:lnTo>
                <a:lnTo>
                  <a:pt x="5840" y="12361"/>
                </a:lnTo>
                <a:lnTo>
                  <a:pt x="5864" y="12483"/>
                </a:lnTo>
                <a:lnTo>
                  <a:pt x="5548" y="12459"/>
                </a:lnTo>
                <a:lnTo>
                  <a:pt x="5207" y="12483"/>
                </a:lnTo>
                <a:lnTo>
                  <a:pt x="4988" y="12507"/>
                </a:lnTo>
                <a:lnTo>
                  <a:pt x="4745" y="12532"/>
                </a:lnTo>
                <a:lnTo>
                  <a:pt x="4502" y="12605"/>
                </a:lnTo>
                <a:lnTo>
                  <a:pt x="4404" y="12653"/>
                </a:lnTo>
                <a:lnTo>
                  <a:pt x="4307" y="12702"/>
                </a:lnTo>
                <a:lnTo>
                  <a:pt x="4258" y="12775"/>
                </a:lnTo>
                <a:lnTo>
                  <a:pt x="4210" y="12848"/>
                </a:lnTo>
                <a:lnTo>
                  <a:pt x="4210" y="12945"/>
                </a:lnTo>
                <a:lnTo>
                  <a:pt x="4258" y="13018"/>
                </a:lnTo>
                <a:lnTo>
                  <a:pt x="4356" y="13067"/>
                </a:lnTo>
                <a:lnTo>
                  <a:pt x="4453" y="13115"/>
                </a:lnTo>
                <a:lnTo>
                  <a:pt x="4623" y="13164"/>
                </a:lnTo>
                <a:lnTo>
                  <a:pt x="4842" y="13188"/>
                </a:lnTo>
                <a:lnTo>
                  <a:pt x="5037" y="13188"/>
                </a:lnTo>
                <a:lnTo>
                  <a:pt x="5475" y="13140"/>
                </a:lnTo>
                <a:lnTo>
                  <a:pt x="5670" y="13140"/>
                </a:lnTo>
                <a:lnTo>
                  <a:pt x="5864" y="13188"/>
                </a:lnTo>
                <a:lnTo>
                  <a:pt x="6035" y="13188"/>
                </a:lnTo>
                <a:lnTo>
                  <a:pt x="6205" y="13967"/>
                </a:lnTo>
                <a:lnTo>
                  <a:pt x="5572" y="13991"/>
                </a:lnTo>
                <a:lnTo>
                  <a:pt x="5183" y="13991"/>
                </a:lnTo>
                <a:lnTo>
                  <a:pt x="4988" y="14040"/>
                </a:lnTo>
                <a:lnTo>
                  <a:pt x="4891" y="14064"/>
                </a:lnTo>
                <a:lnTo>
                  <a:pt x="4794" y="14113"/>
                </a:lnTo>
                <a:lnTo>
                  <a:pt x="4745" y="14186"/>
                </a:lnTo>
                <a:lnTo>
                  <a:pt x="4696" y="14283"/>
                </a:lnTo>
                <a:lnTo>
                  <a:pt x="4696" y="14381"/>
                </a:lnTo>
                <a:lnTo>
                  <a:pt x="4721" y="14429"/>
                </a:lnTo>
                <a:lnTo>
                  <a:pt x="4769" y="14454"/>
                </a:lnTo>
                <a:lnTo>
                  <a:pt x="4915" y="14575"/>
                </a:lnTo>
                <a:lnTo>
                  <a:pt x="5110" y="14624"/>
                </a:lnTo>
                <a:lnTo>
                  <a:pt x="5305" y="14673"/>
                </a:lnTo>
                <a:lnTo>
                  <a:pt x="5499" y="14697"/>
                </a:lnTo>
                <a:lnTo>
                  <a:pt x="6327" y="14697"/>
                </a:lnTo>
                <a:lnTo>
                  <a:pt x="6473" y="15378"/>
                </a:lnTo>
                <a:lnTo>
                  <a:pt x="6010" y="15403"/>
                </a:lnTo>
                <a:lnTo>
                  <a:pt x="5645" y="15403"/>
                </a:lnTo>
                <a:lnTo>
                  <a:pt x="5475" y="15427"/>
                </a:lnTo>
                <a:lnTo>
                  <a:pt x="5305" y="15500"/>
                </a:lnTo>
                <a:lnTo>
                  <a:pt x="5256" y="15549"/>
                </a:lnTo>
                <a:lnTo>
                  <a:pt x="5207" y="15597"/>
                </a:lnTo>
                <a:lnTo>
                  <a:pt x="5183" y="15670"/>
                </a:lnTo>
                <a:lnTo>
                  <a:pt x="5183" y="15743"/>
                </a:lnTo>
                <a:lnTo>
                  <a:pt x="5183" y="15816"/>
                </a:lnTo>
                <a:lnTo>
                  <a:pt x="5207" y="15889"/>
                </a:lnTo>
                <a:lnTo>
                  <a:pt x="5256" y="15938"/>
                </a:lnTo>
                <a:lnTo>
                  <a:pt x="5305" y="15987"/>
                </a:lnTo>
                <a:lnTo>
                  <a:pt x="5475" y="16035"/>
                </a:lnTo>
                <a:lnTo>
                  <a:pt x="5645" y="16060"/>
                </a:lnTo>
                <a:lnTo>
                  <a:pt x="6010" y="16084"/>
                </a:lnTo>
                <a:lnTo>
                  <a:pt x="6278" y="16108"/>
                </a:lnTo>
                <a:lnTo>
                  <a:pt x="6448" y="16108"/>
                </a:lnTo>
                <a:lnTo>
                  <a:pt x="6570" y="16084"/>
                </a:lnTo>
                <a:lnTo>
                  <a:pt x="6619" y="16400"/>
                </a:lnTo>
                <a:lnTo>
                  <a:pt x="6643" y="16692"/>
                </a:lnTo>
                <a:lnTo>
                  <a:pt x="6619" y="16838"/>
                </a:lnTo>
                <a:lnTo>
                  <a:pt x="6594" y="16960"/>
                </a:lnTo>
                <a:lnTo>
                  <a:pt x="6521" y="17057"/>
                </a:lnTo>
                <a:lnTo>
                  <a:pt x="6424" y="17130"/>
                </a:lnTo>
                <a:lnTo>
                  <a:pt x="6327" y="17179"/>
                </a:lnTo>
                <a:lnTo>
                  <a:pt x="6205" y="17228"/>
                </a:lnTo>
                <a:lnTo>
                  <a:pt x="5913" y="17252"/>
                </a:lnTo>
                <a:lnTo>
                  <a:pt x="5597" y="17228"/>
                </a:lnTo>
                <a:lnTo>
                  <a:pt x="5305" y="17203"/>
                </a:lnTo>
                <a:lnTo>
                  <a:pt x="4794" y="17130"/>
                </a:lnTo>
                <a:lnTo>
                  <a:pt x="4575" y="17155"/>
                </a:lnTo>
                <a:lnTo>
                  <a:pt x="4307" y="17179"/>
                </a:lnTo>
                <a:lnTo>
                  <a:pt x="4064" y="17203"/>
                </a:lnTo>
                <a:lnTo>
                  <a:pt x="3796" y="17228"/>
                </a:lnTo>
                <a:lnTo>
                  <a:pt x="3553" y="17228"/>
                </a:lnTo>
                <a:lnTo>
                  <a:pt x="3455" y="17203"/>
                </a:lnTo>
                <a:lnTo>
                  <a:pt x="3358" y="17155"/>
                </a:lnTo>
                <a:lnTo>
                  <a:pt x="3261" y="17106"/>
                </a:lnTo>
                <a:lnTo>
                  <a:pt x="3163" y="17033"/>
                </a:lnTo>
                <a:lnTo>
                  <a:pt x="3115" y="16936"/>
                </a:lnTo>
                <a:lnTo>
                  <a:pt x="3042" y="16790"/>
                </a:lnTo>
                <a:lnTo>
                  <a:pt x="2969" y="16571"/>
                </a:lnTo>
                <a:lnTo>
                  <a:pt x="2920" y="16327"/>
                </a:lnTo>
                <a:lnTo>
                  <a:pt x="2847" y="15816"/>
                </a:lnTo>
                <a:lnTo>
                  <a:pt x="2750" y="14819"/>
                </a:lnTo>
                <a:lnTo>
                  <a:pt x="2725" y="14308"/>
                </a:lnTo>
                <a:lnTo>
                  <a:pt x="2677" y="13797"/>
                </a:lnTo>
                <a:lnTo>
                  <a:pt x="2652" y="13286"/>
                </a:lnTo>
                <a:lnTo>
                  <a:pt x="2628" y="12775"/>
                </a:lnTo>
                <a:lnTo>
                  <a:pt x="2506" y="11923"/>
                </a:lnTo>
                <a:lnTo>
                  <a:pt x="2385" y="11047"/>
                </a:lnTo>
                <a:lnTo>
                  <a:pt x="2385" y="11047"/>
                </a:lnTo>
                <a:lnTo>
                  <a:pt x="2823" y="11072"/>
                </a:lnTo>
                <a:lnTo>
                  <a:pt x="3090" y="11072"/>
                </a:lnTo>
                <a:lnTo>
                  <a:pt x="3358" y="11047"/>
                </a:lnTo>
                <a:lnTo>
                  <a:pt x="3407" y="11047"/>
                </a:lnTo>
                <a:lnTo>
                  <a:pt x="3504" y="11023"/>
                </a:lnTo>
                <a:lnTo>
                  <a:pt x="4064" y="10974"/>
                </a:lnTo>
                <a:lnTo>
                  <a:pt x="4331" y="10974"/>
                </a:lnTo>
                <a:lnTo>
                  <a:pt x="4599" y="10999"/>
                </a:lnTo>
                <a:lnTo>
                  <a:pt x="4623" y="11023"/>
                </a:lnTo>
                <a:lnTo>
                  <a:pt x="4672" y="11072"/>
                </a:lnTo>
                <a:lnTo>
                  <a:pt x="4745" y="11096"/>
                </a:lnTo>
                <a:lnTo>
                  <a:pt x="4818" y="11072"/>
                </a:lnTo>
                <a:lnTo>
                  <a:pt x="4867" y="11023"/>
                </a:lnTo>
                <a:lnTo>
                  <a:pt x="4891" y="10974"/>
                </a:lnTo>
                <a:lnTo>
                  <a:pt x="5597" y="10950"/>
                </a:lnTo>
                <a:close/>
                <a:moveTo>
                  <a:pt x="16546" y="0"/>
                </a:moveTo>
                <a:lnTo>
                  <a:pt x="16400" y="49"/>
                </a:lnTo>
                <a:lnTo>
                  <a:pt x="16278" y="122"/>
                </a:lnTo>
                <a:lnTo>
                  <a:pt x="16157" y="195"/>
                </a:lnTo>
                <a:lnTo>
                  <a:pt x="16035" y="292"/>
                </a:lnTo>
                <a:lnTo>
                  <a:pt x="15962" y="414"/>
                </a:lnTo>
                <a:lnTo>
                  <a:pt x="15889" y="414"/>
                </a:lnTo>
                <a:lnTo>
                  <a:pt x="15840" y="438"/>
                </a:lnTo>
                <a:lnTo>
                  <a:pt x="15792" y="487"/>
                </a:lnTo>
                <a:lnTo>
                  <a:pt x="15768" y="560"/>
                </a:lnTo>
                <a:lnTo>
                  <a:pt x="15695" y="803"/>
                </a:lnTo>
                <a:lnTo>
                  <a:pt x="15670" y="1071"/>
                </a:lnTo>
                <a:lnTo>
                  <a:pt x="15597" y="1047"/>
                </a:lnTo>
                <a:lnTo>
                  <a:pt x="15524" y="1071"/>
                </a:lnTo>
                <a:lnTo>
                  <a:pt x="15451" y="1095"/>
                </a:lnTo>
                <a:lnTo>
                  <a:pt x="15403" y="1168"/>
                </a:lnTo>
                <a:lnTo>
                  <a:pt x="15354" y="1266"/>
                </a:lnTo>
                <a:lnTo>
                  <a:pt x="15281" y="1339"/>
                </a:lnTo>
                <a:lnTo>
                  <a:pt x="15111" y="1485"/>
                </a:lnTo>
                <a:lnTo>
                  <a:pt x="14770" y="1728"/>
                </a:lnTo>
                <a:lnTo>
                  <a:pt x="14283" y="2093"/>
                </a:lnTo>
                <a:lnTo>
                  <a:pt x="14040" y="2288"/>
                </a:lnTo>
                <a:lnTo>
                  <a:pt x="13772" y="2434"/>
                </a:lnTo>
                <a:lnTo>
                  <a:pt x="13018" y="2847"/>
                </a:lnTo>
                <a:lnTo>
                  <a:pt x="12264" y="3237"/>
                </a:lnTo>
                <a:lnTo>
                  <a:pt x="11485" y="3577"/>
                </a:lnTo>
                <a:lnTo>
                  <a:pt x="11071" y="3723"/>
                </a:lnTo>
                <a:lnTo>
                  <a:pt x="10682" y="3869"/>
                </a:lnTo>
                <a:lnTo>
                  <a:pt x="9830" y="4137"/>
                </a:lnTo>
                <a:lnTo>
                  <a:pt x="8979" y="4356"/>
                </a:lnTo>
                <a:lnTo>
                  <a:pt x="8103" y="4526"/>
                </a:lnTo>
                <a:lnTo>
                  <a:pt x="7665" y="4575"/>
                </a:lnTo>
                <a:lnTo>
                  <a:pt x="7227" y="4624"/>
                </a:lnTo>
                <a:lnTo>
                  <a:pt x="6570" y="4672"/>
                </a:lnTo>
                <a:lnTo>
                  <a:pt x="5913" y="4697"/>
                </a:lnTo>
                <a:lnTo>
                  <a:pt x="5256" y="4721"/>
                </a:lnTo>
                <a:lnTo>
                  <a:pt x="4623" y="4745"/>
                </a:lnTo>
                <a:lnTo>
                  <a:pt x="4429" y="4697"/>
                </a:lnTo>
                <a:lnTo>
                  <a:pt x="4234" y="4672"/>
                </a:lnTo>
                <a:lnTo>
                  <a:pt x="3869" y="4624"/>
                </a:lnTo>
                <a:lnTo>
                  <a:pt x="3480" y="4648"/>
                </a:lnTo>
                <a:lnTo>
                  <a:pt x="3090" y="4648"/>
                </a:lnTo>
                <a:lnTo>
                  <a:pt x="2652" y="4672"/>
                </a:lnTo>
                <a:lnTo>
                  <a:pt x="2214" y="4721"/>
                </a:lnTo>
                <a:lnTo>
                  <a:pt x="1995" y="4770"/>
                </a:lnTo>
                <a:lnTo>
                  <a:pt x="1801" y="4818"/>
                </a:lnTo>
                <a:lnTo>
                  <a:pt x="1582" y="4916"/>
                </a:lnTo>
                <a:lnTo>
                  <a:pt x="1387" y="5013"/>
                </a:lnTo>
                <a:lnTo>
                  <a:pt x="1192" y="5110"/>
                </a:lnTo>
                <a:lnTo>
                  <a:pt x="1046" y="5232"/>
                </a:lnTo>
                <a:lnTo>
                  <a:pt x="876" y="5378"/>
                </a:lnTo>
                <a:lnTo>
                  <a:pt x="754" y="5524"/>
                </a:lnTo>
                <a:lnTo>
                  <a:pt x="633" y="5670"/>
                </a:lnTo>
                <a:lnTo>
                  <a:pt x="535" y="5840"/>
                </a:lnTo>
                <a:lnTo>
                  <a:pt x="365" y="6205"/>
                </a:lnTo>
                <a:lnTo>
                  <a:pt x="243" y="6570"/>
                </a:lnTo>
                <a:lnTo>
                  <a:pt x="146" y="6959"/>
                </a:lnTo>
                <a:lnTo>
                  <a:pt x="73" y="7373"/>
                </a:lnTo>
                <a:lnTo>
                  <a:pt x="49" y="7762"/>
                </a:lnTo>
                <a:lnTo>
                  <a:pt x="0" y="8200"/>
                </a:lnTo>
                <a:lnTo>
                  <a:pt x="0" y="8614"/>
                </a:lnTo>
                <a:lnTo>
                  <a:pt x="49" y="9028"/>
                </a:lnTo>
                <a:lnTo>
                  <a:pt x="146" y="9417"/>
                </a:lnTo>
                <a:lnTo>
                  <a:pt x="195" y="9612"/>
                </a:lnTo>
                <a:lnTo>
                  <a:pt x="292" y="9806"/>
                </a:lnTo>
                <a:lnTo>
                  <a:pt x="389" y="9977"/>
                </a:lnTo>
                <a:lnTo>
                  <a:pt x="487" y="10147"/>
                </a:lnTo>
                <a:lnTo>
                  <a:pt x="633" y="10293"/>
                </a:lnTo>
                <a:lnTo>
                  <a:pt x="779" y="10439"/>
                </a:lnTo>
                <a:lnTo>
                  <a:pt x="949" y="10585"/>
                </a:lnTo>
                <a:lnTo>
                  <a:pt x="1144" y="10707"/>
                </a:lnTo>
                <a:lnTo>
                  <a:pt x="1363" y="10804"/>
                </a:lnTo>
                <a:lnTo>
                  <a:pt x="1582" y="10901"/>
                </a:lnTo>
                <a:lnTo>
                  <a:pt x="1825" y="10950"/>
                </a:lnTo>
                <a:lnTo>
                  <a:pt x="2068" y="10999"/>
                </a:lnTo>
                <a:lnTo>
                  <a:pt x="2044" y="11242"/>
                </a:lnTo>
                <a:lnTo>
                  <a:pt x="2020" y="11510"/>
                </a:lnTo>
                <a:lnTo>
                  <a:pt x="2044" y="11777"/>
                </a:lnTo>
                <a:lnTo>
                  <a:pt x="2068" y="12021"/>
                </a:lnTo>
                <a:lnTo>
                  <a:pt x="2166" y="12556"/>
                </a:lnTo>
                <a:lnTo>
                  <a:pt x="2190" y="12824"/>
                </a:lnTo>
                <a:lnTo>
                  <a:pt x="2214" y="13067"/>
                </a:lnTo>
                <a:lnTo>
                  <a:pt x="2287" y="14478"/>
                </a:lnTo>
                <a:lnTo>
                  <a:pt x="2336" y="15184"/>
                </a:lnTo>
                <a:lnTo>
                  <a:pt x="2409" y="15914"/>
                </a:lnTo>
                <a:lnTo>
                  <a:pt x="2458" y="16327"/>
                </a:lnTo>
                <a:lnTo>
                  <a:pt x="2506" y="16741"/>
                </a:lnTo>
                <a:lnTo>
                  <a:pt x="2555" y="16960"/>
                </a:lnTo>
                <a:lnTo>
                  <a:pt x="2628" y="17155"/>
                </a:lnTo>
                <a:lnTo>
                  <a:pt x="2725" y="17325"/>
                </a:lnTo>
                <a:lnTo>
                  <a:pt x="2871" y="17495"/>
                </a:lnTo>
                <a:lnTo>
                  <a:pt x="2993" y="17593"/>
                </a:lnTo>
                <a:lnTo>
                  <a:pt x="3090" y="17641"/>
                </a:lnTo>
                <a:lnTo>
                  <a:pt x="3212" y="17714"/>
                </a:lnTo>
                <a:lnTo>
                  <a:pt x="3334" y="17739"/>
                </a:lnTo>
                <a:lnTo>
                  <a:pt x="3601" y="17763"/>
                </a:lnTo>
                <a:lnTo>
                  <a:pt x="3893" y="17763"/>
                </a:lnTo>
                <a:lnTo>
                  <a:pt x="4429" y="17690"/>
                </a:lnTo>
                <a:lnTo>
                  <a:pt x="4696" y="17666"/>
                </a:lnTo>
                <a:lnTo>
                  <a:pt x="4964" y="17666"/>
                </a:lnTo>
                <a:lnTo>
                  <a:pt x="5475" y="17714"/>
                </a:lnTo>
                <a:lnTo>
                  <a:pt x="5743" y="17739"/>
                </a:lnTo>
                <a:lnTo>
                  <a:pt x="6010" y="17763"/>
                </a:lnTo>
                <a:lnTo>
                  <a:pt x="6278" y="17739"/>
                </a:lnTo>
                <a:lnTo>
                  <a:pt x="6521" y="17690"/>
                </a:lnTo>
                <a:lnTo>
                  <a:pt x="6619" y="17641"/>
                </a:lnTo>
                <a:lnTo>
                  <a:pt x="6740" y="17568"/>
                </a:lnTo>
                <a:lnTo>
                  <a:pt x="6838" y="17495"/>
                </a:lnTo>
                <a:lnTo>
                  <a:pt x="6935" y="17398"/>
                </a:lnTo>
                <a:lnTo>
                  <a:pt x="7008" y="17301"/>
                </a:lnTo>
                <a:lnTo>
                  <a:pt x="7057" y="17179"/>
                </a:lnTo>
                <a:lnTo>
                  <a:pt x="7130" y="16960"/>
                </a:lnTo>
                <a:lnTo>
                  <a:pt x="7154" y="16717"/>
                </a:lnTo>
                <a:lnTo>
                  <a:pt x="7154" y="16449"/>
                </a:lnTo>
                <a:lnTo>
                  <a:pt x="7130" y="16181"/>
                </a:lnTo>
                <a:lnTo>
                  <a:pt x="7081" y="15938"/>
                </a:lnTo>
                <a:lnTo>
                  <a:pt x="6984" y="15451"/>
                </a:lnTo>
                <a:lnTo>
                  <a:pt x="6886" y="14770"/>
                </a:lnTo>
                <a:lnTo>
                  <a:pt x="6765" y="14089"/>
                </a:lnTo>
                <a:lnTo>
                  <a:pt x="6497" y="12726"/>
                </a:lnTo>
                <a:lnTo>
                  <a:pt x="6351" y="12167"/>
                </a:lnTo>
                <a:lnTo>
                  <a:pt x="6302" y="11875"/>
                </a:lnTo>
                <a:lnTo>
                  <a:pt x="6254" y="11583"/>
                </a:lnTo>
                <a:lnTo>
                  <a:pt x="6229" y="11291"/>
                </a:lnTo>
                <a:lnTo>
                  <a:pt x="6205" y="11120"/>
                </a:lnTo>
                <a:lnTo>
                  <a:pt x="6181" y="10974"/>
                </a:lnTo>
                <a:lnTo>
                  <a:pt x="6789" y="11096"/>
                </a:lnTo>
                <a:lnTo>
                  <a:pt x="7397" y="11218"/>
                </a:lnTo>
                <a:lnTo>
                  <a:pt x="10341" y="11826"/>
                </a:lnTo>
                <a:lnTo>
                  <a:pt x="10560" y="11875"/>
                </a:lnTo>
                <a:lnTo>
                  <a:pt x="10755" y="11923"/>
                </a:lnTo>
                <a:lnTo>
                  <a:pt x="11169" y="12094"/>
                </a:lnTo>
                <a:lnTo>
                  <a:pt x="11972" y="12459"/>
                </a:lnTo>
                <a:lnTo>
                  <a:pt x="13456" y="13115"/>
                </a:lnTo>
                <a:lnTo>
                  <a:pt x="14040" y="13407"/>
                </a:lnTo>
                <a:lnTo>
                  <a:pt x="14332" y="13553"/>
                </a:lnTo>
                <a:lnTo>
                  <a:pt x="14624" y="13748"/>
                </a:lnTo>
                <a:lnTo>
                  <a:pt x="14892" y="13943"/>
                </a:lnTo>
                <a:lnTo>
                  <a:pt x="15135" y="14162"/>
                </a:lnTo>
                <a:lnTo>
                  <a:pt x="15354" y="14381"/>
                </a:lnTo>
                <a:lnTo>
                  <a:pt x="15549" y="14648"/>
                </a:lnTo>
                <a:lnTo>
                  <a:pt x="15622" y="14721"/>
                </a:lnTo>
                <a:lnTo>
                  <a:pt x="15622" y="14940"/>
                </a:lnTo>
                <a:lnTo>
                  <a:pt x="15646" y="15062"/>
                </a:lnTo>
                <a:lnTo>
                  <a:pt x="15695" y="15159"/>
                </a:lnTo>
                <a:lnTo>
                  <a:pt x="15792" y="15208"/>
                </a:lnTo>
                <a:lnTo>
                  <a:pt x="15889" y="15232"/>
                </a:lnTo>
                <a:lnTo>
                  <a:pt x="16084" y="15427"/>
                </a:lnTo>
                <a:lnTo>
                  <a:pt x="16205" y="15500"/>
                </a:lnTo>
                <a:lnTo>
                  <a:pt x="16303" y="15573"/>
                </a:lnTo>
                <a:lnTo>
                  <a:pt x="16449" y="15622"/>
                </a:lnTo>
                <a:lnTo>
                  <a:pt x="16570" y="15646"/>
                </a:lnTo>
                <a:lnTo>
                  <a:pt x="16716" y="15670"/>
                </a:lnTo>
                <a:lnTo>
                  <a:pt x="16862" y="15646"/>
                </a:lnTo>
                <a:lnTo>
                  <a:pt x="16984" y="15622"/>
                </a:lnTo>
                <a:lnTo>
                  <a:pt x="17081" y="15573"/>
                </a:lnTo>
                <a:lnTo>
                  <a:pt x="17179" y="15500"/>
                </a:lnTo>
                <a:lnTo>
                  <a:pt x="17276" y="15427"/>
                </a:lnTo>
                <a:lnTo>
                  <a:pt x="17349" y="15330"/>
                </a:lnTo>
                <a:lnTo>
                  <a:pt x="17398" y="15232"/>
                </a:lnTo>
                <a:lnTo>
                  <a:pt x="17495" y="14989"/>
                </a:lnTo>
                <a:lnTo>
                  <a:pt x="17568" y="14721"/>
                </a:lnTo>
                <a:lnTo>
                  <a:pt x="17617" y="14478"/>
                </a:lnTo>
                <a:lnTo>
                  <a:pt x="17690" y="14016"/>
                </a:lnTo>
                <a:lnTo>
                  <a:pt x="17714" y="13651"/>
                </a:lnTo>
                <a:lnTo>
                  <a:pt x="17738" y="13261"/>
                </a:lnTo>
                <a:lnTo>
                  <a:pt x="17763" y="12507"/>
                </a:lnTo>
                <a:lnTo>
                  <a:pt x="17714" y="10974"/>
                </a:lnTo>
                <a:lnTo>
                  <a:pt x="17714" y="10123"/>
                </a:lnTo>
                <a:lnTo>
                  <a:pt x="17860" y="10098"/>
                </a:lnTo>
                <a:lnTo>
                  <a:pt x="17982" y="10001"/>
                </a:lnTo>
                <a:lnTo>
                  <a:pt x="18128" y="9904"/>
                </a:lnTo>
                <a:lnTo>
                  <a:pt x="18249" y="9782"/>
                </a:lnTo>
                <a:lnTo>
                  <a:pt x="18493" y="9514"/>
                </a:lnTo>
                <a:lnTo>
                  <a:pt x="18687" y="9271"/>
                </a:lnTo>
                <a:lnTo>
                  <a:pt x="18785" y="9101"/>
                </a:lnTo>
                <a:lnTo>
                  <a:pt x="18858" y="8906"/>
                </a:lnTo>
                <a:lnTo>
                  <a:pt x="18906" y="8711"/>
                </a:lnTo>
                <a:lnTo>
                  <a:pt x="18931" y="8517"/>
                </a:lnTo>
                <a:lnTo>
                  <a:pt x="18955" y="8103"/>
                </a:lnTo>
                <a:lnTo>
                  <a:pt x="18955" y="7714"/>
                </a:lnTo>
                <a:lnTo>
                  <a:pt x="18931" y="7373"/>
                </a:lnTo>
                <a:lnTo>
                  <a:pt x="18858" y="7057"/>
                </a:lnTo>
                <a:lnTo>
                  <a:pt x="18760" y="6740"/>
                </a:lnTo>
                <a:lnTo>
                  <a:pt x="18614" y="6448"/>
                </a:lnTo>
                <a:lnTo>
                  <a:pt x="18541" y="6327"/>
                </a:lnTo>
                <a:lnTo>
                  <a:pt x="18420" y="6205"/>
                </a:lnTo>
                <a:lnTo>
                  <a:pt x="18322" y="6083"/>
                </a:lnTo>
                <a:lnTo>
                  <a:pt x="18201" y="5986"/>
                </a:lnTo>
                <a:lnTo>
                  <a:pt x="18055" y="5889"/>
                </a:lnTo>
                <a:lnTo>
                  <a:pt x="17909" y="5840"/>
                </a:lnTo>
                <a:lnTo>
                  <a:pt x="17763" y="5767"/>
                </a:lnTo>
                <a:lnTo>
                  <a:pt x="17592" y="5743"/>
                </a:lnTo>
                <a:lnTo>
                  <a:pt x="17568" y="4697"/>
                </a:lnTo>
                <a:lnTo>
                  <a:pt x="17592" y="3942"/>
                </a:lnTo>
                <a:lnTo>
                  <a:pt x="17617" y="3164"/>
                </a:lnTo>
                <a:lnTo>
                  <a:pt x="17641" y="2409"/>
                </a:lnTo>
                <a:lnTo>
                  <a:pt x="17641" y="1631"/>
                </a:lnTo>
                <a:lnTo>
                  <a:pt x="17617" y="1193"/>
                </a:lnTo>
                <a:lnTo>
                  <a:pt x="17592" y="949"/>
                </a:lnTo>
                <a:lnTo>
                  <a:pt x="17519" y="730"/>
                </a:lnTo>
                <a:lnTo>
                  <a:pt x="17446" y="511"/>
                </a:lnTo>
                <a:lnTo>
                  <a:pt x="17325" y="317"/>
                </a:lnTo>
                <a:lnTo>
                  <a:pt x="17252" y="219"/>
                </a:lnTo>
                <a:lnTo>
                  <a:pt x="17179" y="146"/>
                </a:lnTo>
                <a:lnTo>
                  <a:pt x="17081" y="98"/>
                </a:lnTo>
                <a:lnTo>
                  <a:pt x="16984" y="49"/>
                </a:lnTo>
                <a:lnTo>
                  <a:pt x="16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1"/>
          <p:cNvSpPr/>
          <p:nvPr/>
        </p:nvSpPr>
        <p:spPr>
          <a:xfrm>
            <a:off x="881542" y="2189529"/>
            <a:ext cx="257135" cy="280746"/>
          </a:xfrm>
          <a:custGeom>
            <a:avLst/>
            <a:gdLst/>
            <a:ahLst/>
            <a:cxnLst/>
            <a:rect l="l" t="t" r="r" b="b"/>
            <a:pathLst>
              <a:path w="14844" h="16207" extrusionOk="0">
                <a:moveTo>
                  <a:pt x="7836" y="2337"/>
                </a:moveTo>
                <a:lnTo>
                  <a:pt x="7519" y="2385"/>
                </a:lnTo>
                <a:lnTo>
                  <a:pt x="7081" y="2410"/>
                </a:lnTo>
                <a:lnTo>
                  <a:pt x="6619" y="2434"/>
                </a:lnTo>
                <a:lnTo>
                  <a:pt x="6327" y="2434"/>
                </a:lnTo>
                <a:lnTo>
                  <a:pt x="6181" y="2458"/>
                </a:lnTo>
                <a:lnTo>
                  <a:pt x="6035" y="2507"/>
                </a:lnTo>
                <a:lnTo>
                  <a:pt x="5986" y="2556"/>
                </a:lnTo>
                <a:lnTo>
                  <a:pt x="5962" y="2604"/>
                </a:lnTo>
                <a:lnTo>
                  <a:pt x="5962" y="2653"/>
                </a:lnTo>
                <a:lnTo>
                  <a:pt x="5962" y="2726"/>
                </a:lnTo>
                <a:lnTo>
                  <a:pt x="6059" y="2848"/>
                </a:lnTo>
                <a:lnTo>
                  <a:pt x="6181" y="2921"/>
                </a:lnTo>
                <a:lnTo>
                  <a:pt x="6303" y="2969"/>
                </a:lnTo>
                <a:lnTo>
                  <a:pt x="6449" y="3018"/>
                </a:lnTo>
                <a:lnTo>
                  <a:pt x="7057" y="3018"/>
                </a:lnTo>
                <a:lnTo>
                  <a:pt x="7519" y="2994"/>
                </a:lnTo>
                <a:lnTo>
                  <a:pt x="7957" y="2945"/>
                </a:lnTo>
                <a:lnTo>
                  <a:pt x="8152" y="2945"/>
                </a:lnTo>
                <a:lnTo>
                  <a:pt x="8347" y="2969"/>
                </a:lnTo>
                <a:lnTo>
                  <a:pt x="8833" y="2969"/>
                </a:lnTo>
                <a:lnTo>
                  <a:pt x="8906" y="2921"/>
                </a:lnTo>
                <a:lnTo>
                  <a:pt x="8955" y="2848"/>
                </a:lnTo>
                <a:lnTo>
                  <a:pt x="8979" y="2775"/>
                </a:lnTo>
                <a:lnTo>
                  <a:pt x="9003" y="2702"/>
                </a:lnTo>
                <a:lnTo>
                  <a:pt x="8979" y="2629"/>
                </a:lnTo>
                <a:lnTo>
                  <a:pt x="8930" y="2556"/>
                </a:lnTo>
                <a:lnTo>
                  <a:pt x="8857" y="2483"/>
                </a:lnTo>
                <a:lnTo>
                  <a:pt x="8711" y="2410"/>
                </a:lnTo>
                <a:lnTo>
                  <a:pt x="8566" y="2361"/>
                </a:lnTo>
                <a:lnTo>
                  <a:pt x="8395" y="2337"/>
                </a:lnTo>
                <a:close/>
                <a:moveTo>
                  <a:pt x="7130" y="5768"/>
                </a:moveTo>
                <a:lnTo>
                  <a:pt x="7154" y="5792"/>
                </a:lnTo>
                <a:lnTo>
                  <a:pt x="7179" y="5816"/>
                </a:lnTo>
                <a:lnTo>
                  <a:pt x="7203" y="5841"/>
                </a:lnTo>
                <a:lnTo>
                  <a:pt x="7227" y="5889"/>
                </a:lnTo>
                <a:lnTo>
                  <a:pt x="7227" y="5987"/>
                </a:lnTo>
                <a:lnTo>
                  <a:pt x="7203" y="6084"/>
                </a:lnTo>
                <a:lnTo>
                  <a:pt x="7179" y="6157"/>
                </a:lnTo>
                <a:lnTo>
                  <a:pt x="7106" y="6206"/>
                </a:lnTo>
                <a:lnTo>
                  <a:pt x="6960" y="6254"/>
                </a:lnTo>
                <a:lnTo>
                  <a:pt x="6814" y="6230"/>
                </a:lnTo>
                <a:lnTo>
                  <a:pt x="6741" y="6206"/>
                </a:lnTo>
                <a:lnTo>
                  <a:pt x="6692" y="6157"/>
                </a:lnTo>
                <a:lnTo>
                  <a:pt x="6668" y="6084"/>
                </a:lnTo>
                <a:lnTo>
                  <a:pt x="6643" y="6011"/>
                </a:lnTo>
                <a:lnTo>
                  <a:pt x="6668" y="5938"/>
                </a:lnTo>
                <a:lnTo>
                  <a:pt x="6692" y="5865"/>
                </a:lnTo>
                <a:lnTo>
                  <a:pt x="6741" y="5816"/>
                </a:lnTo>
                <a:lnTo>
                  <a:pt x="6789" y="5768"/>
                </a:lnTo>
                <a:lnTo>
                  <a:pt x="6838" y="5816"/>
                </a:lnTo>
                <a:lnTo>
                  <a:pt x="6911" y="5841"/>
                </a:lnTo>
                <a:lnTo>
                  <a:pt x="7008" y="5816"/>
                </a:lnTo>
                <a:lnTo>
                  <a:pt x="7081" y="5816"/>
                </a:lnTo>
                <a:lnTo>
                  <a:pt x="7130" y="5768"/>
                </a:lnTo>
                <a:close/>
                <a:moveTo>
                  <a:pt x="6911" y="5232"/>
                </a:moveTo>
                <a:lnTo>
                  <a:pt x="6741" y="5257"/>
                </a:lnTo>
                <a:lnTo>
                  <a:pt x="6595" y="5305"/>
                </a:lnTo>
                <a:lnTo>
                  <a:pt x="6473" y="5427"/>
                </a:lnTo>
                <a:lnTo>
                  <a:pt x="6351" y="5549"/>
                </a:lnTo>
                <a:lnTo>
                  <a:pt x="6254" y="5695"/>
                </a:lnTo>
                <a:lnTo>
                  <a:pt x="6181" y="5865"/>
                </a:lnTo>
                <a:lnTo>
                  <a:pt x="6157" y="6011"/>
                </a:lnTo>
                <a:lnTo>
                  <a:pt x="6157" y="6108"/>
                </a:lnTo>
                <a:lnTo>
                  <a:pt x="6157" y="6206"/>
                </a:lnTo>
                <a:lnTo>
                  <a:pt x="6181" y="6303"/>
                </a:lnTo>
                <a:lnTo>
                  <a:pt x="6230" y="6376"/>
                </a:lnTo>
                <a:lnTo>
                  <a:pt x="6351" y="6522"/>
                </a:lnTo>
                <a:lnTo>
                  <a:pt x="6497" y="6644"/>
                </a:lnTo>
                <a:lnTo>
                  <a:pt x="6668" y="6717"/>
                </a:lnTo>
                <a:lnTo>
                  <a:pt x="6862" y="6741"/>
                </a:lnTo>
                <a:lnTo>
                  <a:pt x="7057" y="6741"/>
                </a:lnTo>
                <a:lnTo>
                  <a:pt x="7252" y="6692"/>
                </a:lnTo>
                <a:lnTo>
                  <a:pt x="7373" y="6644"/>
                </a:lnTo>
                <a:lnTo>
                  <a:pt x="7495" y="6546"/>
                </a:lnTo>
                <a:lnTo>
                  <a:pt x="7592" y="6449"/>
                </a:lnTo>
                <a:lnTo>
                  <a:pt x="7665" y="6327"/>
                </a:lnTo>
                <a:lnTo>
                  <a:pt x="7714" y="6181"/>
                </a:lnTo>
                <a:lnTo>
                  <a:pt x="7738" y="6035"/>
                </a:lnTo>
                <a:lnTo>
                  <a:pt x="7738" y="5889"/>
                </a:lnTo>
                <a:lnTo>
                  <a:pt x="7714" y="5743"/>
                </a:lnTo>
                <a:lnTo>
                  <a:pt x="7665" y="5622"/>
                </a:lnTo>
                <a:lnTo>
                  <a:pt x="7617" y="5524"/>
                </a:lnTo>
                <a:lnTo>
                  <a:pt x="7544" y="5451"/>
                </a:lnTo>
                <a:lnTo>
                  <a:pt x="7471" y="5378"/>
                </a:lnTo>
                <a:lnTo>
                  <a:pt x="7373" y="5330"/>
                </a:lnTo>
                <a:lnTo>
                  <a:pt x="7276" y="5281"/>
                </a:lnTo>
                <a:lnTo>
                  <a:pt x="7081" y="5281"/>
                </a:lnTo>
                <a:lnTo>
                  <a:pt x="6984" y="5257"/>
                </a:lnTo>
                <a:lnTo>
                  <a:pt x="6911" y="5232"/>
                </a:lnTo>
                <a:close/>
                <a:moveTo>
                  <a:pt x="7982" y="7276"/>
                </a:moveTo>
                <a:lnTo>
                  <a:pt x="7884" y="7301"/>
                </a:lnTo>
                <a:lnTo>
                  <a:pt x="7787" y="7325"/>
                </a:lnTo>
                <a:lnTo>
                  <a:pt x="7738" y="7374"/>
                </a:lnTo>
                <a:lnTo>
                  <a:pt x="7617" y="7495"/>
                </a:lnTo>
                <a:lnTo>
                  <a:pt x="7568" y="7617"/>
                </a:lnTo>
                <a:lnTo>
                  <a:pt x="7544" y="7739"/>
                </a:lnTo>
                <a:lnTo>
                  <a:pt x="7568" y="7885"/>
                </a:lnTo>
                <a:lnTo>
                  <a:pt x="7617" y="8006"/>
                </a:lnTo>
                <a:lnTo>
                  <a:pt x="7665" y="8104"/>
                </a:lnTo>
                <a:lnTo>
                  <a:pt x="7714" y="8177"/>
                </a:lnTo>
                <a:lnTo>
                  <a:pt x="7860" y="8250"/>
                </a:lnTo>
                <a:lnTo>
                  <a:pt x="8030" y="8298"/>
                </a:lnTo>
                <a:lnTo>
                  <a:pt x="8103" y="8298"/>
                </a:lnTo>
                <a:lnTo>
                  <a:pt x="8176" y="8274"/>
                </a:lnTo>
                <a:lnTo>
                  <a:pt x="8298" y="8225"/>
                </a:lnTo>
                <a:lnTo>
                  <a:pt x="8444" y="8104"/>
                </a:lnTo>
                <a:lnTo>
                  <a:pt x="8566" y="7958"/>
                </a:lnTo>
                <a:lnTo>
                  <a:pt x="8590" y="7885"/>
                </a:lnTo>
                <a:lnTo>
                  <a:pt x="8590" y="7812"/>
                </a:lnTo>
                <a:lnTo>
                  <a:pt x="8590" y="7739"/>
                </a:lnTo>
                <a:lnTo>
                  <a:pt x="8566" y="7666"/>
                </a:lnTo>
                <a:lnTo>
                  <a:pt x="8468" y="7520"/>
                </a:lnTo>
                <a:lnTo>
                  <a:pt x="8347" y="7422"/>
                </a:lnTo>
                <a:lnTo>
                  <a:pt x="8225" y="7398"/>
                </a:lnTo>
                <a:lnTo>
                  <a:pt x="8152" y="7325"/>
                </a:lnTo>
                <a:lnTo>
                  <a:pt x="8079" y="7301"/>
                </a:lnTo>
                <a:lnTo>
                  <a:pt x="7982" y="7276"/>
                </a:lnTo>
                <a:close/>
                <a:moveTo>
                  <a:pt x="5889" y="488"/>
                </a:moveTo>
                <a:lnTo>
                  <a:pt x="6205" y="512"/>
                </a:lnTo>
                <a:lnTo>
                  <a:pt x="6716" y="561"/>
                </a:lnTo>
                <a:lnTo>
                  <a:pt x="7373" y="609"/>
                </a:lnTo>
                <a:lnTo>
                  <a:pt x="8055" y="634"/>
                </a:lnTo>
                <a:lnTo>
                  <a:pt x="8736" y="634"/>
                </a:lnTo>
                <a:lnTo>
                  <a:pt x="9393" y="682"/>
                </a:lnTo>
                <a:lnTo>
                  <a:pt x="9587" y="707"/>
                </a:lnTo>
                <a:lnTo>
                  <a:pt x="9782" y="731"/>
                </a:lnTo>
                <a:lnTo>
                  <a:pt x="10001" y="804"/>
                </a:lnTo>
                <a:lnTo>
                  <a:pt x="10196" y="877"/>
                </a:lnTo>
                <a:lnTo>
                  <a:pt x="10366" y="974"/>
                </a:lnTo>
                <a:lnTo>
                  <a:pt x="10439" y="1047"/>
                </a:lnTo>
                <a:lnTo>
                  <a:pt x="10512" y="1120"/>
                </a:lnTo>
                <a:lnTo>
                  <a:pt x="10536" y="1193"/>
                </a:lnTo>
                <a:lnTo>
                  <a:pt x="10585" y="1291"/>
                </a:lnTo>
                <a:lnTo>
                  <a:pt x="10585" y="1388"/>
                </a:lnTo>
                <a:lnTo>
                  <a:pt x="10585" y="1485"/>
                </a:lnTo>
                <a:lnTo>
                  <a:pt x="10536" y="1631"/>
                </a:lnTo>
                <a:lnTo>
                  <a:pt x="10439" y="1777"/>
                </a:lnTo>
                <a:lnTo>
                  <a:pt x="10317" y="1923"/>
                </a:lnTo>
                <a:lnTo>
                  <a:pt x="10196" y="2045"/>
                </a:lnTo>
                <a:lnTo>
                  <a:pt x="9904" y="2288"/>
                </a:lnTo>
                <a:lnTo>
                  <a:pt x="9660" y="2507"/>
                </a:lnTo>
                <a:lnTo>
                  <a:pt x="9587" y="2604"/>
                </a:lnTo>
                <a:lnTo>
                  <a:pt x="9587" y="2677"/>
                </a:lnTo>
                <a:lnTo>
                  <a:pt x="9587" y="2775"/>
                </a:lnTo>
                <a:lnTo>
                  <a:pt x="9636" y="2848"/>
                </a:lnTo>
                <a:lnTo>
                  <a:pt x="9587" y="3091"/>
                </a:lnTo>
                <a:lnTo>
                  <a:pt x="9563" y="3334"/>
                </a:lnTo>
                <a:lnTo>
                  <a:pt x="9563" y="3845"/>
                </a:lnTo>
                <a:lnTo>
                  <a:pt x="9587" y="4381"/>
                </a:lnTo>
                <a:lnTo>
                  <a:pt x="9612" y="4867"/>
                </a:lnTo>
                <a:lnTo>
                  <a:pt x="9612" y="5816"/>
                </a:lnTo>
                <a:lnTo>
                  <a:pt x="9612" y="6060"/>
                </a:lnTo>
                <a:lnTo>
                  <a:pt x="9563" y="6303"/>
                </a:lnTo>
                <a:lnTo>
                  <a:pt x="9563" y="6546"/>
                </a:lnTo>
                <a:lnTo>
                  <a:pt x="9587" y="6765"/>
                </a:lnTo>
                <a:lnTo>
                  <a:pt x="9612" y="6838"/>
                </a:lnTo>
                <a:lnTo>
                  <a:pt x="9660" y="6887"/>
                </a:lnTo>
                <a:lnTo>
                  <a:pt x="9660" y="6936"/>
                </a:lnTo>
                <a:lnTo>
                  <a:pt x="9685" y="6984"/>
                </a:lnTo>
                <a:lnTo>
                  <a:pt x="10269" y="7787"/>
                </a:lnTo>
                <a:lnTo>
                  <a:pt x="10828" y="8639"/>
                </a:lnTo>
                <a:lnTo>
                  <a:pt x="10512" y="8615"/>
                </a:lnTo>
                <a:lnTo>
                  <a:pt x="10171" y="8639"/>
                </a:lnTo>
                <a:lnTo>
                  <a:pt x="9514" y="8663"/>
                </a:lnTo>
                <a:lnTo>
                  <a:pt x="8395" y="8688"/>
                </a:lnTo>
                <a:lnTo>
                  <a:pt x="7300" y="8712"/>
                </a:lnTo>
                <a:lnTo>
                  <a:pt x="6765" y="8736"/>
                </a:lnTo>
                <a:lnTo>
                  <a:pt x="6254" y="8736"/>
                </a:lnTo>
                <a:lnTo>
                  <a:pt x="5208" y="8712"/>
                </a:lnTo>
                <a:lnTo>
                  <a:pt x="4599" y="8712"/>
                </a:lnTo>
                <a:lnTo>
                  <a:pt x="4283" y="8736"/>
                </a:lnTo>
                <a:lnTo>
                  <a:pt x="4137" y="8761"/>
                </a:lnTo>
                <a:lnTo>
                  <a:pt x="3991" y="8809"/>
                </a:lnTo>
                <a:lnTo>
                  <a:pt x="4599" y="8006"/>
                </a:lnTo>
                <a:lnTo>
                  <a:pt x="4940" y="7520"/>
                </a:lnTo>
                <a:lnTo>
                  <a:pt x="5135" y="7276"/>
                </a:lnTo>
                <a:lnTo>
                  <a:pt x="5305" y="7082"/>
                </a:lnTo>
                <a:lnTo>
                  <a:pt x="5354" y="7009"/>
                </a:lnTo>
                <a:lnTo>
                  <a:pt x="5378" y="6911"/>
                </a:lnTo>
                <a:lnTo>
                  <a:pt x="5354" y="6838"/>
                </a:lnTo>
                <a:lnTo>
                  <a:pt x="5329" y="6741"/>
                </a:lnTo>
                <a:lnTo>
                  <a:pt x="5329" y="6717"/>
                </a:lnTo>
                <a:lnTo>
                  <a:pt x="5354" y="6084"/>
                </a:lnTo>
                <a:lnTo>
                  <a:pt x="5354" y="5451"/>
                </a:lnTo>
                <a:lnTo>
                  <a:pt x="5354" y="4794"/>
                </a:lnTo>
                <a:lnTo>
                  <a:pt x="5378" y="4162"/>
                </a:lnTo>
                <a:lnTo>
                  <a:pt x="5402" y="3821"/>
                </a:lnTo>
                <a:lnTo>
                  <a:pt x="5427" y="3432"/>
                </a:lnTo>
                <a:lnTo>
                  <a:pt x="5402" y="3237"/>
                </a:lnTo>
                <a:lnTo>
                  <a:pt x="5378" y="3042"/>
                </a:lnTo>
                <a:lnTo>
                  <a:pt x="5329" y="2872"/>
                </a:lnTo>
                <a:lnTo>
                  <a:pt x="5256" y="2726"/>
                </a:lnTo>
                <a:lnTo>
                  <a:pt x="5256" y="2653"/>
                </a:lnTo>
                <a:lnTo>
                  <a:pt x="5256" y="2604"/>
                </a:lnTo>
                <a:lnTo>
                  <a:pt x="5232" y="2556"/>
                </a:lnTo>
                <a:lnTo>
                  <a:pt x="5183" y="2507"/>
                </a:lnTo>
                <a:lnTo>
                  <a:pt x="4989" y="2385"/>
                </a:lnTo>
                <a:lnTo>
                  <a:pt x="4794" y="2215"/>
                </a:lnTo>
                <a:lnTo>
                  <a:pt x="4648" y="1996"/>
                </a:lnTo>
                <a:lnTo>
                  <a:pt x="4502" y="1777"/>
                </a:lnTo>
                <a:lnTo>
                  <a:pt x="4405" y="1534"/>
                </a:lnTo>
                <a:lnTo>
                  <a:pt x="4380" y="1412"/>
                </a:lnTo>
                <a:lnTo>
                  <a:pt x="4380" y="1291"/>
                </a:lnTo>
                <a:lnTo>
                  <a:pt x="4380" y="1169"/>
                </a:lnTo>
                <a:lnTo>
                  <a:pt x="4429" y="1047"/>
                </a:lnTo>
                <a:lnTo>
                  <a:pt x="4478" y="926"/>
                </a:lnTo>
                <a:lnTo>
                  <a:pt x="4551" y="828"/>
                </a:lnTo>
                <a:lnTo>
                  <a:pt x="4624" y="755"/>
                </a:lnTo>
                <a:lnTo>
                  <a:pt x="4721" y="682"/>
                </a:lnTo>
                <a:lnTo>
                  <a:pt x="4843" y="609"/>
                </a:lnTo>
                <a:lnTo>
                  <a:pt x="4989" y="561"/>
                </a:lnTo>
                <a:lnTo>
                  <a:pt x="5256" y="512"/>
                </a:lnTo>
                <a:lnTo>
                  <a:pt x="5573" y="488"/>
                </a:lnTo>
                <a:close/>
                <a:moveTo>
                  <a:pt x="7446" y="9199"/>
                </a:moveTo>
                <a:lnTo>
                  <a:pt x="7106" y="9612"/>
                </a:lnTo>
                <a:lnTo>
                  <a:pt x="7033" y="9588"/>
                </a:lnTo>
                <a:lnTo>
                  <a:pt x="6960" y="9563"/>
                </a:lnTo>
                <a:lnTo>
                  <a:pt x="6789" y="9563"/>
                </a:lnTo>
                <a:lnTo>
                  <a:pt x="6595" y="9588"/>
                </a:lnTo>
                <a:lnTo>
                  <a:pt x="6424" y="9636"/>
                </a:lnTo>
                <a:lnTo>
                  <a:pt x="6595" y="9466"/>
                </a:lnTo>
                <a:lnTo>
                  <a:pt x="6643" y="9369"/>
                </a:lnTo>
                <a:lnTo>
                  <a:pt x="6692" y="9272"/>
                </a:lnTo>
                <a:lnTo>
                  <a:pt x="6692" y="9223"/>
                </a:lnTo>
                <a:lnTo>
                  <a:pt x="7300" y="9199"/>
                </a:lnTo>
                <a:close/>
                <a:moveTo>
                  <a:pt x="8566" y="9174"/>
                </a:moveTo>
                <a:lnTo>
                  <a:pt x="8347" y="9418"/>
                </a:lnTo>
                <a:lnTo>
                  <a:pt x="8176" y="9661"/>
                </a:lnTo>
                <a:lnTo>
                  <a:pt x="7860" y="10196"/>
                </a:lnTo>
                <a:lnTo>
                  <a:pt x="7836" y="10147"/>
                </a:lnTo>
                <a:lnTo>
                  <a:pt x="7787" y="10050"/>
                </a:lnTo>
                <a:lnTo>
                  <a:pt x="7714" y="9953"/>
                </a:lnTo>
                <a:lnTo>
                  <a:pt x="7617" y="9855"/>
                </a:lnTo>
                <a:lnTo>
                  <a:pt x="7519" y="9782"/>
                </a:lnTo>
                <a:lnTo>
                  <a:pt x="7982" y="9223"/>
                </a:lnTo>
                <a:lnTo>
                  <a:pt x="8030" y="9174"/>
                </a:lnTo>
                <a:close/>
                <a:moveTo>
                  <a:pt x="6765" y="10099"/>
                </a:moveTo>
                <a:lnTo>
                  <a:pt x="6935" y="10172"/>
                </a:lnTo>
                <a:lnTo>
                  <a:pt x="7081" y="10220"/>
                </a:lnTo>
                <a:lnTo>
                  <a:pt x="7227" y="10293"/>
                </a:lnTo>
                <a:lnTo>
                  <a:pt x="7276" y="10366"/>
                </a:lnTo>
                <a:lnTo>
                  <a:pt x="7325" y="10439"/>
                </a:lnTo>
                <a:lnTo>
                  <a:pt x="7373" y="10610"/>
                </a:lnTo>
                <a:lnTo>
                  <a:pt x="7398" y="10780"/>
                </a:lnTo>
                <a:lnTo>
                  <a:pt x="7373" y="10950"/>
                </a:lnTo>
                <a:lnTo>
                  <a:pt x="7325" y="11121"/>
                </a:lnTo>
                <a:lnTo>
                  <a:pt x="7300" y="11242"/>
                </a:lnTo>
                <a:lnTo>
                  <a:pt x="7227" y="11340"/>
                </a:lnTo>
                <a:lnTo>
                  <a:pt x="7154" y="11413"/>
                </a:lnTo>
                <a:lnTo>
                  <a:pt x="7081" y="11510"/>
                </a:lnTo>
                <a:lnTo>
                  <a:pt x="6984" y="11559"/>
                </a:lnTo>
                <a:lnTo>
                  <a:pt x="6887" y="11607"/>
                </a:lnTo>
                <a:lnTo>
                  <a:pt x="6692" y="11680"/>
                </a:lnTo>
                <a:lnTo>
                  <a:pt x="6351" y="11680"/>
                </a:lnTo>
                <a:lnTo>
                  <a:pt x="6254" y="11632"/>
                </a:lnTo>
                <a:lnTo>
                  <a:pt x="6157" y="11607"/>
                </a:lnTo>
                <a:lnTo>
                  <a:pt x="6059" y="11534"/>
                </a:lnTo>
                <a:lnTo>
                  <a:pt x="5986" y="11461"/>
                </a:lnTo>
                <a:lnTo>
                  <a:pt x="5913" y="11364"/>
                </a:lnTo>
                <a:lnTo>
                  <a:pt x="5840" y="11218"/>
                </a:lnTo>
                <a:lnTo>
                  <a:pt x="5816" y="11096"/>
                </a:lnTo>
                <a:lnTo>
                  <a:pt x="5816" y="10950"/>
                </a:lnTo>
                <a:lnTo>
                  <a:pt x="5840" y="10829"/>
                </a:lnTo>
                <a:lnTo>
                  <a:pt x="5889" y="10683"/>
                </a:lnTo>
                <a:lnTo>
                  <a:pt x="5986" y="10585"/>
                </a:lnTo>
                <a:lnTo>
                  <a:pt x="6084" y="10464"/>
                </a:lnTo>
                <a:lnTo>
                  <a:pt x="6181" y="10366"/>
                </a:lnTo>
                <a:lnTo>
                  <a:pt x="6424" y="10220"/>
                </a:lnTo>
                <a:lnTo>
                  <a:pt x="6668" y="10123"/>
                </a:lnTo>
                <a:lnTo>
                  <a:pt x="6741" y="10099"/>
                </a:lnTo>
                <a:close/>
                <a:moveTo>
                  <a:pt x="10926" y="9174"/>
                </a:moveTo>
                <a:lnTo>
                  <a:pt x="10707" y="9539"/>
                </a:lnTo>
                <a:lnTo>
                  <a:pt x="10536" y="9855"/>
                </a:lnTo>
                <a:lnTo>
                  <a:pt x="10244" y="10366"/>
                </a:lnTo>
                <a:lnTo>
                  <a:pt x="9977" y="10877"/>
                </a:lnTo>
                <a:lnTo>
                  <a:pt x="9685" y="11388"/>
                </a:lnTo>
                <a:lnTo>
                  <a:pt x="9393" y="11899"/>
                </a:lnTo>
                <a:lnTo>
                  <a:pt x="9271" y="12118"/>
                </a:lnTo>
                <a:lnTo>
                  <a:pt x="9174" y="12021"/>
                </a:lnTo>
                <a:lnTo>
                  <a:pt x="9101" y="11948"/>
                </a:lnTo>
                <a:lnTo>
                  <a:pt x="8979" y="11899"/>
                </a:lnTo>
                <a:lnTo>
                  <a:pt x="8882" y="11875"/>
                </a:lnTo>
                <a:lnTo>
                  <a:pt x="8760" y="11851"/>
                </a:lnTo>
                <a:lnTo>
                  <a:pt x="8639" y="11851"/>
                </a:lnTo>
                <a:lnTo>
                  <a:pt x="8517" y="11875"/>
                </a:lnTo>
                <a:lnTo>
                  <a:pt x="8420" y="11924"/>
                </a:lnTo>
                <a:lnTo>
                  <a:pt x="8420" y="11924"/>
                </a:lnTo>
                <a:lnTo>
                  <a:pt x="8857" y="11218"/>
                </a:lnTo>
                <a:lnTo>
                  <a:pt x="9320" y="10512"/>
                </a:lnTo>
                <a:lnTo>
                  <a:pt x="9806" y="9831"/>
                </a:lnTo>
                <a:lnTo>
                  <a:pt x="10050" y="9515"/>
                </a:lnTo>
                <a:lnTo>
                  <a:pt x="10317" y="9199"/>
                </a:lnTo>
                <a:lnTo>
                  <a:pt x="10634" y="9199"/>
                </a:lnTo>
                <a:lnTo>
                  <a:pt x="10926" y="9174"/>
                </a:lnTo>
                <a:close/>
                <a:moveTo>
                  <a:pt x="8809" y="12386"/>
                </a:moveTo>
                <a:lnTo>
                  <a:pt x="8833" y="12410"/>
                </a:lnTo>
                <a:lnTo>
                  <a:pt x="8857" y="12459"/>
                </a:lnTo>
                <a:lnTo>
                  <a:pt x="8882" y="12508"/>
                </a:lnTo>
                <a:lnTo>
                  <a:pt x="8882" y="12581"/>
                </a:lnTo>
                <a:lnTo>
                  <a:pt x="8906" y="12654"/>
                </a:lnTo>
                <a:lnTo>
                  <a:pt x="8906" y="12751"/>
                </a:lnTo>
                <a:lnTo>
                  <a:pt x="8882" y="12800"/>
                </a:lnTo>
                <a:lnTo>
                  <a:pt x="8857" y="12897"/>
                </a:lnTo>
                <a:lnTo>
                  <a:pt x="8857" y="12970"/>
                </a:lnTo>
                <a:lnTo>
                  <a:pt x="8809" y="13043"/>
                </a:lnTo>
                <a:lnTo>
                  <a:pt x="8784" y="13092"/>
                </a:lnTo>
                <a:lnTo>
                  <a:pt x="8736" y="13116"/>
                </a:lnTo>
                <a:lnTo>
                  <a:pt x="8711" y="13140"/>
                </a:lnTo>
                <a:lnTo>
                  <a:pt x="8687" y="13140"/>
                </a:lnTo>
                <a:lnTo>
                  <a:pt x="8614" y="13116"/>
                </a:lnTo>
                <a:lnTo>
                  <a:pt x="8517" y="13067"/>
                </a:lnTo>
                <a:lnTo>
                  <a:pt x="8444" y="12970"/>
                </a:lnTo>
                <a:lnTo>
                  <a:pt x="8395" y="12873"/>
                </a:lnTo>
                <a:lnTo>
                  <a:pt x="8395" y="12751"/>
                </a:lnTo>
                <a:lnTo>
                  <a:pt x="8420" y="12629"/>
                </a:lnTo>
                <a:lnTo>
                  <a:pt x="8444" y="12508"/>
                </a:lnTo>
                <a:lnTo>
                  <a:pt x="8614" y="12410"/>
                </a:lnTo>
                <a:lnTo>
                  <a:pt x="8760" y="12386"/>
                </a:lnTo>
                <a:close/>
                <a:moveTo>
                  <a:pt x="7884" y="12702"/>
                </a:moveTo>
                <a:lnTo>
                  <a:pt x="7884" y="12897"/>
                </a:lnTo>
                <a:lnTo>
                  <a:pt x="7909" y="13067"/>
                </a:lnTo>
                <a:lnTo>
                  <a:pt x="7957" y="13189"/>
                </a:lnTo>
                <a:lnTo>
                  <a:pt x="8030" y="13311"/>
                </a:lnTo>
                <a:lnTo>
                  <a:pt x="8128" y="13408"/>
                </a:lnTo>
                <a:lnTo>
                  <a:pt x="8225" y="13481"/>
                </a:lnTo>
                <a:lnTo>
                  <a:pt x="7811" y="13968"/>
                </a:lnTo>
                <a:lnTo>
                  <a:pt x="7568" y="14260"/>
                </a:lnTo>
                <a:lnTo>
                  <a:pt x="7568" y="14065"/>
                </a:lnTo>
                <a:lnTo>
                  <a:pt x="7568" y="13895"/>
                </a:lnTo>
                <a:lnTo>
                  <a:pt x="7544" y="13773"/>
                </a:lnTo>
                <a:lnTo>
                  <a:pt x="7495" y="13676"/>
                </a:lnTo>
                <a:lnTo>
                  <a:pt x="7422" y="13578"/>
                </a:lnTo>
                <a:lnTo>
                  <a:pt x="7349" y="13481"/>
                </a:lnTo>
                <a:lnTo>
                  <a:pt x="7763" y="12873"/>
                </a:lnTo>
                <a:lnTo>
                  <a:pt x="7884" y="12702"/>
                </a:lnTo>
                <a:close/>
                <a:moveTo>
                  <a:pt x="3699" y="9174"/>
                </a:moveTo>
                <a:lnTo>
                  <a:pt x="3869" y="9199"/>
                </a:lnTo>
                <a:lnTo>
                  <a:pt x="4015" y="9223"/>
                </a:lnTo>
                <a:lnTo>
                  <a:pt x="4307" y="9199"/>
                </a:lnTo>
                <a:lnTo>
                  <a:pt x="3310" y="10683"/>
                </a:lnTo>
                <a:lnTo>
                  <a:pt x="2774" y="11437"/>
                </a:lnTo>
                <a:lnTo>
                  <a:pt x="2239" y="12143"/>
                </a:lnTo>
                <a:lnTo>
                  <a:pt x="1996" y="12459"/>
                </a:lnTo>
                <a:lnTo>
                  <a:pt x="1752" y="12775"/>
                </a:lnTo>
                <a:lnTo>
                  <a:pt x="1241" y="13384"/>
                </a:lnTo>
                <a:lnTo>
                  <a:pt x="1071" y="13627"/>
                </a:lnTo>
                <a:lnTo>
                  <a:pt x="876" y="13870"/>
                </a:lnTo>
                <a:lnTo>
                  <a:pt x="731" y="14138"/>
                </a:lnTo>
                <a:lnTo>
                  <a:pt x="682" y="14284"/>
                </a:lnTo>
                <a:lnTo>
                  <a:pt x="633" y="14406"/>
                </a:lnTo>
                <a:lnTo>
                  <a:pt x="585" y="14284"/>
                </a:lnTo>
                <a:lnTo>
                  <a:pt x="536" y="14065"/>
                </a:lnTo>
                <a:lnTo>
                  <a:pt x="512" y="13870"/>
                </a:lnTo>
                <a:lnTo>
                  <a:pt x="560" y="13676"/>
                </a:lnTo>
                <a:lnTo>
                  <a:pt x="633" y="13481"/>
                </a:lnTo>
                <a:lnTo>
                  <a:pt x="706" y="13311"/>
                </a:lnTo>
                <a:lnTo>
                  <a:pt x="779" y="13165"/>
                </a:lnTo>
                <a:lnTo>
                  <a:pt x="779" y="13116"/>
                </a:lnTo>
                <a:lnTo>
                  <a:pt x="949" y="12994"/>
                </a:lnTo>
                <a:lnTo>
                  <a:pt x="1120" y="12848"/>
                </a:lnTo>
                <a:lnTo>
                  <a:pt x="1266" y="12678"/>
                </a:lnTo>
                <a:lnTo>
                  <a:pt x="1412" y="12508"/>
                </a:lnTo>
                <a:lnTo>
                  <a:pt x="1679" y="12118"/>
                </a:lnTo>
                <a:lnTo>
                  <a:pt x="1923" y="11778"/>
                </a:lnTo>
                <a:lnTo>
                  <a:pt x="2288" y="11291"/>
                </a:lnTo>
                <a:lnTo>
                  <a:pt x="2604" y="10780"/>
                </a:lnTo>
                <a:lnTo>
                  <a:pt x="3285" y="9758"/>
                </a:lnTo>
                <a:lnTo>
                  <a:pt x="3699" y="9174"/>
                </a:lnTo>
                <a:close/>
                <a:moveTo>
                  <a:pt x="6984" y="13797"/>
                </a:moveTo>
                <a:lnTo>
                  <a:pt x="7057" y="13846"/>
                </a:lnTo>
                <a:lnTo>
                  <a:pt x="7106" y="13968"/>
                </a:lnTo>
                <a:lnTo>
                  <a:pt x="7130" y="14089"/>
                </a:lnTo>
                <a:lnTo>
                  <a:pt x="7106" y="14211"/>
                </a:lnTo>
                <a:lnTo>
                  <a:pt x="7057" y="14308"/>
                </a:lnTo>
                <a:lnTo>
                  <a:pt x="6984" y="14406"/>
                </a:lnTo>
                <a:lnTo>
                  <a:pt x="6935" y="14430"/>
                </a:lnTo>
                <a:lnTo>
                  <a:pt x="6862" y="14430"/>
                </a:lnTo>
                <a:lnTo>
                  <a:pt x="6692" y="14406"/>
                </a:lnTo>
                <a:lnTo>
                  <a:pt x="6619" y="14381"/>
                </a:lnTo>
                <a:lnTo>
                  <a:pt x="6570" y="14333"/>
                </a:lnTo>
                <a:lnTo>
                  <a:pt x="6546" y="14284"/>
                </a:lnTo>
                <a:lnTo>
                  <a:pt x="6522" y="14211"/>
                </a:lnTo>
                <a:lnTo>
                  <a:pt x="6546" y="14138"/>
                </a:lnTo>
                <a:lnTo>
                  <a:pt x="6595" y="14065"/>
                </a:lnTo>
                <a:lnTo>
                  <a:pt x="6692" y="13919"/>
                </a:lnTo>
                <a:lnTo>
                  <a:pt x="6741" y="13895"/>
                </a:lnTo>
                <a:lnTo>
                  <a:pt x="6814" y="13870"/>
                </a:lnTo>
                <a:lnTo>
                  <a:pt x="6935" y="13846"/>
                </a:lnTo>
                <a:lnTo>
                  <a:pt x="6984" y="13797"/>
                </a:lnTo>
                <a:close/>
                <a:moveTo>
                  <a:pt x="4770" y="9174"/>
                </a:moveTo>
                <a:lnTo>
                  <a:pt x="5281" y="9199"/>
                </a:lnTo>
                <a:lnTo>
                  <a:pt x="5110" y="9393"/>
                </a:lnTo>
                <a:lnTo>
                  <a:pt x="4989" y="9636"/>
                </a:lnTo>
                <a:lnTo>
                  <a:pt x="4745" y="10099"/>
                </a:lnTo>
                <a:lnTo>
                  <a:pt x="4478" y="10561"/>
                </a:lnTo>
                <a:lnTo>
                  <a:pt x="4186" y="11023"/>
                </a:lnTo>
                <a:lnTo>
                  <a:pt x="3869" y="11437"/>
                </a:lnTo>
                <a:lnTo>
                  <a:pt x="3529" y="11851"/>
                </a:lnTo>
                <a:lnTo>
                  <a:pt x="2823" y="12678"/>
                </a:lnTo>
                <a:lnTo>
                  <a:pt x="2117" y="13505"/>
                </a:lnTo>
                <a:lnTo>
                  <a:pt x="1777" y="13846"/>
                </a:lnTo>
                <a:lnTo>
                  <a:pt x="1460" y="14235"/>
                </a:lnTo>
                <a:lnTo>
                  <a:pt x="1144" y="14600"/>
                </a:lnTo>
                <a:lnTo>
                  <a:pt x="998" y="14795"/>
                </a:lnTo>
                <a:lnTo>
                  <a:pt x="876" y="15014"/>
                </a:lnTo>
                <a:lnTo>
                  <a:pt x="779" y="14819"/>
                </a:lnTo>
                <a:lnTo>
                  <a:pt x="706" y="14600"/>
                </a:lnTo>
                <a:lnTo>
                  <a:pt x="925" y="14333"/>
                </a:lnTo>
                <a:lnTo>
                  <a:pt x="1144" y="14041"/>
                </a:lnTo>
                <a:lnTo>
                  <a:pt x="1363" y="13749"/>
                </a:lnTo>
                <a:lnTo>
                  <a:pt x="1582" y="13457"/>
                </a:lnTo>
                <a:lnTo>
                  <a:pt x="2069" y="12897"/>
                </a:lnTo>
                <a:lnTo>
                  <a:pt x="2555" y="12337"/>
                </a:lnTo>
                <a:lnTo>
                  <a:pt x="3091" y="11607"/>
                </a:lnTo>
                <a:lnTo>
                  <a:pt x="3626" y="10853"/>
                </a:lnTo>
                <a:lnTo>
                  <a:pt x="4648" y="9345"/>
                </a:lnTo>
                <a:lnTo>
                  <a:pt x="4697" y="9296"/>
                </a:lnTo>
                <a:lnTo>
                  <a:pt x="4697" y="9272"/>
                </a:lnTo>
                <a:lnTo>
                  <a:pt x="4745" y="9199"/>
                </a:lnTo>
                <a:lnTo>
                  <a:pt x="4770" y="9174"/>
                </a:lnTo>
                <a:close/>
                <a:moveTo>
                  <a:pt x="12094" y="10634"/>
                </a:moveTo>
                <a:lnTo>
                  <a:pt x="12386" y="11072"/>
                </a:lnTo>
                <a:lnTo>
                  <a:pt x="11923" y="11632"/>
                </a:lnTo>
                <a:lnTo>
                  <a:pt x="11461" y="12216"/>
                </a:lnTo>
                <a:lnTo>
                  <a:pt x="10585" y="13359"/>
                </a:lnTo>
                <a:lnTo>
                  <a:pt x="9685" y="14503"/>
                </a:lnTo>
                <a:lnTo>
                  <a:pt x="9295" y="14990"/>
                </a:lnTo>
                <a:lnTo>
                  <a:pt x="9125" y="15257"/>
                </a:lnTo>
                <a:lnTo>
                  <a:pt x="8979" y="15525"/>
                </a:lnTo>
                <a:lnTo>
                  <a:pt x="8152" y="15525"/>
                </a:lnTo>
                <a:lnTo>
                  <a:pt x="8322" y="15379"/>
                </a:lnTo>
                <a:lnTo>
                  <a:pt x="8468" y="15184"/>
                </a:lnTo>
                <a:lnTo>
                  <a:pt x="8736" y="14819"/>
                </a:lnTo>
                <a:lnTo>
                  <a:pt x="9295" y="14065"/>
                </a:lnTo>
                <a:lnTo>
                  <a:pt x="9855" y="13311"/>
                </a:lnTo>
                <a:lnTo>
                  <a:pt x="10098" y="12946"/>
                </a:lnTo>
                <a:lnTo>
                  <a:pt x="10366" y="12605"/>
                </a:lnTo>
                <a:lnTo>
                  <a:pt x="10926" y="11924"/>
                </a:lnTo>
                <a:lnTo>
                  <a:pt x="12094" y="10634"/>
                </a:lnTo>
                <a:close/>
                <a:moveTo>
                  <a:pt x="11364" y="9466"/>
                </a:moveTo>
                <a:lnTo>
                  <a:pt x="11850" y="10220"/>
                </a:lnTo>
                <a:lnTo>
                  <a:pt x="10707" y="11486"/>
                </a:lnTo>
                <a:lnTo>
                  <a:pt x="10171" y="12118"/>
                </a:lnTo>
                <a:lnTo>
                  <a:pt x="9660" y="12800"/>
                </a:lnTo>
                <a:lnTo>
                  <a:pt x="9174" y="13505"/>
                </a:lnTo>
                <a:lnTo>
                  <a:pt x="8711" y="14211"/>
                </a:lnTo>
                <a:lnTo>
                  <a:pt x="8468" y="14503"/>
                </a:lnTo>
                <a:lnTo>
                  <a:pt x="8201" y="14844"/>
                </a:lnTo>
                <a:lnTo>
                  <a:pt x="8079" y="15014"/>
                </a:lnTo>
                <a:lnTo>
                  <a:pt x="7957" y="15184"/>
                </a:lnTo>
                <a:lnTo>
                  <a:pt x="7860" y="15355"/>
                </a:lnTo>
                <a:lnTo>
                  <a:pt x="7811" y="15525"/>
                </a:lnTo>
                <a:lnTo>
                  <a:pt x="6838" y="15549"/>
                </a:lnTo>
                <a:lnTo>
                  <a:pt x="7130" y="15306"/>
                </a:lnTo>
                <a:lnTo>
                  <a:pt x="7422" y="15038"/>
                </a:lnTo>
                <a:lnTo>
                  <a:pt x="7884" y="14503"/>
                </a:lnTo>
                <a:lnTo>
                  <a:pt x="8274" y="14089"/>
                </a:lnTo>
                <a:lnTo>
                  <a:pt x="8639" y="13651"/>
                </a:lnTo>
                <a:lnTo>
                  <a:pt x="8784" y="13651"/>
                </a:lnTo>
                <a:lnTo>
                  <a:pt x="8906" y="13603"/>
                </a:lnTo>
                <a:lnTo>
                  <a:pt x="9028" y="13554"/>
                </a:lnTo>
                <a:lnTo>
                  <a:pt x="9149" y="13457"/>
                </a:lnTo>
                <a:lnTo>
                  <a:pt x="9271" y="13286"/>
                </a:lnTo>
                <a:lnTo>
                  <a:pt x="9368" y="13092"/>
                </a:lnTo>
                <a:lnTo>
                  <a:pt x="9417" y="12873"/>
                </a:lnTo>
                <a:lnTo>
                  <a:pt x="9441" y="12654"/>
                </a:lnTo>
                <a:lnTo>
                  <a:pt x="9514" y="12556"/>
                </a:lnTo>
                <a:lnTo>
                  <a:pt x="9709" y="12289"/>
                </a:lnTo>
                <a:lnTo>
                  <a:pt x="9855" y="12045"/>
                </a:lnTo>
                <a:lnTo>
                  <a:pt x="10171" y="11510"/>
                </a:lnTo>
                <a:lnTo>
                  <a:pt x="10439" y="10975"/>
                </a:lnTo>
                <a:lnTo>
                  <a:pt x="10731" y="10439"/>
                </a:lnTo>
                <a:lnTo>
                  <a:pt x="11047" y="9953"/>
                </a:lnTo>
                <a:lnTo>
                  <a:pt x="11364" y="9466"/>
                </a:lnTo>
                <a:close/>
                <a:moveTo>
                  <a:pt x="12605" y="11437"/>
                </a:moveTo>
                <a:lnTo>
                  <a:pt x="12945" y="11972"/>
                </a:lnTo>
                <a:lnTo>
                  <a:pt x="12678" y="12386"/>
                </a:lnTo>
                <a:lnTo>
                  <a:pt x="12361" y="12800"/>
                </a:lnTo>
                <a:lnTo>
                  <a:pt x="11753" y="13603"/>
                </a:lnTo>
                <a:lnTo>
                  <a:pt x="11583" y="13822"/>
                </a:lnTo>
                <a:lnTo>
                  <a:pt x="11388" y="14065"/>
                </a:lnTo>
                <a:lnTo>
                  <a:pt x="10950" y="14527"/>
                </a:lnTo>
                <a:lnTo>
                  <a:pt x="10755" y="14795"/>
                </a:lnTo>
                <a:lnTo>
                  <a:pt x="10585" y="15038"/>
                </a:lnTo>
                <a:lnTo>
                  <a:pt x="10439" y="15306"/>
                </a:lnTo>
                <a:lnTo>
                  <a:pt x="10317" y="15574"/>
                </a:lnTo>
                <a:lnTo>
                  <a:pt x="9368" y="15549"/>
                </a:lnTo>
                <a:lnTo>
                  <a:pt x="9539" y="15379"/>
                </a:lnTo>
                <a:lnTo>
                  <a:pt x="9685" y="15184"/>
                </a:lnTo>
                <a:lnTo>
                  <a:pt x="9977" y="14795"/>
                </a:lnTo>
                <a:lnTo>
                  <a:pt x="10999" y="13505"/>
                </a:lnTo>
                <a:lnTo>
                  <a:pt x="11802" y="12483"/>
                </a:lnTo>
                <a:lnTo>
                  <a:pt x="12605" y="11437"/>
                </a:lnTo>
                <a:close/>
                <a:moveTo>
                  <a:pt x="5865" y="9199"/>
                </a:moveTo>
                <a:lnTo>
                  <a:pt x="6230" y="9223"/>
                </a:lnTo>
                <a:lnTo>
                  <a:pt x="6084" y="9369"/>
                </a:lnTo>
                <a:lnTo>
                  <a:pt x="5962" y="9539"/>
                </a:lnTo>
                <a:lnTo>
                  <a:pt x="5767" y="9855"/>
                </a:lnTo>
                <a:lnTo>
                  <a:pt x="5548" y="10196"/>
                </a:lnTo>
                <a:lnTo>
                  <a:pt x="5451" y="10318"/>
                </a:lnTo>
                <a:lnTo>
                  <a:pt x="5378" y="10464"/>
                </a:lnTo>
                <a:lnTo>
                  <a:pt x="4891" y="11194"/>
                </a:lnTo>
                <a:lnTo>
                  <a:pt x="4380" y="11924"/>
                </a:lnTo>
                <a:lnTo>
                  <a:pt x="3991" y="12435"/>
                </a:lnTo>
                <a:lnTo>
                  <a:pt x="3577" y="12921"/>
                </a:lnTo>
                <a:lnTo>
                  <a:pt x="2750" y="13895"/>
                </a:lnTo>
                <a:lnTo>
                  <a:pt x="2409" y="14235"/>
                </a:lnTo>
                <a:lnTo>
                  <a:pt x="2069" y="14673"/>
                </a:lnTo>
                <a:lnTo>
                  <a:pt x="1898" y="14917"/>
                </a:lnTo>
                <a:lnTo>
                  <a:pt x="1752" y="15136"/>
                </a:lnTo>
                <a:lnTo>
                  <a:pt x="1655" y="15379"/>
                </a:lnTo>
                <a:lnTo>
                  <a:pt x="1631" y="15476"/>
                </a:lnTo>
                <a:lnTo>
                  <a:pt x="1631" y="15598"/>
                </a:lnTo>
                <a:lnTo>
                  <a:pt x="1363" y="15501"/>
                </a:lnTo>
                <a:lnTo>
                  <a:pt x="1266" y="15452"/>
                </a:lnTo>
                <a:lnTo>
                  <a:pt x="1193" y="15403"/>
                </a:lnTo>
                <a:lnTo>
                  <a:pt x="1047" y="15233"/>
                </a:lnTo>
                <a:lnTo>
                  <a:pt x="1217" y="15111"/>
                </a:lnTo>
                <a:lnTo>
                  <a:pt x="1387" y="14965"/>
                </a:lnTo>
                <a:lnTo>
                  <a:pt x="1704" y="14625"/>
                </a:lnTo>
                <a:lnTo>
                  <a:pt x="2263" y="13943"/>
                </a:lnTo>
                <a:lnTo>
                  <a:pt x="2993" y="13092"/>
                </a:lnTo>
                <a:lnTo>
                  <a:pt x="3723" y="12264"/>
                </a:lnTo>
                <a:lnTo>
                  <a:pt x="4040" y="11924"/>
                </a:lnTo>
                <a:lnTo>
                  <a:pt x="4332" y="11559"/>
                </a:lnTo>
                <a:lnTo>
                  <a:pt x="4599" y="11169"/>
                </a:lnTo>
                <a:lnTo>
                  <a:pt x="4867" y="10756"/>
                </a:lnTo>
                <a:lnTo>
                  <a:pt x="5086" y="10366"/>
                </a:lnTo>
                <a:lnTo>
                  <a:pt x="5281" y="9953"/>
                </a:lnTo>
                <a:lnTo>
                  <a:pt x="5402" y="9734"/>
                </a:lnTo>
                <a:lnTo>
                  <a:pt x="5524" y="9563"/>
                </a:lnTo>
                <a:lnTo>
                  <a:pt x="5670" y="9369"/>
                </a:lnTo>
                <a:lnTo>
                  <a:pt x="5840" y="9223"/>
                </a:lnTo>
                <a:lnTo>
                  <a:pt x="5865" y="9199"/>
                </a:lnTo>
                <a:close/>
                <a:moveTo>
                  <a:pt x="6351" y="14746"/>
                </a:moveTo>
                <a:lnTo>
                  <a:pt x="6497" y="14819"/>
                </a:lnTo>
                <a:lnTo>
                  <a:pt x="6643" y="14868"/>
                </a:lnTo>
                <a:lnTo>
                  <a:pt x="6814" y="14892"/>
                </a:lnTo>
                <a:lnTo>
                  <a:pt x="6984" y="14868"/>
                </a:lnTo>
                <a:lnTo>
                  <a:pt x="6911" y="14941"/>
                </a:lnTo>
                <a:lnTo>
                  <a:pt x="6619" y="15233"/>
                </a:lnTo>
                <a:lnTo>
                  <a:pt x="6497" y="15379"/>
                </a:lnTo>
                <a:lnTo>
                  <a:pt x="6376" y="15549"/>
                </a:lnTo>
                <a:lnTo>
                  <a:pt x="5475" y="15598"/>
                </a:lnTo>
                <a:lnTo>
                  <a:pt x="5719" y="15403"/>
                </a:lnTo>
                <a:lnTo>
                  <a:pt x="5938" y="15184"/>
                </a:lnTo>
                <a:lnTo>
                  <a:pt x="6351" y="14746"/>
                </a:lnTo>
                <a:close/>
                <a:moveTo>
                  <a:pt x="13164" y="12264"/>
                </a:moveTo>
                <a:lnTo>
                  <a:pt x="13432" y="12605"/>
                </a:lnTo>
                <a:lnTo>
                  <a:pt x="13189" y="12873"/>
                </a:lnTo>
                <a:lnTo>
                  <a:pt x="12994" y="13189"/>
                </a:lnTo>
                <a:lnTo>
                  <a:pt x="12629" y="13797"/>
                </a:lnTo>
                <a:lnTo>
                  <a:pt x="12361" y="14235"/>
                </a:lnTo>
                <a:lnTo>
                  <a:pt x="12069" y="14673"/>
                </a:lnTo>
                <a:lnTo>
                  <a:pt x="11777" y="15136"/>
                </a:lnTo>
                <a:lnTo>
                  <a:pt x="11656" y="15355"/>
                </a:lnTo>
                <a:lnTo>
                  <a:pt x="11534" y="15598"/>
                </a:lnTo>
                <a:lnTo>
                  <a:pt x="10828" y="15598"/>
                </a:lnTo>
                <a:lnTo>
                  <a:pt x="10609" y="15574"/>
                </a:lnTo>
                <a:lnTo>
                  <a:pt x="10901" y="15209"/>
                </a:lnTo>
                <a:lnTo>
                  <a:pt x="11169" y="14844"/>
                </a:lnTo>
                <a:lnTo>
                  <a:pt x="11558" y="14357"/>
                </a:lnTo>
                <a:lnTo>
                  <a:pt x="11923" y="13895"/>
                </a:lnTo>
                <a:lnTo>
                  <a:pt x="12556" y="13092"/>
                </a:lnTo>
                <a:lnTo>
                  <a:pt x="12872" y="12702"/>
                </a:lnTo>
                <a:lnTo>
                  <a:pt x="13164" y="12264"/>
                </a:lnTo>
                <a:close/>
                <a:moveTo>
                  <a:pt x="9344" y="9150"/>
                </a:moveTo>
                <a:lnTo>
                  <a:pt x="9782" y="9174"/>
                </a:lnTo>
                <a:lnTo>
                  <a:pt x="9490" y="9539"/>
                </a:lnTo>
                <a:lnTo>
                  <a:pt x="9222" y="9928"/>
                </a:lnTo>
                <a:lnTo>
                  <a:pt x="8711" y="10707"/>
                </a:lnTo>
                <a:lnTo>
                  <a:pt x="8201" y="11510"/>
                </a:lnTo>
                <a:lnTo>
                  <a:pt x="7957" y="11899"/>
                </a:lnTo>
                <a:lnTo>
                  <a:pt x="7690" y="12289"/>
                </a:lnTo>
                <a:lnTo>
                  <a:pt x="6935" y="13311"/>
                </a:lnTo>
                <a:lnTo>
                  <a:pt x="6789" y="13335"/>
                </a:lnTo>
                <a:lnTo>
                  <a:pt x="6668" y="13384"/>
                </a:lnTo>
                <a:lnTo>
                  <a:pt x="6595" y="13432"/>
                </a:lnTo>
                <a:lnTo>
                  <a:pt x="6570" y="13505"/>
                </a:lnTo>
                <a:lnTo>
                  <a:pt x="6473" y="13554"/>
                </a:lnTo>
                <a:lnTo>
                  <a:pt x="6351" y="13651"/>
                </a:lnTo>
                <a:lnTo>
                  <a:pt x="6230" y="13773"/>
                </a:lnTo>
                <a:lnTo>
                  <a:pt x="6157" y="13943"/>
                </a:lnTo>
                <a:lnTo>
                  <a:pt x="6108" y="14089"/>
                </a:lnTo>
                <a:lnTo>
                  <a:pt x="6084" y="14260"/>
                </a:lnTo>
                <a:lnTo>
                  <a:pt x="6108" y="14406"/>
                </a:lnTo>
                <a:lnTo>
                  <a:pt x="5548" y="14990"/>
                </a:lnTo>
                <a:lnTo>
                  <a:pt x="5281" y="15306"/>
                </a:lnTo>
                <a:lnTo>
                  <a:pt x="5037" y="15598"/>
                </a:lnTo>
                <a:lnTo>
                  <a:pt x="4697" y="15622"/>
                </a:lnTo>
                <a:lnTo>
                  <a:pt x="4113" y="15647"/>
                </a:lnTo>
                <a:lnTo>
                  <a:pt x="4356" y="15452"/>
                </a:lnTo>
                <a:lnTo>
                  <a:pt x="4575" y="15233"/>
                </a:lnTo>
                <a:lnTo>
                  <a:pt x="4770" y="15014"/>
                </a:lnTo>
                <a:lnTo>
                  <a:pt x="4940" y="14795"/>
                </a:lnTo>
                <a:lnTo>
                  <a:pt x="5256" y="14333"/>
                </a:lnTo>
                <a:lnTo>
                  <a:pt x="5548" y="13870"/>
                </a:lnTo>
                <a:lnTo>
                  <a:pt x="5840" y="13408"/>
                </a:lnTo>
                <a:lnTo>
                  <a:pt x="6132" y="12946"/>
                </a:lnTo>
                <a:lnTo>
                  <a:pt x="6400" y="12605"/>
                </a:lnTo>
                <a:lnTo>
                  <a:pt x="6692" y="12264"/>
                </a:lnTo>
                <a:lnTo>
                  <a:pt x="6887" y="12216"/>
                </a:lnTo>
                <a:lnTo>
                  <a:pt x="7057" y="12167"/>
                </a:lnTo>
                <a:lnTo>
                  <a:pt x="7227" y="12070"/>
                </a:lnTo>
                <a:lnTo>
                  <a:pt x="7398" y="11972"/>
                </a:lnTo>
                <a:lnTo>
                  <a:pt x="7544" y="11851"/>
                </a:lnTo>
                <a:lnTo>
                  <a:pt x="7665" y="11705"/>
                </a:lnTo>
                <a:lnTo>
                  <a:pt x="7787" y="11534"/>
                </a:lnTo>
                <a:lnTo>
                  <a:pt x="7884" y="11340"/>
                </a:lnTo>
                <a:lnTo>
                  <a:pt x="7933" y="11145"/>
                </a:lnTo>
                <a:lnTo>
                  <a:pt x="7982" y="10902"/>
                </a:lnTo>
                <a:lnTo>
                  <a:pt x="8249" y="10488"/>
                </a:lnTo>
                <a:lnTo>
                  <a:pt x="8493" y="10074"/>
                </a:lnTo>
                <a:lnTo>
                  <a:pt x="8760" y="9661"/>
                </a:lnTo>
                <a:lnTo>
                  <a:pt x="9052" y="9247"/>
                </a:lnTo>
                <a:lnTo>
                  <a:pt x="9101" y="9150"/>
                </a:lnTo>
                <a:close/>
                <a:moveTo>
                  <a:pt x="13700" y="12946"/>
                </a:moveTo>
                <a:lnTo>
                  <a:pt x="13797" y="13067"/>
                </a:lnTo>
                <a:lnTo>
                  <a:pt x="14065" y="13384"/>
                </a:lnTo>
                <a:lnTo>
                  <a:pt x="13967" y="13481"/>
                </a:lnTo>
                <a:lnTo>
                  <a:pt x="13870" y="13603"/>
                </a:lnTo>
                <a:lnTo>
                  <a:pt x="13724" y="13895"/>
                </a:lnTo>
                <a:lnTo>
                  <a:pt x="13578" y="14187"/>
                </a:lnTo>
                <a:lnTo>
                  <a:pt x="13432" y="14430"/>
                </a:lnTo>
                <a:lnTo>
                  <a:pt x="13213" y="14771"/>
                </a:lnTo>
                <a:lnTo>
                  <a:pt x="12970" y="15063"/>
                </a:lnTo>
                <a:lnTo>
                  <a:pt x="12483" y="15647"/>
                </a:lnTo>
                <a:lnTo>
                  <a:pt x="12240" y="15622"/>
                </a:lnTo>
                <a:lnTo>
                  <a:pt x="12021" y="15647"/>
                </a:lnTo>
                <a:lnTo>
                  <a:pt x="11923" y="15622"/>
                </a:lnTo>
                <a:lnTo>
                  <a:pt x="12045" y="15476"/>
                </a:lnTo>
                <a:lnTo>
                  <a:pt x="12191" y="15330"/>
                </a:lnTo>
                <a:lnTo>
                  <a:pt x="12410" y="14990"/>
                </a:lnTo>
                <a:lnTo>
                  <a:pt x="12824" y="14284"/>
                </a:lnTo>
                <a:lnTo>
                  <a:pt x="13335" y="13457"/>
                </a:lnTo>
                <a:lnTo>
                  <a:pt x="13700" y="12946"/>
                </a:lnTo>
                <a:close/>
                <a:moveTo>
                  <a:pt x="14284" y="13870"/>
                </a:moveTo>
                <a:lnTo>
                  <a:pt x="14284" y="14016"/>
                </a:lnTo>
                <a:lnTo>
                  <a:pt x="14284" y="14162"/>
                </a:lnTo>
                <a:lnTo>
                  <a:pt x="14259" y="14333"/>
                </a:lnTo>
                <a:lnTo>
                  <a:pt x="14186" y="14527"/>
                </a:lnTo>
                <a:lnTo>
                  <a:pt x="14065" y="14771"/>
                </a:lnTo>
                <a:lnTo>
                  <a:pt x="13919" y="15063"/>
                </a:lnTo>
                <a:lnTo>
                  <a:pt x="13724" y="15306"/>
                </a:lnTo>
                <a:lnTo>
                  <a:pt x="13627" y="15428"/>
                </a:lnTo>
                <a:lnTo>
                  <a:pt x="13529" y="15501"/>
                </a:lnTo>
                <a:lnTo>
                  <a:pt x="13408" y="15574"/>
                </a:lnTo>
                <a:lnTo>
                  <a:pt x="13286" y="15622"/>
                </a:lnTo>
                <a:lnTo>
                  <a:pt x="13164" y="15647"/>
                </a:lnTo>
                <a:lnTo>
                  <a:pt x="13018" y="15647"/>
                </a:lnTo>
                <a:lnTo>
                  <a:pt x="13189" y="15476"/>
                </a:lnTo>
                <a:lnTo>
                  <a:pt x="13359" y="15257"/>
                </a:lnTo>
                <a:lnTo>
                  <a:pt x="13651" y="14868"/>
                </a:lnTo>
                <a:lnTo>
                  <a:pt x="13967" y="14381"/>
                </a:lnTo>
                <a:lnTo>
                  <a:pt x="14138" y="14138"/>
                </a:lnTo>
                <a:lnTo>
                  <a:pt x="14284" y="13870"/>
                </a:lnTo>
                <a:close/>
                <a:moveTo>
                  <a:pt x="5865" y="12094"/>
                </a:moveTo>
                <a:lnTo>
                  <a:pt x="5986" y="12167"/>
                </a:lnTo>
                <a:lnTo>
                  <a:pt x="6108" y="12216"/>
                </a:lnTo>
                <a:lnTo>
                  <a:pt x="5962" y="12386"/>
                </a:lnTo>
                <a:lnTo>
                  <a:pt x="5670" y="12800"/>
                </a:lnTo>
                <a:lnTo>
                  <a:pt x="5402" y="13238"/>
                </a:lnTo>
                <a:lnTo>
                  <a:pt x="4867" y="14114"/>
                </a:lnTo>
                <a:lnTo>
                  <a:pt x="4526" y="14600"/>
                </a:lnTo>
                <a:lnTo>
                  <a:pt x="4356" y="14819"/>
                </a:lnTo>
                <a:lnTo>
                  <a:pt x="4161" y="15038"/>
                </a:lnTo>
                <a:lnTo>
                  <a:pt x="4015" y="15209"/>
                </a:lnTo>
                <a:lnTo>
                  <a:pt x="3845" y="15355"/>
                </a:lnTo>
                <a:lnTo>
                  <a:pt x="3675" y="15525"/>
                </a:lnTo>
                <a:lnTo>
                  <a:pt x="3529" y="15671"/>
                </a:lnTo>
                <a:lnTo>
                  <a:pt x="2847" y="15695"/>
                </a:lnTo>
                <a:lnTo>
                  <a:pt x="2847" y="15695"/>
                </a:lnTo>
                <a:lnTo>
                  <a:pt x="3018" y="15501"/>
                </a:lnTo>
                <a:lnTo>
                  <a:pt x="3796" y="14625"/>
                </a:lnTo>
                <a:lnTo>
                  <a:pt x="4575" y="13797"/>
                </a:lnTo>
                <a:lnTo>
                  <a:pt x="4940" y="13359"/>
                </a:lnTo>
                <a:lnTo>
                  <a:pt x="5281" y="12921"/>
                </a:lnTo>
                <a:lnTo>
                  <a:pt x="5865" y="12094"/>
                </a:lnTo>
                <a:close/>
                <a:moveTo>
                  <a:pt x="5281" y="11364"/>
                </a:moveTo>
                <a:lnTo>
                  <a:pt x="5378" y="11607"/>
                </a:lnTo>
                <a:lnTo>
                  <a:pt x="5451" y="11729"/>
                </a:lnTo>
                <a:lnTo>
                  <a:pt x="5548" y="11851"/>
                </a:lnTo>
                <a:lnTo>
                  <a:pt x="5232" y="12289"/>
                </a:lnTo>
                <a:lnTo>
                  <a:pt x="4867" y="12800"/>
                </a:lnTo>
                <a:lnTo>
                  <a:pt x="4478" y="13286"/>
                </a:lnTo>
                <a:lnTo>
                  <a:pt x="3650" y="14211"/>
                </a:lnTo>
                <a:lnTo>
                  <a:pt x="3334" y="14576"/>
                </a:lnTo>
                <a:lnTo>
                  <a:pt x="2993" y="14941"/>
                </a:lnTo>
                <a:lnTo>
                  <a:pt x="2750" y="15330"/>
                </a:lnTo>
                <a:lnTo>
                  <a:pt x="2507" y="15720"/>
                </a:lnTo>
                <a:lnTo>
                  <a:pt x="2166" y="15695"/>
                </a:lnTo>
                <a:lnTo>
                  <a:pt x="1825" y="15647"/>
                </a:lnTo>
                <a:lnTo>
                  <a:pt x="1947" y="15525"/>
                </a:lnTo>
                <a:lnTo>
                  <a:pt x="2044" y="15403"/>
                </a:lnTo>
                <a:lnTo>
                  <a:pt x="2239" y="15111"/>
                </a:lnTo>
                <a:lnTo>
                  <a:pt x="2604" y="14625"/>
                </a:lnTo>
                <a:lnTo>
                  <a:pt x="3018" y="14162"/>
                </a:lnTo>
                <a:lnTo>
                  <a:pt x="3748" y="13311"/>
                </a:lnTo>
                <a:lnTo>
                  <a:pt x="4113" y="12897"/>
                </a:lnTo>
                <a:lnTo>
                  <a:pt x="4478" y="12459"/>
                </a:lnTo>
                <a:lnTo>
                  <a:pt x="4867" y="11924"/>
                </a:lnTo>
                <a:lnTo>
                  <a:pt x="5281" y="11364"/>
                </a:lnTo>
                <a:close/>
                <a:moveTo>
                  <a:pt x="5500" y="1"/>
                </a:moveTo>
                <a:lnTo>
                  <a:pt x="5086" y="50"/>
                </a:lnTo>
                <a:lnTo>
                  <a:pt x="4916" y="98"/>
                </a:lnTo>
                <a:lnTo>
                  <a:pt x="4721" y="147"/>
                </a:lnTo>
                <a:lnTo>
                  <a:pt x="4551" y="220"/>
                </a:lnTo>
                <a:lnTo>
                  <a:pt x="4405" y="293"/>
                </a:lnTo>
                <a:lnTo>
                  <a:pt x="4259" y="415"/>
                </a:lnTo>
                <a:lnTo>
                  <a:pt x="4137" y="512"/>
                </a:lnTo>
                <a:lnTo>
                  <a:pt x="4040" y="658"/>
                </a:lnTo>
                <a:lnTo>
                  <a:pt x="3991" y="828"/>
                </a:lnTo>
                <a:lnTo>
                  <a:pt x="3942" y="1072"/>
                </a:lnTo>
                <a:lnTo>
                  <a:pt x="3942" y="1388"/>
                </a:lnTo>
                <a:lnTo>
                  <a:pt x="3967" y="1704"/>
                </a:lnTo>
                <a:lnTo>
                  <a:pt x="4064" y="2020"/>
                </a:lnTo>
                <a:lnTo>
                  <a:pt x="4210" y="2288"/>
                </a:lnTo>
                <a:lnTo>
                  <a:pt x="4283" y="2434"/>
                </a:lnTo>
                <a:lnTo>
                  <a:pt x="4380" y="2556"/>
                </a:lnTo>
                <a:lnTo>
                  <a:pt x="4502" y="2653"/>
                </a:lnTo>
                <a:lnTo>
                  <a:pt x="4599" y="2726"/>
                </a:lnTo>
                <a:lnTo>
                  <a:pt x="4745" y="2799"/>
                </a:lnTo>
                <a:lnTo>
                  <a:pt x="4867" y="2823"/>
                </a:lnTo>
                <a:lnTo>
                  <a:pt x="4891" y="3213"/>
                </a:lnTo>
                <a:lnTo>
                  <a:pt x="4891" y="3578"/>
                </a:lnTo>
                <a:lnTo>
                  <a:pt x="4843" y="4332"/>
                </a:lnTo>
                <a:lnTo>
                  <a:pt x="4843" y="4965"/>
                </a:lnTo>
                <a:lnTo>
                  <a:pt x="4843" y="5622"/>
                </a:lnTo>
                <a:lnTo>
                  <a:pt x="4843" y="5914"/>
                </a:lnTo>
                <a:lnTo>
                  <a:pt x="4818" y="6206"/>
                </a:lnTo>
                <a:lnTo>
                  <a:pt x="4794" y="6473"/>
                </a:lnTo>
                <a:lnTo>
                  <a:pt x="4818" y="6619"/>
                </a:lnTo>
                <a:lnTo>
                  <a:pt x="4843" y="6765"/>
                </a:lnTo>
                <a:lnTo>
                  <a:pt x="4697" y="6911"/>
                </a:lnTo>
                <a:lnTo>
                  <a:pt x="4551" y="7082"/>
                </a:lnTo>
                <a:lnTo>
                  <a:pt x="4332" y="7447"/>
                </a:lnTo>
                <a:lnTo>
                  <a:pt x="3723" y="8250"/>
                </a:lnTo>
                <a:lnTo>
                  <a:pt x="3115" y="9077"/>
                </a:lnTo>
                <a:lnTo>
                  <a:pt x="2434" y="10074"/>
                </a:lnTo>
                <a:lnTo>
                  <a:pt x="1728" y="11072"/>
                </a:lnTo>
                <a:lnTo>
                  <a:pt x="1047" y="12045"/>
                </a:lnTo>
                <a:lnTo>
                  <a:pt x="706" y="12483"/>
                </a:lnTo>
                <a:lnTo>
                  <a:pt x="560" y="12702"/>
                </a:lnTo>
                <a:lnTo>
                  <a:pt x="487" y="12824"/>
                </a:lnTo>
                <a:lnTo>
                  <a:pt x="463" y="12946"/>
                </a:lnTo>
                <a:lnTo>
                  <a:pt x="366" y="13043"/>
                </a:lnTo>
                <a:lnTo>
                  <a:pt x="293" y="13116"/>
                </a:lnTo>
                <a:lnTo>
                  <a:pt x="147" y="13335"/>
                </a:lnTo>
                <a:lnTo>
                  <a:pt x="74" y="13578"/>
                </a:lnTo>
                <a:lnTo>
                  <a:pt x="1" y="13773"/>
                </a:lnTo>
                <a:lnTo>
                  <a:pt x="1" y="13968"/>
                </a:lnTo>
                <a:lnTo>
                  <a:pt x="25" y="14138"/>
                </a:lnTo>
                <a:lnTo>
                  <a:pt x="49" y="14333"/>
                </a:lnTo>
                <a:lnTo>
                  <a:pt x="122" y="14503"/>
                </a:lnTo>
                <a:lnTo>
                  <a:pt x="268" y="14868"/>
                </a:lnTo>
                <a:lnTo>
                  <a:pt x="414" y="15184"/>
                </a:lnTo>
                <a:lnTo>
                  <a:pt x="512" y="15355"/>
                </a:lnTo>
                <a:lnTo>
                  <a:pt x="633" y="15501"/>
                </a:lnTo>
                <a:lnTo>
                  <a:pt x="755" y="15647"/>
                </a:lnTo>
                <a:lnTo>
                  <a:pt x="876" y="15744"/>
                </a:lnTo>
                <a:lnTo>
                  <a:pt x="998" y="15841"/>
                </a:lnTo>
                <a:lnTo>
                  <a:pt x="1144" y="15939"/>
                </a:lnTo>
                <a:lnTo>
                  <a:pt x="1290" y="15987"/>
                </a:lnTo>
                <a:lnTo>
                  <a:pt x="1460" y="16060"/>
                </a:lnTo>
                <a:lnTo>
                  <a:pt x="1777" y="16133"/>
                </a:lnTo>
                <a:lnTo>
                  <a:pt x="2117" y="16182"/>
                </a:lnTo>
                <a:lnTo>
                  <a:pt x="2482" y="16182"/>
                </a:lnTo>
                <a:lnTo>
                  <a:pt x="2847" y="16158"/>
                </a:lnTo>
                <a:lnTo>
                  <a:pt x="5208" y="16060"/>
                </a:lnTo>
                <a:lnTo>
                  <a:pt x="6400" y="16012"/>
                </a:lnTo>
                <a:lnTo>
                  <a:pt x="7568" y="15987"/>
                </a:lnTo>
                <a:lnTo>
                  <a:pt x="8711" y="15987"/>
                </a:lnTo>
                <a:lnTo>
                  <a:pt x="9879" y="16036"/>
                </a:lnTo>
                <a:lnTo>
                  <a:pt x="10828" y="16036"/>
                </a:lnTo>
                <a:lnTo>
                  <a:pt x="11339" y="16060"/>
                </a:lnTo>
                <a:lnTo>
                  <a:pt x="11826" y="16109"/>
                </a:lnTo>
                <a:lnTo>
                  <a:pt x="11850" y="16158"/>
                </a:lnTo>
                <a:lnTo>
                  <a:pt x="11899" y="16182"/>
                </a:lnTo>
                <a:lnTo>
                  <a:pt x="11972" y="16206"/>
                </a:lnTo>
                <a:lnTo>
                  <a:pt x="12045" y="16206"/>
                </a:lnTo>
                <a:lnTo>
                  <a:pt x="12459" y="16182"/>
                </a:lnTo>
                <a:lnTo>
                  <a:pt x="13067" y="16182"/>
                </a:lnTo>
                <a:lnTo>
                  <a:pt x="13262" y="16158"/>
                </a:lnTo>
                <a:lnTo>
                  <a:pt x="13456" y="16109"/>
                </a:lnTo>
                <a:lnTo>
                  <a:pt x="13651" y="16060"/>
                </a:lnTo>
                <a:lnTo>
                  <a:pt x="13773" y="15987"/>
                </a:lnTo>
                <a:lnTo>
                  <a:pt x="13870" y="15914"/>
                </a:lnTo>
                <a:lnTo>
                  <a:pt x="14065" y="15744"/>
                </a:lnTo>
                <a:lnTo>
                  <a:pt x="14211" y="15549"/>
                </a:lnTo>
                <a:lnTo>
                  <a:pt x="14357" y="15330"/>
                </a:lnTo>
                <a:lnTo>
                  <a:pt x="14527" y="14990"/>
                </a:lnTo>
                <a:lnTo>
                  <a:pt x="14697" y="14673"/>
                </a:lnTo>
                <a:lnTo>
                  <a:pt x="14770" y="14503"/>
                </a:lnTo>
                <a:lnTo>
                  <a:pt x="14795" y="14308"/>
                </a:lnTo>
                <a:lnTo>
                  <a:pt x="14843" y="14138"/>
                </a:lnTo>
                <a:lnTo>
                  <a:pt x="14843" y="13943"/>
                </a:lnTo>
                <a:lnTo>
                  <a:pt x="14819" y="13749"/>
                </a:lnTo>
                <a:lnTo>
                  <a:pt x="14770" y="13578"/>
                </a:lnTo>
                <a:lnTo>
                  <a:pt x="14697" y="13408"/>
                </a:lnTo>
                <a:lnTo>
                  <a:pt x="14624" y="13262"/>
                </a:lnTo>
                <a:lnTo>
                  <a:pt x="14405" y="12970"/>
                </a:lnTo>
                <a:lnTo>
                  <a:pt x="14162" y="12702"/>
                </a:lnTo>
                <a:lnTo>
                  <a:pt x="13773" y="12240"/>
                </a:lnTo>
                <a:lnTo>
                  <a:pt x="13408" y="11753"/>
                </a:lnTo>
                <a:lnTo>
                  <a:pt x="13408" y="11705"/>
                </a:lnTo>
                <a:lnTo>
                  <a:pt x="13359" y="11680"/>
                </a:lnTo>
                <a:lnTo>
                  <a:pt x="13018" y="11145"/>
                </a:lnTo>
                <a:lnTo>
                  <a:pt x="12702" y="10610"/>
                </a:lnTo>
                <a:lnTo>
                  <a:pt x="12410" y="10074"/>
                </a:lnTo>
                <a:lnTo>
                  <a:pt x="12094" y="9563"/>
                </a:lnTo>
                <a:lnTo>
                  <a:pt x="11534" y="8736"/>
                </a:lnTo>
                <a:lnTo>
                  <a:pt x="10974" y="7909"/>
                </a:lnTo>
                <a:lnTo>
                  <a:pt x="10755" y="7593"/>
                </a:lnTo>
                <a:lnTo>
                  <a:pt x="10536" y="7276"/>
                </a:lnTo>
                <a:lnTo>
                  <a:pt x="10415" y="7130"/>
                </a:lnTo>
                <a:lnTo>
                  <a:pt x="10293" y="6984"/>
                </a:lnTo>
                <a:lnTo>
                  <a:pt x="10147" y="6863"/>
                </a:lnTo>
                <a:lnTo>
                  <a:pt x="10001" y="6765"/>
                </a:lnTo>
                <a:lnTo>
                  <a:pt x="10074" y="6595"/>
                </a:lnTo>
                <a:lnTo>
                  <a:pt x="10123" y="6400"/>
                </a:lnTo>
                <a:lnTo>
                  <a:pt x="10147" y="6206"/>
                </a:lnTo>
                <a:lnTo>
                  <a:pt x="10171" y="5987"/>
                </a:lnTo>
                <a:lnTo>
                  <a:pt x="10171" y="5573"/>
                </a:lnTo>
                <a:lnTo>
                  <a:pt x="10147" y="5184"/>
                </a:lnTo>
                <a:lnTo>
                  <a:pt x="10147" y="4016"/>
                </a:lnTo>
                <a:lnTo>
                  <a:pt x="10147" y="3724"/>
                </a:lnTo>
                <a:lnTo>
                  <a:pt x="10123" y="3432"/>
                </a:lnTo>
                <a:lnTo>
                  <a:pt x="10074" y="3140"/>
                </a:lnTo>
                <a:lnTo>
                  <a:pt x="10025" y="2848"/>
                </a:lnTo>
                <a:lnTo>
                  <a:pt x="10317" y="2580"/>
                </a:lnTo>
                <a:lnTo>
                  <a:pt x="10609" y="2288"/>
                </a:lnTo>
                <a:lnTo>
                  <a:pt x="10755" y="2142"/>
                </a:lnTo>
                <a:lnTo>
                  <a:pt x="10877" y="1996"/>
                </a:lnTo>
                <a:lnTo>
                  <a:pt x="10974" y="1826"/>
                </a:lnTo>
                <a:lnTo>
                  <a:pt x="11072" y="1631"/>
                </a:lnTo>
                <a:lnTo>
                  <a:pt x="11096" y="1436"/>
                </a:lnTo>
                <a:lnTo>
                  <a:pt x="11096" y="1266"/>
                </a:lnTo>
                <a:lnTo>
                  <a:pt x="11047" y="1096"/>
                </a:lnTo>
                <a:lnTo>
                  <a:pt x="10974" y="950"/>
                </a:lnTo>
                <a:lnTo>
                  <a:pt x="10877" y="804"/>
                </a:lnTo>
                <a:lnTo>
                  <a:pt x="10755" y="682"/>
                </a:lnTo>
                <a:lnTo>
                  <a:pt x="10609" y="561"/>
                </a:lnTo>
                <a:lnTo>
                  <a:pt x="10463" y="463"/>
                </a:lnTo>
                <a:lnTo>
                  <a:pt x="10269" y="366"/>
                </a:lnTo>
                <a:lnTo>
                  <a:pt x="10074" y="293"/>
                </a:lnTo>
                <a:lnTo>
                  <a:pt x="9855" y="244"/>
                </a:lnTo>
                <a:lnTo>
                  <a:pt x="9636" y="196"/>
                </a:lnTo>
                <a:lnTo>
                  <a:pt x="9198" y="171"/>
                </a:lnTo>
                <a:lnTo>
                  <a:pt x="8784" y="147"/>
                </a:lnTo>
                <a:lnTo>
                  <a:pt x="7665" y="123"/>
                </a:lnTo>
                <a:lnTo>
                  <a:pt x="7106" y="98"/>
                </a:lnTo>
                <a:lnTo>
                  <a:pt x="6546" y="50"/>
                </a:lnTo>
                <a:lnTo>
                  <a:pt x="62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1"/>
          <p:cNvSpPr/>
          <p:nvPr/>
        </p:nvSpPr>
        <p:spPr>
          <a:xfrm>
            <a:off x="1335889" y="2189962"/>
            <a:ext cx="274423" cy="276086"/>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1"/>
          <p:cNvSpPr/>
          <p:nvPr/>
        </p:nvSpPr>
        <p:spPr>
          <a:xfrm>
            <a:off x="1807108" y="2189962"/>
            <a:ext cx="274406" cy="276086"/>
          </a:xfrm>
          <a:custGeom>
            <a:avLst/>
            <a:gdLst/>
            <a:ahLst/>
            <a:cxnLst/>
            <a:rect l="l" t="t" r="r" b="b"/>
            <a:pathLst>
              <a:path w="15841" h="15938" extrusionOk="0">
                <a:moveTo>
                  <a:pt x="4502" y="7470"/>
                </a:moveTo>
                <a:lnTo>
                  <a:pt x="4575" y="7495"/>
                </a:lnTo>
                <a:lnTo>
                  <a:pt x="4648" y="7543"/>
                </a:lnTo>
                <a:lnTo>
                  <a:pt x="4696" y="7616"/>
                </a:lnTo>
                <a:lnTo>
                  <a:pt x="4721" y="7714"/>
                </a:lnTo>
                <a:lnTo>
                  <a:pt x="4721" y="7787"/>
                </a:lnTo>
                <a:lnTo>
                  <a:pt x="4696" y="7908"/>
                </a:lnTo>
                <a:lnTo>
                  <a:pt x="4623" y="7981"/>
                </a:lnTo>
                <a:lnTo>
                  <a:pt x="4550" y="8054"/>
                </a:lnTo>
                <a:lnTo>
                  <a:pt x="4429" y="8079"/>
                </a:lnTo>
                <a:lnTo>
                  <a:pt x="4307" y="8054"/>
                </a:lnTo>
                <a:lnTo>
                  <a:pt x="4234" y="7981"/>
                </a:lnTo>
                <a:lnTo>
                  <a:pt x="4161" y="7908"/>
                </a:lnTo>
                <a:lnTo>
                  <a:pt x="4137" y="7787"/>
                </a:lnTo>
                <a:lnTo>
                  <a:pt x="4161" y="7665"/>
                </a:lnTo>
                <a:lnTo>
                  <a:pt x="4234" y="7543"/>
                </a:lnTo>
                <a:lnTo>
                  <a:pt x="4307" y="7495"/>
                </a:lnTo>
                <a:lnTo>
                  <a:pt x="4404" y="7470"/>
                </a:lnTo>
                <a:close/>
                <a:moveTo>
                  <a:pt x="10877" y="7470"/>
                </a:moveTo>
                <a:lnTo>
                  <a:pt x="10950" y="7495"/>
                </a:lnTo>
                <a:lnTo>
                  <a:pt x="11023" y="7543"/>
                </a:lnTo>
                <a:lnTo>
                  <a:pt x="11071" y="7616"/>
                </a:lnTo>
                <a:lnTo>
                  <a:pt x="11096" y="7714"/>
                </a:lnTo>
                <a:lnTo>
                  <a:pt x="11096" y="7787"/>
                </a:lnTo>
                <a:lnTo>
                  <a:pt x="11071" y="7908"/>
                </a:lnTo>
                <a:lnTo>
                  <a:pt x="10998" y="7981"/>
                </a:lnTo>
                <a:lnTo>
                  <a:pt x="10926" y="8054"/>
                </a:lnTo>
                <a:lnTo>
                  <a:pt x="10804" y="8079"/>
                </a:lnTo>
                <a:lnTo>
                  <a:pt x="10682" y="8054"/>
                </a:lnTo>
                <a:lnTo>
                  <a:pt x="10609" y="7981"/>
                </a:lnTo>
                <a:lnTo>
                  <a:pt x="10536" y="7908"/>
                </a:lnTo>
                <a:lnTo>
                  <a:pt x="10512" y="7787"/>
                </a:lnTo>
                <a:lnTo>
                  <a:pt x="10536" y="7665"/>
                </a:lnTo>
                <a:lnTo>
                  <a:pt x="10609" y="7543"/>
                </a:lnTo>
                <a:lnTo>
                  <a:pt x="10682" y="7495"/>
                </a:lnTo>
                <a:lnTo>
                  <a:pt x="10780" y="7470"/>
                </a:lnTo>
                <a:close/>
                <a:moveTo>
                  <a:pt x="4477" y="7081"/>
                </a:moveTo>
                <a:lnTo>
                  <a:pt x="4307" y="7105"/>
                </a:lnTo>
                <a:lnTo>
                  <a:pt x="4137" y="7178"/>
                </a:lnTo>
                <a:lnTo>
                  <a:pt x="4015" y="7300"/>
                </a:lnTo>
                <a:lnTo>
                  <a:pt x="3893" y="7446"/>
                </a:lnTo>
                <a:lnTo>
                  <a:pt x="3820" y="7568"/>
                </a:lnTo>
                <a:lnTo>
                  <a:pt x="3772" y="7714"/>
                </a:lnTo>
                <a:lnTo>
                  <a:pt x="3723" y="7835"/>
                </a:lnTo>
                <a:lnTo>
                  <a:pt x="3723" y="7981"/>
                </a:lnTo>
                <a:lnTo>
                  <a:pt x="3674" y="8225"/>
                </a:lnTo>
                <a:lnTo>
                  <a:pt x="3674" y="8395"/>
                </a:lnTo>
                <a:lnTo>
                  <a:pt x="3723" y="8565"/>
                </a:lnTo>
                <a:lnTo>
                  <a:pt x="3772" y="8711"/>
                </a:lnTo>
                <a:lnTo>
                  <a:pt x="3869" y="8833"/>
                </a:lnTo>
                <a:lnTo>
                  <a:pt x="3966" y="8955"/>
                </a:lnTo>
                <a:lnTo>
                  <a:pt x="4088" y="9028"/>
                </a:lnTo>
                <a:lnTo>
                  <a:pt x="4234" y="9101"/>
                </a:lnTo>
                <a:lnTo>
                  <a:pt x="4404" y="9149"/>
                </a:lnTo>
                <a:lnTo>
                  <a:pt x="4599" y="9174"/>
                </a:lnTo>
                <a:lnTo>
                  <a:pt x="4769" y="9149"/>
                </a:lnTo>
                <a:lnTo>
                  <a:pt x="4940" y="9101"/>
                </a:lnTo>
                <a:lnTo>
                  <a:pt x="5086" y="9028"/>
                </a:lnTo>
                <a:lnTo>
                  <a:pt x="5207" y="8930"/>
                </a:lnTo>
                <a:lnTo>
                  <a:pt x="5329" y="8809"/>
                </a:lnTo>
                <a:lnTo>
                  <a:pt x="5426" y="8663"/>
                </a:lnTo>
                <a:lnTo>
                  <a:pt x="5499" y="8517"/>
                </a:lnTo>
                <a:lnTo>
                  <a:pt x="5548" y="8346"/>
                </a:lnTo>
                <a:lnTo>
                  <a:pt x="5572" y="8176"/>
                </a:lnTo>
                <a:lnTo>
                  <a:pt x="5548" y="8006"/>
                </a:lnTo>
                <a:lnTo>
                  <a:pt x="5524" y="7835"/>
                </a:lnTo>
                <a:lnTo>
                  <a:pt x="5475" y="7689"/>
                </a:lnTo>
                <a:lnTo>
                  <a:pt x="5402" y="7519"/>
                </a:lnTo>
                <a:lnTo>
                  <a:pt x="5280" y="7397"/>
                </a:lnTo>
                <a:lnTo>
                  <a:pt x="5134" y="7251"/>
                </a:lnTo>
                <a:lnTo>
                  <a:pt x="4988" y="7154"/>
                </a:lnTo>
                <a:lnTo>
                  <a:pt x="4818" y="7105"/>
                </a:lnTo>
                <a:lnTo>
                  <a:pt x="4648" y="7081"/>
                </a:lnTo>
                <a:close/>
                <a:moveTo>
                  <a:pt x="10853" y="7081"/>
                </a:moveTo>
                <a:lnTo>
                  <a:pt x="10682" y="7105"/>
                </a:lnTo>
                <a:lnTo>
                  <a:pt x="10512" y="7178"/>
                </a:lnTo>
                <a:lnTo>
                  <a:pt x="10390" y="7300"/>
                </a:lnTo>
                <a:lnTo>
                  <a:pt x="10269" y="7446"/>
                </a:lnTo>
                <a:lnTo>
                  <a:pt x="10196" y="7568"/>
                </a:lnTo>
                <a:lnTo>
                  <a:pt x="10147" y="7714"/>
                </a:lnTo>
                <a:lnTo>
                  <a:pt x="10098" y="7835"/>
                </a:lnTo>
                <a:lnTo>
                  <a:pt x="10098" y="7981"/>
                </a:lnTo>
                <a:lnTo>
                  <a:pt x="10050" y="8225"/>
                </a:lnTo>
                <a:lnTo>
                  <a:pt x="10050" y="8395"/>
                </a:lnTo>
                <a:lnTo>
                  <a:pt x="10098" y="8565"/>
                </a:lnTo>
                <a:lnTo>
                  <a:pt x="10147" y="8711"/>
                </a:lnTo>
                <a:lnTo>
                  <a:pt x="10244" y="8833"/>
                </a:lnTo>
                <a:lnTo>
                  <a:pt x="10342" y="8955"/>
                </a:lnTo>
                <a:lnTo>
                  <a:pt x="10463" y="9028"/>
                </a:lnTo>
                <a:lnTo>
                  <a:pt x="10609" y="9101"/>
                </a:lnTo>
                <a:lnTo>
                  <a:pt x="10780" y="9149"/>
                </a:lnTo>
                <a:lnTo>
                  <a:pt x="10974" y="9174"/>
                </a:lnTo>
                <a:lnTo>
                  <a:pt x="11144" y="9149"/>
                </a:lnTo>
                <a:lnTo>
                  <a:pt x="11315" y="9101"/>
                </a:lnTo>
                <a:lnTo>
                  <a:pt x="11461" y="9028"/>
                </a:lnTo>
                <a:lnTo>
                  <a:pt x="11582" y="8930"/>
                </a:lnTo>
                <a:lnTo>
                  <a:pt x="11704" y="8809"/>
                </a:lnTo>
                <a:lnTo>
                  <a:pt x="11801" y="8663"/>
                </a:lnTo>
                <a:lnTo>
                  <a:pt x="11874" y="8517"/>
                </a:lnTo>
                <a:lnTo>
                  <a:pt x="11923" y="8346"/>
                </a:lnTo>
                <a:lnTo>
                  <a:pt x="11947" y="8176"/>
                </a:lnTo>
                <a:lnTo>
                  <a:pt x="11923" y="8006"/>
                </a:lnTo>
                <a:lnTo>
                  <a:pt x="11899" y="7835"/>
                </a:lnTo>
                <a:lnTo>
                  <a:pt x="11850" y="7689"/>
                </a:lnTo>
                <a:lnTo>
                  <a:pt x="11777" y="7519"/>
                </a:lnTo>
                <a:lnTo>
                  <a:pt x="11655" y="7397"/>
                </a:lnTo>
                <a:lnTo>
                  <a:pt x="11509" y="7251"/>
                </a:lnTo>
                <a:lnTo>
                  <a:pt x="11363" y="7154"/>
                </a:lnTo>
                <a:lnTo>
                  <a:pt x="11193" y="7105"/>
                </a:lnTo>
                <a:lnTo>
                  <a:pt x="11023" y="7081"/>
                </a:lnTo>
                <a:close/>
                <a:moveTo>
                  <a:pt x="7787" y="10244"/>
                </a:moveTo>
                <a:lnTo>
                  <a:pt x="7470" y="10268"/>
                </a:lnTo>
                <a:lnTo>
                  <a:pt x="7154" y="10293"/>
                </a:lnTo>
                <a:lnTo>
                  <a:pt x="6643" y="10390"/>
                </a:lnTo>
                <a:lnTo>
                  <a:pt x="6132" y="10536"/>
                </a:lnTo>
                <a:lnTo>
                  <a:pt x="5645" y="10731"/>
                </a:lnTo>
                <a:lnTo>
                  <a:pt x="5159" y="10950"/>
                </a:lnTo>
                <a:lnTo>
                  <a:pt x="4745" y="11144"/>
                </a:lnTo>
                <a:lnTo>
                  <a:pt x="4502" y="11266"/>
                </a:lnTo>
                <a:lnTo>
                  <a:pt x="4283" y="11388"/>
                </a:lnTo>
                <a:lnTo>
                  <a:pt x="4088" y="11534"/>
                </a:lnTo>
                <a:lnTo>
                  <a:pt x="3918" y="11704"/>
                </a:lnTo>
                <a:lnTo>
                  <a:pt x="3772" y="11899"/>
                </a:lnTo>
                <a:lnTo>
                  <a:pt x="3723" y="11996"/>
                </a:lnTo>
                <a:lnTo>
                  <a:pt x="3699" y="12118"/>
                </a:lnTo>
                <a:lnTo>
                  <a:pt x="3699" y="12166"/>
                </a:lnTo>
                <a:lnTo>
                  <a:pt x="3699" y="12239"/>
                </a:lnTo>
                <a:lnTo>
                  <a:pt x="3747" y="12288"/>
                </a:lnTo>
                <a:lnTo>
                  <a:pt x="3796" y="12312"/>
                </a:lnTo>
                <a:lnTo>
                  <a:pt x="3918" y="12312"/>
                </a:lnTo>
                <a:lnTo>
                  <a:pt x="3966" y="12288"/>
                </a:lnTo>
                <a:lnTo>
                  <a:pt x="4015" y="12239"/>
                </a:lnTo>
                <a:lnTo>
                  <a:pt x="4161" y="12093"/>
                </a:lnTo>
                <a:lnTo>
                  <a:pt x="4307" y="11947"/>
                </a:lnTo>
                <a:lnTo>
                  <a:pt x="4502" y="11826"/>
                </a:lnTo>
                <a:lnTo>
                  <a:pt x="4721" y="11704"/>
                </a:lnTo>
                <a:lnTo>
                  <a:pt x="5134" y="11509"/>
                </a:lnTo>
                <a:lnTo>
                  <a:pt x="5524" y="11339"/>
                </a:lnTo>
                <a:lnTo>
                  <a:pt x="5937" y="11169"/>
                </a:lnTo>
                <a:lnTo>
                  <a:pt x="6375" y="11023"/>
                </a:lnTo>
                <a:lnTo>
                  <a:pt x="6813" y="10901"/>
                </a:lnTo>
                <a:lnTo>
                  <a:pt x="7032" y="10852"/>
                </a:lnTo>
                <a:lnTo>
                  <a:pt x="7276" y="10828"/>
                </a:lnTo>
                <a:lnTo>
                  <a:pt x="7835" y="10804"/>
                </a:lnTo>
                <a:lnTo>
                  <a:pt x="8419" y="10828"/>
                </a:lnTo>
                <a:lnTo>
                  <a:pt x="9003" y="10901"/>
                </a:lnTo>
                <a:lnTo>
                  <a:pt x="9295" y="10950"/>
                </a:lnTo>
                <a:lnTo>
                  <a:pt x="9587" y="11023"/>
                </a:lnTo>
                <a:lnTo>
                  <a:pt x="9879" y="11120"/>
                </a:lnTo>
                <a:lnTo>
                  <a:pt x="10147" y="11242"/>
                </a:lnTo>
                <a:lnTo>
                  <a:pt x="10415" y="11363"/>
                </a:lnTo>
                <a:lnTo>
                  <a:pt x="10658" y="11509"/>
                </a:lnTo>
                <a:lnTo>
                  <a:pt x="10901" y="11655"/>
                </a:lnTo>
                <a:lnTo>
                  <a:pt x="11120" y="11850"/>
                </a:lnTo>
                <a:lnTo>
                  <a:pt x="11315" y="12045"/>
                </a:lnTo>
                <a:lnTo>
                  <a:pt x="11485" y="12288"/>
                </a:lnTo>
                <a:lnTo>
                  <a:pt x="11582" y="12361"/>
                </a:lnTo>
                <a:lnTo>
                  <a:pt x="11680" y="12410"/>
                </a:lnTo>
                <a:lnTo>
                  <a:pt x="11777" y="12410"/>
                </a:lnTo>
                <a:lnTo>
                  <a:pt x="11874" y="12361"/>
                </a:lnTo>
                <a:lnTo>
                  <a:pt x="11947" y="12288"/>
                </a:lnTo>
                <a:lnTo>
                  <a:pt x="11996" y="12215"/>
                </a:lnTo>
                <a:lnTo>
                  <a:pt x="12020" y="12118"/>
                </a:lnTo>
                <a:lnTo>
                  <a:pt x="11972" y="12020"/>
                </a:lnTo>
                <a:lnTo>
                  <a:pt x="11753" y="11753"/>
                </a:lnTo>
                <a:lnTo>
                  <a:pt x="11534" y="11509"/>
                </a:lnTo>
                <a:lnTo>
                  <a:pt x="11290" y="11290"/>
                </a:lnTo>
                <a:lnTo>
                  <a:pt x="11023" y="11096"/>
                </a:lnTo>
                <a:lnTo>
                  <a:pt x="10731" y="10925"/>
                </a:lnTo>
                <a:lnTo>
                  <a:pt x="10439" y="10779"/>
                </a:lnTo>
                <a:lnTo>
                  <a:pt x="10123" y="10633"/>
                </a:lnTo>
                <a:lnTo>
                  <a:pt x="9806" y="10536"/>
                </a:lnTo>
                <a:lnTo>
                  <a:pt x="9466" y="10439"/>
                </a:lnTo>
                <a:lnTo>
                  <a:pt x="9149" y="10366"/>
                </a:lnTo>
                <a:lnTo>
                  <a:pt x="8809" y="10317"/>
                </a:lnTo>
                <a:lnTo>
                  <a:pt x="8468" y="10268"/>
                </a:lnTo>
                <a:lnTo>
                  <a:pt x="8127" y="10244"/>
                </a:lnTo>
                <a:close/>
                <a:moveTo>
                  <a:pt x="8517" y="682"/>
                </a:moveTo>
                <a:lnTo>
                  <a:pt x="8663" y="706"/>
                </a:lnTo>
                <a:lnTo>
                  <a:pt x="9125" y="755"/>
                </a:lnTo>
                <a:lnTo>
                  <a:pt x="9563" y="803"/>
                </a:lnTo>
                <a:lnTo>
                  <a:pt x="10001" y="901"/>
                </a:lnTo>
                <a:lnTo>
                  <a:pt x="10439" y="1022"/>
                </a:lnTo>
                <a:lnTo>
                  <a:pt x="10780" y="1120"/>
                </a:lnTo>
                <a:lnTo>
                  <a:pt x="11120" y="1241"/>
                </a:lnTo>
                <a:lnTo>
                  <a:pt x="11461" y="1411"/>
                </a:lnTo>
                <a:lnTo>
                  <a:pt x="11777" y="1557"/>
                </a:lnTo>
                <a:lnTo>
                  <a:pt x="11777" y="1582"/>
                </a:lnTo>
                <a:lnTo>
                  <a:pt x="11728" y="1655"/>
                </a:lnTo>
                <a:lnTo>
                  <a:pt x="11753" y="1752"/>
                </a:lnTo>
                <a:lnTo>
                  <a:pt x="11777" y="1801"/>
                </a:lnTo>
                <a:lnTo>
                  <a:pt x="11826" y="1825"/>
                </a:lnTo>
                <a:lnTo>
                  <a:pt x="11899" y="1825"/>
                </a:lnTo>
                <a:lnTo>
                  <a:pt x="11972" y="1776"/>
                </a:lnTo>
                <a:lnTo>
                  <a:pt x="11996" y="1752"/>
                </a:lnTo>
                <a:lnTo>
                  <a:pt x="12020" y="1728"/>
                </a:lnTo>
                <a:lnTo>
                  <a:pt x="12045" y="1728"/>
                </a:lnTo>
                <a:lnTo>
                  <a:pt x="12142" y="1801"/>
                </a:lnTo>
                <a:lnTo>
                  <a:pt x="12118" y="1874"/>
                </a:lnTo>
                <a:lnTo>
                  <a:pt x="12093" y="1947"/>
                </a:lnTo>
                <a:lnTo>
                  <a:pt x="12118" y="1995"/>
                </a:lnTo>
                <a:lnTo>
                  <a:pt x="12142" y="2020"/>
                </a:lnTo>
                <a:lnTo>
                  <a:pt x="12191" y="2044"/>
                </a:lnTo>
                <a:lnTo>
                  <a:pt x="12215" y="2020"/>
                </a:lnTo>
                <a:lnTo>
                  <a:pt x="12264" y="1995"/>
                </a:lnTo>
                <a:lnTo>
                  <a:pt x="12337" y="1922"/>
                </a:lnTo>
                <a:lnTo>
                  <a:pt x="12556" y="2068"/>
                </a:lnTo>
                <a:lnTo>
                  <a:pt x="12507" y="2190"/>
                </a:lnTo>
                <a:lnTo>
                  <a:pt x="12507" y="2239"/>
                </a:lnTo>
                <a:lnTo>
                  <a:pt x="12507" y="2336"/>
                </a:lnTo>
                <a:lnTo>
                  <a:pt x="12531" y="2385"/>
                </a:lnTo>
                <a:lnTo>
                  <a:pt x="12556" y="2409"/>
                </a:lnTo>
                <a:lnTo>
                  <a:pt x="12604" y="2409"/>
                </a:lnTo>
                <a:lnTo>
                  <a:pt x="12653" y="2385"/>
                </a:lnTo>
                <a:lnTo>
                  <a:pt x="12702" y="2360"/>
                </a:lnTo>
                <a:lnTo>
                  <a:pt x="12750" y="2287"/>
                </a:lnTo>
                <a:lnTo>
                  <a:pt x="12775" y="2239"/>
                </a:lnTo>
                <a:lnTo>
                  <a:pt x="12969" y="2409"/>
                </a:lnTo>
                <a:lnTo>
                  <a:pt x="12896" y="2531"/>
                </a:lnTo>
                <a:lnTo>
                  <a:pt x="12848" y="2604"/>
                </a:lnTo>
                <a:lnTo>
                  <a:pt x="12848" y="2677"/>
                </a:lnTo>
                <a:lnTo>
                  <a:pt x="12848" y="2725"/>
                </a:lnTo>
                <a:lnTo>
                  <a:pt x="12872" y="2750"/>
                </a:lnTo>
                <a:lnTo>
                  <a:pt x="12921" y="2774"/>
                </a:lnTo>
                <a:lnTo>
                  <a:pt x="12969" y="2774"/>
                </a:lnTo>
                <a:lnTo>
                  <a:pt x="13091" y="2701"/>
                </a:lnTo>
                <a:lnTo>
                  <a:pt x="13188" y="2604"/>
                </a:lnTo>
                <a:lnTo>
                  <a:pt x="13310" y="2725"/>
                </a:lnTo>
                <a:lnTo>
                  <a:pt x="13407" y="2823"/>
                </a:lnTo>
                <a:lnTo>
                  <a:pt x="13261" y="3017"/>
                </a:lnTo>
                <a:lnTo>
                  <a:pt x="13237" y="3066"/>
                </a:lnTo>
                <a:lnTo>
                  <a:pt x="13188" y="3163"/>
                </a:lnTo>
                <a:lnTo>
                  <a:pt x="13188" y="3236"/>
                </a:lnTo>
                <a:lnTo>
                  <a:pt x="13213" y="3285"/>
                </a:lnTo>
                <a:lnTo>
                  <a:pt x="13237" y="3309"/>
                </a:lnTo>
                <a:lnTo>
                  <a:pt x="13334" y="3285"/>
                </a:lnTo>
                <a:lnTo>
                  <a:pt x="13407" y="3236"/>
                </a:lnTo>
                <a:lnTo>
                  <a:pt x="13553" y="3115"/>
                </a:lnTo>
                <a:lnTo>
                  <a:pt x="13602" y="3042"/>
                </a:lnTo>
                <a:lnTo>
                  <a:pt x="13797" y="3309"/>
                </a:lnTo>
                <a:lnTo>
                  <a:pt x="13699" y="3407"/>
                </a:lnTo>
                <a:lnTo>
                  <a:pt x="13553" y="3504"/>
                </a:lnTo>
                <a:lnTo>
                  <a:pt x="13505" y="3577"/>
                </a:lnTo>
                <a:lnTo>
                  <a:pt x="13480" y="3650"/>
                </a:lnTo>
                <a:lnTo>
                  <a:pt x="13480" y="3699"/>
                </a:lnTo>
                <a:lnTo>
                  <a:pt x="13529" y="3723"/>
                </a:lnTo>
                <a:lnTo>
                  <a:pt x="13626" y="3747"/>
                </a:lnTo>
                <a:lnTo>
                  <a:pt x="13699" y="3723"/>
                </a:lnTo>
                <a:lnTo>
                  <a:pt x="13797" y="3674"/>
                </a:lnTo>
                <a:lnTo>
                  <a:pt x="13870" y="3626"/>
                </a:lnTo>
                <a:lnTo>
                  <a:pt x="13967" y="3577"/>
                </a:lnTo>
                <a:lnTo>
                  <a:pt x="14162" y="3918"/>
                </a:lnTo>
                <a:lnTo>
                  <a:pt x="14064" y="3991"/>
                </a:lnTo>
                <a:lnTo>
                  <a:pt x="13870" y="4161"/>
                </a:lnTo>
                <a:lnTo>
                  <a:pt x="13772" y="4234"/>
                </a:lnTo>
                <a:lnTo>
                  <a:pt x="13724" y="4331"/>
                </a:lnTo>
                <a:lnTo>
                  <a:pt x="13724" y="4356"/>
                </a:lnTo>
                <a:lnTo>
                  <a:pt x="13724" y="4380"/>
                </a:lnTo>
                <a:lnTo>
                  <a:pt x="13845" y="4380"/>
                </a:lnTo>
                <a:lnTo>
                  <a:pt x="13967" y="4356"/>
                </a:lnTo>
                <a:lnTo>
                  <a:pt x="14089" y="4307"/>
                </a:lnTo>
                <a:lnTo>
                  <a:pt x="14186" y="4234"/>
                </a:lnTo>
                <a:lnTo>
                  <a:pt x="14308" y="4161"/>
                </a:lnTo>
                <a:lnTo>
                  <a:pt x="14527" y="4696"/>
                </a:lnTo>
                <a:lnTo>
                  <a:pt x="14356" y="4769"/>
                </a:lnTo>
                <a:lnTo>
                  <a:pt x="14210" y="4842"/>
                </a:lnTo>
                <a:lnTo>
                  <a:pt x="14089" y="4940"/>
                </a:lnTo>
                <a:lnTo>
                  <a:pt x="13967" y="5061"/>
                </a:lnTo>
                <a:lnTo>
                  <a:pt x="13943" y="5134"/>
                </a:lnTo>
                <a:lnTo>
                  <a:pt x="13918" y="5207"/>
                </a:lnTo>
                <a:lnTo>
                  <a:pt x="13918" y="5256"/>
                </a:lnTo>
                <a:lnTo>
                  <a:pt x="13943" y="5280"/>
                </a:lnTo>
                <a:lnTo>
                  <a:pt x="13967" y="5305"/>
                </a:lnTo>
                <a:lnTo>
                  <a:pt x="14016" y="5305"/>
                </a:lnTo>
                <a:lnTo>
                  <a:pt x="14137" y="5256"/>
                </a:lnTo>
                <a:lnTo>
                  <a:pt x="14259" y="5183"/>
                </a:lnTo>
                <a:lnTo>
                  <a:pt x="14551" y="5037"/>
                </a:lnTo>
                <a:lnTo>
                  <a:pt x="14624" y="5013"/>
                </a:lnTo>
                <a:lnTo>
                  <a:pt x="14770" y="5524"/>
                </a:lnTo>
                <a:lnTo>
                  <a:pt x="14454" y="5670"/>
                </a:lnTo>
                <a:lnTo>
                  <a:pt x="14186" y="5791"/>
                </a:lnTo>
                <a:lnTo>
                  <a:pt x="13943" y="5937"/>
                </a:lnTo>
                <a:lnTo>
                  <a:pt x="13943" y="5986"/>
                </a:lnTo>
                <a:lnTo>
                  <a:pt x="13943" y="6010"/>
                </a:lnTo>
                <a:lnTo>
                  <a:pt x="14113" y="6035"/>
                </a:lnTo>
                <a:lnTo>
                  <a:pt x="14235" y="6059"/>
                </a:lnTo>
                <a:lnTo>
                  <a:pt x="14381" y="6035"/>
                </a:lnTo>
                <a:lnTo>
                  <a:pt x="14551" y="6010"/>
                </a:lnTo>
                <a:lnTo>
                  <a:pt x="14867" y="5889"/>
                </a:lnTo>
                <a:lnTo>
                  <a:pt x="14989" y="6424"/>
                </a:lnTo>
                <a:lnTo>
                  <a:pt x="14819" y="6497"/>
                </a:lnTo>
                <a:lnTo>
                  <a:pt x="14429" y="6619"/>
                </a:lnTo>
                <a:lnTo>
                  <a:pt x="14040" y="6740"/>
                </a:lnTo>
                <a:lnTo>
                  <a:pt x="13991" y="6789"/>
                </a:lnTo>
                <a:lnTo>
                  <a:pt x="13991" y="6813"/>
                </a:lnTo>
                <a:lnTo>
                  <a:pt x="14016" y="6862"/>
                </a:lnTo>
                <a:lnTo>
                  <a:pt x="14064" y="6886"/>
                </a:lnTo>
                <a:lnTo>
                  <a:pt x="14235" y="6886"/>
                </a:lnTo>
                <a:lnTo>
                  <a:pt x="14429" y="6862"/>
                </a:lnTo>
                <a:lnTo>
                  <a:pt x="14794" y="6813"/>
                </a:lnTo>
                <a:lnTo>
                  <a:pt x="15038" y="6740"/>
                </a:lnTo>
                <a:lnTo>
                  <a:pt x="15111" y="7178"/>
                </a:lnTo>
                <a:lnTo>
                  <a:pt x="14867" y="7227"/>
                </a:lnTo>
                <a:lnTo>
                  <a:pt x="14454" y="7349"/>
                </a:lnTo>
                <a:lnTo>
                  <a:pt x="14259" y="7422"/>
                </a:lnTo>
                <a:lnTo>
                  <a:pt x="14064" y="7543"/>
                </a:lnTo>
                <a:lnTo>
                  <a:pt x="14040" y="7592"/>
                </a:lnTo>
                <a:lnTo>
                  <a:pt x="14040" y="7665"/>
                </a:lnTo>
                <a:lnTo>
                  <a:pt x="14089" y="7714"/>
                </a:lnTo>
                <a:lnTo>
                  <a:pt x="14162" y="7738"/>
                </a:lnTo>
                <a:lnTo>
                  <a:pt x="14356" y="7714"/>
                </a:lnTo>
                <a:lnTo>
                  <a:pt x="14551" y="7665"/>
                </a:lnTo>
                <a:lnTo>
                  <a:pt x="14940" y="7568"/>
                </a:lnTo>
                <a:lnTo>
                  <a:pt x="15159" y="7519"/>
                </a:lnTo>
                <a:lnTo>
                  <a:pt x="15208" y="7981"/>
                </a:lnTo>
                <a:lnTo>
                  <a:pt x="14892" y="8030"/>
                </a:lnTo>
                <a:lnTo>
                  <a:pt x="14648" y="8054"/>
                </a:lnTo>
                <a:lnTo>
                  <a:pt x="14381" y="8079"/>
                </a:lnTo>
                <a:lnTo>
                  <a:pt x="14259" y="8103"/>
                </a:lnTo>
                <a:lnTo>
                  <a:pt x="14137" y="8152"/>
                </a:lnTo>
                <a:lnTo>
                  <a:pt x="14040" y="8200"/>
                </a:lnTo>
                <a:lnTo>
                  <a:pt x="13943" y="8298"/>
                </a:lnTo>
                <a:lnTo>
                  <a:pt x="13918" y="8322"/>
                </a:lnTo>
                <a:lnTo>
                  <a:pt x="13918" y="8346"/>
                </a:lnTo>
                <a:lnTo>
                  <a:pt x="13943" y="8395"/>
                </a:lnTo>
                <a:lnTo>
                  <a:pt x="13967" y="8395"/>
                </a:lnTo>
                <a:lnTo>
                  <a:pt x="14089" y="8419"/>
                </a:lnTo>
                <a:lnTo>
                  <a:pt x="14210" y="8444"/>
                </a:lnTo>
                <a:lnTo>
                  <a:pt x="14478" y="8444"/>
                </a:lnTo>
                <a:lnTo>
                  <a:pt x="14989" y="8395"/>
                </a:lnTo>
                <a:lnTo>
                  <a:pt x="15232" y="8395"/>
                </a:lnTo>
                <a:lnTo>
                  <a:pt x="15232" y="8857"/>
                </a:lnTo>
                <a:lnTo>
                  <a:pt x="14746" y="8882"/>
                </a:lnTo>
                <a:lnTo>
                  <a:pt x="14527" y="8882"/>
                </a:lnTo>
                <a:lnTo>
                  <a:pt x="14308" y="8906"/>
                </a:lnTo>
                <a:lnTo>
                  <a:pt x="14089" y="8955"/>
                </a:lnTo>
                <a:lnTo>
                  <a:pt x="13991" y="8979"/>
                </a:lnTo>
                <a:lnTo>
                  <a:pt x="13894" y="9028"/>
                </a:lnTo>
                <a:lnTo>
                  <a:pt x="13870" y="9052"/>
                </a:lnTo>
                <a:lnTo>
                  <a:pt x="13894" y="9076"/>
                </a:lnTo>
                <a:lnTo>
                  <a:pt x="13967" y="9125"/>
                </a:lnTo>
                <a:lnTo>
                  <a:pt x="14089" y="9174"/>
                </a:lnTo>
                <a:lnTo>
                  <a:pt x="14308" y="9222"/>
                </a:lnTo>
                <a:lnTo>
                  <a:pt x="14746" y="9222"/>
                </a:lnTo>
                <a:lnTo>
                  <a:pt x="14965" y="9247"/>
                </a:lnTo>
                <a:lnTo>
                  <a:pt x="15208" y="9247"/>
                </a:lnTo>
                <a:lnTo>
                  <a:pt x="15184" y="9465"/>
                </a:lnTo>
                <a:lnTo>
                  <a:pt x="14989" y="9514"/>
                </a:lnTo>
                <a:lnTo>
                  <a:pt x="14746" y="9563"/>
                </a:lnTo>
                <a:lnTo>
                  <a:pt x="14502" y="9660"/>
                </a:lnTo>
                <a:lnTo>
                  <a:pt x="14283" y="9757"/>
                </a:lnTo>
                <a:lnTo>
                  <a:pt x="14064" y="9879"/>
                </a:lnTo>
                <a:lnTo>
                  <a:pt x="14040" y="9903"/>
                </a:lnTo>
                <a:lnTo>
                  <a:pt x="14040" y="9952"/>
                </a:lnTo>
                <a:lnTo>
                  <a:pt x="14064" y="9976"/>
                </a:lnTo>
                <a:lnTo>
                  <a:pt x="14089" y="9976"/>
                </a:lnTo>
                <a:lnTo>
                  <a:pt x="14308" y="10001"/>
                </a:lnTo>
                <a:lnTo>
                  <a:pt x="14527" y="9976"/>
                </a:lnTo>
                <a:lnTo>
                  <a:pt x="14965" y="9903"/>
                </a:lnTo>
                <a:lnTo>
                  <a:pt x="15111" y="9879"/>
                </a:lnTo>
                <a:lnTo>
                  <a:pt x="14989" y="10390"/>
                </a:lnTo>
                <a:lnTo>
                  <a:pt x="14551" y="10463"/>
                </a:lnTo>
                <a:lnTo>
                  <a:pt x="14356" y="10487"/>
                </a:lnTo>
                <a:lnTo>
                  <a:pt x="14186" y="10512"/>
                </a:lnTo>
                <a:lnTo>
                  <a:pt x="14016" y="10560"/>
                </a:lnTo>
                <a:lnTo>
                  <a:pt x="13943" y="10609"/>
                </a:lnTo>
                <a:lnTo>
                  <a:pt x="13870" y="10682"/>
                </a:lnTo>
                <a:lnTo>
                  <a:pt x="13845" y="10731"/>
                </a:lnTo>
                <a:lnTo>
                  <a:pt x="13845" y="10804"/>
                </a:lnTo>
                <a:lnTo>
                  <a:pt x="13894" y="10852"/>
                </a:lnTo>
                <a:lnTo>
                  <a:pt x="13918" y="10901"/>
                </a:lnTo>
                <a:lnTo>
                  <a:pt x="13991" y="10925"/>
                </a:lnTo>
                <a:lnTo>
                  <a:pt x="14089" y="10950"/>
                </a:lnTo>
                <a:lnTo>
                  <a:pt x="14259" y="10950"/>
                </a:lnTo>
                <a:lnTo>
                  <a:pt x="14600" y="10901"/>
                </a:lnTo>
                <a:lnTo>
                  <a:pt x="14819" y="10877"/>
                </a:lnTo>
                <a:lnTo>
                  <a:pt x="14819" y="10877"/>
                </a:lnTo>
                <a:lnTo>
                  <a:pt x="14624" y="11339"/>
                </a:lnTo>
                <a:lnTo>
                  <a:pt x="14502" y="11339"/>
                </a:lnTo>
                <a:lnTo>
                  <a:pt x="14308" y="11315"/>
                </a:lnTo>
                <a:lnTo>
                  <a:pt x="14113" y="11339"/>
                </a:lnTo>
                <a:lnTo>
                  <a:pt x="13918" y="11363"/>
                </a:lnTo>
                <a:lnTo>
                  <a:pt x="13748" y="11436"/>
                </a:lnTo>
                <a:lnTo>
                  <a:pt x="13748" y="11461"/>
                </a:lnTo>
                <a:lnTo>
                  <a:pt x="13748" y="11485"/>
                </a:lnTo>
                <a:lnTo>
                  <a:pt x="13918" y="11558"/>
                </a:lnTo>
                <a:lnTo>
                  <a:pt x="14089" y="11607"/>
                </a:lnTo>
                <a:lnTo>
                  <a:pt x="14454" y="11655"/>
                </a:lnTo>
                <a:lnTo>
                  <a:pt x="14210" y="12069"/>
                </a:lnTo>
                <a:lnTo>
                  <a:pt x="13991" y="12069"/>
                </a:lnTo>
                <a:lnTo>
                  <a:pt x="13748" y="12093"/>
                </a:lnTo>
                <a:lnTo>
                  <a:pt x="13626" y="12069"/>
                </a:lnTo>
                <a:lnTo>
                  <a:pt x="13480" y="12045"/>
                </a:lnTo>
                <a:lnTo>
                  <a:pt x="13359" y="12020"/>
                </a:lnTo>
                <a:lnTo>
                  <a:pt x="13237" y="12020"/>
                </a:lnTo>
                <a:lnTo>
                  <a:pt x="13213" y="12045"/>
                </a:lnTo>
                <a:lnTo>
                  <a:pt x="13188" y="12069"/>
                </a:lnTo>
                <a:lnTo>
                  <a:pt x="13213" y="12166"/>
                </a:lnTo>
                <a:lnTo>
                  <a:pt x="13261" y="12239"/>
                </a:lnTo>
                <a:lnTo>
                  <a:pt x="13334" y="12312"/>
                </a:lnTo>
                <a:lnTo>
                  <a:pt x="13432" y="12361"/>
                </a:lnTo>
                <a:lnTo>
                  <a:pt x="13553" y="12385"/>
                </a:lnTo>
                <a:lnTo>
                  <a:pt x="13675" y="12410"/>
                </a:lnTo>
                <a:lnTo>
                  <a:pt x="13943" y="12434"/>
                </a:lnTo>
                <a:lnTo>
                  <a:pt x="13602" y="12823"/>
                </a:lnTo>
                <a:lnTo>
                  <a:pt x="13091" y="12726"/>
                </a:lnTo>
                <a:lnTo>
                  <a:pt x="12872" y="12677"/>
                </a:lnTo>
                <a:lnTo>
                  <a:pt x="12750" y="12677"/>
                </a:lnTo>
                <a:lnTo>
                  <a:pt x="12629" y="12702"/>
                </a:lnTo>
                <a:lnTo>
                  <a:pt x="12604" y="12726"/>
                </a:lnTo>
                <a:lnTo>
                  <a:pt x="12604" y="12775"/>
                </a:lnTo>
                <a:lnTo>
                  <a:pt x="12629" y="12848"/>
                </a:lnTo>
                <a:lnTo>
                  <a:pt x="12677" y="12921"/>
                </a:lnTo>
                <a:lnTo>
                  <a:pt x="12750" y="12969"/>
                </a:lnTo>
                <a:lnTo>
                  <a:pt x="12848" y="13018"/>
                </a:lnTo>
                <a:lnTo>
                  <a:pt x="13042" y="13115"/>
                </a:lnTo>
                <a:lnTo>
                  <a:pt x="13261" y="13164"/>
                </a:lnTo>
                <a:lnTo>
                  <a:pt x="13115" y="13286"/>
                </a:lnTo>
                <a:lnTo>
                  <a:pt x="13067" y="13286"/>
                </a:lnTo>
                <a:lnTo>
                  <a:pt x="12604" y="13261"/>
                </a:lnTo>
                <a:lnTo>
                  <a:pt x="12361" y="13213"/>
                </a:lnTo>
                <a:lnTo>
                  <a:pt x="12239" y="13188"/>
                </a:lnTo>
                <a:lnTo>
                  <a:pt x="12118" y="13188"/>
                </a:lnTo>
                <a:lnTo>
                  <a:pt x="12045" y="13213"/>
                </a:lnTo>
                <a:lnTo>
                  <a:pt x="11996" y="13261"/>
                </a:lnTo>
                <a:lnTo>
                  <a:pt x="11996" y="13334"/>
                </a:lnTo>
                <a:lnTo>
                  <a:pt x="12020" y="13383"/>
                </a:lnTo>
                <a:lnTo>
                  <a:pt x="12142" y="13505"/>
                </a:lnTo>
                <a:lnTo>
                  <a:pt x="12312" y="13578"/>
                </a:lnTo>
                <a:lnTo>
                  <a:pt x="12483" y="13626"/>
                </a:lnTo>
                <a:lnTo>
                  <a:pt x="12677" y="13651"/>
                </a:lnTo>
                <a:lnTo>
                  <a:pt x="12239" y="13943"/>
                </a:lnTo>
                <a:lnTo>
                  <a:pt x="12166" y="13918"/>
                </a:lnTo>
                <a:lnTo>
                  <a:pt x="11704" y="13821"/>
                </a:lnTo>
                <a:lnTo>
                  <a:pt x="11485" y="13772"/>
                </a:lnTo>
                <a:lnTo>
                  <a:pt x="11266" y="13724"/>
                </a:lnTo>
                <a:lnTo>
                  <a:pt x="11242" y="13748"/>
                </a:lnTo>
                <a:lnTo>
                  <a:pt x="11217" y="13748"/>
                </a:lnTo>
                <a:lnTo>
                  <a:pt x="11217" y="13821"/>
                </a:lnTo>
                <a:lnTo>
                  <a:pt x="11266" y="13894"/>
                </a:lnTo>
                <a:lnTo>
                  <a:pt x="11315" y="13967"/>
                </a:lnTo>
                <a:lnTo>
                  <a:pt x="11461" y="14064"/>
                </a:lnTo>
                <a:lnTo>
                  <a:pt x="11631" y="14137"/>
                </a:lnTo>
                <a:lnTo>
                  <a:pt x="11801" y="14210"/>
                </a:lnTo>
                <a:lnTo>
                  <a:pt x="11461" y="14381"/>
                </a:lnTo>
                <a:lnTo>
                  <a:pt x="11388" y="14332"/>
                </a:lnTo>
                <a:lnTo>
                  <a:pt x="11339" y="14308"/>
                </a:lnTo>
                <a:lnTo>
                  <a:pt x="11193" y="14259"/>
                </a:lnTo>
                <a:lnTo>
                  <a:pt x="10901" y="14235"/>
                </a:lnTo>
                <a:lnTo>
                  <a:pt x="10658" y="14210"/>
                </a:lnTo>
                <a:lnTo>
                  <a:pt x="10512" y="14210"/>
                </a:lnTo>
                <a:lnTo>
                  <a:pt x="10390" y="14235"/>
                </a:lnTo>
                <a:lnTo>
                  <a:pt x="10366" y="14235"/>
                </a:lnTo>
                <a:lnTo>
                  <a:pt x="10366" y="14283"/>
                </a:lnTo>
                <a:lnTo>
                  <a:pt x="10366" y="14332"/>
                </a:lnTo>
                <a:lnTo>
                  <a:pt x="10415" y="14381"/>
                </a:lnTo>
                <a:lnTo>
                  <a:pt x="10488" y="14478"/>
                </a:lnTo>
                <a:lnTo>
                  <a:pt x="10634" y="14551"/>
                </a:lnTo>
                <a:lnTo>
                  <a:pt x="10731" y="14575"/>
                </a:lnTo>
                <a:lnTo>
                  <a:pt x="10901" y="14624"/>
                </a:lnTo>
                <a:lnTo>
                  <a:pt x="10512" y="14746"/>
                </a:lnTo>
                <a:lnTo>
                  <a:pt x="10317" y="14673"/>
                </a:lnTo>
                <a:lnTo>
                  <a:pt x="10123" y="14624"/>
                </a:lnTo>
                <a:lnTo>
                  <a:pt x="9904" y="14600"/>
                </a:lnTo>
                <a:lnTo>
                  <a:pt x="9806" y="14600"/>
                </a:lnTo>
                <a:lnTo>
                  <a:pt x="9709" y="14648"/>
                </a:lnTo>
                <a:lnTo>
                  <a:pt x="9685" y="14673"/>
                </a:lnTo>
                <a:lnTo>
                  <a:pt x="9685" y="14721"/>
                </a:lnTo>
                <a:lnTo>
                  <a:pt x="9733" y="14794"/>
                </a:lnTo>
                <a:lnTo>
                  <a:pt x="9806" y="14843"/>
                </a:lnTo>
                <a:lnTo>
                  <a:pt x="9952" y="14916"/>
                </a:lnTo>
                <a:lnTo>
                  <a:pt x="9636" y="14989"/>
                </a:lnTo>
                <a:lnTo>
                  <a:pt x="9587" y="14940"/>
                </a:lnTo>
                <a:lnTo>
                  <a:pt x="9539" y="14916"/>
                </a:lnTo>
                <a:lnTo>
                  <a:pt x="9441" y="14867"/>
                </a:lnTo>
                <a:lnTo>
                  <a:pt x="9247" y="14843"/>
                </a:lnTo>
                <a:lnTo>
                  <a:pt x="9149" y="14843"/>
                </a:lnTo>
                <a:lnTo>
                  <a:pt x="9052" y="14867"/>
                </a:lnTo>
                <a:lnTo>
                  <a:pt x="9028" y="14916"/>
                </a:lnTo>
                <a:lnTo>
                  <a:pt x="8979" y="14965"/>
                </a:lnTo>
                <a:lnTo>
                  <a:pt x="8979" y="15013"/>
                </a:lnTo>
                <a:lnTo>
                  <a:pt x="9003" y="15062"/>
                </a:lnTo>
                <a:lnTo>
                  <a:pt x="9028" y="15086"/>
                </a:lnTo>
                <a:lnTo>
                  <a:pt x="8663" y="15135"/>
                </a:lnTo>
                <a:lnTo>
                  <a:pt x="8298" y="15159"/>
                </a:lnTo>
                <a:lnTo>
                  <a:pt x="7227" y="15159"/>
                </a:lnTo>
                <a:lnTo>
                  <a:pt x="6862" y="15111"/>
                </a:lnTo>
                <a:lnTo>
                  <a:pt x="6521" y="15062"/>
                </a:lnTo>
                <a:lnTo>
                  <a:pt x="6156" y="14989"/>
                </a:lnTo>
                <a:lnTo>
                  <a:pt x="5816" y="14916"/>
                </a:lnTo>
                <a:lnTo>
                  <a:pt x="5475" y="14819"/>
                </a:lnTo>
                <a:lnTo>
                  <a:pt x="5134" y="14697"/>
                </a:lnTo>
                <a:lnTo>
                  <a:pt x="4818" y="14575"/>
                </a:lnTo>
                <a:lnTo>
                  <a:pt x="4477" y="14405"/>
                </a:lnTo>
                <a:lnTo>
                  <a:pt x="4161" y="14259"/>
                </a:lnTo>
                <a:lnTo>
                  <a:pt x="3869" y="14064"/>
                </a:lnTo>
                <a:lnTo>
                  <a:pt x="3553" y="13870"/>
                </a:lnTo>
                <a:lnTo>
                  <a:pt x="3285" y="13675"/>
                </a:lnTo>
                <a:lnTo>
                  <a:pt x="3042" y="13456"/>
                </a:lnTo>
                <a:lnTo>
                  <a:pt x="2799" y="13237"/>
                </a:lnTo>
                <a:lnTo>
                  <a:pt x="2555" y="12994"/>
                </a:lnTo>
                <a:lnTo>
                  <a:pt x="2336" y="12775"/>
                </a:lnTo>
                <a:lnTo>
                  <a:pt x="2117" y="12507"/>
                </a:lnTo>
                <a:lnTo>
                  <a:pt x="1923" y="12239"/>
                </a:lnTo>
                <a:lnTo>
                  <a:pt x="1728" y="11972"/>
                </a:lnTo>
                <a:lnTo>
                  <a:pt x="1558" y="11704"/>
                </a:lnTo>
                <a:lnTo>
                  <a:pt x="1412" y="11412"/>
                </a:lnTo>
                <a:lnTo>
                  <a:pt x="1266" y="11120"/>
                </a:lnTo>
                <a:lnTo>
                  <a:pt x="1144" y="10828"/>
                </a:lnTo>
                <a:lnTo>
                  <a:pt x="1047" y="10512"/>
                </a:lnTo>
                <a:lnTo>
                  <a:pt x="949" y="10195"/>
                </a:lnTo>
                <a:lnTo>
                  <a:pt x="901" y="9879"/>
                </a:lnTo>
                <a:lnTo>
                  <a:pt x="828" y="9538"/>
                </a:lnTo>
                <a:lnTo>
                  <a:pt x="779" y="9003"/>
                </a:lnTo>
                <a:lnTo>
                  <a:pt x="755" y="8468"/>
                </a:lnTo>
                <a:lnTo>
                  <a:pt x="755" y="7933"/>
                </a:lnTo>
                <a:lnTo>
                  <a:pt x="803" y="7397"/>
                </a:lnTo>
                <a:lnTo>
                  <a:pt x="852" y="6862"/>
                </a:lnTo>
                <a:lnTo>
                  <a:pt x="974" y="6351"/>
                </a:lnTo>
                <a:lnTo>
                  <a:pt x="1095" y="5840"/>
                </a:lnTo>
                <a:lnTo>
                  <a:pt x="1290" y="5353"/>
                </a:lnTo>
                <a:lnTo>
                  <a:pt x="1412" y="5061"/>
                </a:lnTo>
                <a:lnTo>
                  <a:pt x="1582" y="4745"/>
                </a:lnTo>
                <a:lnTo>
                  <a:pt x="1777" y="4404"/>
                </a:lnTo>
                <a:lnTo>
                  <a:pt x="2020" y="4064"/>
                </a:lnTo>
                <a:lnTo>
                  <a:pt x="2288" y="3699"/>
                </a:lnTo>
                <a:lnTo>
                  <a:pt x="2580" y="3334"/>
                </a:lnTo>
                <a:lnTo>
                  <a:pt x="2920" y="2944"/>
                </a:lnTo>
                <a:lnTo>
                  <a:pt x="3285" y="2604"/>
                </a:lnTo>
                <a:lnTo>
                  <a:pt x="3674" y="2263"/>
                </a:lnTo>
                <a:lnTo>
                  <a:pt x="4088" y="1922"/>
                </a:lnTo>
                <a:lnTo>
                  <a:pt x="4550" y="1630"/>
                </a:lnTo>
                <a:lnTo>
                  <a:pt x="5013" y="1363"/>
                </a:lnTo>
                <a:lnTo>
                  <a:pt x="5524" y="1144"/>
                </a:lnTo>
                <a:lnTo>
                  <a:pt x="6059" y="974"/>
                </a:lnTo>
                <a:lnTo>
                  <a:pt x="6327" y="925"/>
                </a:lnTo>
                <a:lnTo>
                  <a:pt x="6594" y="876"/>
                </a:lnTo>
                <a:lnTo>
                  <a:pt x="6886" y="828"/>
                </a:lnTo>
                <a:lnTo>
                  <a:pt x="7178" y="803"/>
                </a:lnTo>
                <a:lnTo>
                  <a:pt x="7543" y="779"/>
                </a:lnTo>
                <a:lnTo>
                  <a:pt x="7933" y="730"/>
                </a:lnTo>
                <a:lnTo>
                  <a:pt x="8322" y="682"/>
                </a:lnTo>
                <a:close/>
                <a:moveTo>
                  <a:pt x="8152" y="0"/>
                </a:moveTo>
                <a:lnTo>
                  <a:pt x="7762" y="25"/>
                </a:lnTo>
                <a:lnTo>
                  <a:pt x="7397" y="73"/>
                </a:lnTo>
                <a:lnTo>
                  <a:pt x="7081" y="49"/>
                </a:lnTo>
                <a:lnTo>
                  <a:pt x="6789" y="49"/>
                </a:lnTo>
                <a:lnTo>
                  <a:pt x="6473" y="73"/>
                </a:lnTo>
                <a:lnTo>
                  <a:pt x="6181" y="146"/>
                </a:lnTo>
                <a:lnTo>
                  <a:pt x="5864" y="219"/>
                </a:lnTo>
                <a:lnTo>
                  <a:pt x="5548" y="317"/>
                </a:lnTo>
                <a:lnTo>
                  <a:pt x="5232" y="438"/>
                </a:lnTo>
                <a:lnTo>
                  <a:pt x="4940" y="560"/>
                </a:lnTo>
                <a:lnTo>
                  <a:pt x="4331" y="876"/>
                </a:lnTo>
                <a:lnTo>
                  <a:pt x="3772" y="1217"/>
                </a:lnTo>
                <a:lnTo>
                  <a:pt x="3236" y="1606"/>
                </a:lnTo>
                <a:lnTo>
                  <a:pt x="2774" y="1995"/>
                </a:lnTo>
                <a:lnTo>
                  <a:pt x="2507" y="2239"/>
                </a:lnTo>
                <a:lnTo>
                  <a:pt x="2263" y="2482"/>
                </a:lnTo>
                <a:lnTo>
                  <a:pt x="2044" y="2725"/>
                </a:lnTo>
                <a:lnTo>
                  <a:pt x="1825" y="2993"/>
                </a:lnTo>
                <a:lnTo>
                  <a:pt x="1655" y="3261"/>
                </a:lnTo>
                <a:lnTo>
                  <a:pt x="1460" y="3528"/>
                </a:lnTo>
                <a:lnTo>
                  <a:pt x="1144" y="4088"/>
                </a:lnTo>
                <a:lnTo>
                  <a:pt x="876" y="4696"/>
                </a:lnTo>
                <a:lnTo>
                  <a:pt x="633" y="5305"/>
                </a:lnTo>
                <a:lnTo>
                  <a:pt x="414" y="5962"/>
                </a:lnTo>
                <a:lnTo>
                  <a:pt x="219" y="6643"/>
                </a:lnTo>
                <a:lnTo>
                  <a:pt x="146" y="7008"/>
                </a:lnTo>
                <a:lnTo>
                  <a:pt x="73" y="7373"/>
                </a:lnTo>
                <a:lnTo>
                  <a:pt x="25" y="7738"/>
                </a:lnTo>
                <a:lnTo>
                  <a:pt x="25" y="8103"/>
                </a:lnTo>
                <a:lnTo>
                  <a:pt x="0" y="8468"/>
                </a:lnTo>
                <a:lnTo>
                  <a:pt x="25" y="8809"/>
                </a:lnTo>
                <a:lnTo>
                  <a:pt x="73" y="9174"/>
                </a:lnTo>
                <a:lnTo>
                  <a:pt x="122" y="9514"/>
                </a:lnTo>
                <a:lnTo>
                  <a:pt x="195" y="9879"/>
                </a:lnTo>
                <a:lnTo>
                  <a:pt x="292" y="10220"/>
                </a:lnTo>
                <a:lnTo>
                  <a:pt x="390" y="10560"/>
                </a:lnTo>
                <a:lnTo>
                  <a:pt x="511" y="10901"/>
                </a:lnTo>
                <a:lnTo>
                  <a:pt x="657" y="11242"/>
                </a:lnTo>
                <a:lnTo>
                  <a:pt x="828" y="11582"/>
                </a:lnTo>
                <a:lnTo>
                  <a:pt x="1168" y="12264"/>
                </a:lnTo>
                <a:lnTo>
                  <a:pt x="1412" y="12629"/>
                </a:lnTo>
                <a:lnTo>
                  <a:pt x="1655" y="12994"/>
                </a:lnTo>
                <a:lnTo>
                  <a:pt x="1898" y="13334"/>
                </a:lnTo>
                <a:lnTo>
                  <a:pt x="2166" y="13651"/>
                </a:lnTo>
                <a:lnTo>
                  <a:pt x="2458" y="13943"/>
                </a:lnTo>
                <a:lnTo>
                  <a:pt x="2750" y="14235"/>
                </a:lnTo>
                <a:lnTo>
                  <a:pt x="3066" y="14502"/>
                </a:lnTo>
                <a:lnTo>
                  <a:pt x="3382" y="14746"/>
                </a:lnTo>
                <a:lnTo>
                  <a:pt x="3723" y="14965"/>
                </a:lnTo>
                <a:lnTo>
                  <a:pt x="4064" y="15159"/>
                </a:lnTo>
                <a:lnTo>
                  <a:pt x="4429" y="15354"/>
                </a:lnTo>
                <a:lnTo>
                  <a:pt x="4818" y="15500"/>
                </a:lnTo>
                <a:lnTo>
                  <a:pt x="5207" y="15622"/>
                </a:lnTo>
                <a:lnTo>
                  <a:pt x="5597" y="15743"/>
                </a:lnTo>
                <a:lnTo>
                  <a:pt x="6010" y="15816"/>
                </a:lnTo>
                <a:lnTo>
                  <a:pt x="6448" y="15889"/>
                </a:lnTo>
                <a:lnTo>
                  <a:pt x="6862" y="15914"/>
                </a:lnTo>
                <a:lnTo>
                  <a:pt x="7300" y="15938"/>
                </a:lnTo>
                <a:lnTo>
                  <a:pt x="7738" y="15938"/>
                </a:lnTo>
                <a:lnTo>
                  <a:pt x="8176" y="15914"/>
                </a:lnTo>
                <a:lnTo>
                  <a:pt x="8590" y="15889"/>
                </a:lnTo>
                <a:lnTo>
                  <a:pt x="9028" y="15841"/>
                </a:lnTo>
                <a:lnTo>
                  <a:pt x="9441" y="15768"/>
                </a:lnTo>
                <a:lnTo>
                  <a:pt x="9855" y="15670"/>
                </a:lnTo>
                <a:lnTo>
                  <a:pt x="10269" y="15573"/>
                </a:lnTo>
                <a:lnTo>
                  <a:pt x="10682" y="15451"/>
                </a:lnTo>
                <a:lnTo>
                  <a:pt x="11071" y="15305"/>
                </a:lnTo>
                <a:lnTo>
                  <a:pt x="11461" y="15135"/>
                </a:lnTo>
                <a:lnTo>
                  <a:pt x="11850" y="14940"/>
                </a:lnTo>
                <a:lnTo>
                  <a:pt x="12215" y="14721"/>
                </a:lnTo>
                <a:lnTo>
                  <a:pt x="12580" y="14478"/>
                </a:lnTo>
                <a:lnTo>
                  <a:pt x="12945" y="14235"/>
                </a:lnTo>
                <a:lnTo>
                  <a:pt x="13286" y="13943"/>
                </a:lnTo>
                <a:lnTo>
                  <a:pt x="13602" y="13651"/>
                </a:lnTo>
                <a:lnTo>
                  <a:pt x="13918" y="13334"/>
                </a:lnTo>
                <a:lnTo>
                  <a:pt x="14186" y="13018"/>
                </a:lnTo>
                <a:lnTo>
                  <a:pt x="14454" y="12702"/>
                </a:lnTo>
                <a:lnTo>
                  <a:pt x="14697" y="12361"/>
                </a:lnTo>
                <a:lnTo>
                  <a:pt x="14916" y="11996"/>
                </a:lnTo>
                <a:lnTo>
                  <a:pt x="15111" y="11631"/>
                </a:lnTo>
                <a:lnTo>
                  <a:pt x="15135" y="11631"/>
                </a:lnTo>
                <a:lnTo>
                  <a:pt x="15159" y="11582"/>
                </a:lnTo>
                <a:lnTo>
                  <a:pt x="15159" y="11534"/>
                </a:lnTo>
                <a:lnTo>
                  <a:pt x="15354" y="11096"/>
                </a:lnTo>
                <a:lnTo>
                  <a:pt x="15524" y="10658"/>
                </a:lnTo>
                <a:lnTo>
                  <a:pt x="15646" y="10195"/>
                </a:lnTo>
                <a:lnTo>
                  <a:pt x="15743" y="9733"/>
                </a:lnTo>
                <a:lnTo>
                  <a:pt x="15768" y="9709"/>
                </a:lnTo>
                <a:lnTo>
                  <a:pt x="15792" y="9684"/>
                </a:lnTo>
                <a:lnTo>
                  <a:pt x="15792" y="9636"/>
                </a:lnTo>
                <a:lnTo>
                  <a:pt x="15792" y="9611"/>
                </a:lnTo>
                <a:lnTo>
                  <a:pt x="15768" y="9563"/>
                </a:lnTo>
                <a:lnTo>
                  <a:pt x="15816" y="9174"/>
                </a:lnTo>
                <a:lnTo>
                  <a:pt x="15841" y="8760"/>
                </a:lnTo>
                <a:lnTo>
                  <a:pt x="15841" y="8371"/>
                </a:lnTo>
                <a:lnTo>
                  <a:pt x="15841" y="7957"/>
                </a:lnTo>
                <a:lnTo>
                  <a:pt x="15743" y="7105"/>
                </a:lnTo>
                <a:lnTo>
                  <a:pt x="15695" y="6667"/>
                </a:lnTo>
                <a:lnTo>
                  <a:pt x="15622" y="6254"/>
                </a:lnTo>
                <a:lnTo>
                  <a:pt x="15524" y="5840"/>
                </a:lnTo>
                <a:lnTo>
                  <a:pt x="15427" y="5426"/>
                </a:lnTo>
                <a:lnTo>
                  <a:pt x="15305" y="5013"/>
                </a:lnTo>
                <a:lnTo>
                  <a:pt x="15159" y="4623"/>
                </a:lnTo>
                <a:lnTo>
                  <a:pt x="15013" y="4234"/>
                </a:lnTo>
                <a:lnTo>
                  <a:pt x="14819" y="3845"/>
                </a:lnTo>
                <a:lnTo>
                  <a:pt x="14624" y="3480"/>
                </a:lnTo>
                <a:lnTo>
                  <a:pt x="14405" y="3115"/>
                </a:lnTo>
                <a:lnTo>
                  <a:pt x="14162" y="2774"/>
                </a:lnTo>
                <a:lnTo>
                  <a:pt x="13894" y="2458"/>
                </a:lnTo>
                <a:lnTo>
                  <a:pt x="13602" y="2141"/>
                </a:lnTo>
                <a:lnTo>
                  <a:pt x="13286" y="1849"/>
                </a:lnTo>
                <a:lnTo>
                  <a:pt x="12994" y="1582"/>
                </a:lnTo>
                <a:lnTo>
                  <a:pt x="12653" y="1363"/>
                </a:lnTo>
                <a:lnTo>
                  <a:pt x="12312" y="1144"/>
                </a:lnTo>
                <a:lnTo>
                  <a:pt x="11972" y="949"/>
                </a:lnTo>
                <a:lnTo>
                  <a:pt x="11607" y="779"/>
                </a:lnTo>
                <a:lnTo>
                  <a:pt x="11242" y="609"/>
                </a:lnTo>
                <a:lnTo>
                  <a:pt x="10853" y="487"/>
                </a:lnTo>
                <a:lnTo>
                  <a:pt x="10488" y="365"/>
                </a:lnTo>
                <a:lnTo>
                  <a:pt x="10123" y="268"/>
                </a:lnTo>
                <a:lnTo>
                  <a:pt x="9733" y="171"/>
                </a:lnTo>
                <a:lnTo>
                  <a:pt x="9344" y="98"/>
                </a:lnTo>
                <a:lnTo>
                  <a:pt x="8955" y="49"/>
                </a:lnTo>
                <a:lnTo>
                  <a:pt x="8541" y="25"/>
                </a:lnTo>
                <a:lnTo>
                  <a:pt x="81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1"/>
          <p:cNvSpPr/>
          <p:nvPr/>
        </p:nvSpPr>
        <p:spPr>
          <a:xfrm>
            <a:off x="2269042" y="2189962"/>
            <a:ext cx="273990" cy="276086"/>
          </a:xfrm>
          <a:custGeom>
            <a:avLst/>
            <a:gdLst/>
            <a:ahLst/>
            <a:cxnLst/>
            <a:rect l="l" t="t" r="r" b="b"/>
            <a:pathLst>
              <a:path w="15817" h="15938" extrusionOk="0">
                <a:moveTo>
                  <a:pt x="4745" y="7470"/>
                </a:moveTo>
                <a:lnTo>
                  <a:pt x="4818" y="7495"/>
                </a:lnTo>
                <a:lnTo>
                  <a:pt x="4891" y="7543"/>
                </a:lnTo>
                <a:lnTo>
                  <a:pt x="4940" y="7616"/>
                </a:lnTo>
                <a:lnTo>
                  <a:pt x="4964" y="7714"/>
                </a:lnTo>
                <a:lnTo>
                  <a:pt x="4964" y="7787"/>
                </a:lnTo>
                <a:lnTo>
                  <a:pt x="4940" y="7908"/>
                </a:lnTo>
                <a:lnTo>
                  <a:pt x="4867" y="7981"/>
                </a:lnTo>
                <a:lnTo>
                  <a:pt x="4794" y="8054"/>
                </a:lnTo>
                <a:lnTo>
                  <a:pt x="4672" y="8079"/>
                </a:lnTo>
                <a:lnTo>
                  <a:pt x="4551" y="8054"/>
                </a:lnTo>
                <a:lnTo>
                  <a:pt x="4478" y="7981"/>
                </a:lnTo>
                <a:lnTo>
                  <a:pt x="4405" y="7908"/>
                </a:lnTo>
                <a:lnTo>
                  <a:pt x="4380" y="7787"/>
                </a:lnTo>
                <a:lnTo>
                  <a:pt x="4405" y="7665"/>
                </a:lnTo>
                <a:lnTo>
                  <a:pt x="4478" y="7543"/>
                </a:lnTo>
                <a:lnTo>
                  <a:pt x="4551" y="7495"/>
                </a:lnTo>
                <a:lnTo>
                  <a:pt x="4648" y="7470"/>
                </a:lnTo>
                <a:close/>
                <a:moveTo>
                  <a:pt x="11120" y="7470"/>
                </a:moveTo>
                <a:lnTo>
                  <a:pt x="11193" y="7495"/>
                </a:lnTo>
                <a:lnTo>
                  <a:pt x="11266" y="7543"/>
                </a:lnTo>
                <a:lnTo>
                  <a:pt x="11315" y="7616"/>
                </a:lnTo>
                <a:lnTo>
                  <a:pt x="11339" y="7714"/>
                </a:lnTo>
                <a:lnTo>
                  <a:pt x="11339" y="7787"/>
                </a:lnTo>
                <a:lnTo>
                  <a:pt x="11315" y="7908"/>
                </a:lnTo>
                <a:lnTo>
                  <a:pt x="11242" y="7981"/>
                </a:lnTo>
                <a:lnTo>
                  <a:pt x="11169" y="8054"/>
                </a:lnTo>
                <a:lnTo>
                  <a:pt x="11047" y="8079"/>
                </a:lnTo>
                <a:lnTo>
                  <a:pt x="10926" y="8054"/>
                </a:lnTo>
                <a:lnTo>
                  <a:pt x="10853" y="7981"/>
                </a:lnTo>
                <a:lnTo>
                  <a:pt x="10780" y="7908"/>
                </a:lnTo>
                <a:lnTo>
                  <a:pt x="10755" y="7787"/>
                </a:lnTo>
                <a:lnTo>
                  <a:pt x="10780" y="7665"/>
                </a:lnTo>
                <a:lnTo>
                  <a:pt x="10853" y="7543"/>
                </a:lnTo>
                <a:lnTo>
                  <a:pt x="10926" y="7495"/>
                </a:lnTo>
                <a:lnTo>
                  <a:pt x="11023" y="7470"/>
                </a:lnTo>
                <a:close/>
                <a:moveTo>
                  <a:pt x="4721" y="7081"/>
                </a:moveTo>
                <a:lnTo>
                  <a:pt x="4551" y="7105"/>
                </a:lnTo>
                <a:lnTo>
                  <a:pt x="4380" y="7178"/>
                </a:lnTo>
                <a:lnTo>
                  <a:pt x="4259" y="7300"/>
                </a:lnTo>
                <a:lnTo>
                  <a:pt x="4137" y="7446"/>
                </a:lnTo>
                <a:lnTo>
                  <a:pt x="4064" y="7568"/>
                </a:lnTo>
                <a:lnTo>
                  <a:pt x="4015" y="7714"/>
                </a:lnTo>
                <a:lnTo>
                  <a:pt x="3967" y="7835"/>
                </a:lnTo>
                <a:lnTo>
                  <a:pt x="3967" y="7981"/>
                </a:lnTo>
                <a:lnTo>
                  <a:pt x="3918" y="8225"/>
                </a:lnTo>
                <a:lnTo>
                  <a:pt x="3918" y="8395"/>
                </a:lnTo>
                <a:lnTo>
                  <a:pt x="3967" y="8565"/>
                </a:lnTo>
                <a:lnTo>
                  <a:pt x="4015" y="8711"/>
                </a:lnTo>
                <a:lnTo>
                  <a:pt x="4113" y="8833"/>
                </a:lnTo>
                <a:lnTo>
                  <a:pt x="4210" y="8955"/>
                </a:lnTo>
                <a:lnTo>
                  <a:pt x="4332" y="9028"/>
                </a:lnTo>
                <a:lnTo>
                  <a:pt x="4478" y="9101"/>
                </a:lnTo>
                <a:lnTo>
                  <a:pt x="4648" y="9149"/>
                </a:lnTo>
                <a:lnTo>
                  <a:pt x="4843" y="9174"/>
                </a:lnTo>
                <a:lnTo>
                  <a:pt x="5013" y="9149"/>
                </a:lnTo>
                <a:lnTo>
                  <a:pt x="5183" y="9101"/>
                </a:lnTo>
                <a:lnTo>
                  <a:pt x="5329" y="9028"/>
                </a:lnTo>
                <a:lnTo>
                  <a:pt x="5451" y="8930"/>
                </a:lnTo>
                <a:lnTo>
                  <a:pt x="5573" y="8809"/>
                </a:lnTo>
                <a:lnTo>
                  <a:pt x="5670" y="8663"/>
                </a:lnTo>
                <a:lnTo>
                  <a:pt x="5743" y="8517"/>
                </a:lnTo>
                <a:lnTo>
                  <a:pt x="5792" y="8346"/>
                </a:lnTo>
                <a:lnTo>
                  <a:pt x="5816" y="8176"/>
                </a:lnTo>
                <a:lnTo>
                  <a:pt x="5792" y="8006"/>
                </a:lnTo>
                <a:lnTo>
                  <a:pt x="5767" y="7835"/>
                </a:lnTo>
                <a:lnTo>
                  <a:pt x="5719" y="7689"/>
                </a:lnTo>
                <a:lnTo>
                  <a:pt x="5646" y="7519"/>
                </a:lnTo>
                <a:lnTo>
                  <a:pt x="5524" y="7397"/>
                </a:lnTo>
                <a:lnTo>
                  <a:pt x="5378" y="7251"/>
                </a:lnTo>
                <a:lnTo>
                  <a:pt x="5232" y="7154"/>
                </a:lnTo>
                <a:lnTo>
                  <a:pt x="5062" y="7105"/>
                </a:lnTo>
                <a:lnTo>
                  <a:pt x="4891" y="7081"/>
                </a:lnTo>
                <a:close/>
                <a:moveTo>
                  <a:pt x="11096" y="7081"/>
                </a:moveTo>
                <a:lnTo>
                  <a:pt x="10926" y="7105"/>
                </a:lnTo>
                <a:lnTo>
                  <a:pt x="10755" y="7178"/>
                </a:lnTo>
                <a:lnTo>
                  <a:pt x="10634" y="7300"/>
                </a:lnTo>
                <a:lnTo>
                  <a:pt x="10512" y="7446"/>
                </a:lnTo>
                <a:lnTo>
                  <a:pt x="10439" y="7568"/>
                </a:lnTo>
                <a:lnTo>
                  <a:pt x="10390" y="7714"/>
                </a:lnTo>
                <a:lnTo>
                  <a:pt x="10342" y="7835"/>
                </a:lnTo>
                <a:lnTo>
                  <a:pt x="10342" y="7981"/>
                </a:lnTo>
                <a:lnTo>
                  <a:pt x="10293" y="8225"/>
                </a:lnTo>
                <a:lnTo>
                  <a:pt x="10293" y="8395"/>
                </a:lnTo>
                <a:lnTo>
                  <a:pt x="10342" y="8565"/>
                </a:lnTo>
                <a:lnTo>
                  <a:pt x="10390" y="8711"/>
                </a:lnTo>
                <a:lnTo>
                  <a:pt x="10488" y="8833"/>
                </a:lnTo>
                <a:lnTo>
                  <a:pt x="10585" y="8955"/>
                </a:lnTo>
                <a:lnTo>
                  <a:pt x="10707" y="9028"/>
                </a:lnTo>
                <a:lnTo>
                  <a:pt x="10853" y="9101"/>
                </a:lnTo>
                <a:lnTo>
                  <a:pt x="11023" y="9149"/>
                </a:lnTo>
                <a:lnTo>
                  <a:pt x="11218" y="9174"/>
                </a:lnTo>
                <a:lnTo>
                  <a:pt x="11388" y="9149"/>
                </a:lnTo>
                <a:lnTo>
                  <a:pt x="11558" y="9101"/>
                </a:lnTo>
                <a:lnTo>
                  <a:pt x="11704" y="9028"/>
                </a:lnTo>
                <a:lnTo>
                  <a:pt x="11826" y="8930"/>
                </a:lnTo>
                <a:lnTo>
                  <a:pt x="11948" y="8809"/>
                </a:lnTo>
                <a:lnTo>
                  <a:pt x="12045" y="8663"/>
                </a:lnTo>
                <a:lnTo>
                  <a:pt x="12118" y="8517"/>
                </a:lnTo>
                <a:lnTo>
                  <a:pt x="12167" y="8346"/>
                </a:lnTo>
                <a:lnTo>
                  <a:pt x="12191" y="8176"/>
                </a:lnTo>
                <a:lnTo>
                  <a:pt x="12167" y="8006"/>
                </a:lnTo>
                <a:lnTo>
                  <a:pt x="12142" y="7835"/>
                </a:lnTo>
                <a:lnTo>
                  <a:pt x="12094" y="7689"/>
                </a:lnTo>
                <a:lnTo>
                  <a:pt x="12021" y="7519"/>
                </a:lnTo>
                <a:lnTo>
                  <a:pt x="11899" y="7397"/>
                </a:lnTo>
                <a:lnTo>
                  <a:pt x="11753" y="7251"/>
                </a:lnTo>
                <a:lnTo>
                  <a:pt x="11607" y="7154"/>
                </a:lnTo>
                <a:lnTo>
                  <a:pt x="11437" y="7105"/>
                </a:lnTo>
                <a:lnTo>
                  <a:pt x="11266" y="7081"/>
                </a:lnTo>
                <a:close/>
                <a:moveTo>
                  <a:pt x="11607" y="10731"/>
                </a:moveTo>
                <a:lnTo>
                  <a:pt x="11120" y="10877"/>
                </a:lnTo>
                <a:lnTo>
                  <a:pt x="10658" y="11047"/>
                </a:lnTo>
                <a:lnTo>
                  <a:pt x="9733" y="11412"/>
                </a:lnTo>
                <a:lnTo>
                  <a:pt x="9247" y="11558"/>
                </a:lnTo>
                <a:lnTo>
                  <a:pt x="8784" y="11704"/>
                </a:lnTo>
                <a:lnTo>
                  <a:pt x="7811" y="11972"/>
                </a:lnTo>
                <a:lnTo>
                  <a:pt x="7738" y="11996"/>
                </a:lnTo>
                <a:lnTo>
                  <a:pt x="7690" y="12045"/>
                </a:lnTo>
                <a:lnTo>
                  <a:pt x="7665" y="12118"/>
                </a:lnTo>
                <a:lnTo>
                  <a:pt x="7641" y="12166"/>
                </a:lnTo>
                <a:lnTo>
                  <a:pt x="7665" y="12239"/>
                </a:lnTo>
                <a:lnTo>
                  <a:pt x="7690" y="12312"/>
                </a:lnTo>
                <a:lnTo>
                  <a:pt x="7738" y="12361"/>
                </a:lnTo>
                <a:lnTo>
                  <a:pt x="7811" y="12410"/>
                </a:lnTo>
                <a:lnTo>
                  <a:pt x="7909" y="12434"/>
                </a:lnTo>
                <a:lnTo>
                  <a:pt x="8030" y="12458"/>
                </a:lnTo>
                <a:lnTo>
                  <a:pt x="8249" y="12458"/>
                </a:lnTo>
                <a:lnTo>
                  <a:pt x="8492" y="12434"/>
                </a:lnTo>
                <a:lnTo>
                  <a:pt x="8760" y="12361"/>
                </a:lnTo>
                <a:lnTo>
                  <a:pt x="9247" y="12191"/>
                </a:lnTo>
                <a:lnTo>
                  <a:pt x="9660" y="12045"/>
                </a:lnTo>
                <a:lnTo>
                  <a:pt x="10731" y="11680"/>
                </a:lnTo>
                <a:lnTo>
                  <a:pt x="11753" y="11290"/>
                </a:lnTo>
                <a:lnTo>
                  <a:pt x="11875" y="11217"/>
                </a:lnTo>
                <a:lnTo>
                  <a:pt x="11923" y="11144"/>
                </a:lnTo>
                <a:lnTo>
                  <a:pt x="11948" y="11023"/>
                </a:lnTo>
                <a:lnTo>
                  <a:pt x="11948" y="10925"/>
                </a:lnTo>
                <a:lnTo>
                  <a:pt x="11899" y="10828"/>
                </a:lnTo>
                <a:lnTo>
                  <a:pt x="11826" y="10755"/>
                </a:lnTo>
                <a:lnTo>
                  <a:pt x="11729" y="10731"/>
                </a:lnTo>
                <a:close/>
                <a:moveTo>
                  <a:pt x="8492" y="682"/>
                </a:moveTo>
                <a:lnTo>
                  <a:pt x="8638" y="706"/>
                </a:lnTo>
                <a:lnTo>
                  <a:pt x="9101" y="755"/>
                </a:lnTo>
                <a:lnTo>
                  <a:pt x="9539" y="803"/>
                </a:lnTo>
                <a:lnTo>
                  <a:pt x="9977" y="901"/>
                </a:lnTo>
                <a:lnTo>
                  <a:pt x="10415" y="1022"/>
                </a:lnTo>
                <a:lnTo>
                  <a:pt x="10755" y="1120"/>
                </a:lnTo>
                <a:lnTo>
                  <a:pt x="11096" y="1241"/>
                </a:lnTo>
                <a:lnTo>
                  <a:pt x="11437" y="1411"/>
                </a:lnTo>
                <a:lnTo>
                  <a:pt x="11753" y="1557"/>
                </a:lnTo>
                <a:lnTo>
                  <a:pt x="11753" y="1582"/>
                </a:lnTo>
                <a:lnTo>
                  <a:pt x="11729" y="1655"/>
                </a:lnTo>
                <a:lnTo>
                  <a:pt x="11729" y="1752"/>
                </a:lnTo>
                <a:lnTo>
                  <a:pt x="11753" y="1801"/>
                </a:lnTo>
                <a:lnTo>
                  <a:pt x="11802" y="1825"/>
                </a:lnTo>
                <a:lnTo>
                  <a:pt x="11875" y="1825"/>
                </a:lnTo>
                <a:lnTo>
                  <a:pt x="11948" y="1776"/>
                </a:lnTo>
                <a:lnTo>
                  <a:pt x="11972" y="1752"/>
                </a:lnTo>
                <a:lnTo>
                  <a:pt x="11996" y="1752"/>
                </a:lnTo>
                <a:lnTo>
                  <a:pt x="11996" y="1728"/>
                </a:lnTo>
                <a:lnTo>
                  <a:pt x="12021" y="1728"/>
                </a:lnTo>
                <a:lnTo>
                  <a:pt x="12118" y="1801"/>
                </a:lnTo>
                <a:lnTo>
                  <a:pt x="12094" y="1874"/>
                </a:lnTo>
                <a:lnTo>
                  <a:pt x="12069" y="1947"/>
                </a:lnTo>
                <a:lnTo>
                  <a:pt x="12094" y="1995"/>
                </a:lnTo>
                <a:lnTo>
                  <a:pt x="12118" y="2020"/>
                </a:lnTo>
                <a:lnTo>
                  <a:pt x="12167" y="2044"/>
                </a:lnTo>
                <a:lnTo>
                  <a:pt x="12215" y="2020"/>
                </a:lnTo>
                <a:lnTo>
                  <a:pt x="12240" y="1995"/>
                </a:lnTo>
                <a:lnTo>
                  <a:pt x="12313" y="1922"/>
                </a:lnTo>
                <a:lnTo>
                  <a:pt x="12532" y="2068"/>
                </a:lnTo>
                <a:lnTo>
                  <a:pt x="12483" y="2190"/>
                </a:lnTo>
                <a:lnTo>
                  <a:pt x="12483" y="2239"/>
                </a:lnTo>
                <a:lnTo>
                  <a:pt x="12483" y="2336"/>
                </a:lnTo>
                <a:lnTo>
                  <a:pt x="12507" y="2385"/>
                </a:lnTo>
                <a:lnTo>
                  <a:pt x="12532" y="2409"/>
                </a:lnTo>
                <a:lnTo>
                  <a:pt x="12580" y="2409"/>
                </a:lnTo>
                <a:lnTo>
                  <a:pt x="12629" y="2385"/>
                </a:lnTo>
                <a:lnTo>
                  <a:pt x="12678" y="2360"/>
                </a:lnTo>
                <a:lnTo>
                  <a:pt x="12726" y="2287"/>
                </a:lnTo>
                <a:lnTo>
                  <a:pt x="12775" y="2239"/>
                </a:lnTo>
                <a:lnTo>
                  <a:pt x="12945" y="2409"/>
                </a:lnTo>
                <a:lnTo>
                  <a:pt x="12872" y="2531"/>
                </a:lnTo>
                <a:lnTo>
                  <a:pt x="12824" y="2604"/>
                </a:lnTo>
                <a:lnTo>
                  <a:pt x="12824" y="2677"/>
                </a:lnTo>
                <a:lnTo>
                  <a:pt x="12824" y="2725"/>
                </a:lnTo>
                <a:lnTo>
                  <a:pt x="12848" y="2750"/>
                </a:lnTo>
                <a:lnTo>
                  <a:pt x="12897" y="2774"/>
                </a:lnTo>
                <a:lnTo>
                  <a:pt x="12945" y="2774"/>
                </a:lnTo>
                <a:lnTo>
                  <a:pt x="13067" y="2701"/>
                </a:lnTo>
                <a:lnTo>
                  <a:pt x="13164" y="2604"/>
                </a:lnTo>
                <a:lnTo>
                  <a:pt x="13286" y="2725"/>
                </a:lnTo>
                <a:lnTo>
                  <a:pt x="13383" y="2823"/>
                </a:lnTo>
                <a:lnTo>
                  <a:pt x="13262" y="3017"/>
                </a:lnTo>
                <a:lnTo>
                  <a:pt x="13213" y="3066"/>
                </a:lnTo>
                <a:lnTo>
                  <a:pt x="13164" y="3163"/>
                </a:lnTo>
                <a:lnTo>
                  <a:pt x="13164" y="3236"/>
                </a:lnTo>
                <a:lnTo>
                  <a:pt x="13189" y="3285"/>
                </a:lnTo>
                <a:lnTo>
                  <a:pt x="13213" y="3309"/>
                </a:lnTo>
                <a:lnTo>
                  <a:pt x="13310" y="3285"/>
                </a:lnTo>
                <a:lnTo>
                  <a:pt x="13408" y="3236"/>
                </a:lnTo>
                <a:lnTo>
                  <a:pt x="13529" y="3115"/>
                </a:lnTo>
                <a:lnTo>
                  <a:pt x="13578" y="3042"/>
                </a:lnTo>
                <a:lnTo>
                  <a:pt x="13773" y="3309"/>
                </a:lnTo>
                <a:lnTo>
                  <a:pt x="13675" y="3407"/>
                </a:lnTo>
                <a:lnTo>
                  <a:pt x="13554" y="3504"/>
                </a:lnTo>
                <a:lnTo>
                  <a:pt x="13481" y="3577"/>
                </a:lnTo>
                <a:lnTo>
                  <a:pt x="13456" y="3650"/>
                </a:lnTo>
                <a:lnTo>
                  <a:pt x="13456" y="3699"/>
                </a:lnTo>
                <a:lnTo>
                  <a:pt x="13505" y="3723"/>
                </a:lnTo>
                <a:lnTo>
                  <a:pt x="13602" y="3747"/>
                </a:lnTo>
                <a:lnTo>
                  <a:pt x="13675" y="3723"/>
                </a:lnTo>
                <a:lnTo>
                  <a:pt x="13773" y="3674"/>
                </a:lnTo>
                <a:lnTo>
                  <a:pt x="13846" y="3626"/>
                </a:lnTo>
                <a:lnTo>
                  <a:pt x="13943" y="3577"/>
                </a:lnTo>
                <a:lnTo>
                  <a:pt x="14138" y="3918"/>
                </a:lnTo>
                <a:lnTo>
                  <a:pt x="14040" y="3991"/>
                </a:lnTo>
                <a:lnTo>
                  <a:pt x="13846" y="4161"/>
                </a:lnTo>
                <a:lnTo>
                  <a:pt x="13773" y="4234"/>
                </a:lnTo>
                <a:lnTo>
                  <a:pt x="13700" y="4331"/>
                </a:lnTo>
                <a:lnTo>
                  <a:pt x="13700" y="4356"/>
                </a:lnTo>
                <a:lnTo>
                  <a:pt x="13700" y="4380"/>
                </a:lnTo>
                <a:lnTo>
                  <a:pt x="13821" y="4380"/>
                </a:lnTo>
                <a:lnTo>
                  <a:pt x="13943" y="4356"/>
                </a:lnTo>
                <a:lnTo>
                  <a:pt x="14065" y="4307"/>
                </a:lnTo>
                <a:lnTo>
                  <a:pt x="14162" y="4234"/>
                </a:lnTo>
                <a:lnTo>
                  <a:pt x="14284" y="4161"/>
                </a:lnTo>
                <a:lnTo>
                  <a:pt x="14503" y="4696"/>
                </a:lnTo>
                <a:lnTo>
                  <a:pt x="14332" y="4769"/>
                </a:lnTo>
                <a:lnTo>
                  <a:pt x="14186" y="4842"/>
                </a:lnTo>
                <a:lnTo>
                  <a:pt x="14065" y="4940"/>
                </a:lnTo>
                <a:lnTo>
                  <a:pt x="13943" y="5061"/>
                </a:lnTo>
                <a:lnTo>
                  <a:pt x="13919" y="5134"/>
                </a:lnTo>
                <a:lnTo>
                  <a:pt x="13894" y="5207"/>
                </a:lnTo>
                <a:lnTo>
                  <a:pt x="13894" y="5256"/>
                </a:lnTo>
                <a:lnTo>
                  <a:pt x="13919" y="5280"/>
                </a:lnTo>
                <a:lnTo>
                  <a:pt x="13943" y="5305"/>
                </a:lnTo>
                <a:lnTo>
                  <a:pt x="13992" y="5305"/>
                </a:lnTo>
                <a:lnTo>
                  <a:pt x="14113" y="5256"/>
                </a:lnTo>
                <a:lnTo>
                  <a:pt x="14235" y="5183"/>
                </a:lnTo>
                <a:lnTo>
                  <a:pt x="14527" y="5037"/>
                </a:lnTo>
                <a:lnTo>
                  <a:pt x="14600" y="5013"/>
                </a:lnTo>
                <a:lnTo>
                  <a:pt x="14746" y="5524"/>
                </a:lnTo>
                <a:lnTo>
                  <a:pt x="14430" y="5670"/>
                </a:lnTo>
                <a:lnTo>
                  <a:pt x="14162" y="5791"/>
                </a:lnTo>
                <a:lnTo>
                  <a:pt x="13919" y="5937"/>
                </a:lnTo>
                <a:lnTo>
                  <a:pt x="13919" y="5986"/>
                </a:lnTo>
                <a:lnTo>
                  <a:pt x="13943" y="6010"/>
                </a:lnTo>
                <a:lnTo>
                  <a:pt x="14089" y="6035"/>
                </a:lnTo>
                <a:lnTo>
                  <a:pt x="14235" y="6059"/>
                </a:lnTo>
                <a:lnTo>
                  <a:pt x="14357" y="6035"/>
                </a:lnTo>
                <a:lnTo>
                  <a:pt x="14527" y="6010"/>
                </a:lnTo>
                <a:lnTo>
                  <a:pt x="14843" y="5889"/>
                </a:lnTo>
                <a:lnTo>
                  <a:pt x="14965" y="6424"/>
                </a:lnTo>
                <a:lnTo>
                  <a:pt x="14795" y="6497"/>
                </a:lnTo>
                <a:lnTo>
                  <a:pt x="14405" y="6619"/>
                </a:lnTo>
                <a:lnTo>
                  <a:pt x="14016" y="6740"/>
                </a:lnTo>
                <a:lnTo>
                  <a:pt x="13992" y="6789"/>
                </a:lnTo>
                <a:lnTo>
                  <a:pt x="13967" y="6813"/>
                </a:lnTo>
                <a:lnTo>
                  <a:pt x="13992" y="6862"/>
                </a:lnTo>
                <a:lnTo>
                  <a:pt x="14040" y="6886"/>
                </a:lnTo>
                <a:lnTo>
                  <a:pt x="14235" y="6886"/>
                </a:lnTo>
                <a:lnTo>
                  <a:pt x="14405" y="6862"/>
                </a:lnTo>
                <a:lnTo>
                  <a:pt x="14770" y="6813"/>
                </a:lnTo>
                <a:lnTo>
                  <a:pt x="15014" y="6740"/>
                </a:lnTo>
                <a:lnTo>
                  <a:pt x="15087" y="7178"/>
                </a:lnTo>
                <a:lnTo>
                  <a:pt x="14843" y="7227"/>
                </a:lnTo>
                <a:lnTo>
                  <a:pt x="14430" y="7349"/>
                </a:lnTo>
                <a:lnTo>
                  <a:pt x="14235" y="7422"/>
                </a:lnTo>
                <a:lnTo>
                  <a:pt x="14065" y="7543"/>
                </a:lnTo>
                <a:lnTo>
                  <a:pt x="14016" y="7592"/>
                </a:lnTo>
                <a:lnTo>
                  <a:pt x="14040" y="7665"/>
                </a:lnTo>
                <a:lnTo>
                  <a:pt x="14065" y="7714"/>
                </a:lnTo>
                <a:lnTo>
                  <a:pt x="14138" y="7738"/>
                </a:lnTo>
                <a:lnTo>
                  <a:pt x="14332" y="7714"/>
                </a:lnTo>
                <a:lnTo>
                  <a:pt x="14527" y="7665"/>
                </a:lnTo>
                <a:lnTo>
                  <a:pt x="14916" y="7568"/>
                </a:lnTo>
                <a:lnTo>
                  <a:pt x="15135" y="7519"/>
                </a:lnTo>
                <a:lnTo>
                  <a:pt x="15184" y="7981"/>
                </a:lnTo>
                <a:lnTo>
                  <a:pt x="14868" y="8030"/>
                </a:lnTo>
                <a:lnTo>
                  <a:pt x="14624" y="8054"/>
                </a:lnTo>
                <a:lnTo>
                  <a:pt x="14357" y="8079"/>
                </a:lnTo>
                <a:lnTo>
                  <a:pt x="14235" y="8103"/>
                </a:lnTo>
                <a:lnTo>
                  <a:pt x="14113" y="8152"/>
                </a:lnTo>
                <a:lnTo>
                  <a:pt x="14016" y="8200"/>
                </a:lnTo>
                <a:lnTo>
                  <a:pt x="13919" y="8298"/>
                </a:lnTo>
                <a:lnTo>
                  <a:pt x="13919" y="8322"/>
                </a:lnTo>
                <a:lnTo>
                  <a:pt x="13919" y="8346"/>
                </a:lnTo>
                <a:lnTo>
                  <a:pt x="13919" y="8395"/>
                </a:lnTo>
                <a:lnTo>
                  <a:pt x="13943" y="8395"/>
                </a:lnTo>
                <a:lnTo>
                  <a:pt x="14065" y="8419"/>
                </a:lnTo>
                <a:lnTo>
                  <a:pt x="14211" y="8444"/>
                </a:lnTo>
                <a:lnTo>
                  <a:pt x="14454" y="8444"/>
                </a:lnTo>
                <a:lnTo>
                  <a:pt x="14989" y="8395"/>
                </a:lnTo>
                <a:lnTo>
                  <a:pt x="15208" y="8395"/>
                </a:lnTo>
                <a:lnTo>
                  <a:pt x="15208" y="8857"/>
                </a:lnTo>
                <a:lnTo>
                  <a:pt x="14722" y="8882"/>
                </a:lnTo>
                <a:lnTo>
                  <a:pt x="14503" y="8882"/>
                </a:lnTo>
                <a:lnTo>
                  <a:pt x="14284" y="8906"/>
                </a:lnTo>
                <a:lnTo>
                  <a:pt x="14065" y="8955"/>
                </a:lnTo>
                <a:lnTo>
                  <a:pt x="13967" y="8979"/>
                </a:lnTo>
                <a:lnTo>
                  <a:pt x="13870" y="9028"/>
                </a:lnTo>
                <a:lnTo>
                  <a:pt x="13846" y="9052"/>
                </a:lnTo>
                <a:lnTo>
                  <a:pt x="13870" y="9076"/>
                </a:lnTo>
                <a:lnTo>
                  <a:pt x="13967" y="9125"/>
                </a:lnTo>
                <a:lnTo>
                  <a:pt x="14065" y="9174"/>
                </a:lnTo>
                <a:lnTo>
                  <a:pt x="14284" y="9222"/>
                </a:lnTo>
                <a:lnTo>
                  <a:pt x="14722" y="9222"/>
                </a:lnTo>
                <a:lnTo>
                  <a:pt x="14941" y="9247"/>
                </a:lnTo>
                <a:lnTo>
                  <a:pt x="15184" y="9247"/>
                </a:lnTo>
                <a:lnTo>
                  <a:pt x="15160" y="9465"/>
                </a:lnTo>
                <a:lnTo>
                  <a:pt x="14965" y="9514"/>
                </a:lnTo>
                <a:lnTo>
                  <a:pt x="14722" y="9563"/>
                </a:lnTo>
                <a:lnTo>
                  <a:pt x="14478" y="9660"/>
                </a:lnTo>
                <a:lnTo>
                  <a:pt x="14259" y="9757"/>
                </a:lnTo>
                <a:lnTo>
                  <a:pt x="14040" y="9879"/>
                </a:lnTo>
                <a:lnTo>
                  <a:pt x="14016" y="9903"/>
                </a:lnTo>
                <a:lnTo>
                  <a:pt x="14016" y="9952"/>
                </a:lnTo>
                <a:lnTo>
                  <a:pt x="14040" y="9976"/>
                </a:lnTo>
                <a:lnTo>
                  <a:pt x="14065" y="9976"/>
                </a:lnTo>
                <a:lnTo>
                  <a:pt x="14284" y="10001"/>
                </a:lnTo>
                <a:lnTo>
                  <a:pt x="14503" y="9976"/>
                </a:lnTo>
                <a:lnTo>
                  <a:pt x="14965" y="9903"/>
                </a:lnTo>
                <a:lnTo>
                  <a:pt x="15087" y="9879"/>
                </a:lnTo>
                <a:lnTo>
                  <a:pt x="14965" y="10390"/>
                </a:lnTo>
                <a:lnTo>
                  <a:pt x="14527" y="10463"/>
                </a:lnTo>
                <a:lnTo>
                  <a:pt x="14332" y="10487"/>
                </a:lnTo>
                <a:lnTo>
                  <a:pt x="14162" y="10512"/>
                </a:lnTo>
                <a:lnTo>
                  <a:pt x="13992" y="10560"/>
                </a:lnTo>
                <a:lnTo>
                  <a:pt x="13919" y="10609"/>
                </a:lnTo>
                <a:lnTo>
                  <a:pt x="13846" y="10682"/>
                </a:lnTo>
                <a:lnTo>
                  <a:pt x="13821" y="10731"/>
                </a:lnTo>
                <a:lnTo>
                  <a:pt x="13846" y="10804"/>
                </a:lnTo>
                <a:lnTo>
                  <a:pt x="13870" y="10852"/>
                </a:lnTo>
                <a:lnTo>
                  <a:pt x="13894" y="10901"/>
                </a:lnTo>
                <a:lnTo>
                  <a:pt x="13967" y="10925"/>
                </a:lnTo>
                <a:lnTo>
                  <a:pt x="14065" y="10950"/>
                </a:lnTo>
                <a:lnTo>
                  <a:pt x="14235" y="10950"/>
                </a:lnTo>
                <a:lnTo>
                  <a:pt x="14576" y="10901"/>
                </a:lnTo>
                <a:lnTo>
                  <a:pt x="14795" y="10877"/>
                </a:lnTo>
                <a:lnTo>
                  <a:pt x="14795" y="10877"/>
                </a:lnTo>
                <a:lnTo>
                  <a:pt x="14600" y="11339"/>
                </a:lnTo>
                <a:lnTo>
                  <a:pt x="14478" y="11339"/>
                </a:lnTo>
                <a:lnTo>
                  <a:pt x="14284" y="11315"/>
                </a:lnTo>
                <a:lnTo>
                  <a:pt x="14089" y="11339"/>
                </a:lnTo>
                <a:lnTo>
                  <a:pt x="13919" y="11363"/>
                </a:lnTo>
                <a:lnTo>
                  <a:pt x="13724" y="11436"/>
                </a:lnTo>
                <a:lnTo>
                  <a:pt x="13724" y="11461"/>
                </a:lnTo>
                <a:lnTo>
                  <a:pt x="13724" y="11485"/>
                </a:lnTo>
                <a:lnTo>
                  <a:pt x="13894" y="11558"/>
                </a:lnTo>
                <a:lnTo>
                  <a:pt x="14065" y="11607"/>
                </a:lnTo>
                <a:lnTo>
                  <a:pt x="14430" y="11655"/>
                </a:lnTo>
                <a:lnTo>
                  <a:pt x="14186" y="12069"/>
                </a:lnTo>
                <a:lnTo>
                  <a:pt x="13967" y="12069"/>
                </a:lnTo>
                <a:lnTo>
                  <a:pt x="13724" y="12093"/>
                </a:lnTo>
                <a:lnTo>
                  <a:pt x="13602" y="12069"/>
                </a:lnTo>
                <a:lnTo>
                  <a:pt x="13456" y="12045"/>
                </a:lnTo>
                <a:lnTo>
                  <a:pt x="13335" y="12020"/>
                </a:lnTo>
                <a:lnTo>
                  <a:pt x="13213" y="12020"/>
                </a:lnTo>
                <a:lnTo>
                  <a:pt x="13189" y="12045"/>
                </a:lnTo>
                <a:lnTo>
                  <a:pt x="13164" y="12069"/>
                </a:lnTo>
                <a:lnTo>
                  <a:pt x="13189" y="12166"/>
                </a:lnTo>
                <a:lnTo>
                  <a:pt x="13237" y="12239"/>
                </a:lnTo>
                <a:lnTo>
                  <a:pt x="13310" y="12312"/>
                </a:lnTo>
                <a:lnTo>
                  <a:pt x="13408" y="12361"/>
                </a:lnTo>
                <a:lnTo>
                  <a:pt x="13529" y="12385"/>
                </a:lnTo>
                <a:lnTo>
                  <a:pt x="13651" y="12410"/>
                </a:lnTo>
                <a:lnTo>
                  <a:pt x="13919" y="12434"/>
                </a:lnTo>
                <a:lnTo>
                  <a:pt x="13578" y="12823"/>
                </a:lnTo>
                <a:lnTo>
                  <a:pt x="13067" y="12726"/>
                </a:lnTo>
                <a:lnTo>
                  <a:pt x="12848" y="12677"/>
                </a:lnTo>
                <a:lnTo>
                  <a:pt x="12726" y="12677"/>
                </a:lnTo>
                <a:lnTo>
                  <a:pt x="12605" y="12702"/>
                </a:lnTo>
                <a:lnTo>
                  <a:pt x="12605" y="12726"/>
                </a:lnTo>
                <a:lnTo>
                  <a:pt x="12580" y="12775"/>
                </a:lnTo>
                <a:lnTo>
                  <a:pt x="12629" y="12848"/>
                </a:lnTo>
                <a:lnTo>
                  <a:pt x="12678" y="12921"/>
                </a:lnTo>
                <a:lnTo>
                  <a:pt x="12726" y="12969"/>
                </a:lnTo>
                <a:lnTo>
                  <a:pt x="12824" y="13018"/>
                </a:lnTo>
                <a:lnTo>
                  <a:pt x="13018" y="13115"/>
                </a:lnTo>
                <a:lnTo>
                  <a:pt x="13237" y="13164"/>
                </a:lnTo>
                <a:lnTo>
                  <a:pt x="13091" y="13286"/>
                </a:lnTo>
                <a:lnTo>
                  <a:pt x="13043" y="13286"/>
                </a:lnTo>
                <a:lnTo>
                  <a:pt x="12580" y="13261"/>
                </a:lnTo>
                <a:lnTo>
                  <a:pt x="12337" y="13213"/>
                </a:lnTo>
                <a:lnTo>
                  <a:pt x="12215" y="13188"/>
                </a:lnTo>
                <a:lnTo>
                  <a:pt x="12094" y="13188"/>
                </a:lnTo>
                <a:lnTo>
                  <a:pt x="12021" y="13213"/>
                </a:lnTo>
                <a:lnTo>
                  <a:pt x="11972" y="13261"/>
                </a:lnTo>
                <a:lnTo>
                  <a:pt x="11972" y="13334"/>
                </a:lnTo>
                <a:lnTo>
                  <a:pt x="11996" y="13383"/>
                </a:lnTo>
                <a:lnTo>
                  <a:pt x="12142" y="13505"/>
                </a:lnTo>
                <a:lnTo>
                  <a:pt x="12288" y="13578"/>
                </a:lnTo>
                <a:lnTo>
                  <a:pt x="12459" y="13626"/>
                </a:lnTo>
                <a:lnTo>
                  <a:pt x="12653" y="13651"/>
                </a:lnTo>
                <a:lnTo>
                  <a:pt x="12215" y="13943"/>
                </a:lnTo>
                <a:lnTo>
                  <a:pt x="12142" y="13918"/>
                </a:lnTo>
                <a:lnTo>
                  <a:pt x="11680" y="13821"/>
                </a:lnTo>
                <a:lnTo>
                  <a:pt x="11461" y="13772"/>
                </a:lnTo>
                <a:lnTo>
                  <a:pt x="11242" y="13724"/>
                </a:lnTo>
                <a:lnTo>
                  <a:pt x="11218" y="13748"/>
                </a:lnTo>
                <a:lnTo>
                  <a:pt x="11193" y="13748"/>
                </a:lnTo>
                <a:lnTo>
                  <a:pt x="11193" y="13821"/>
                </a:lnTo>
                <a:lnTo>
                  <a:pt x="11242" y="13894"/>
                </a:lnTo>
                <a:lnTo>
                  <a:pt x="11291" y="13967"/>
                </a:lnTo>
                <a:lnTo>
                  <a:pt x="11437" y="14064"/>
                </a:lnTo>
                <a:lnTo>
                  <a:pt x="11607" y="14137"/>
                </a:lnTo>
                <a:lnTo>
                  <a:pt x="11777" y="14210"/>
                </a:lnTo>
                <a:lnTo>
                  <a:pt x="11437" y="14381"/>
                </a:lnTo>
                <a:lnTo>
                  <a:pt x="11364" y="14332"/>
                </a:lnTo>
                <a:lnTo>
                  <a:pt x="11315" y="14308"/>
                </a:lnTo>
                <a:lnTo>
                  <a:pt x="11169" y="14259"/>
                </a:lnTo>
                <a:lnTo>
                  <a:pt x="10877" y="14235"/>
                </a:lnTo>
                <a:lnTo>
                  <a:pt x="10634" y="14210"/>
                </a:lnTo>
                <a:lnTo>
                  <a:pt x="10488" y="14210"/>
                </a:lnTo>
                <a:lnTo>
                  <a:pt x="10366" y="14235"/>
                </a:lnTo>
                <a:lnTo>
                  <a:pt x="10342" y="14283"/>
                </a:lnTo>
                <a:lnTo>
                  <a:pt x="10366" y="14332"/>
                </a:lnTo>
                <a:lnTo>
                  <a:pt x="10390" y="14381"/>
                </a:lnTo>
                <a:lnTo>
                  <a:pt x="10488" y="14478"/>
                </a:lnTo>
                <a:lnTo>
                  <a:pt x="10609" y="14551"/>
                </a:lnTo>
                <a:lnTo>
                  <a:pt x="10707" y="14575"/>
                </a:lnTo>
                <a:lnTo>
                  <a:pt x="10877" y="14624"/>
                </a:lnTo>
                <a:lnTo>
                  <a:pt x="10488" y="14746"/>
                </a:lnTo>
                <a:lnTo>
                  <a:pt x="10293" y="14673"/>
                </a:lnTo>
                <a:lnTo>
                  <a:pt x="10098" y="14624"/>
                </a:lnTo>
                <a:lnTo>
                  <a:pt x="9904" y="14600"/>
                </a:lnTo>
                <a:lnTo>
                  <a:pt x="9782" y="14600"/>
                </a:lnTo>
                <a:lnTo>
                  <a:pt x="9685" y="14648"/>
                </a:lnTo>
                <a:lnTo>
                  <a:pt x="9660" y="14673"/>
                </a:lnTo>
                <a:lnTo>
                  <a:pt x="9660" y="14721"/>
                </a:lnTo>
                <a:lnTo>
                  <a:pt x="9709" y="14794"/>
                </a:lnTo>
                <a:lnTo>
                  <a:pt x="9782" y="14843"/>
                </a:lnTo>
                <a:lnTo>
                  <a:pt x="9928" y="14916"/>
                </a:lnTo>
                <a:lnTo>
                  <a:pt x="9612" y="14989"/>
                </a:lnTo>
                <a:lnTo>
                  <a:pt x="9563" y="14940"/>
                </a:lnTo>
                <a:lnTo>
                  <a:pt x="9514" y="14916"/>
                </a:lnTo>
                <a:lnTo>
                  <a:pt x="9417" y="14867"/>
                </a:lnTo>
                <a:lnTo>
                  <a:pt x="9222" y="14843"/>
                </a:lnTo>
                <a:lnTo>
                  <a:pt x="9125" y="14843"/>
                </a:lnTo>
                <a:lnTo>
                  <a:pt x="9028" y="14867"/>
                </a:lnTo>
                <a:lnTo>
                  <a:pt x="9003" y="14916"/>
                </a:lnTo>
                <a:lnTo>
                  <a:pt x="8979" y="14965"/>
                </a:lnTo>
                <a:lnTo>
                  <a:pt x="8955" y="15013"/>
                </a:lnTo>
                <a:lnTo>
                  <a:pt x="8979" y="15062"/>
                </a:lnTo>
                <a:lnTo>
                  <a:pt x="9003" y="15086"/>
                </a:lnTo>
                <a:lnTo>
                  <a:pt x="8638" y="15135"/>
                </a:lnTo>
                <a:lnTo>
                  <a:pt x="8298" y="15159"/>
                </a:lnTo>
                <a:lnTo>
                  <a:pt x="7203" y="15159"/>
                </a:lnTo>
                <a:lnTo>
                  <a:pt x="6838" y="15111"/>
                </a:lnTo>
                <a:lnTo>
                  <a:pt x="6497" y="15062"/>
                </a:lnTo>
                <a:lnTo>
                  <a:pt x="6132" y="14989"/>
                </a:lnTo>
                <a:lnTo>
                  <a:pt x="5792" y="14916"/>
                </a:lnTo>
                <a:lnTo>
                  <a:pt x="5451" y="14819"/>
                </a:lnTo>
                <a:lnTo>
                  <a:pt x="5110" y="14697"/>
                </a:lnTo>
                <a:lnTo>
                  <a:pt x="4794" y="14575"/>
                </a:lnTo>
                <a:lnTo>
                  <a:pt x="4453" y="14405"/>
                </a:lnTo>
                <a:lnTo>
                  <a:pt x="4137" y="14259"/>
                </a:lnTo>
                <a:lnTo>
                  <a:pt x="3845" y="14064"/>
                </a:lnTo>
                <a:lnTo>
                  <a:pt x="3553" y="13870"/>
                </a:lnTo>
                <a:lnTo>
                  <a:pt x="3285" y="13675"/>
                </a:lnTo>
                <a:lnTo>
                  <a:pt x="3018" y="13456"/>
                </a:lnTo>
                <a:lnTo>
                  <a:pt x="2774" y="13237"/>
                </a:lnTo>
                <a:lnTo>
                  <a:pt x="2531" y="12994"/>
                </a:lnTo>
                <a:lnTo>
                  <a:pt x="2312" y="12775"/>
                </a:lnTo>
                <a:lnTo>
                  <a:pt x="2093" y="12507"/>
                </a:lnTo>
                <a:lnTo>
                  <a:pt x="1898" y="12239"/>
                </a:lnTo>
                <a:lnTo>
                  <a:pt x="1728" y="11972"/>
                </a:lnTo>
                <a:lnTo>
                  <a:pt x="1558" y="11704"/>
                </a:lnTo>
                <a:lnTo>
                  <a:pt x="1387" y="11412"/>
                </a:lnTo>
                <a:lnTo>
                  <a:pt x="1266" y="11120"/>
                </a:lnTo>
                <a:lnTo>
                  <a:pt x="1144" y="10828"/>
                </a:lnTo>
                <a:lnTo>
                  <a:pt x="1022" y="10512"/>
                </a:lnTo>
                <a:lnTo>
                  <a:pt x="949" y="10195"/>
                </a:lnTo>
                <a:lnTo>
                  <a:pt x="876" y="9879"/>
                </a:lnTo>
                <a:lnTo>
                  <a:pt x="828" y="9538"/>
                </a:lnTo>
                <a:lnTo>
                  <a:pt x="755" y="9003"/>
                </a:lnTo>
                <a:lnTo>
                  <a:pt x="730" y="8468"/>
                </a:lnTo>
                <a:lnTo>
                  <a:pt x="730" y="7933"/>
                </a:lnTo>
                <a:lnTo>
                  <a:pt x="779" y="7397"/>
                </a:lnTo>
                <a:lnTo>
                  <a:pt x="828" y="6862"/>
                </a:lnTo>
                <a:lnTo>
                  <a:pt x="949" y="6351"/>
                </a:lnTo>
                <a:lnTo>
                  <a:pt x="1071" y="5840"/>
                </a:lnTo>
                <a:lnTo>
                  <a:pt x="1266" y="5353"/>
                </a:lnTo>
                <a:lnTo>
                  <a:pt x="1387" y="5061"/>
                </a:lnTo>
                <a:lnTo>
                  <a:pt x="1558" y="4745"/>
                </a:lnTo>
                <a:lnTo>
                  <a:pt x="1752" y="4404"/>
                </a:lnTo>
                <a:lnTo>
                  <a:pt x="1996" y="4064"/>
                </a:lnTo>
                <a:lnTo>
                  <a:pt x="2263" y="3699"/>
                </a:lnTo>
                <a:lnTo>
                  <a:pt x="2555" y="3334"/>
                </a:lnTo>
                <a:lnTo>
                  <a:pt x="2896" y="2944"/>
                </a:lnTo>
                <a:lnTo>
                  <a:pt x="3261" y="2604"/>
                </a:lnTo>
                <a:lnTo>
                  <a:pt x="3650" y="2263"/>
                </a:lnTo>
                <a:lnTo>
                  <a:pt x="4064" y="1922"/>
                </a:lnTo>
                <a:lnTo>
                  <a:pt x="4526" y="1630"/>
                </a:lnTo>
                <a:lnTo>
                  <a:pt x="5013" y="1363"/>
                </a:lnTo>
                <a:lnTo>
                  <a:pt x="5500" y="1144"/>
                </a:lnTo>
                <a:lnTo>
                  <a:pt x="6035" y="974"/>
                </a:lnTo>
                <a:lnTo>
                  <a:pt x="6303" y="925"/>
                </a:lnTo>
                <a:lnTo>
                  <a:pt x="6595" y="876"/>
                </a:lnTo>
                <a:lnTo>
                  <a:pt x="6862" y="828"/>
                </a:lnTo>
                <a:lnTo>
                  <a:pt x="7154" y="803"/>
                </a:lnTo>
                <a:lnTo>
                  <a:pt x="7519" y="779"/>
                </a:lnTo>
                <a:lnTo>
                  <a:pt x="7909" y="730"/>
                </a:lnTo>
                <a:lnTo>
                  <a:pt x="8298" y="682"/>
                </a:lnTo>
                <a:close/>
                <a:moveTo>
                  <a:pt x="8128" y="0"/>
                </a:moveTo>
                <a:lnTo>
                  <a:pt x="7738" y="25"/>
                </a:lnTo>
                <a:lnTo>
                  <a:pt x="7373" y="73"/>
                </a:lnTo>
                <a:lnTo>
                  <a:pt x="7081" y="49"/>
                </a:lnTo>
                <a:lnTo>
                  <a:pt x="6765" y="49"/>
                </a:lnTo>
                <a:lnTo>
                  <a:pt x="6473" y="73"/>
                </a:lnTo>
                <a:lnTo>
                  <a:pt x="6157" y="146"/>
                </a:lnTo>
                <a:lnTo>
                  <a:pt x="5840" y="219"/>
                </a:lnTo>
                <a:lnTo>
                  <a:pt x="5524" y="317"/>
                </a:lnTo>
                <a:lnTo>
                  <a:pt x="5208" y="438"/>
                </a:lnTo>
                <a:lnTo>
                  <a:pt x="4916" y="560"/>
                </a:lnTo>
                <a:lnTo>
                  <a:pt x="4307" y="876"/>
                </a:lnTo>
                <a:lnTo>
                  <a:pt x="3748" y="1217"/>
                </a:lnTo>
                <a:lnTo>
                  <a:pt x="3212" y="1606"/>
                </a:lnTo>
                <a:lnTo>
                  <a:pt x="2750" y="1995"/>
                </a:lnTo>
                <a:lnTo>
                  <a:pt x="2482" y="2239"/>
                </a:lnTo>
                <a:lnTo>
                  <a:pt x="2239" y="2482"/>
                </a:lnTo>
                <a:lnTo>
                  <a:pt x="2020" y="2725"/>
                </a:lnTo>
                <a:lnTo>
                  <a:pt x="1825" y="2993"/>
                </a:lnTo>
                <a:lnTo>
                  <a:pt x="1631" y="3261"/>
                </a:lnTo>
                <a:lnTo>
                  <a:pt x="1436" y="3528"/>
                </a:lnTo>
                <a:lnTo>
                  <a:pt x="1120" y="4088"/>
                </a:lnTo>
                <a:lnTo>
                  <a:pt x="852" y="4696"/>
                </a:lnTo>
                <a:lnTo>
                  <a:pt x="609" y="5305"/>
                </a:lnTo>
                <a:lnTo>
                  <a:pt x="390" y="5962"/>
                </a:lnTo>
                <a:lnTo>
                  <a:pt x="195" y="6643"/>
                </a:lnTo>
                <a:lnTo>
                  <a:pt x="122" y="7008"/>
                </a:lnTo>
                <a:lnTo>
                  <a:pt x="49" y="7373"/>
                </a:lnTo>
                <a:lnTo>
                  <a:pt x="25" y="7738"/>
                </a:lnTo>
                <a:lnTo>
                  <a:pt x="1" y="8103"/>
                </a:lnTo>
                <a:lnTo>
                  <a:pt x="1" y="8468"/>
                </a:lnTo>
                <a:lnTo>
                  <a:pt x="1" y="8809"/>
                </a:lnTo>
                <a:lnTo>
                  <a:pt x="49" y="9174"/>
                </a:lnTo>
                <a:lnTo>
                  <a:pt x="98" y="9514"/>
                </a:lnTo>
                <a:lnTo>
                  <a:pt x="171" y="9879"/>
                </a:lnTo>
                <a:lnTo>
                  <a:pt x="268" y="10220"/>
                </a:lnTo>
                <a:lnTo>
                  <a:pt x="365" y="10560"/>
                </a:lnTo>
                <a:lnTo>
                  <a:pt x="487" y="10901"/>
                </a:lnTo>
                <a:lnTo>
                  <a:pt x="633" y="11242"/>
                </a:lnTo>
                <a:lnTo>
                  <a:pt x="803" y="11582"/>
                </a:lnTo>
                <a:lnTo>
                  <a:pt x="1168" y="12264"/>
                </a:lnTo>
                <a:lnTo>
                  <a:pt x="1387" y="12629"/>
                </a:lnTo>
                <a:lnTo>
                  <a:pt x="1631" y="12994"/>
                </a:lnTo>
                <a:lnTo>
                  <a:pt x="1874" y="13334"/>
                </a:lnTo>
                <a:lnTo>
                  <a:pt x="2142" y="13651"/>
                </a:lnTo>
                <a:lnTo>
                  <a:pt x="2434" y="13943"/>
                </a:lnTo>
                <a:lnTo>
                  <a:pt x="2726" y="14235"/>
                </a:lnTo>
                <a:lnTo>
                  <a:pt x="3042" y="14502"/>
                </a:lnTo>
                <a:lnTo>
                  <a:pt x="3358" y="14746"/>
                </a:lnTo>
                <a:lnTo>
                  <a:pt x="3699" y="14965"/>
                </a:lnTo>
                <a:lnTo>
                  <a:pt x="4040" y="15159"/>
                </a:lnTo>
                <a:lnTo>
                  <a:pt x="4405" y="15354"/>
                </a:lnTo>
                <a:lnTo>
                  <a:pt x="4794" y="15500"/>
                </a:lnTo>
                <a:lnTo>
                  <a:pt x="5183" y="15622"/>
                </a:lnTo>
                <a:lnTo>
                  <a:pt x="5573" y="15743"/>
                </a:lnTo>
                <a:lnTo>
                  <a:pt x="5986" y="15816"/>
                </a:lnTo>
                <a:lnTo>
                  <a:pt x="6424" y="15889"/>
                </a:lnTo>
                <a:lnTo>
                  <a:pt x="6838" y="15914"/>
                </a:lnTo>
                <a:lnTo>
                  <a:pt x="7276" y="15938"/>
                </a:lnTo>
                <a:lnTo>
                  <a:pt x="7714" y="15938"/>
                </a:lnTo>
                <a:lnTo>
                  <a:pt x="8152" y="15914"/>
                </a:lnTo>
                <a:lnTo>
                  <a:pt x="8565" y="15889"/>
                </a:lnTo>
                <a:lnTo>
                  <a:pt x="9003" y="15841"/>
                </a:lnTo>
                <a:lnTo>
                  <a:pt x="9417" y="15768"/>
                </a:lnTo>
                <a:lnTo>
                  <a:pt x="9831" y="15670"/>
                </a:lnTo>
                <a:lnTo>
                  <a:pt x="10244" y="15573"/>
                </a:lnTo>
                <a:lnTo>
                  <a:pt x="10658" y="15451"/>
                </a:lnTo>
                <a:lnTo>
                  <a:pt x="11047" y="15305"/>
                </a:lnTo>
                <a:lnTo>
                  <a:pt x="11437" y="15135"/>
                </a:lnTo>
                <a:lnTo>
                  <a:pt x="11826" y="14940"/>
                </a:lnTo>
                <a:lnTo>
                  <a:pt x="12191" y="14721"/>
                </a:lnTo>
                <a:lnTo>
                  <a:pt x="12556" y="14478"/>
                </a:lnTo>
                <a:lnTo>
                  <a:pt x="12921" y="14235"/>
                </a:lnTo>
                <a:lnTo>
                  <a:pt x="13262" y="13943"/>
                </a:lnTo>
                <a:lnTo>
                  <a:pt x="13578" y="13651"/>
                </a:lnTo>
                <a:lnTo>
                  <a:pt x="13894" y="13334"/>
                </a:lnTo>
                <a:lnTo>
                  <a:pt x="14186" y="13018"/>
                </a:lnTo>
                <a:lnTo>
                  <a:pt x="14430" y="12702"/>
                </a:lnTo>
                <a:lnTo>
                  <a:pt x="14673" y="12361"/>
                </a:lnTo>
                <a:lnTo>
                  <a:pt x="14892" y="11996"/>
                </a:lnTo>
                <a:lnTo>
                  <a:pt x="15087" y="11631"/>
                </a:lnTo>
                <a:lnTo>
                  <a:pt x="15111" y="11631"/>
                </a:lnTo>
                <a:lnTo>
                  <a:pt x="15135" y="11582"/>
                </a:lnTo>
                <a:lnTo>
                  <a:pt x="15135" y="11534"/>
                </a:lnTo>
                <a:lnTo>
                  <a:pt x="15330" y="11096"/>
                </a:lnTo>
                <a:lnTo>
                  <a:pt x="15500" y="10658"/>
                </a:lnTo>
                <a:lnTo>
                  <a:pt x="15622" y="10195"/>
                </a:lnTo>
                <a:lnTo>
                  <a:pt x="15719" y="9733"/>
                </a:lnTo>
                <a:lnTo>
                  <a:pt x="15744" y="9709"/>
                </a:lnTo>
                <a:lnTo>
                  <a:pt x="15768" y="9684"/>
                </a:lnTo>
                <a:lnTo>
                  <a:pt x="15768" y="9636"/>
                </a:lnTo>
                <a:lnTo>
                  <a:pt x="15768" y="9611"/>
                </a:lnTo>
                <a:lnTo>
                  <a:pt x="15744" y="9563"/>
                </a:lnTo>
                <a:lnTo>
                  <a:pt x="15792" y="9174"/>
                </a:lnTo>
                <a:lnTo>
                  <a:pt x="15817" y="8760"/>
                </a:lnTo>
                <a:lnTo>
                  <a:pt x="15817" y="8371"/>
                </a:lnTo>
                <a:lnTo>
                  <a:pt x="15817" y="7957"/>
                </a:lnTo>
                <a:lnTo>
                  <a:pt x="15719" y="7105"/>
                </a:lnTo>
                <a:lnTo>
                  <a:pt x="15671" y="6667"/>
                </a:lnTo>
                <a:lnTo>
                  <a:pt x="15598" y="6254"/>
                </a:lnTo>
                <a:lnTo>
                  <a:pt x="15500" y="5840"/>
                </a:lnTo>
                <a:lnTo>
                  <a:pt x="15403" y="5426"/>
                </a:lnTo>
                <a:lnTo>
                  <a:pt x="15281" y="5013"/>
                </a:lnTo>
                <a:lnTo>
                  <a:pt x="15135" y="4623"/>
                </a:lnTo>
                <a:lnTo>
                  <a:pt x="14989" y="4234"/>
                </a:lnTo>
                <a:lnTo>
                  <a:pt x="14819" y="3845"/>
                </a:lnTo>
                <a:lnTo>
                  <a:pt x="14600" y="3480"/>
                </a:lnTo>
                <a:lnTo>
                  <a:pt x="14381" y="3115"/>
                </a:lnTo>
                <a:lnTo>
                  <a:pt x="14138" y="2774"/>
                </a:lnTo>
                <a:lnTo>
                  <a:pt x="13870" y="2458"/>
                </a:lnTo>
                <a:lnTo>
                  <a:pt x="13578" y="2141"/>
                </a:lnTo>
                <a:lnTo>
                  <a:pt x="13262" y="1849"/>
                </a:lnTo>
                <a:lnTo>
                  <a:pt x="12970" y="1582"/>
                </a:lnTo>
                <a:lnTo>
                  <a:pt x="12629" y="1363"/>
                </a:lnTo>
                <a:lnTo>
                  <a:pt x="12288" y="1144"/>
                </a:lnTo>
                <a:lnTo>
                  <a:pt x="11948" y="949"/>
                </a:lnTo>
                <a:lnTo>
                  <a:pt x="11583" y="779"/>
                </a:lnTo>
                <a:lnTo>
                  <a:pt x="11218" y="609"/>
                </a:lnTo>
                <a:lnTo>
                  <a:pt x="10828" y="487"/>
                </a:lnTo>
                <a:lnTo>
                  <a:pt x="10463" y="365"/>
                </a:lnTo>
                <a:lnTo>
                  <a:pt x="10098" y="268"/>
                </a:lnTo>
                <a:lnTo>
                  <a:pt x="9709" y="171"/>
                </a:lnTo>
                <a:lnTo>
                  <a:pt x="9320" y="98"/>
                </a:lnTo>
                <a:lnTo>
                  <a:pt x="8930" y="49"/>
                </a:lnTo>
                <a:lnTo>
                  <a:pt x="8517" y="25"/>
                </a:lnTo>
                <a:lnTo>
                  <a:pt x="81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1"/>
          <p:cNvSpPr/>
          <p:nvPr/>
        </p:nvSpPr>
        <p:spPr>
          <a:xfrm>
            <a:off x="2798409" y="2146970"/>
            <a:ext cx="147969" cy="365037"/>
          </a:xfrm>
          <a:custGeom>
            <a:avLst/>
            <a:gdLst/>
            <a:ahLst/>
            <a:cxnLst/>
            <a:rect l="l" t="t" r="r" b="b"/>
            <a:pathLst>
              <a:path w="8542" h="21073" extrusionOk="0">
                <a:moveTo>
                  <a:pt x="4478" y="487"/>
                </a:moveTo>
                <a:lnTo>
                  <a:pt x="4673" y="536"/>
                </a:lnTo>
                <a:lnTo>
                  <a:pt x="4600" y="584"/>
                </a:lnTo>
                <a:lnTo>
                  <a:pt x="4527" y="657"/>
                </a:lnTo>
                <a:lnTo>
                  <a:pt x="4527" y="730"/>
                </a:lnTo>
                <a:lnTo>
                  <a:pt x="4527" y="755"/>
                </a:lnTo>
                <a:lnTo>
                  <a:pt x="4697" y="755"/>
                </a:lnTo>
                <a:lnTo>
                  <a:pt x="4819" y="730"/>
                </a:lnTo>
                <a:lnTo>
                  <a:pt x="4892" y="682"/>
                </a:lnTo>
                <a:lnTo>
                  <a:pt x="4965" y="633"/>
                </a:lnTo>
                <a:lnTo>
                  <a:pt x="5038" y="682"/>
                </a:lnTo>
                <a:lnTo>
                  <a:pt x="4965" y="730"/>
                </a:lnTo>
                <a:lnTo>
                  <a:pt x="4916" y="779"/>
                </a:lnTo>
                <a:lnTo>
                  <a:pt x="4819" y="925"/>
                </a:lnTo>
                <a:lnTo>
                  <a:pt x="4819" y="949"/>
                </a:lnTo>
                <a:lnTo>
                  <a:pt x="4843" y="974"/>
                </a:lnTo>
                <a:lnTo>
                  <a:pt x="4867" y="998"/>
                </a:lnTo>
                <a:lnTo>
                  <a:pt x="4892" y="974"/>
                </a:lnTo>
                <a:lnTo>
                  <a:pt x="5038" y="876"/>
                </a:lnTo>
                <a:lnTo>
                  <a:pt x="5111" y="828"/>
                </a:lnTo>
                <a:lnTo>
                  <a:pt x="5208" y="803"/>
                </a:lnTo>
                <a:lnTo>
                  <a:pt x="5330" y="901"/>
                </a:lnTo>
                <a:lnTo>
                  <a:pt x="5451" y="1022"/>
                </a:lnTo>
                <a:lnTo>
                  <a:pt x="5281" y="1120"/>
                </a:lnTo>
                <a:lnTo>
                  <a:pt x="5208" y="1193"/>
                </a:lnTo>
                <a:lnTo>
                  <a:pt x="5111" y="1266"/>
                </a:lnTo>
                <a:lnTo>
                  <a:pt x="4965" y="1436"/>
                </a:lnTo>
                <a:lnTo>
                  <a:pt x="4965" y="1460"/>
                </a:lnTo>
                <a:lnTo>
                  <a:pt x="4965" y="1485"/>
                </a:lnTo>
                <a:lnTo>
                  <a:pt x="5013" y="1485"/>
                </a:lnTo>
                <a:lnTo>
                  <a:pt x="5111" y="1436"/>
                </a:lnTo>
                <a:lnTo>
                  <a:pt x="5208" y="1387"/>
                </a:lnTo>
                <a:lnTo>
                  <a:pt x="5403" y="1314"/>
                </a:lnTo>
                <a:lnTo>
                  <a:pt x="5573" y="1217"/>
                </a:lnTo>
                <a:lnTo>
                  <a:pt x="5695" y="1412"/>
                </a:lnTo>
                <a:lnTo>
                  <a:pt x="5768" y="1631"/>
                </a:lnTo>
                <a:lnTo>
                  <a:pt x="5719" y="1631"/>
                </a:lnTo>
                <a:lnTo>
                  <a:pt x="5597" y="1679"/>
                </a:lnTo>
                <a:lnTo>
                  <a:pt x="5451" y="1728"/>
                </a:lnTo>
                <a:lnTo>
                  <a:pt x="5184" y="1874"/>
                </a:lnTo>
                <a:lnTo>
                  <a:pt x="4989" y="1996"/>
                </a:lnTo>
                <a:lnTo>
                  <a:pt x="4892" y="2069"/>
                </a:lnTo>
                <a:lnTo>
                  <a:pt x="4819" y="2166"/>
                </a:lnTo>
                <a:lnTo>
                  <a:pt x="4819" y="2190"/>
                </a:lnTo>
                <a:lnTo>
                  <a:pt x="4843" y="2215"/>
                </a:lnTo>
                <a:lnTo>
                  <a:pt x="4940" y="2239"/>
                </a:lnTo>
                <a:lnTo>
                  <a:pt x="5038" y="2239"/>
                </a:lnTo>
                <a:lnTo>
                  <a:pt x="5232" y="2166"/>
                </a:lnTo>
                <a:lnTo>
                  <a:pt x="5524" y="2069"/>
                </a:lnTo>
                <a:lnTo>
                  <a:pt x="5816" y="1947"/>
                </a:lnTo>
                <a:lnTo>
                  <a:pt x="5841" y="1947"/>
                </a:lnTo>
                <a:lnTo>
                  <a:pt x="5841" y="1971"/>
                </a:lnTo>
                <a:lnTo>
                  <a:pt x="5841" y="2142"/>
                </a:lnTo>
                <a:lnTo>
                  <a:pt x="5816" y="2312"/>
                </a:lnTo>
                <a:lnTo>
                  <a:pt x="5743" y="2312"/>
                </a:lnTo>
                <a:lnTo>
                  <a:pt x="5622" y="2361"/>
                </a:lnTo>
                <a:lnTo>
                  <a:pt x="5476" y="2385"/>
                </a:lnTo>
                <a:lnTo>
                  <a:pt x="5208" y="2434"/>
                </a:lnTo>
                <a:lnTo>
                  <a:pt x="4916" y="2507"/>
                </a:lnTo>
                <a:lnTo>
                  <a:pt x="4794" y="2555"/>
                </a:lnTo>
                <a:lnTo>
                  <a:pt x="4648" y="2604"/>
                </a:lnTo>
                <a:lnTo>
                  <a:pt x="4648" y="2653"/>
                </a:lnTo>
                <a:lnTo>
                  <a:pt x="4673" y="2653"/>
                </a:lnTo>
                <a:lnTo>
                  <a:pt x="5208" y="2701"/>
                </a:lnTo>
                <a:lnTo>
                  <a:pt x="5476" y="2701"/>
                </a:lnTo>
                <a:lnTo>
                  <a:pt x="5719" y="2653"/>
                </a:lnTo>
                <a:lnTo>
                  <a:pt x="5646" y="2847"/>
                </a:lnTo>
                <a:lnTo>
                  <a:pt x="5524" y="3042"/>
                </a:lnTo>
                <a:lnTo>
                  <a:pt x="4697" y="3042"/>
                </a:lnTo>
                <a:lnTo>
                  <a:pt x="4624" y="3018"/>
                </a:lnTo>
                <a:lnTo>
                  <a:pt x="4575" y="2993"/>
                </a:lnTo>
                <a:lnTo>
                  <a:pt x="4551" y="2993"/>
                </a:lnTo>
                <a:lnTo>
                  <a:pt x="4551" y="3018"/>
                </a:lnTo>
                <a:lnTo>
                  <a:pt x="4600" y="3091"/>
                </a:lnTo>
                <a:lnTo>
                  <a:pt x="4673" y="3164"/>
                </a:lnTo>
                <a:lnTo>
                  <a:pt x="4746" y="3212"/>
                </a:lnTo>
                <a:lnTo>
                  <a:pt x="4843" y="3261"/>
                </a:lnTo>
                <a:lnTo>
                  <a:pt x="5086" y="3310"/>
                </a:lnTo>
                <a:lnTo>
                  <a:pt x="5330" y="3310"/>
                </a:lnTo>
                <a:lnTo>
                  <a:pt x="5159" y="3456"/>
                </a:lnTo>
                <a:lnTo>
                  <a:pt x="4989" y="3577"/>
                </a:lnTo>
                <a:lnTo>
                  <a:pt x="4892" y="3529"/>
                </a:lnTo>
                <a:lnTo>
                  <a:pt x="4746" y="3504"/>
                </a:lnTo>
                <a:lnTo>
                  <a:pt x="4259" y="3504"/>
                </a:lnTo>
                <a:lnTo>
                  <a:pt x="4235" y="3529"/>
                </a:lnTo>
                <a:lnTo>
                  <a:pt x="4210" y="3577"/>
                </a:lnTo>
                <a:lnTo>
                  <a:pt x="4210" y="3626"/>
                </a:lnTo>
                <a:lnTo>
                  <a:pt x="4235" y="3699"/>
                </a:lnTo>
                <a:lnTo>
                  <a:pt x="4283" y="3748"/>
                </a:lnTo>
                <a:lnTo>
                  <a:pt x="4429" y="3796"/>
                </a:lnTo>
                <a:lnTo>
                  <a:pt x="4283" y="3821"/>
                </a:lnTo>
                <a:lnTo>
                  <a:pt x="3967" y="3821"/>
                </a:lnTo>
                <a:lnTo>
                  <a:pt x="3821" y="3772"/>
                </a:lnTo>
                <a:lnTo>
                  <a:pt x="3675" y="3723"/>
                </a:lnTo>
                <a:lnTo>
                  <a:pt x="3529" y="3650"/>
                </a:lnTo>
                <a:lnTo>
                  <a:pt x="3407" y="3577"/>
                </a:lnTo>
                <a:lnTo>
                  <a:pt x="3310" y="3456"/>
                </a:lnTo>
                <a:lnTo>
                  <a:pt x="3213" y="3358"/>
                </a:lnTo>
                <a:lnTo>
                  <a:pt x="3115" y="3237"/>
                </a:lnTo>
                <a:lnTo>
                  <a:pt x="2969" y="2945"/>
                </a:lnTo>
                <a:lnTo>
                  <a:pt x="2848" y="2653"/>
                </a:lnTo>
                <a:lnTo>
                  <a:pt x="2775" y="2361"/>
                </a:lnTo>
                <a:lnTo>
                  <a:pt x="2750" y="2069"/>
                </a:lnTo>
                <a:lnTo>
                  <a:pt x="2750" y="1898"/>
                </a:lnTo>
                <a:lnTo>
                  <a:pt x="2775" y="1728"/>
                </a:lnTo>
                <a:lnTo>
                  <a:pt x="2823" y="1558"/>
                </a:lnTo>
                <a:lnTo>
                  <a:pt x="2896" y="1412"/>
                </a:lnTo>
                <a:lnTo>
                  <a:pt x="3067" y="1120"/>
                </a:lnTo>
                <a:lnTo>
                  <a:pt x="3261" y="852"/>
                </a:lnTo>
                <a:lnTo>
                  <a:pt x="3359" y="755"/>
                </a:lnTo>
                <a:lnTo>
                  <a:pt x="3480" y="682"/>
                </a:lnTo>
                <a:lnTo>
                  <a:pt x="3699" y="560"/>
                </a:lnTo>
                <a:lnTo>
                  <a:pt x="3772" y="584"/>
                </a:lnTo>
                <a:lnTo>
                  <a:pt x="3845" y="560"/>
                </a:lnTo>
                <a:lnTo>
                  <a:pt x="4064" y="511"/>
                </a:lnTo>
                <a:lnTo>
                  <a:pt x="4259" y="487"/>
                </a:lnTo>
                <a:close/>
                <a:moveTo>
                  <a:pt x="4600" y="4818"/>
                </a:moveTo>
                <a:lnTo>
                  <a:pt x="4940" y="4842"/>
                </a:lnTo>
                <a:lnTo>
                  <a:pt x="4746" y="4915"/>
                </a:lnTo>
                <a:lnTo>
                  <a:pt x="4600" y="5037"/>
                </a:lnTo>
                <a:lnTo>
                  <a:pt x="4600" y="5061"/>
                </a:lnTo>
                <a:lnTo>
                  <a:pt x="4600" y="5086"/>
                </a:lnTo>
                <a:lnTo>
                  <a:pt x="4624" y="5110"/>
                </a:lnTo>
                <a:lnTo>
                  <a:pt x="4648" y="5134"/>
                </a:lnTo>
                <a:lnTo>
                  <a:pt x="4770" y="5110"/>
                </a:lnTo>
                <a:lnTo>
                  <a:pt x="4867" y="5086"/>
                </a:lnTo>
                <a:lnTo>
                  <a:pt x="5086" y="5013"/>
                </a:lnTo>
                <a:lnTo>
                  <a:pt x="5305" y="4964"/>
                </a:lnTo>
                <a:lnTo>
                  <a:pt x="5403" y="4940"/>
                </a:lnTo>
                <a:lnTo>
                  <a:pt x="5500" y="4915"/>
                </a:lnTo>
                <a:lnTo>
                  <a:pt x="5573" y="4940"/>
                </a:lnTo>
                <a:lnTo>
                  <a:pt x="5719" y="4964"/>
                </a:lnTo>
                <a:lnTo>
                  <a:pt x="5695" y="4988"/>
                </a:lnTo>
                <a:lnTo>
                  <a:pt x="5427" y="5086"/>
                </a:lnTo>
                <a:lnTo>
                  <a:pt x="5281" y="5159"/>
                </a:lnTo>
                <a:lnTo>
                  <a:pt x="5232" y="5207"/>
                </a:lnTo>
                <a:lnTo>
                  <a:pt x="5184" y="5256"/>
                </a:lnTo>
                <a:lnTo>
                  <a:pt x="5208" y="5280"/>
                </a:lnTo>
                <a:lnTo>
                  <a:pt x="5281" y="5329"/>
                </a:lnTo>
                <a:lnTo>
                  <a:pt x="5403" y="5353"/>
                </a:lnTo>
                <a:lnTo>
                  <a:pt x="5524" y="5353"/>
                </a:lnTo>
                <a:lnTo>
                  <a:pt x="5622" y="5329"/>
                </a:lnTo>
                <a:lnTo>
                  <a:pt x="5938" y="5256"/>
                </a:lnTo>
                <a:lnTo>
                  <a:pt x="6254" y="5183"/>
                </a:lnTo>
                <a:lnTo>
                  <a:pt x="6425" y="5305"/>
                </a:lnTo>
                <a:lnTo>
                  <a:pt x="6254" y="5329"/>
                </a:lnTo>
                <a:lnTo>
                  <a:pt x="6035" y="5378"/>
                </a:lnTo>
                <a:lnTo>
                  <a:pt x="5841" y="5451"/>
                </a:lnTo>
                <a:lnTo>
                  <a:pt x="5743" y="5475"/>
                </a:lnTo>
                <a:lnTo>
                  <a:pt x="5670" y="5548"/>
                </a:lnTo>
                <a:lnTo>
                  <a:pt x="5573" y="5597"/>
                </a:lnTo>
                <a:lnTo>
                  <a:pt x="5500" y="5645"/>
                </a:lnTo>
                <a:lnTo>
                  <a:pt x="5476" y="5670"/>
                </a:lnTo>
                <a:lnTo>
                  <a:pt x="5500" y="5694"/>
                </a:lnTo>
                <a:lnTo>
                  <a:pt x="5573" y="5694"/>
                </a:lnTo>
                <a:lnTo>
                  <a:pt x="5622" y="5718"/>
                </a:lnTo>
                <a:lnTo>
                  <a:pt x="5670" y="5718"/>
                </a:lnTo>
                <a:lnTo>
                  <a:pt x="5743" y="5743"/>
                </a:lnTo>
                <a:lnTo>
                  <a:pt x="5889" y="5718"/>
                </a:lnTo>
                <a:lnTo>
                  <a:pt x="6035" y="5694"/>
                </a:lnTo>
                <a:lnTo>
                  <a:pt x="6230" y="5645"/>
                </a:lnTo>
                <a:lnTo>
                  <a:pt x="6400" y="5621"/>
                </a:lnTo>
                <a:lnTo>
                  <a:pt x="6571" y="5621"/>
                </a:lnTo>
                <a:lnTo>
                  <a:pt x="6668" y="5645"/>
                </a:lnTo>
                <a:lnTo>
                  <a:pt x="6741" y="5670"/>
                </a:lnTo>
                <a:lnTo>
                  <a:pt x="6668" y="5694"/>
                </a:lnTo>
                <a:lnTo>
                  <a:pt x="6498" y="5718"/>
                </a:lnTo>
                <a:lnTo>
                  <a:pt x="6352" y="5767"/>
                </a:lnTo>
                <a:lnTo>
                  <a:pt x="6206" y="5840"/>
                </a:lnTo>
                <a:lnTo>
                  <a:pt x="6133" y="5913"/>
                </a:lnTo>
                <a:lnTo>
                  <a:pt x="6108" y="5962"/>
                </a:lnTo>
                <a:lnTo>
                  <a:pt x="6084" y="6010"/>
                </a:lnTo>
                <a:lnTo>
                  <a:pt x="6108" y="6059"/>
                </a:lnTo>
                <a:lnTo>
                  <a:pt x="6133" y="6083"/>
                </a:lnTo>
                <a:lnTo>
                  <a:pt x="6181" y="6108"/>
                </a:lnTo>
                <a:lnTo>
                  <a:pt x="6279" y="6108"/>
                </a:lnTo>
                <a:lnTo>
                  <a:pt x="6400" y="6083"/>
                </a:lnTo>
                <a:lnTo>
                  <a:pt x="6619" y="6010"/>
                </a:lnTo>
                <a:lnTo>
                  <a:pt x="7130" y="6010"/>
                </a:lnTo>
                <a:lnTo>
                  <a:pt x="7203" y="6108"/>
                </a:lnTo>
                <a:lnTo>
                  <a:pt x="7276" y="6229"/>
                </a:lnTo>
                <a:lnTo>
                  <a:pt x="7106" y="6278"/>
                </a:lnTo>
                <a:lnTo>
                  <a:pt x="6936" y="6351"/>
                </a:lnTo>
                <a:lnTo>
                  <a:pt x="6790" y="6473"/>
                </a:lnTo>
                <a:lnTo>
                  <a:pt x="6668" y="6594"/>
                </a:lnTo>
                <a:lnTo>
                  <a:pt x="6668" y="6619"/>
                </a:lnTo>
                <a:lnTo>
                  <a:pt x="6887" y="6619"/>
                </a:lnTo>
                <a:lnTo>
                  <a:pt x="7082" y="6594"/>
                </a:lnTo>
                <a:lnTo>
                  <a:pt x="7471" y="6570"/>
                </a:lnTo>
                <a:lnTo>
                  <a:pt x="7544" y="6765"/>
                </a:lnTo>
                <a:lnTo>
                  <a:pt x="7130" y="6862"/>
                </a:lnTo>
                <a:lnTo>
                  <a:pt x="6984" y="6935"/>
                </a:lnTo>
                <a:lnTo>
                  <a:pt x="6936" y="6959"/>
                </a:lnTo>
                <a:lnTo>
                  <a:pt x="6911" y="6984"/>
                </a:lnTo>
                <a:lnTo>
                  <a:pt x="6960" y="7057"/>
                </a:lnTo>
                <a:lnTo>
                  <a:pt x="7033" y="7081"/>
                </a:lnTo>
                <a:lnTo>
                  <a:pt x="7106" y="7105"/>
                </a:lnTo>
                <a:lnTo>
                  <a:pt x="7203" y="7105"/>
                </a:lnTo>
                <a:lnTo>
                  <a:pt x="7422" y="7081"/>
                </a:lnTo>
                <a:lnTo>
                  <a:pt x="7641" y="7032"/>
                </a:lnTo>
                <a:lnTo>
                  <a:pt x="7714" y="7227"/>
                </a:lnTo>
                <a:lnTo>
                  <a:pt x="7544" y="7276"/>
                </a:lnTo>
                <a:lnTo>
                  <a:pt x="7349" y="7349"/>
                </a:lnTo>
                <a:lnTo>
                  <a:pt x="7203" y="7422"/>
                </a:lnTo>
                <a:lnTo>
                  <a:pt x="7155" y="7470"/>
                </a:lnTo>
                <a:lnTo>
                  <a:pt x="7106" y="7543"/>
                </a:lnTo>
                <a:lnTo>
                  <a:pt x="7106" y="7568"/>
                </a:lnTo>
                <a:lnTo>
                  <a:pt x="7106" y="7592"/>
                </a:lnTo>
                <a:lnTo>
                  <a:pt x="7130" y="7616"/>
                </a:lnTo>
                <a:lnTo>
                  <a:pt x="7155" y="7616"/>
                </a:lnTo>
                <a:lnTo>
                  <a:pt x="7228" y="7568"/>
                </a:lnTo>
                <a:lnTo>
                  <a:pt x="7325" y="7543"/>
                </a:lnTo>
                <a:lnTo>
                  <a:pt x="7495" y="7519"/>
                </a:lnTo>
                <a:lnTo>
                  <a:pt x="7763" y="7470"/>
                </a:lnTo>
                <a:lnTo>
                  <a:pt x="7836" y="7762"/>
                </a:lnTo>
                <a:lnTo>
                  <a:pt x="7812" y="7787"/>
                </a:lnTo>
                <a:lnTo>
                  <a:pt x="7568" y="7811"/>
                </a:lnTo>
                <a:lnTo>
                  <a:pt x="7349" y="7884"/>
                </a:lnTo>
                <a:lnTo>
                  <a:pt x="7301" y="7933"/>
                </a:lnTo>
                <a:lnTo>
                  <a:pt x="7301" y="7981"/>
                </a:lnTo>
                <a:lnTo>
                  <a:pt x="7301" y="8030"/>
                </a:lnTo>
                <a:lnTo>
                  <a:pt x="7349" y="8054"/>
                </a:lnTo>
                <a:lnTo>
                  <a:pt x="7447" y="8079"/>
                </a:lnTo>
                <a:lnTo>
                  <a:pt x="7568" y="8079"/>
                </a:lnTo>
                <a:lnTo>
                  <a:pt x="7763" y="8054"/>
                </a:lnTo>
                <a:lnTo>
                  <a:pt x="7885" y="8030"/>
                </a:lnTo>
                <a:lnTo>
                  <a:pt x="7933" y="8273"/>
                </a:lnTo>
                <a:lnTo>
                  <a:pt x="7690" y="8346"/>
                </a:lnTo>
                <a:lnTo>
                  <a:pt x="7593" y="8395"/>
                </a:lnTo>
                <a:lnTo>
                  <a:pt x="7495" y="8468"/>
                </a:lnTo>
                <a:lnTo>
                  <a:pt x="7495" y="8492"/>
                </a:lnTo>
                <a:lnTo>
                  <a:pt x="7739" y="8541"/>
                </a:lnTo>
                <a:lnTo>
                  <a:pt x="7958" y="8541"/>
                </a:lnTo>
                <a:lnTo>
                  <a:pt x="7982" y="8809"/>
                </a:lnTo>
                <a:lnTo>
                  <a:pt x="7860" y="8833"/>
                </a:lnTo>
                <a:lnTo>
                  <a:pt x="7739" y="8857"/>
                </a:lnTo>
                <a:lnTo>
                  <a:pt x="7641" y="8930"/>
                </a:lnTo>
                <a:lnTo>
                  <a:pt x="7568" y="9003"/>
                </a:lnTo>
                <a:lnTo>
                  <a:pt x="7544" y="9052"/>
                </a:lnTo>
                <a:lnTo>
                  <a:pt x="7568" y="9101"/>
                </a:lnTo>
                <a:lnTo>
                  <a:pt x="7690" y="9125"/>
                </a:lnTo>
                <a:lnTo>
                  <a:pt x="7787" y="9125"/>
                </a:lnTo>
                <a:lnTo>
                  <a:pt x="8006" y="9101"/>
                </a:lnTo>
                <a:lnTo>
                  <a:pt x="8006" y="9320"/>
                </a:lnTo>
                <a:lnTo>
                  <a:pt x="7933" y="9344"/>
                </a:lnTo>
                <a:lnTo>
                  <a:pt x="7860" y="9368"/>
                </a:lnTo>
                <a:lnTo>
                  <a:pt x="7787" y="9417"/>
                </a:lnTo>
                <a:lnTo>
                  <a:pt x="7666" y="9490"/>
                </a:lnTo>
                <a:lnTo>
                  <a:pt x="7641" y="9539"/>
                </a:lnTo>
                <a:lnTo>
                  <a:pt x="7666" y="9563"/>
                </a:lnTo>
                <a:lnTo>
                  <a:pt x="7787" y="9587"/>
                </a:lnTo>
                <a:lnTo>
                  <a:pt x="7933" y="9612"/>
                </a:lnTo>
                <a:lnTo>
                  <a:pt x="8031" y="9612"/>
                </a:lnTo>
                <a:lnTo>
                  <a:pt x="8031" y="9855"/>
                </a:lnTo>
                <a:lnTo>
                  <a:pt x="7909" y="9879"/>
                </a:lnTo>
                <a:lnTo>
                  <a:pt x="7787" y="9928"/>
                </a:lnTo>
                <a:lnTo>
                  <a:pt x="7690" y="10001"/>
                </a:lnTo>
                <a:lnTo>
                  <a:pt x="7666" y="10025"/>
                </a:lnTo>
                <a:lnTo>
                  <a:pt x="7666" y="10050"/>
                </a:lnTo>
                <a:lnTo>
                  <a:pt x="7714" y="10098"/>
                </a:lnTo>
                <a:lnTo>
                  <a:pt x="8031" y="10098"/>
                </a:lnTo>
                <a:lnTo>
                  <a:pt x="8006" y="10415"/>
                </a:lnTo>
                <a:lnTo>
                  <a:pt x="7885" y="10439"/>
                </a:lnTo>
                <a:lnTo>
                  <a:pt x="7739" y="10488"/>
                </a:lnTo>
                <a:lnTo>
                  <a:pt x="7714" y="10512"/>
                </a:lnTo>
                <a:lnTo>
                  <a:pt x="7714" y="10536"/>
                </a:lnTo>
                <a:lnTo>
                  <a:pt x="7739" y="10585"/>
                </a:lnTo>
                <a:lnTo>
                  <a:pt x="7763" y="10609"/>
                </a:lnTo>
                <a:lnTo>
                  <a:pt x="7885" y="10634"/>
                </a:lnTo>
                <a:lnTo>
                  <a:pt x="7982" y="10634"/>
                </a:lnTo>
                <a:lnTo>
                  <a:pt x="7958" y="10901"/>
                </a:lnTo>
                <a:lnTo>
                  <a:pt x="7909" y="10926"/>
                </a:lnTo>
                <a:lnTo>
                  <a:pt x="7860" y="10926"/>
                </a:lnTo>
                <a:lnTo>
                  <a:pt x="7812" y="10950"/>
                </a:lnTo>
                <a:lnTo>
                  <a:pt x="7787" y="10950"/>
                </a:lnTo>
                <a:lnTo>
                  <a:pt x="7787" y="10999"/>
                </a:lnTo>
                <a:lnTo>
                  <a:pt x="7860" y="11047"/>
                </a:lnTo>
                <a:lnTo>
                  <a:pt x="7933" y="11072"/>
                </a:lnTo>
                <a:lnTo>
                  <a:pt x="7958" y="11145"/>
                </a:lnTo>
                <a:lnTo>
                  <a:pt x="7982" y="11193"/>
                </a:lnTo>
                <a:lnTo>
                  <a:pt x="8079" y="11266"/>
                </a:lnTo>
                <a:lnTo>
                  <a:pt x="8055" y="11437"/>
                </a:lnTo>
                <a:lnTo>
                  <a:pt x="8006" y="11583"/>
                </a:lnTo>
                <a:lnTo>
                  <a:pt x="7933" y="11729"/>
                </a:lnTo>
                <a:lnTo>
                  <a:pt x="7812" y="11826"/>
                </a:lnTo>
                <a:lnTo>
                  <a:pt x="7690" y="11899"/>
                </a:lnTo>
                <a:lnTo>
                  <a:pt x="7520" y="11899"/>
                </a:lnTo>
                <a:lnTo>
                  <a:pt x="7447" y="11850"/>
                </a:lnTo>
                <a:lnTo>
                  <a:pt x="7398" y="11802"/>
                </a:lnTo>
                <a:lnTo>
                  <a:pt x="7325" y="11729"/>
                </a:lnTo>
                <a:lnTo>
                  <a:pt x="7301" y="11656"/>
                </a:lnTo>
                <a:lnTo>
                  <a:pt x="7276" y="11583"/>
                </a:lnTo>
                <a:lnTo>
                  <a:pt x="7276" y="11388"/>
                </a:lnTo>
                <a:lnTo>
                  <a:pt x="7301" y="11242"/>
                </a:lnTo>
                <a:lnTo>
                  <a:pt x="7398" y="11096"/>
                </a:lnTo>
                <a:lnTo>
                  <a:pt x="7422" y="11023"/>
                </a:lnTo>
                <a:lnTo>
                  <a:pt x="7447" y="10974"/>
                </a:lnTo>
                <a:lnTo>
                  <a:pt x="7447" y="10828"/>
                </a:lnTo>
                <a:lnTo>
                  <a:pt x="7374" y="10561"/>
                </a:lnTo>
                <a:lnTo>
                  <a:pt x="7301" y="10074"/>
                </a:lnTo>
                <a:lnTo>
                  <a:pt x="7252" y="9612"/>
                </a:lnTo>
                <a:lnTo>
                  <a:pt x="7179" y="9125"/>
                </a:lnTo>
                <a:lnTo>
                  <a:pt x="7106" y="8906"/>
                </a:lnTo>
                <a:lnTo>
                  <a:pt x="7033" y="8663"/>
                </a:lnTo>
                <a:lnTo>
                  <a:pt x="6765" y="7957"/>
                </a:lnTo>
                <a:lnTo>
                  <a:pt x="6449" y="7276"/>
                </a:lnTo>
                <a:lnTo>
                  <a:pt x="6400" y="7203"/>
                </a:lnTo>
                <a:lnTo>
                  <a:pt x="6352" y="7105"/>
                </a:lnTo>
                <a:lnTo>
                  <a:pt x="6327" y="7057"/>
                </a:lnTo>
                <a:lnTo>
                  <a:pt x="6206" y="7057"/>
                </a:lnTo>
                <a:lnTo>
                  <a:pt x="6157" y="7081"/>
                </a:lnTo>
                <a:lnTo>
                  <a:pt x="6133" y="7105"/>
                </a:lnTo>
                <a:lnTo>
                  <a:pt x="6133" y="7154"/>
                </a:lnTo>
                <a:lnTo>
                  <a:pt x="6133" y="7227"/>
                </a:lnTo>
                <a:lnTo>
                  <a:pt x="5987" y="7227"/>
                </a:lnTo>
                <a:lnTo>
                  <a:pt x="5816" y="7251"/>
                </a:lnTo>
                <a:lnTo>
                  <a:pt x="5743" y="7276"/>
                </a:lnTo>
                <a:lnTo>
                  <a:pt x="5670" y="7300"/>
                </a:lnTo>
                <a:lnTo>
                  <a:pt x="5646" y="7349"/>
                </a:lnTo>
                <a:lnTo>
                  <a:pt x="5646" y="7397"/>
                </a:lnTo>
                <a:lnTo>
                  <a:pt x="5670" y="7422"/>
                </a:lnTo>
                <a:lnTo>
                  <a:pt x="5695" y="7470"/>
                </a:lnTo>
                <a:lnTo>
                  <a:pt x="5743" y="7495"/>
                </a:lnTo>
                <a:lnTo>
                  <a:pt x="5816" y="7519"/>
                </a:lnTo>
                <a:lnTo>
                  <a:pt x="6133" y="7519"/>
                </a:lnTo>
                <a:lnTo>
                  <a:pt x="6133" y="7714"/>
                </a:lnTo>
                <a:lnTo>
                  <a:pt x="6084" y="7714"/>
                </a:lnTo>
                <a:lnTo>
                  <a:pt x="5768" y="7738"/>
                </a:lnTo>
                <a:lnTo>
                  <a:pt x="5597" y="7787"/>
                </a:lnTo>
                <a:lnTo>
                  <a:pt x="5451" y="7860"/>
                </a:lnTo>
                <a:lnTo>
                  <a:pt x="5427" y="7884"/>
                </a:lnTo>
                <a:lnTo>
                  <a:pt x="5451" y="7933"/>
                </a:lnTo>
                <a:lnTo>
                  <a:pt x="5573" y="7981"/>
                </a:lnTo>
                <a:lnTo>
                  <a:pt x="5719" y="8006"/>
                </a:lnTo>
                <a:lnTo>
                  <a:pt x="6157" y="8006"/>
                </a:lnTo>
                <a:lnTo>
                  <a:pt x="6157" y="8298"/>
                </a:lnTo>
                <a:lnTo>
                  <a:pt x="5962" y="8298"/>
                </a:lnTo>
                <a:lnTo>
                  <a:pt x="5792" y="8322"/>
                </a:lnTo>
                <a:lnTo>
                  <a:pt x="5646" y="8322"/>
                </a:lnTo>
                <a:lnTo>
                  <a:pt x="5500" y="8371"/>
                </a:lnTo>
                <a:lnTo>
                  <a:pt x="5354" y="8444"/>
                </a:lnTo>
                <a:lnTo>
                  <a:pt x="5232" y="8541"/>
                </a:lnTo>
                <a:lnTo>
                  <a:pt x="5232" y="8565"/>
                </a:lnTo>
                <a:lnTo>
                  <a:pt x="5232" y="8590"/>
                </a:lnTo>
                <a:lnTo>
                  <a:pt x="5378" y="8638"/>
                </a:lnTo>
                <a:lnTo>
                  <a:pt x="5524" y="8663"/>
                </a:lnTo>
                <a:lnTo>
                  <a:pt x="5987" y="8663"/>
                </a:lnTo>
                <a:lnTo>
                  <a:pt x="6157" y="8638"/>
                </a:lnTo>
                <a:lnTo>
                  <a:pt x="6157" y="8784"/>
                </a:lnTo>
                <a:lnTo>
                  <a:pt x="6084" y="8760"/>
                </a:lnTo>
                <a:lnTo>
                  <a:pt x="5987" y="8784"/>
                </a:lnTo>
                <a:lnTo>
                  <a:pt x="5816" y="8809"/>
                </a:lnTo>
                <a:lnTo>
                  <a:pt x="5549" y="8833"/>
                </a:lnTo>
                <a:lnTo>
                  <a:pt x="5403" y="8857"/>
                </a:lnTo>
                <a:lnTo>
                  <a:pt x="5281" y="8906"/>
                </a:lnTo>
                <a:lnTo>
                  <a:pt x="5257" y="8930"/>
                </a:lnTo>
                <a:lnTo>
                  <a:pt x="5281" y="8955"/>
                </a:lnTo>
                <a:lnTo>
                  <a:pt x="5403" y="9028"/>
                </a:lnTo>
                <a:lnTo>
                  <a:pt x="5549" y="9052"/>
                </a:lnTo>
                <a:lnTo>
                  <a:pt x="5670" y="9076"/>
                </a:lnTo>
                <a:lnTo>
                  <a:pt x="5816" y="9101"/>
                </a:lnTo>
                <a:lnTo>
                  <a:pt x="5987" y="9101"/>
                </a:lnTo>
                <a:lnTo>
                  <a:pt x="6084" y="9076"/>
                </a:lnTo>
                <a:lnTo>
                  <a:pt x="6181" y="9076"/>
                </a:lnTo>
                <a:lnTo>
                  <a:pt x="6181" y="9320"/>
                </a:lnTo>
                <a:lnTo>
                  <a:pt x="5962" y="9295"/>
                </a:lnTo>
                <a:lnTo>
                  <a:pt x="5743" y="9320"/>
                </a:lnTo>
                <a:lnTo>
                  <a:pt x="5500" y="9344"/>
                </a:lnTo>
                <a:lnTo>
                  <a:pt x="5378" y="9393"/>
                </a:lnTo>
                <a:lnTo>
                  <a:pt x="5281" y="9441"/>
                </a:lnTo>
                <a:lnTo>
                  <a:pt x="5257" y="9466"/>
                </a:lnTo>
                <a:lnTo>
                  <a:pt x="5257" y="9514"/>
                </a:lnTo>
                <a:lnTo>
                  <a:pt x="5305" y="9563"/>
                </a:lnTo>
                <a:lnTo>
                  <a:pt x="5378" y="9587"/>
                </a:lnTo>
                <a:lnTo>
                  <a:pt x="5476" y="9612"/>
                </a:lnTo>
                <a:lnTo>
                  <a:pt x="5914" y="9612"/>
                </a:lnTo>
                <a:lnTo>
                  <a:pt x="6181" y="9636"/>
                </a:lnTo>
                <a:lnTo>
                  <a:pt x="6157" y="9855"/>
                </a:lnTo>
                <a:lnTo>
                  <a:pt x="6060" y="9855"/>
                </a:lnTo>
                <a:lnTo>
                  <a:pt x="5670" y="9928"/>
                </a:lnTo>
                <a:lnTo>
                  <a:pt x="5500" y="9952"/>
                </a:lnTo>
                <a:lnTo>
                  <a:pt x="5427" y="10001"/>
                </a:lnTo>
                <a:lnTo>
                  <a:pt x="5403" y="10001"/>
                </a:lnTo>
                <a:lnTo>
                  <a:pt x="5378" y="10025"/>
                </a:lnTo>
                <a:lnTo>
                  <a:pt x="5378" y="10098"/>
                </a:lnTo>
                <a:lnTo>
                  <a:pt x="5403" y="10147"/>
                </a:lnTo>
                <a:lnTo>
                  <a:pt x="5451" y="10171"/>
                </a:lnTo>
                <a:lnTo>
                  <a:pt x="5500" y="10196"/>
                </a:lnTo>
                <a:lnTo>
                  <a:pt x="5622" y="10220"/>
                </a:lnTo>
                <a:lnTo>
                  <a:pt x="5743" y="10220"/>
                </a:lnTo>
                <a:lnTo>
                  <a:pt x="5938" y="10196"/>
                </a:lnTo>
                <a:lnTo>
                  <a:pt x="6133" y="10171"/>
                </a:lnTo>
                <a:lnTo>
                  <a:pt x="6157" y="10147"/>
                </a:lnTo>
                <a:lnTo>
                  <a:pt x="6157" y="10366"/>
                </a:lnTo>
                <a:lnTo>
                  <a:pt x="6011" y="10390"/>
                </a:lnTo>
                <a:lnTo>
                  <a:pt x="5889" y="10415"/>
                </a:lnTo>
                <a:lnTo>
                  <a:pt x="5573" y="10512"/>
                </a:lnTo>
                <a:lnTo>
                  <a:pt x="5403" y="10585"/>
                </a:lnTo>
                <a:lnTo>
                  <a:pt x="5354" y="10634"/>
                </a:lnTo>
                <a:lnTo>
                  <a:pt x="5354" y="10658"/>
                </a:lnTo>
                <a:lnTo>
                  <a:pt x="5403" y="10707"/>
                </a:lnTo>
                <a:lnTo>
                  <a:pt x="5451" y="10731"/>
                </a:lnTo>
                <a:lnTo>
                  <a:pt x="5573" y="10755"/>
                </a:lnTo>
                <a:lnTo>
                  <a:pt x="5841" y="10731"/>
                </a:lnTo>
                <a:lnTo>
                  <a:pt x="6157" y="10682"/>
                </a:lnTo>
                <a:lnTo>
                  <a:pt x="6157" y="10999"/>
                </a:lnTo>
                <a:lnTo>
                  <a:pt x="6133" y="10999"/>
                </a:lnTo>
                <a:lnTo>
                  <a:pt x="5938" y="11023"/>
                </a:lnTo>
                <a:lnTo>
                  <a:pt x="5743" y="11047"/>
                </a:lnTo>
                <a:lnTo>
                  <a:pt x="5549" y="11120"/>
                </a:lnTo>
                <a:lnTo>
                  <a:pt x="5378" y="11193"/>
                </a:lnTo>
                <a:lnTo>
                  <a:pt x="5354" y="11218"/>
                </a:lnTo>
                <a:lnTo>
                  <a:pt x="5354" y="11242"/>
                </a:lnTo>
                <a:lnTo>
                  <a:pt x="5354" y="11266"/>
                </a:lnTo>
                <a:lnTo>
                  <a:pt x="5378" y="11291"/>
                </a:lnTo>
                <a:lnTo>
                  <a:pt x="5573" y="11315"/>
                </a:lnTo>
                <a:lnTo>
                  <a:pt x="5768" y="11315"/>
                </a:lnTo>
                <a:lnTo>
                  <a:pt x="6133" y="11291"/>
                </a:lnTo>
                <a:lnTo>
                  <a:pt x="6157" y="11266"/>
                </a:lnTo>
                <a:lnTo>
                  <a:pt x="6157" y="11558"/>
                </a:lnTo>
                <a:lnTo>
                  <a:pt x="6011" y="11558"/>
                </a:lnTo>
                <a:lnTo>
                  <a:pt x="5841" y="11607"/>
                </a:lnTo>
                <a:lnTo>
                  <a:pt x="5573" y="11656"/>
                </a:lnTo>
                <a:lnTo>
                  <a:pt x="5330" y="11753"/>
                </a:lnTo>
                <a:lnTo>
                  <a:pt x="5305" y="11777"/>
                </a:lnTo>
                <a:lnTo>
                  <a:pt x="5305" y="11826"/>
                </a:lnTo>
                <a:lnTo>
                  <a:pt x="5330" y="11850"/>
                </a:lnTo>
                <a:lnTo>
                  <a:pt x="5378" y="11850"/>
                </a:lnTo>
                <a:lnTo>
                  <a:pt x="5622" y="11875"/>
                </a:lnTo>
                <a:lnTo>
                  <a:pt x="5865" y="11850"/>
                </a:lnTo>
                <a:lnTo>
                  <a:pt x="6011" y="11850"/>
                </a:lnTo>
                <a:lnTo>
                  <a:pt x="6084" y="11826"/>
                </a:lnTo>
                <a:lnTo>
                  <a:pt x="6157" y="11802"/>
                </a:lnTo>
                <a:lnTo>
                  <a:pt x="6157" y="12020"/>
                </a:lnTo>
                <a:lnTo>
                  <a:pt x="5962" y="12020"/>
                </a:lnTo>
                <a:lnTo>
                  <a:pt x="5743" y="12045"/>
                </a:lnTo>
                <a:lnTo>
                  <a:pt x="5549" y="12118"/>
                </a:lnTo>
                <a:lnTo>
                  <a:pt x="5476" y="12142"/>
                </a:lnTo>
                <a:lnTo>
                  <a:pt x="5378" y="12191"/>
                </a:lnTo>
                <a:lnTo>
                  <a:pt x="5378" y="12239"/>
                </a:lnTo>
                <a:lnTo>
                  <a:pt x="5378" y="12264"/>
                </a:lnTo>
                <a:lnTo>
                  <a:pt x="5476" y="12312"/>
                </a:lnTo>
                <a:lnTo>
                  <a:pt x="5549" y="12337"/>
                </a:lnTo>
                <a:lnTo>
                  <a:pt x="5743" y="12385"/>
                </a:lnTo>
                <a:lnTo>
                  <a:pt x="5962" y="12361"/>
                </a:lnTo>
                <a:lnTo>
                  <a:pt x="6157" y="12361"/>
                </a:lnTo>
                <a:lnTo>
                  <a:pt x="6157" y="12458"/>
                </a:lnTo>
                <a:lnTo>
                  <a:pt x="6157" y="12483"/>
                </a:lnTo>
                <a:lnTo>
                  <a:pt x="6011" y="12531"/>
                </a:lnTo>
                <a:lnTo>
                  <a:pt x="5889" y="12580"/>
                </a:lnTo>
                <a:lnTo>
                  <a:pt x="5622" y="12653"/>
                </a:lnTo>
                <a:lnTo>
                  <a:pt x="5500" y="12702"/>
                </a:lnTo>
                <a:lnTo>
                  <a:pt x="5403" y="12750"/>
                </a:lnTo>
                <a:lnTo>
                  <a:pt x="5378" y="12799"/>
                </a:lnTo>
                <a:lnTo>
                  <a:pt x="5378" y="12823"/>
                </a:lnTo>
                <a:lnTo>
                  <a:pt x="5403" y="12848"/>
                </a:lnTo>
                <a:lnTo>
                  <a:pt x="5500" y="12872"/>
                </a:lnTo>
                <a:lnTo>
                  <a:pt x="5622" y="12896"/>
                </a:lnTo>
                <a:lnTo>
                  <a:pt x="5743" y="12921"/>
                </a:lnTo>
                <a:lnTo>
                  <a:pt x="5865" y="12896"/>
                </a:lnTo>
                <a:lnTo>
                  <a:pt x="6011" y="12872"/>
                </a:lnTo>
                <a:lnTo>
                  <a:pt x="6181" y="12848"/>
                </a:lnTo>
                <a:lnTo>
                  <a:pt x="6181" y="13042"/>
                </a:lnTo>
                <a:lnTo>
                  <a:pt x="6108" y="13018"/>
                </a:lnTo>
                <a:lnTo>
                  <a:pt x="5962" y="13042"/>
                </a:lnTo>
                <a:lnTo>
                  <a:pt x="5841" y="13091"/>
                </a:lnTo>
                <a:lnTo>
                  <a:pt x="5719" y="13164"/>
                </a:lnTo>
                <a:lnTo>
                  <a:pt x="5573" y="13237"/>
                </a:lnTo>
                <a:lnTo>
                  <a:pt x="5549" y="13261"/>
                </a:lnTo>
                <a:lnTo>
                  <a:pt x="5573" y="13286"/>
                </a:lnTo>
                <a:lnTo>
                  <a:pt x="5597" y="13334"/>
                </a:lnTo>
                <a:lnTo>
                  <a:pt x="5622" y="13334"/>
                </a:lnTo>
                <a:lnTo>
                  <a:pt x="5743" y="13310"/>
                </a:lnTo>
                <a:lnTo>
                  <a:pt x="6157" y="13310"/>
                </a:lnTo>
                <a:lnTo>
                  <a:pt x="6206" y="13286"/>
                </a:lnTo>
                <a:lnTo>
                  <a:pt x="6206" y="13529"/>
                </a:lnTo>
                <a:lnTo>
                  <a:pt x="6035" y="13553"/>
                </a:lnTo>
                <a:lnTo>
                  <a:pt x="5865" y="13553"/>
                </a:lnTo>
                <a:lnTo>
                  <a:pt x="5719" y="13602"/>
                </a:lnTo>
                <a:lnTo>
                  <a:pt x="5573" y="13675"/>
                </a:lnTo>
                <a:lnTo>
                  <a:pt x="5524" y="13724"/>
                </a:lnTo>
                <a:lnTo>
                  <a:pt x="5476" y="13797"/>
                </a:lnTo>
                <a:lnTo>
                  <a:pt x="5476" y="13870"/>
                </a:lnTo>
                <a:lnTo>
                  <a:pt x="5476" y="13894"/>
                </a:lnTo>
                <a:lnTo>
                  <a:pt x="5500" y="13918"/>
                </a:lnTo>
                <a:lnTo>
                  <a:pt x="5646" y="13967"/>
                </a:lnTo>
                <a:lnTo>
                  <a:pt x="5792" y="13967"/>
                </a:lnTo>
                <a:lnTo>
                  <a:pt x="6108" y="13943"/>
                </a:lnTo>
                <a:lnTo>
                  <a:pt x="6254" y="13943"/>
                </a:lnTo>
                <a:lnTo>
                  <a:pt x="6279" y="14235"/>
                </a:lnTo>
                <a:lnTo>
                  <a:pt x="6011" y="14308"/>
                </a:lnTo>
                <a:lnTo>
                  <a:pt x="5841" y="14332"/>
                </a:lnTo>
                <a:lnTo>
                  <a:pt x="5670" y="14381"/>
                </a:lnTo>
                <a:lnTo>
                  <a:pt x="5622" y="14429"/>
                </a:lnTo>
                <a:lnTo>
                  <a:pt x="5597" y="14478"/>
                </a:lnTo>
                <a:lnTo>
                  <a:pt x="5622" y="14551"/>
                </a:lnTo>
                <a:lnTo>
                  <a:pt x="5670" y="14600"/>
                </a:lnTo>
                <a:lnTo>
                  <a:pt x="5719" y="14624"/>
                </a:lnTo>
                <a:lnTo>
                  <a:pt x="5792" y="14648"/>
                </a:lnTo>
                <a:lnTo>
                  <a:pt x="5962" y="14673"/>
                </a:lnTo>
                <a:lnTo>
                  <a:pt x="6133" y="14648"/>
                </a:lnTo>
                <a:lnTo>
                  <a:pt x="6303" y="14600"/>
                </a:lnTo>
                <a:lnTo>
                  <a:pt x="6303" y="14770"/>
                </a:lnTo>
                <a:lnTo>
                  <a:pt x="6133" y="14794"/>
                </a:lnTo>
                <a:lnTo>
                  <a:pt x="5962" y="14867"/>
                </a:lnTo>
                <a:lnTo>
                  <a:pt x="5841" y="14916"/>
                </a:lnTo>
                <a:lnTo>
                  <a:pt x="5719" y="14965"/>
                </a:lnTo>
                <a:lnTo>
                  <a:pt x="5646" y="15062"/>
                </a:lnTo>
                <a:lnTo>
                  <a:pt x="5597" y="15111"/>
                </a:lnTo>
                <a:lnTo>
                  <a:pt x="5573" y="15159"/>
                </a:lnTo>
                <a:lnTo>
                  <a:pt x="5573" y="15184"/>
                </a:lnTo>
                <a:lnTo>
                  <a:pt x="5597" y="15208"/>
                </a:lnTo>
                <a:lnTo>
                  <a:pt x="5670" y="15257"/>
                </a:lnTo>
                <a:lnTo>
                  <a:pt x="5768" y="15281"/>
                </a:lnTo>
                <a:lnTo>
                  <a:pt x="5962" y="15257"/>
                </a:lnTo>
                <a:lnTo>
                  <a:pt x="6352" y="15184"/>
                </a:lnTo>
                <a:lnTo>
                  <a:pt x="6376" y="15451"/>
                </a:lnTo>
                <a:lnTo>
                  <a:pt x="6133" y="15476"/>
                </a:lnTo>
                <a:lnTo>
                  <a:pt x="5865" y="15524"/>
                </a:lnTo>
                <a:lnTo>
                  <a:pt x="5743" y="15573"/>
                </a:lnTo>
                <a:lnTo>
                  <a:pt x="5646" y="15646"/>
                </a:lnTo>
                <a:lnTo>
                  <a:pt x="5622" y="15646"/>
                </a:lnTo>
                <a:lnTo>
                  <a:pt x="5622" y="15670"/>
                </a:lnTo>
                <a:lnTo>
                  <a:pt x="5695" y="15768"/>
                </a:lnTo>
                <a:lnTo>
                  <a:pt x="5792" y="15816"/>
                </a:lnTo>
                <a:lnTo>
                  <a:pt x="5889" y="15841"/>
                </a:lnTo>
                <a:lnTo>
                  <a:pt x="5987" y="15841"/>
                </a:lnTo>
                <a:lnTo>
                  <a:pt x="6206" y="15865"/>
                </a:lnTo>
                <a:lnTo>
                  <a:pt x="6400" y="15865"/>
                </a:lnTo>
                <a:lnTo>
                  <a:pt x="6400" y="15962"/>
                </a:lnTo>
                <a:lnTo>
                  <a:pt x="6133" y="16035"/>
                </a:lnTo>
                <a:lnTo>
                  <a:pt x="5938" y="16084"/>
                </a:lnTo>
                <a:lnTo>
                  <a:pt x="5792" y="16181"/>
                </a:lnTo>
                <a:lnTo>
                  <a:pt x="5768" y="16230"/>
                </a:lnTo>
                <a:lnTo>
                  <a:pt x="5768" y="16254"/>
                </a:lnTo>
                <a:lnTo>
                  <a:pt x="5816" y="16327"/>
                </a:lnTo>
                <a:lnTo>
                  <a:pt x="5889" y="16376"/>
                </a:lnTo>
                <a:lnTo>
                  <a:pt x="5987" y="16400"/>
                </a:lnTo>
                <a:lnTo>
                  <a:pt x="6181" y="16400"/>
                </a:lnTo>
                <a:lnTo>
                  <a:pt x="6425" y="16352"/>
                </a:lnTo>
                <a:lnTo>
                  <a:pt x="6449" y="16644"/>
                </a:lnTo>
                <a:lnTo>
                  <a:pt x="6230" y="16668"/>
                </a:lnTo>
                <a:lnTo>
                  <a:pt x="6035" y="16717"/>
                </a:lnTo>
                <a:lnTo>
                  <a:pt x="5962" y="16765"/>
                </a:lnTo>
                <a:lnTo>
                  <a:pt x="5865" y="16790"/>
                </a:lnTo>
                <a:lnTo>
                  <a:pt x="5841" y="16838"/>
                </a:lnTo>
                <a:lnTo>
                  <a:pt x="5841" y="16887"/>
                </a:lnTo>
                <a:lnTo>
                  <a:pt x="5841" y="16911"/>
                </a:lnTo>
                <a:lnTo>
                  <a:pt x="5889" y="16936"/>
                </a:lnTo>
                <a:lnTo>
                  <a:pt x="6084" y="16960"/>
                </a:lnTo>
                <a:lnTo>
                  <a:pt x="6279" y="16984"/>
                </a:lnTo>
                <a:lnTo>
                  <a:pt x="6449" y="16984"/>
                </a:lnTo>
                <a:lnTo>
                  <a:pt x="6449" y="17276"/>
                </a:lnTo>
                <a:lnTo>
                  <a:pt x="6206" y="17325"/>
                </a:lnTo>
                <a:lnTo>
                  <a:pt x="6011" y="17349"/>
                </a:lnTo>
                <a:lnTo>
                  <a:pt x="5938" y="17398"/>
                </a:lnTo>
                <a:lnTo>
                  <a:pt x="5865" y="17447"/>
                </a:lnTo>
                <a:lnTo>
                  <a:pt x="5841" y="17471"/>
                </a:lnTo>
                <a:lnTo>
                  <a:pt x="5841" y="17520"/>
                </a:lnTo>
                <a:lnTo>
                  <a:pt x="5841" y="17544"/>
                </a:lnTo>
                <a:lnTo>
                  <a:pt x="5865" y="17568"/>
                </a:lnTo>
                <a:lnTo>
                  <a:pt x="5987" y="17641"/>
                </a:lnTo>
                <a:lnTo>
                  <a:pt x="6133" y="17690"/>
                </a:lnTo>
                <a:lnTo>
                  <a:pt x="6303" y="17690"/>
                </a:lnTo>
                <a:lnTo>
                  <a:pt x="6449" y="17666"/>
                </a:lnTo>
                <a:lnTo>
                  <a:pt x="6449" y="17958"/>
                </a:lnTo>
                <a:lnTo>
                  <a:pt x="6303" y="17982"/>
                </a:lnTo>
                <a:lnTo>
                  <a:pt x="6181" y="18031"/>
                </a:lnTo>
                <a:lnTo>
                  <a:pt x="6011" y="18055"/>
                </a:lnTo>
                <a:lnTo>
                  <a:pt x="5914" y="18104"/>
                </a:lnTo>
                <a:lnTo>
                  <a:pt x="5841" y="18152"/>
                </a:lnTo>
                <a:lnTo>
                  <a:pt x="5816" y="18177"/>
                </a:lnTo>
                <a:lnTo>
                  <a:pt x="5816" y="18225"/>
                </a:lnTo>
                <a:lnTo>
                  <a:pt x="5841" y="18250"/>
                </a:lnTo>
                <a:lnTo>
                  <a:pt x="5865" y="18274"/>
                </a:lnTo>
                <a:lnTo>
                  <a:pt x="5987" y="18323"/>
                </a:lnTo>
                <a:lnTo>
                  <a:pt x="6157" y="18371"/>
                </a:lnTo>
                <a:lnTo>
                  <a:pt x="6303" y="18371"/>
                </a:lnTo>
                <a:lnTo>
                  <a:pt x="6449" y="18347"/>
                </a:lnTo>
                <a:lnTo>
                  <a:pt x="6473" y="18444"/>
                </a:lnTo>
                <a:lnTo>
                  <a:pt x="6303" y="18469"/>
                </a:lnTo>
                <a:lnTo>
                  <a:pt x="6157" y="18542"/>
                </a:lnTo>
                <a:lnTo>
                  <a:pt x="6035" y="18615"/>
                </a:lnTo>
                <a:lnTo>
                  <a:pt x="5914" y="18688"/>
                </a:lnTo>
                <a:lnTo>
                  <a:pt x="5889" y="18736"/>
                </a:lnTo>
                <a:lnTo>
                  <a:pt x="5889" y="18761"/>
                </a:lnTo>
                <a:lnTo>
                  <a:pt x="5914" y="18785"/>
                </a:lnTo>
                <a:lnTo>
                  <a:pt x="5962" y="18809"/>
                </a:lnTo>
                <a:lnTo>
                  <a:pt x="6108" y="18809"/>
                </a:lnTo>
                <a:lnTo>
                  <a:pt x="6279" y="18785"/>
                </a:lnTo>
                <a:lnTo>
                  <a:pt x="6498" y="18761"/>
                </a:lnTo>
                <a:lnTo>
                  <a:pt x="6522" y="18980"/>
                </a:lnTo>
                <a:lnTo>
                  <a:pt x="6376" y="19028"/>
                </a:lnTo>
                <a:lnTo>
                  <a:pt x="6254" y="19101"/>
                </a:lnTo>
                <a:lnTo>
                  <a:pt x="5987" y="19223"/>
                </a:lnTo>
                <a:lnTo>
                  <a:pt x="5962" y="19272"/>
                </a:lnTo>
                <a:lnTo>
                  <a:pt x="5962" y="19320"/>
                </a:lnTo>
                <a:lnTo>
                  <a:pt x="5987" y="19369"/>
                </a:lnTo>
                <a:lnTo>
                  <a:pt x="6011" y="19393"/>
                </a:lnTo>
                <a:lnTo>
                  <a:pt x="6425" y="19393"/>
                </a:lnTo>
                <a:lnTo>
                  <a:pt x="6595" y="19345"/>
                </a:lnTo>
                <a:lnTo>
                  <a:pt x="6619" y="19393"/>
                </a:lnTo>
                <a:lnTo>
                  <a:pt x="6571" y="19442"/>
                </a:lnTo>
                <a:lnTo>
                  <a:pt x="6522" y="19515"/>
                </a:lnTo>
                <a:lnTo>
                  <a:pt x="6254" y="19637"/>
                </a:lnTo>
                <a:lnTo>
                  <a:pt x="6230" y="19661"/>
                </a:lnTo>
                <a:lnTo>
                  <a:pt x="6206" y="19734"/>
                </a:lnTo>
                <a:lnTo>
                  <a:pt x="6230" y="19758"/>
                </a:lnTo>
                <a:lnTo>
                  <a:pt x="6279" y="19783"/>
                </a:lnTo>
                <a:lnTo>
                  <a:pt x="6595" y="19758"/>
                </a:lnTo>
                <a:lnTo>
                  <a:pt x="6668" y="19783"/>
                </a:lnTo>
                <a:lnTo>
                  <a:pt x="6887" y="19856"/>
                </a:lnTo>
                <a:lnTo>
                  <a:pt x="7106" y="19904"/>
                </a:lnTo>
                <a:lnTo>
                  <a:pt x="7203" y="19953"/>
                </a:lnTo>
                <a:lnTo>
                  <a:pt x="7252" y="20001"/>
                </a:lnTo>
                <a:lnTo>
                  <a:pt x="7276" y="20050"/>
                </a:lnTo>
                <a:lnTo>
                  <a:pt x="7276" y="20123"/>
                </a:lnTo>
                <a:lnTo>
                  <a:pt x="7252" y="20172"/>
                </a:lnTo>
                <a:lnTo>
                  <a:pt x="7203" y="20245"/>
                </a:lnTo>
                <a:lnTo>
                  <a:pt x="7057" y="20342"/>
                </a:lnTo>
                <a:lnTo>
                  <a:pt x="6936" y="20391"/>
                </a:lnTo>
                <a:lnTo>
                  <a:pt x="6814" y="20439"/>
                </a:lnTo>
                <a:lnTo>
                  <a:pt x="6692" y="20464"/>
                </a:lnTo>
                <a:lnTo>
                  <a:pt x="6571" y="20464"/>
                </a:lnTo>
                <a:lnTo>
                  <a:pt x="6303" y="20439"/>
                </a:lnTo>
                <a:lnTo>
                  <a:pt x="5889" y="20439"/>
                </a:lnTo>
                <a:lnTo>
                  <a:pt x="5768" y="20391"/>
                </a:lnTo>
                <a:lnTo>
                  <a:pt x="5670" y="20318"/>
                </a:lnTo>
                <a:lnTo>
                  <a:pt x="5597" y="20220"/>
                </a:lnTo>
                <a:lnTo>
                  <a:pt x="5524" y="20099"/>
                </a:lnTo>
                <a:lnTo>
                  <a:pt x="5476" y="19929"/>
                </a:lnTo>
                <a:lnTo>
                  <a:pt x="5403" y="19612"/>
                </a:lnTo>
                <a:lnTo>
                  <a:pt x="5354" y="19247"/>
                </a:lnTo>
                <a:lnTo>
                  <a:pt x="5330" y="18882"/>
                </a:lnTo>
                <a:lnTo>
                  <a:pt x="5305" y="18371"/>
                </a:lnTo>
                <a:lnTo>
                  <a:pt x="5184" y="16960"/>
                </a:lnTo>
                <a:lnTo>
                  <a:pt x="5111" y="16254"/>
                </a:lnTo>
                <a:lnTo>
                  <a:pt x="5038" y="15549"/>
                </a:lnTo>
                <a:lnTo>
                  <a:pt x="4965" y="15086"/>
                </a:lnTo>
                <a:lnTo>
                  <a:pt x="4867" y="14600"/>
                </a:lnTo>
                <a:lnTo>
                  <a:pt x="4624" y="13675"/>
                </a:lnTo>
                <a:lnTo>
                  <a:pt x="4527" y="13310"/>
                </a:lnTo>
                <a:lnTo>
                  <a:pt x="4454" y="13018"/>
                </a:lnTo>
                <a:lnTo>
                  <a:pt x="4405" y="12896"/>
                </a:lnTo>
                <a:lnTo>
                  <a:pt x="4356" y="12823"/>
                </a:lnTo>
                <a:lnTo>
                  <a:pt x="4356" y="12799"/>
                </a:lnTo>
                <a:lnTo>
                  <a:pt x="4332" y="12750"/>
                </a:lnTo>
                <a:lnTo>
                  <a:pt x="4283" y="12702"/>
                </a:lnTo>
                <a:lnTo>
                  <a:pt x="4235" y="12677"/>
                </a:lnTo>
                <a:lnTo>
                  <a:pt x="4186" y="12653"/>
                </a:lnTo>
                <a:lnTo>
                  <a:pt x="4113" y="12677"/>
                </a:lnTo>
                <a:lnTo>
                  <a:pt x="4040" y="12750"/>
                </a:lnTo>
                <a:lnTo>
                  <a:pt x="3991" y="12848"/>
                </a:lnTo>
                <a:lnTo>
                  <a:pt x="3918" y="13091"/>
                </a:lnTo>
                <a:lnTo>
                  <a:pt x="3870" y="13286"/>
                </a:lnTo>
                <a:lnTo>
                  <a:pt x="3772" y="13237"/>
                </a:lnTo>
                <a:lnTo>
                  <a:pt x="3675" y="13213"/>
                </a:lnTo>
                <a:lnTo>
                  <a:pt x="3626" y="13237"/>
                </a:lnTo>
                <a:lnTo>
                  <a:pt x="3602" y="13310"/>
                </a:lnTo>
                <a:lnTo>
                  <a:pt x="3626" y="13383"/>
                </a:lnTo>
                <a:lnTo>
                  <a:pt x="3675" y="13456"/>
                </a:lnTo>
                <a:lnTo>
                  <a:pt x="3748" y="13529"/>
                </a:lnTo>
                <a:lnTo>
                  <a:pt x="3821" y="13578"/>
                </a:lnTo>
                <a:lnTo>
                  <a:pt x="3797" y="13772"/>
                </a:lnTo>
                <a:lnTo>
                  <a:pt x="3651" y="13772"/>
                </a:lnTo>
                <a:lnTo>
                  <a:pt x="3505" y="13821"/>
                </a:lnTo>
                <a:lnTo>
                  <a:pt x="3480" y="13845"/>
                </a:lnTo>
                <a:lnTo>
                  <a:pt x="3505" y="13870"/>
                </a:lnTo>
                <a:lnTo>
                  <a:pt x="3651" y="13943"/>
                </a:lnTo>
                <a:lnTo>
                  <a:pt x="3772" y="14016"/>
                </a:lnTo>
                <a:lnTo>
                  <a:pt x="3724" y="14405"/>
                </a:lnTo>
                <a:lnTo>
                  <a:pt x="3505" y="14381"/>
                </a:lnTo>
                <a:lnTo>
                  <a:pt x="3407" y="14381"/>
                </a:lnTo>
                <a:lnTo>
                  <a:pt x="3310" y="14405"/>
                </a:lnTo>
                <a:lnTo>
                  <a:pt x="3286" y="14454"/>
                </a:lnTo>
                <a:lnTo>
                  <a:pt x="3286" y="14478"/>
                </a:lnTo>
                <a:lnTo>
                  <a:pt x="3286" y="14502"/>
                </a:lnTo>
                <a:lnTo>
                  <a:pt x="3383" y="14551"/>
                </a:lnTo>
                <a:lnTo>
                  <a:pt x="3480" y="14624"/>
                </a:lnTo>
                <a:lnTo>
                  <a:pt x="3675" y="14721"/>
                </a:lnTo>
                <a:lnTo>
                  <a:pt x="3675" y="14892"/>
                </a:lnTo>
                <a:lnTo>
                  <a:pt x="3480" y="14892"/>
                </a:lnTo>
                <a:lnTo>
                  <a:pt x="3286" y="14916"/>
                </a:lnTo>
                <a:lnTo>
                  <a:pt x="3213" y="14940"/>
                </a:lnTo>
                <a:lnTo>
                  <a:pt x="3140" y="14965"/>
                </a:lnTo>
                <a:lnTo>
                  <a:pt x="3115" y="15013"/>
                </a:lnTo>
                <a:lnTo>
                  <a:pt x="3115" y="15038"/>
                </a:lnTo>
                <a:lnTo>
                  <a:pt x="3140" y="15086"/>
                </a:lnTo>
                <a:lnTo>
                  <a:pt x="3188" y="15135"/>
                </a:lnTo>
                <a:lnTo>
                  <a:pt x="3310" y="15208"/>
                </a:lnTo>
                <a:lnTo>
                  <a:pt x="3456" y="15232"/>
                </a:lnTo>
                <a:lnTo>
                  <a:pt x="3626" y="15257"/>
                </a:lnTo>
                <a:lnTo>
                  <a:pt x="3578" y="15573"/>
                </a:lnTo>
                <a:lnTo>
                  <a:pt x="3334" y="15549"/>
                </a:lnTo>
                <a:lnTo>
                  <a:pt x="3018" y="15549"/>
                </a:lnTo>
                <a:lnTo>
                  <a:pt x="2921" y="15573"/>
                </a:lnTo>
                <a:lnTo>
                  <a:pt x="2896" y="15597"/>
                </a:lnTo>
                <a:lnTo>
                  <a:pt x="2896" y="15622"/>
                </a:lnTo>
                <a:lnTo>
                  <a:pt x="2945" y="15695"/>
                </a:lnTo>
                <a:lnTo>
                  <a:pt x="3018" y="15743"/>
                </a:lnTo>
                <a:lnTo>
                  <a:pt x="3164" y="15816"/>
                </a:lnTo>
                <a:lnTo>
                  <a:pt x="3359" y="15889"/>
                </a:lnTo>
                <a:lnTo>
                  <a:pt x="3553" y="15914"/>
                </a:lnTo>
                <a:lnTo>
                  <a:pt x="3529" y="16011"/>
                </a:lnTo>
                <a:lnTo>
                  <a:pt x="3261" y="16035"/>
                </a:lnTo>
                <a:lnTo>
                  <a:pt x="3115" y="16060"/>
                </a:lnTo>
                <a:lnTo>
                  <a:pt x="2994" y="16108"/>
                </a:lnTo>
                <a:lnTo>
                  <a:pt x="2969" y="16133"/>
                </a:lnTo>
                <a:lnTo>
                  <a:pt x="2969" y="16181"/>
                </a:lnTo>
                <a:lnTo>
                  <a:pt x="2969" y="16206"/>
                </a:lnTo>
                <a:lnTo>
                  <a:pt x="2994" y="16230"/>
                </a:lnTo>
                <a:lnTo>
                  <a:pt x="3115" y="16279"/>
                </a:lnTo>
                <a:lnTo>
                  <a:pt x="3237" y="16303"/>
                </a:lnTo>
                <a:lnTo>
                  <a:pt x="3480" y="16327"/>
                </a:lnTo>
                <a:lnTo>
                  <a:pt x="3432" y="16790"/>
                </a:lnTo>
                <a:lnTo>
                  <a:pt x="3261" y="16790"/>
                </a:lnTo>
                <a:lnTo>
                  <a:pt x="3115" y="16814"/>
                </a:lnTo>
                <a:lnTo>
                  <a:pt x="2872" y="16838"/>
                </a:lnTo>
                <a:lnTo>
                  <a:pt x="2775" y="16887"/>
                </a:lnTo>
                <a:lnTo>
                  <a:pt x="2677" y="16960"/>
                </a:lnTo>
                <a:lnTo>
                  <a:pt x="2653" y="17033"/>
                </a:lnTo>
                <a:lnTo>
                  <a:pt x="2677" y="17082"/>
                </a:lnTo>
                <a:lnTo>
                  <a:pt x="2702" y="17106"/>
                </a:lnTo>
                <a:lnTo>
                  <a:pt x="2799" y="17155"/>
                </a:lnTo>
                <a:lnTo>
                  <a:pt x="2896" y="17155"/>
                </a:lnTo>
                <a:lnTo>
                  <a:pt x="3091" y="17179"/>
                </a:lnTo>
                <a:lnTo>
                  <a:pt x="3383" y="17203"/>
                </a:lnTo>
                <a:lnTo>
                  <a:pt x="3359" y="17398"/>
                </a:lnTo>
                <a:lnTo>
                  <a:pt x="3188" y="17398"/>
                </a:lnTo>
                <a:lnTo>
                  <a:pt x="3042" y="17422"/>
                </a:lnTo>
                <a:lnTo>
                  <a:pt x="2750" y="17520"/>
                </a:lnTo>
                <a:lnTo>
                  <a:pt x="2702" y="17544"/>
                </a:lnTo>
                <a:lnTo>
                  <a:pt x="2677" y="17593"/>
                </a:lnTo>
                <a:lnTo>
                  <a:pt x="2702" y="17641"/>
                </a:lnTo>
                <a:lnTo>
                  <a:pt x="2750" y="17666"/>
                </a:lnTo>
                <a:lnTo>
                  <a:pt x="2896" y="17714"/>
                </a:lnTo>
                <a:lnTo>
                  <a:pt x="3018" y="17739"/>
                </a:lnTo>
                <a:lnTo>
                  <a:pt x="3310" y="17739"/>
                </a:lnTo>
                <a:lnTo>
                  <a:pt x="3310" y="17763"/>
                </a:lnTo>
                <a:lnTo>
                  <a:pt x="3286" y="17933"/>
                </a:lnTo>
                <a:lnTo>
                  <a:pt x="3018" y="17958"/>
                </a:lnTo>
                <a:lnTo>
                  <a:pt x="2799" y="17982"/>
                </a:lnTo>
                <a:lnTo>
                  <a:pt x="2702" y="18031"/>
                </a:lnTo>
                <a:lnTo>
                  <a:pt x="2629" y="18079"/>
                </a:lnTo>
                <a:lnTo>
                  <a:pt x="2604" y="18128"/>
                </a:lnTo>
                <a:lnTo>
                  <a:pt x="2604" y="18177"/>
                </a:lnTo>
                <a:lnTo>
                  <a:pt x="2653" y="18250"/>
                </a:lnTo>
                <a:lnTo>
                  <a:pt x="2702" y="18274"/>
                </a:lnTo>
                <a:lnTo>
                  <a:pt x="2775" y="18298"/>
                </a:lnTo>
                <a:lnTo>
                  <a:pt x="2848" y="18323"/>
                </a:lnTo>
                <a:lnTo>
                  <a:pt x="3018" y="18323"/>
                </a:lnTo>
                <a:lnTo>
                  <a:pt x="3164" y="18298"/>
                </a:lnTo>
                <a:lnTo>
                  <a:pt x="3237" y="18323"/>
                </a:lnTo>
                <a:lnTo>
                  <a:pt x="3213" y="18517"/>
                </a:lnTo>
                <a:lnTo>
                  <a:pt x="2848" y="18566"/>
                </a:lnTo>
                <a:lnTo>
                  <a:pt x="2677" y="18615"/>
                </a:lnTo>
                <a:lnTo>
                  <a:pt x="2604" y="18663"/>
                </a:lnTo>
                <a:lnTo>
                  <a:pt x="2531" y="18712"/>
                </a:lnTo>
                <a:lnTo>
                  <a:pt x="2507" y="18761"/>
                </a:lnTo>
                <a:lnTo>
                  <a:pt x="2507" y="18785"/>
                </a:lnTo>
                <a:lnTo>
                  <a:pt x="2531" y="18809"/>
                </a:lnTo>
                <a:lnTo>
                  <a:pt x="2556" y="18834"/>
                </a:lnTo>
                <a:lnTo>
                  <a:pt x="2702" y="18882"/>
                </a:lnTo>
                <a:lnTo>
                  <a:pt x="3164" y="18882"/>
                </a:lnTo>
                <a:lnTo>
                  <a:pt x="3115" y="19223"/>
                </a:lnTo>
                <a:lnTo>
                  <a:pt x="2799" y="19199"/>
                </a:lnTo>
                <a:lnTo>
                  <a:pt x="2677" y="19199"/>
                </a:lnTo>
                <a:lnTo>
                  <a:pt x="2580" y="19223"/>
                </a:lnTo>
                <a:lnTo>
                  <a:pt x="2483" y="19247"/>
                </a:lnTo>
                <a:lnTo>
                  <a:pt x="2410" y="19320"/>
                </a:lnTo>
                <a:lnTo>
                  <a:pt x="2410" y="19369"/>
                </a:lnTo>
                <a:lnTo>
                  <a:pt x="2410" y="19393"/>
                </a:lnTo>
                <a:lnTo>
                  <a:pt x="2483" y="19466"/>
                </a:lnTo>
                <a:lnTo>
                  <a:pt x="2580" y="19515"/>
                </a:lnTo>
                <a:lnTo>
                  <a:pt x="2702" y="19564"/>
                </a:lnTo>
                <a:lnTo>
                  <a:pt x="2799" y="19564"/>
                </a:lnTo>
                <a:lnTo>
                  <a:pt x="3042" y="19612"/>
                </a:lnTo>
                <a:lnTo>
                  <a:pt x="3018" y="19807"/>
                </a:lnTo>
                <a:lnTo>
                  <a:pt x="2896" y="19807"/>
                </a:lnTo>
                <a:lnTo>
                  <a:pt x="2556" y="19856"/>
                </a:lnTo>
                <a:lnTo>
                  <a:pt x="2483" y="19880"/>
                </a:lnTo>
                <a:lnTo>
                  <a:pt x="2434" y="19904"/>
                </a:lnTo>
                <a:lnTo>
                  <a:pt x="2337" y="20001"/>
                </a:lnTo>
                <a:lnTo>
                  <a:pt x="2312" y="20026"/>
                </a:lnTo>
                <a:lnTo>
                  <a:pt x="2337" y="20074"/>
                </a:lnTo>
                <a:lnTo>
                  <a:pt x="2434" y="20123"/>
                </a:lnTo>
                <a:lnTo>
                  <a:pt x="2531" y="20147"/>
                </a:lnTo>
                <a:lnTo>
                  <a:pt x="2726" y="20172"/>
                </a:lnTo>
                <a:lnTo>
                  <a:pt x="2507" y="20269"/>
                </a:lnTo>
                <a:lnTo>
                  <a:pt x="2288" y="20366"/>
                </a:lnTo>
                <a:lnTo>
                  <a:pt x="1801" y="20512"/>
                </a:lnTo>
                <a:lnTo>
                  <a:pt x="1655" y="20537"/>
                </a:lnTo>
                <a:lnTo>
                  <a:pt x="1485" y="20561"/>
                </a:lnTo>
                <a:lnTo>
                  <a:pt x="1315" y="20537"/>
                </a:lnTo>
                <a:lnTo>
                  <a:pt x="1145" y="20488"/>
                </a:lnTo>
                <a:lnTo>
                  <a:pt x="1120" y="20464"/>
                </a:lnTo>
                <a:lnTo>
                  <a:pt x="1096" y="20415"/>
                </a:lnTo>
                <a:lnTo>
                  <a:pt x="1096" y="20391"/>
                </a:lnTo>
                <a:lnTo>
                  <a:pt x="1096" y="20342"/>
                </a:lnTo>
                <a:lnTo>
                  <a:pt x="1145" y="20245"/>
                </a:lnTo>
                <a:lnTo>
                  <a:pt x="1242" y="20123"/>
                </a:lnTo>
                <a:lnTo>
                  <a:pt x="1485" y="19929"/>
                </a:lnTo>
                <a:lnTo>
                  <a:pt x="1631" y="19831"/>
                </a:lnTo>
                <a:lnTo>
                  <a:pt x="1680" y="19807"/>
                </a:lnTo>
                <a:lnTo>
                  <a:pt x="1704" y="19758"/>
                </a:lnTo>
                <a:lnTo>
                  <a:pt x="1704" y="19710"/>
                </a:lnTo>
                <a:lnTo>
                  <a:pt x="1704" y="19661"/>
                </a:lnTo>
                <a:lnTo>
                  <a:pt x="1728" y="19588"/>
                </a:lnTo>
                <a:lnTo>
                  <a:pt x="1826" y="18785"/>
                </a:lnTo>
                <a:lnTo>
                  <a:pt x="1923" y="18006"/>
                </a:lnTo>
                <a:lnTo>
                  <a:pt x="2045" y="16425"/>
                </a:lnTo>
                <a:lnTo>
                  <a:pt x="2142" y="14843"/>
                </a:lnTo>
                <a:lnTo>
                  <a:pt x="2264" y="13237"/>
                </a:lnTo>
                <a:lnTo>
                  <a:pt x="2410" y="11631"/>
                </a:lnTo>
                <a:lnTo>
                  <a:pt x="2531" y="10025"/>
                </a:lnTo>
                <a:lnTo>
                  <a:pt x="2556" y="9368"/>
                </a:lnTo>
                <a:lnTo>
                  <a:pt x="2580" y="8663"/>
                </a:lnTo>
                <a:lnTo>
                  <a:pt x="2580" y="8322"/>
                </a:lnTo>
                <a:lnTo>
                  <a:pt x="2580" y="7981"/>
                </a:lnTo>
                <a:lnTo>
                  <a:pt x="2531" y="7641"/>
                </a:lnTo>
                <a:lnTo>
                  <a:pt x="2483" y="7324"/>
                </a:lnTo>
                <a:lnTo>
                  <a:pt x="2483" y="7251"/>
                </a:lnTo>
                <a:lnTo>
                  <a:pt x="2458" y="7178"/>
                </a:lnTo>
                <a:lnTo>
                  <a:pt x="2434" y="7130"/>
                </a:lnTo>
                <a:lnTo>
                  <a:pt x="2410" y="7105"/>
                </a:lnTo>
                <a:lnTo>
                  <a:pt x="2337" y="7057"/>
                </a:lnTo>
                <a:lnTo>
                  <a:pt x="2239" y="7057"/>
                </a:lnTo>
                <a:lnTo>
                  <a:pt x="2166" y="7105"/>
                </a:lnTo>
                <a:lnTo>
                  <a:pt x="2020" y="7130"/>
                </a:lnTo>
                <a:lnTo>
                  <a:pt x="1899" y="7154"/>
                </a:lnTo>
                <a:lnTo>
                  <a:pt x="1826" y="7227"/>
                </a:lnTo>
                <a:lnTo>
                  <a:pt x="1801" y="7300"/>
                </a:lnTo>
                <a:lnTo>
                  <a:pt x="1801" y="7349"/>
                </a:lnTo>
                <a:lnTo>
                  <a:pt x="1801" y="7397"/>
                </a:lnTo>
                <a:lnTo>
                  <a:pt x="1874" y="7446"/>
                </a:lnTo>
                <a:lnTo>
                  <a:pt x="1923" y="7470"/>
                </a:lnTo>
                <a:lnTo>
                  <a:pt x="1899" y="7519"/>
                </a:lnTo>
                <a:lnTo>
                  <a:pt x="1704" y="7519"/>
                </a:lnTo>
                <a:lnTo>
                  <a:pt x="1631" y="7543"/>
                </a:lnTo>
                <a:lnTo>
                  <a:pt x="1558" y="7592"/>
                </a:lnTo>
                <a:lnTo>
                  <a:pt x="1534" y="7665"/>
                </a:lnTo>
                <a:lnTo>
                  <a:pt x="1534" y="7714"/>
                </a:lnTo>
                <a:lnTo>
                  <a:pt x="1558" y="7738"/>
                </a:lnTo>
                <a:lnTo>
                  <a:pt x="1631" y="7811"/>
                </a:lnTo>
                <a:lnTo>
                  <a:pt x="1753" y="7860"/>
                </a:lnTo>
                <a:lnTo>
                  <a:pt x="1728" y="7957"/>
                </a:lnTo>
                <a:lnTo>
                  <a:pt x="1582" y="7957"/>
                </a:lnTo>
                <a:lnTo>
                  <a:pt x="1461" y="8006"/>
                </a:lnTo>
                <a:lnTo>
                  <a:pt x="1412" y="8054"/>
                </a:lnTo>
                <a:lnTo>
                  <a:pt x="1388" y="8127"/>
                </a:lnTo>
                <a:lnTo>
                  <a:pt x="1412" y="8200"/>
                </a:lnTo>
                <a:lnTo>
                  <a:pt x="1461" y="8249"/>
                </a:lnTo>
                <a:lnTo>
                  <a:pt x="1534" y="8273"/>
                </a:lnTo>
                <a:lnTo>
                  <a:pt x="1631" y="8298"/>
                </a:lnTo>
                <a:lnTo>
                  <a:pt x="1582" y="8468"/>
                </a:lnTo>
                <a:lnTo>
                  <a:pt x="1437" y="8468"/>
                </a:lnTo>
                <a:lnTo>
                  <a:pt x="1364" y="8517"/>
                </a:lnTo>
                <a:lnTo>
                  <a:pt x="1291" y="8541"/>
                </a:lnTo>
                <a:lnTo>
                  <a:pt x="1291" y="8590"/>
                </a:lnTo>
                <a:lnTo>
                  <a:pt x="1291" y="8638"/>
                </a:lnTo>
                <a:lnTo>
                  <a:pt x="1339" y="8687"/>
                </a:lnTo>
                <a:lnTo>
                  <a:pt x="1388" y="8736"/>
                </a:lnTo>
                <a:lnTo>
                  <a:pt x="1509" y="8760"/>
                </a:lnTo>
                <a:lnTo>
                  <a:pt x="1485" y="8833"/>
                </a:lnTo>
                <a:lnTo>
                  <a:pt x="1461" y="8930"/>
                </a:lnTo>
                <a:lnTo>
                  <a:pt x="1315" y="8955"/>
                </a:lnTo>
                <a:lnTo>
                  <a:pt x="1242" y="8979"/>
                </a:lnTo>
                <a:lnTo>
                  <a:pt x="1193" y="9028"/>
                </a:lnTo>
                <a:lnTo>
                  <a:pt x="1169" y="9076"/>
                </a:lnTo>
                <a:lnTo>
                  <a:pt x="1169" y="9149"/>
                </a:lnTo>
                <a:lnTo>
                  <a:pt x="1218" y="9198"/>
                </a:lnTo>
                <a:lnTo>
                  <a:pt x="1242" y="9222"/>
                </a:lnTo>
                <a:lnTo>
                  <a:pt x="1364" y="9271"/>
                </a:lnTo>
                <a:lnTo>
                  <a:pt x="1364" y="9295"/>
                </a:lnTo>
                <a:lnTo>
                  <a:pt x="1315" y="9320"/>
                </a:lnTo>
                <a:lnTo>
                  <a:pt x="1169" y="9344"/>
                </a:lnTo>
                <a:lnTo>
                  <a:pt x="1096" y="9393"/>
                </a:lnTo>
                <a:lnTo>
                  <a:pt x="1047" y="9441"/>
                </a:lnTo>
                <a:lnTo>
                  <a:pt x="1023" y="9539"/>
                </a:lnTo>
                <a:lnTo>
                  <a:pt x="1047" y="9563"/>
                </a:lnTo>
                <a:lnTo>
                  <a:pt x="1072" y="9612"/>
                </a:lnTo>
                <a:lnTo>
                  <a:pt x="1120" y="9636"/>
                </a:lnTo>
                <a:lnTo>
                  <a:pt x="1169" y="9660"/>
                </a:lnTo>
                <a:lnTo>
                  <a:pt x="1291" y="9660"/>
                </a:lnTo>
                <a:lnTo>
                  <a:pt x="1266" y="9733"/>
                </a:lnTo>
                <a:lnTo>
                  <a:pt x="1145" y="9733"/>
                </a:lnTo>
                <a:lnTo>
                  <a:pt x="1072" y="9758"/>
                </a:lnTo>
                <a:lnTo>
                  <a:pt x="1023" y="9806"/>
                </a:lnTo>
                <a:lnTo>
                  <a:pt x="999" y="9879"/>
                </a:lnTo>
                <a:lnTo>
                  <a:pt x="1023" y="9952"/>
                </a:lnTo>
                <a:lnTo>
                  <a:pt x="1120" y="10001"/>
                </a:lnTo>
                <a:lnTo>
                  <a:pt x="1218" y="10025"/>
                </a:lnTo>
                <a:lnTo>
                  <a:pt x="1169" y="10269"/>
                </a:lnTo>
                <a:lnTo>
                  <a:pt x="1096" y="10244"/>
                </a:lnTo>
                <a:lnTo>
                  <a:pt x="1023" y="10269"/>
                </a:lnTo>
                <a:lnTo>
                  <a:pt x="974" y="10293"/>
                </a:lnTo>
                <a:lnTo>
                  <a:pt x="926" y="10342"/>
                </a:lnTo>
                <a:lnTo>
                  <a:pt x="926" y="10390"/>
                </a:lnTo>
                <a:lnTo>
                  <a:pt x="926" y="10439"/>
                </a:lnTo>
                <a:lnTo>
                  <a:pt x="950" y="10488"/>
                </a:lnTo>
                <a:lnTo>
                  <a:pt x="999" y="10536"/>
                </a:lnTo>
                <a:lnTo>
                  <a:pt x="1096" y="10609"/>
                </a:lnTo>
                <a:lnTo>
                  <a:pt x="1072" y="10634"/>
                </a:lnTo>
                <a:lnTo>
                  <a:pt x="1047" y="10682"/>
                </a:lnTo>
                <a:lnTo>
                  <a:pt x="1047" y="10755"/>
                </a:lnTo>
                <a:lnTo>
                  <a:pt x="1047" y="10804"/>
                </a:lnTo>
                <a:lnTo>
                  <a:pt x="1145" y="11096"/>
                </a:lnTo>
                <a:lnTo>
                  <a:pt x="1169" y="11291"/>
                </a:lnTo>
                <a:lnTo>
                  <a:pt x="1193" y="11461"/>
                </a:lnTo>
                <a:lnTo>
                  <a:pt x="1193" y="11631"/>
                </a:lnTo>
                <a:lnTo>
                  <a:pt x="1120" y="11777"/>
                </a:lnTo>
                <a:lnTo>
                  <a:pt x="1096" y="11826"/>
                </a:lnTo>
                <a:lnTo>
                  <a:pt x="1023" y="11875"/>
                </a:lnTo>
                <a:lnTo>
                  <a:pt x="950" y="11923"/>
                </a:lnTo>
                <a:lnTo>
                  <a:pt x="780" y="11923"/>
                </a:lnTo>
                <a:lnTo>
                  <a:pt x="707" y="11875"/>
                </a:lnTo>
                <a:lnTo>
                  <a:pt x="658" y="11826"/>
                </a:lnTo>
                <a:lnTo>
                  <a:pt x="609" y="11753"/>
                </a:lnTo>
                <a:lnTo>
                  <a:pt x="512" y="11607"/>
                </a:lnTo>
                <a:lnTo>
                  <a:pt x="463" y="11437"/>
                </a:lnTo>
                <a:lnTo>
                  <a:pt x="463" y="11315"/>
                </a:lnTo>
                <a:lnTo>
                  <a:pt x="463" y="11193"/>
                </a:lnTo>
                <a:lnTo>
                  <a:pt x="512" y="10974"/>
                </a:lnTo>
                <a:lnTo>
                  <a:pt x="585" y="10974"/>
                </a:lnTo>
                <a:lnTo>
                  <a:pt x="634" y="10950"/>
                </a:lnTo>
                <a:lnTo>
                  <a:pt x="658" y="10901"/>
                </a:lnTo>
                <a:lnTo>
                  <a:pt x="658" y="10853"/>
                </a:lnTo>
                <a:lnTo>
                  <a:pt x="609" y="10658"/>
                </a:lnTo>
                <a:lnTo>
                  <a:pt x="585" y="10463"/>
                </a:lnTo>
                <a:lnTo>
                  <a:pt x="561" y="10074"/>
                </a:lnTo>
                <a:lnTo>
                  <a:pt x="585" y="9660"/>
                </a:lnTo>
                <a:lnTo>
                  <a:pt x="634" y="9271"/>
                </a:lnTo>
                <a:lnTo>
                  <a:pt x="731" y="8882"/>
                </a:lnTo>
                <a:lnTo>
                  <a:pt x="828" y="8492"/>
                </a:lnTo>
                <a:lnTo>
                  <a:pt x="1072" y="7714"/>
                </a:lnTo>
                <a:lnTo>
                  <a:pt x="1218" y="7227"/>
                </a:lnTo>
                <a:lnTo>
                  <a:pt x="1412" y="6740"/>
                </a:lnTo>
                <a:lnTo>
                  <a:pt x="1631" y="6302"/>
                </a:lnTo>
                <a:lnTo>
                  <a:pt x="1753" y="6108"/>
                </a:lnTo>
                <a:lnTo>
                  <a:pt x="1899" y="5913"/>
                </a:lnTo>
                <a:lnTo>
                  <a:pt x="2045" y="5743"/>
                </a:lnTo>
                <a:lnTo>
                  <a:pt x="2215" y="5572"/>
                </a:lnTo>
                <a:lnTo>
                  <a:pt x="2385" y="5402"/>
                </a:lnTo>
                <a:lnTo>
                  <a:pt x="2580" y="5280"/>
                </a:lnTo>
                <a:lnTo>
                  <a:pt x="2799" y="5159"/>
                </a:lnTo>
                <a:lnTo>
                  <a:pt x="3042" y="5061"/>
                </a:lnTo>
                <a:lnTo>
                  <a:pt x="3286" y="4964"/>
                </a:lnTo>
                <a:lnTo>
                  <a:pt x="3553" y="4891"/>
                </a:lnTo>
                <a:lnTo>
                  <a:pt x="3845" y="4842"/>
                </a:lnTo>
                <a:lnTo>
                  <a:pt x="4113" y="4818"/>
                </a:lnTo>
                <a:lnTo>
                  <a:pt x="4162" y="4842"/>
                </a:lnTo>
                <a:lnTo>
                  <a:pt x="4259" y="4818"/>
                </a:lnTo>
                <a:close/>
                <a:moveTo>
                  <a:pt x="4259" y="0"/>
                </a:moveTo>
                <a:lnTo>
                  <a:pt x="4016" y="25"/>
                </a:lnTo>
                <a:lnTo>
                  <a:pt x="3797" y="98"/>
                </a:lnTo>
                <a:lnTo>
                  <a:pt x="3675" y="98"/>
                </a:lnTo>
                <a:lnTo>
                  <a:pt x="3578" y="146"/>
                </a:lnTo>
                <a:lnTo>
                  <a:pt x="3334" y="244"/>
                </a:lnTo>
                <a:lnTo>
                  <a:pt x="3140" y="390"/>
                </a:lnTo>
                <a:lnTo>
                  <a:pt x="2945" y="536"/>
                </a:lnTo>
                <a:lnTo>
                  <a:pt x="2799" y="682"/>
                </a:lnTo>
                <a:lnTo>
                  <a:pt x="2677" y="852"/>
                </a:lnTo>
                <a:lnTo>
                  <a:pt x="2556" y="1047"/>
                </a:lnTo>
                <a:lnTo>
                  <a:pt x="2458" y="1241"/>
                </a:lnTo>
                <a:lnTo>
                  <a:pt x="2385" y="1436"/>
                </a:lnTo>
                <a:lnTo>
                  <a:pt x="2337" y="1655"/>
                </a:lnTo>
                <a:lnTo>
                  <a:pt x="2288" y="1850"/>
                </a:lnTo>
                <a:lnTo>
                  <a:pt x="2264" y="2069"/>
                </a:lnTo>
                <a:lnTo>
                  <a:pt x="2264" y="2263"/>
                </a:lnTo>
                <a:lnTo>
                  <a:pt x="2288" y="2434"/>
                </a:lnTo>
                <a:lnTo>
                  <a:pt x="2312" y="2628"/>
                </a:lnTo>
                <a:lnTo>
                  <a:pt x="2361" y="2823"/>
                </a:lnTo>
                <a:lnTo>
                  <a:pt x="2434" y="2993"/>
                </a:lnTo>
                <a:lnTo>
                  <a:pt x="2507" y="3164"/>
                </a:lnTo>
                <a:lnTo>
                  <a:pt x="2604" y="3310"/>
                </a:lnTo>
                <a:lnTo>
                  <a:pt x="2702" y="3480"/>
                </a:lnTo>
                <a:lnTo>
                  <a:pt x="2823" y="3626"/>
                </a:lnTo>
                <a:lnTo>
                  <a:pt x="2945" y="3748"/>
                </a:lnTo>
                <a:lnTo>
                  <a:pt x="3067" y="3869"/>
                </a:lnTo>
                <a:lnTo>
                  <a:pt x="3213" y="3991"/>
                </a:lnTo>
                <a:lnTo>
                  <a:pt x="3383" y="4088"/>
                </a:lnTo>
                <a:lnTo>
                  <a:pt x="3553" y="4161"/>
                </a:lnTo>
                <a:lnTo>
                  <a:pt x="3724" y="4210"/>
                </a:lnTo>
                <a:lnTo>
                  <a:pt x="3894" y="4258"/>
                </a:lnTo>
                <a:lnTo>
                  <a:pt x="3894" y="4404"/>
                </a:lnTo>
                <a:lnTo>
                  <a:pt x="3553" y="4429"/>
                </a:lnTo>
                <a:lnTo>
                  <a:pt x="3261" y="4502"/>
                </a:lnTo>
                <a:lnTo>
                  <a:pt x="2969" y="4575"/>
                </a:lnTo>
                <a:lnTo>
                  <a:pt x="2702" y="4696"/>
                </a:lnTo>
                <a:lnTo>
                  <a:pt x="2458" y="4818"/>
                </a:lnTo>
                <a:lnTo>
                  <a:pt x="2239" y="4964"/>
                </a:lnTo>
                <a:lnTo>
                  <a:pt x="2020" y="5110"/>
                </a:lnTo>
                <a:lnTo>
                  <a:pt x="1826" y="5305"/>
                </a:lnTo>
                <a:lnTo>
                  <a:pt x="1655" y="5499"/>
                </a:lnTo>
                <a:lnTo>
                  <a:pt x="1485" y="5694"/>
                </a:lnTo>
                <a:lnTo>
                  <a:pt x="1339" y="5937"/>
                </a:lnTo>
                <a:lnTo>
                  <a:pt x="1193" y="6156"/>
                </a:lnTo>
                <a:lnTo>
                  <a:pt x="1072" y="6400"/>
                </a:lnTo>
                <a:lnTo>
                  <a:pt x="853" y="6935"/>
                </a:lnTo>
                <a:lnTo>
                  <a:pt x="658" y="7470"/>
                </a:lnTo>
                <a:lnTo>
                  <a:pt x="366" y="8492"/>
                </a:lnTo>
                <a:lnTo>
                  <a:pt x="244" y="9003"/>
                </a:lnTo>
                <a:lnTo>
                  <a:pt x="147" y="9514"/>
                </a:lnTo>
                <a:lnTo>
                  <a:pt x="123" y="9782"/>
                </a:lnTo>
                <a:lnTo>
                  <a:pt x="123" y="10098"/>
                </a:lnTo>
                <a:lnTo>
                  <a:pt x="147" y="10415"/>
                </a:lnTo>
                <a:lnTo>
                  <a:pt x="171" y="10561"/>
                </a:lnTo>
                <a:lnTo>
                  <a:pt x="220" y="10682"/>
                </a:lnTo>
                <a:lnTo>
                  <a:pt x="147" y="10755"/>
                </a:lnTo>
                <a:lnTo>
                  <a:pt x="74" y="10853"/>
                </a:lnTo>
                <a:lnTo>
                  <a:pt x="25" y="10974"/>
                </a:lnTo>
                <a:lnTo>
                  <a:pt x="1" y="11096"/>
                </a:lnTo>
                <a:lnTo>
                  <a:pt x="1" y="11339"/>
                </a:lnTo>
                <a:lnTo>
                  <a:pt x="25" y="11558"/>
                </a:lnTo>
                <a:lnTo>
                  <a:pt x="74" y="11704"/>
                </a:lnTo>
                <a:lnTo>
                  <a:pt x="123" y="11826"/>
                </a:lnTo>
                <a:lnTo>
                  <a:pt x="196" y="11972"/>
                </a:lnTo>
                <a:lnTo>
                  <a:pt x="269" y="12093"/>
                </a:lnTo>
                <a:lnTo>
                  <a:pt x="366" y="12191"/>
                </a:lnTo>
                <a:lnTo>
                  <a:pt x="488" y="12264"/>
                </a:lnTo>
                <a:lnTo>
                  <a:pt x="609" y="12337"/>
                </a:lnTo>
                <a:lnTo>
                  <a:pt x="755" y="12361"/>
                </a:lnTo>
                <a:lnTo>
                  <a:pt x="926" y="12385"/>
                </a:lnTo>
                <a:lnTo>
                  <a:pt x="1072" y="12361"/>
                </a:lnTo>
                <a:lnTo>
                  <a:pt x="1193" y="12312"/>
                </a:lnTo>
                <a:lnTo>
                  <a:pt x="1291" y="12264"/>
                </a:lnTo>
                <a:lnTo>
                  <a:pt x="1388" y="12166"/>
                </a:lnTo>
                <a:lnTo>
                  <a:pt x="1461" y="12069"/>
                </a:lnTo>
                <a:lnTo>
                  <a:pt x="1509" y="11947"/>
                </a:lnTo>
                <a:lnTo>
                  <a:pt x="1534" y="11802"/>
                </a:lnTo>
                <a:lnTo>
                  <a:pt x="1582" y="11510"/>
                </a:lnTo>
                <a:lnTo>
                  <a:pt x="1582" y="11218"/>
                </a:lnTo>
                <a:lnTo>
                  <a:pt x="1534" y="10950"/>
                </a:lnTo>
                <a:lnTo>
                  <a:pt x="1461" y="10707"/>
                </a:lnTo>
                <a:lnTo>
                  <a:pt x="1437" y="10658"/>
                </a:lnTo>
                <a:lnTo>
                  <a:pt x="1485" y="10536"/>
                </a:lnTo>
                <a:lnTo>
                  <a:pt x="1509" y="10488"/>
                </a:lnTo>
                <a:lnTo>
                  <a:pt x="1534" y="10269"/>
                </a:lnTo>
                <a:lnTo>
                  <a:pt x="1582" y="10025"/>
                </a:lnTo>
                <a:lnTo>
                  <a:pt x="1704" y="9539"/>
                </a:lnTo>
                <a:lnTo>
                  <a:pt x="1850" y="9028"/>
                </a:lnTo>
                <a:lnTo>
                  <a:pt x="2142" y="8103"/>
                </a:lnTo>
                <a:lnTo>
                  <a:pt x="2118" y="9344"/>
                </a:lnTo>
                <a:lnTo>
                  <a:pt x="2045" y="10585"/>
                </a:lnTo>
                <a:lnTo>
                  <a:pt x="1947" y="11826"/>
                </a:lnTo>
                <a:lnTo>
                  <a:pt x="1826" y="13067"/>
                </a:lnTo>
                <a:lnTo>
                  <a:pt x="1680" y="14648"/>
                </a:lnTo>
                <a:lnTo>
                  <a:pt x="1558" y="16254"/>
                </a:lnTo>
                <a:lnTo>
                  <a:pt x="1412" y="17860"/>
                </a:lnTo>
                <a:lnTo>
                  <a:pt x="1339" y="18663"/>
                </a:lnTo>
                <a:lnTo>
                  <a:pt x="1218" y="19442"/>
                </a:lnTo>
                <a:lnTo>
                  <a:pt x="1242" y="19564"/>
                </a:lnTo>
                <a:lnTo>
                  <a:pt x="1120" y="19612"/>
                </a:lnTo>
                <a:lnTo>
                  <a:pt x="1023" y="19661"/>
                </a:lnTo>
                <a:lnTo>
                  <a:pt x="950" y="19734"/>
                </a:lnTo>
                <a:lnTo>
                  <a:pt x="853" y="19831"/>
                </a:lnTo>
                <a:lnTo>
                  <a:pt x="731" y="20026"/>
                </a:lnTo>
                <a:lnTo>
                  <a:pt x="634" y="20245"/>
                </a:lnTo>
                <a:lnTo>
                  <a:pt x="634" y="20342"/>
                </a:lnTo>
                <a:lnTo>
                  <a:pt x="609" y="20464"/>
                </a:lnTo>
                <a:lnTo>
                  <a:pt x="634" y="20561"/>
                </a:lnTo>
                <a:lnTo>
                  <a:pt x="658" y="20683"/>
                </a:lnTo>
                <a:lnTo>
                  <a:pt x="731" y="20780"/>
                </a:lnTo>
                <a:lnTo>
                  <a:pt x="804" y="20853"/>
                </a:lnTo>
                <a:lnTo>
                  <a:pt x="901" y="20926"/>
                </a:lnTo>
                <a:lnTo>
                  <a:pt x="1023" y="20999"/>
                </a:lnTo>
                <a:lnTo>
                  <a:pt x="1145" y="21023"/>
                </a:lnTo>
                <a:lnTo>
                  <a:pt x="1266" y="21048"/>
                </a:lnTo>
                <a:lnTo>
                  <a:pt x="1558" y="21072"/>
                </a:lnTo>
                <a:lnTo>
                  <a:pt x="1874" y="21048"/>
                </a:lnTo>
                <a:lnTo>
                  <a:pt x="2191" y="20975"/>
                </a:lnTo>
                <a:lnTo>
                  <a:pt x="2483" y="20877"/>
                </a:lnTo>
                <a:lnTo>
                  <a:pt x="2775" y="20731"/>
                </a:lnTo>
                <a:lnTo>
                  <a:pt x="3042" y="20610"/>
                </a:lnTo>
                <a:lnTo>
                  <a:pt x="3261" y="20439"/>
                </a:lnTo>
                <a:lnTo>
                  <a:pt x="3334" y="20366"/>
                </a:lnTo>
                <a:lnTo>
                  <a:pt x="3359" y="20293"/>
                </a:lnTo>
                <a:lnTo>
                  <a:pt x="3383" y="20269"/>
                </a:lnTo>
                <a:lnTo>
                  <a:pt x="3456" y="20172"/>
                </a:lnTo>
                <a:lnTo>
                  <a:pt x="3480" y="20050"/>
                </a:lnTo>
                <a:lnTo>
                  <a:pt x="3529" y="19807"/>
                </a:lnTo>
                <a:lnTo>
                  <a:pt x="3699" y="18542"/>
                </a:lnTo>
                <a:lnTo>
                  <a:pt x="3870" y="16984"/>
                </a:lnTo>
                <a:lnTo>
                  <a:pt x="4040" y="15427"/>
                </a:lnTo>
                <a:lnTo>
                  <a:pt x="4064" y="15184"/>
                </a:lnTo>
                <a:lnTo>
                  <a:pt x="4089" y="15111"/>
                </a:lnTo>
                <a:lnTo>
                  <a:pt x="4089" y="15062"/>
                </a:lnTo>
                <a:lnTo>
                  <a:pt x="4186" y="14089"/>
                </a:lnTo>
                <a:lnTo>
                  <a:pt x="4186" y="14040"/>
                </a:lnTo>
                <a:lnTo>
                  <a:pt x="4186" y="13991"/>
                </a:lnTo>
                <a:lnTo>
                  <a:pt x="4186" y="13967"/>
                </a:lnTo>
                <a:lnTo>
                  <a:pt x="4210" y="13870"/>
                </a:lnTo>
                <a:lnTo>
                  <a:pt x="4308" y="14186"/>
                </a:lnTo>
                <a:lnTo>
                  <a:pt x="4454" y="14892"/>
                </a:lnTo>
                <a:lnTo>
                  <a:pt x="4575" y="15597"/>
                </a:lnTo>
                <a:lnTo>
                  <a:pt x="4673" y="16327"/>
                </a:lnTo>
                <a:lnTo>
                  <a:pt x="4721" y="17057"/>
                </a:lnTo>
                <a:lnTo>
                  <a:pt x="4843" y="18493"/>
                </a:lnTo>
                <a:lnTo>
                  <a:pt x="4916" y="19223"/>
                </a:lnTo>
                <a:lnTo>
                  <a:pt x="5013" y="19953"/>
                </a:lnTo>
                <a:lnTo>
                  <a:pt x="5038" y="20147"/>
                </a:lnTo>
                <a:lnTo>
                  <a:pt x="5111" y="20342"/>
                </a:lnTo>
                <a:lnTo>
                  <a:pt x="5208" y="20537"/>
                </a:lnTo>
                <a:lnTo>
                  <a:pt x="5354" y="20683"/>
                </a:lnTo>
                <a:lnTo>
                  <a:pt x="5500" y="20780"/>
                </a:lnTo>
                <a:lnTo>
                  <a:pt x="5670" y="20853"/>
                </a:lnTo>
                <a:lnTo>
                  <a:pt x="5865" y="20877"/>
                </a:lnTo>
                <a:lnTo>
                  <a:pt x="6084" y="20853"/>
                </a:lnTo>
                <a:lnTo>
                  <a:pt x="6303" y="20877"/>
                </a:lnTo>
                <a:lnTo>
                  <a:pt x="6522" y="20902"/>
                </a:lnTo>
                <a:lnTo>
                  <a:pt x="6741" y="20877"/>
                </a:lnTo>
                <a:lnTo>
                  <a:pt x="6936" y="20853"/>
                </a:lnTo>
                <a:lnTo>
                  <a:pt x="7155" y="20780"/>
                </a:lnTo>
                <a:lnTo>
                  <a:pt x="7325" y="20683"/>
                </a:lnTo>
                <a:lnTo>
                  <a:pt x="7495" y="20561"/>
                </a:lnTo>
                <a:lnTo>
                  <a:pt x="7666" y="20391"/>
                </a:lnTo>
                <a:lnTo>
                  <a:pt x="7714" y="20293"/>
                </a:lnTo>
                <a:lnTo>
                  <a:pt x="7739" y="20220"/>
                </a:lnTo>
                <a:lnTo>
                  <a:pt x="7739" y="20123"/>
                </a:lnTo>
                <a:lnTo>
                  <a:pt x="7739" y="20026"/>
                </a:lnTo>
                <a:lnTo>
                  <a:pt x="7739" y="19929"/>
                </a:lnTo>
                <a:lnTo>
                  <a:pt x="7690" y="19831"/>
                </a:lnTo>
                <a:lnTo>
                  <a:pt x="7666" y="19758"/>
                </a:lnTo>
                <a:lnTo>
                  <a:pt x="7593" y="19685"/>
                </a:lnTo>
                <a:lnTo>
                  <a:pt x="7495" y="19612"/>
                </a:lnTo>
                <a:lnTo>
                  <a:pt x="7374" y="19539"/>
                </a:lnTo>
                <a:lnTo>
                  <a:pt x="7130" y="19442"/>
                </a:lnTo>
                <a:lnTo>
                  <a:pt x="7130" y="19418"/>
                </a:lnTo>
                <a:lnTo>
                  <a:pt x="7057" y="19126"/>
                </a:lnTo>
                <a:lnTo>
                  <a:pt x="7009" y="18809"/>
                </a:lnTo>
                <a:lnTo>
                  <a:pt x="6984" y="18152"/>
                </a:lnTo>
                <a:lnTo>
                  <a:pt x="6936" y="16546"/>
                </a:lnTo>
                <a:lnTo>
                  <a:pt x="6863" y="15476"/>
                </a:lnTo>
                <a:lnTo>
                  <a:pt x="6765" y="14405"/>
                </a:lnTo>
                <a:lnTo>
                  <a:pt x="6668" y="13334"/>
                </a:lnTo>
                <a:lnTo>
                  <a:pt x="6595" y="12288"/>
                </a:lnTo>
                <a:lnTo>
                  <a:pt x="6571" y="10804"/>
                </a:lnTo>
                <a:lnTo>
                  <a:pt x="6546" y="9344"/>
                </a:lnTo>
                <a:lnTo>
                  <a:pt x="6546" y="8395"/>
                </a:lnTo>
                <a:lnTo>
                  <a:pt x="6644" y="8663"/>
                </a:lnTo>
                <a:lnTo>
                  <a:pt x="6765" y="8930"/>
                </a:lnTo>
                <a:lnTo>
                  <a:pt x="6814" y="9174"/>
                </a:lnTo>
                <a:lnTo>
                  <a:pt x="6887" y="9417"/>
                </a:lnTo>
                <a:lnTo>
                  <a:pt x="6936" y="9904"/>
                </a:lnTo>
                <a:lnTo>
                  <a:pt x="6984" y="10415"/>
                </a:lnTo>
                <a:lnTo>
                  <a:pt x="7057" y="10901"/>
                </a:lnTo>
                <a:lnTo>
                  <a:pt x="6960" y="11120"/>
                </a:lnTo>
                <a:lnTo>
                  <a:pt x="6911" y="11339"/>
                </a:lnTo>
                <a:lnTo>
                  <a:pt x="6887" y="11583"/>
                </a:lnTo>
                <a:lnTo>
                  <a:pt x="6936" y="11802"/>
                </a:lnTo>
                <a:lnTo>
                  <a:pt x="6960" y="11923"/>
                </a:lnTo>
                <a:lnTo>
                  <a:pt x="7009" y="12020"/>
                </a:lnTo>
                <a:lnTo>
                  <a:pt x="7057" y="12093"/>
                </a:lnTo>
                <a:lnTo>
                  <a:pt x="7130" y="12166"/>
                </a:lnTo>
                <a:lnTo>
                  <a:pt x="7228" y="12239"/>
                </a:lnTo>
                <a:lnTo>
                  <a:pt x="7325" y="12288"/>
                </a:lnTo>
                <a:lnTo>
                  <a:pt x="7447" y="12312"/>
                </a:lnTo>
                <a:lnTo>
                  <a:pt x="7714" y="12312"/>
                </a:lnTo>
                <a:lnTo>
                  <a:pt x="7860" y="12264"/>
                </a:lnTo>
                <a:lnTo>
                  <a:pt x="7982" y="12215"/>
                </a:lnTo>
                <a:lnTo>
                  <a:pt x="8104" y="12142"/>
                </a:lnTo>
                <a:lnTo>
                  <a:pt x="8201" y="12045"/>
                </a:lnTo>
                <a:lnTo>
                  <a:pt x="8298" y="11947"/>
                </a:lnTo>
                <a:lnTo>
                  <a:pt x="8371" y="11826"/>
                </a:lnTo>
                <a:lnTo>
                  <a:pt x="8444" y="11704"/>
                </a:lnTo>
                <a:lnTo>
                  <a:pt x="8517" y="11510"/>
                </a:lnTo>
                <a:lnTo>
                  <a:pt x="8542" y="11291"/>
                </a:lnTo>
                <a:lnTo>
                  <a:pt x="8517" y="11193"/>
                </a:lnTo>
                <a:lnTo>
                  <a:pt x="8493" y="11096"/>
                </a:lnTo>
                <a:lnTo>
                  <a:pt x="8469" y="10999"/>
                </a:lnTo>
                <a:lnTo>
                  <a:pt x="8396" y="10926"/>
                </a:lnTo>
                <a:lnTo>
                  <a:pt x="8469" y="10269"/>
                </a:lnTo>
                <a:lnTo>
                  <a:pt x="8493" y="9587"/>
                </a:lnTo>
                <a:lnTo>
                  <a:pt x="8469" y="8906"/>
                </a:lnTo>
                <a:lnTo>
                  <a:pt x="8396" y="8249"/>
                </a:lnTo>
                <a:lnTo>
                  <a:pt x="8323" y="7908"/>
                </a:lnTo>
                <a:lnTo>
                  <a:pt x="8250" y="7568"/>
                </a:lnTo>
                <a:lnTo>
                  <a:pt x="8177" y="7251"/>
                </a:lnTo>
                <a:lnTo>
                  <a:pt x="8079" y="6935"/>
                </a:lnTo>
                <a:lnTo>
                  <a:pt x="7958" y="6619"/>
                </a:lnTo>
                <a:lnTo>
                  <a:pt x="7812" y="6327"/>
                </a:lnTo>
                <a:lnTo>
                  <a:pt x="7666" y="6035"/>
                </a:lnTo>
                <a:lnTo>
                  <a:pt x="7495" y="5743"/>
                </a:lnTo>
                <a:lnTo>
                  <a:pt x="7349" y="5548"/>
                </a:lnTo>
                <a:lnTo>
                  <a:pt x="7203" y="5378"/>
                </a:lnTo>
                <a:lnTo>
                  <a:pt x="7057" y="5232"/>
                </a:lnTo>
                <a:lnTo>
                  <a:pt x="6887" y="5086"/>
                </a:lnTo>
                <a:lnTo>
                  <a:pt x="6717" y="4940"/>
                </a:lnTo>
                <a:lnTo>
                  <a:pt x="6522" y="4842"/>
                </a:lnTo>
                <a:lnTo>
                  <a:pt x="6327" y="4745"/>
                </a:lnTo>
                <a:lnTo>
                  <a:pt x="6133" y="4648"/>
                </a:lnTo>
                <a:lnTo>
                  <a:pt x="5719" y="4502"/>
                </a:lnTo>
                <a:lnTo>
                  <a:pt x="5305" y="4429"/>
                </a:lnTo>
                <a:lnTo>
                  <a:pt x="4867" y="4380"/>
                </a:lnTo>
                <a:lnTo>
                  <a:pt x="4405" y="4356"/>
                </a:lnTo>
                <a:lnTo>
                  <a:pt x="4405" y="4307"/>
                </a:lnTo>
                <a:lnTo>
                  <a:pt x="4405" y="4283"/>
                </a:lnTo>
                <a:lnTo>
                  <a:pt x="4600" y="4258"/>
                </a:lnTo>
                <a:lnTo>
                  <a:pt x="4794" y="4185"/>
                </a:lnTo>
                <a:lnTo>
                  <a:pt x="4965" y="4112"/>
                </a:lnTo>
                <a:lnTo>
                  <a:pt x="5159" y="4015"/>
                </a:lnTo>
                <a:lnTo>
                  <a:pt x="5305" y="3893"/>
                </a:lnTo>
                <a:lnTo>
                  <a:pt x="5451" y="3772"/>
                </a:lnTo>
                <a:lnTo>
                  <a:pt x="5597" y="3626"/>
                </a:lnTo>
                <a:lnTo>
                  <a:pt x="5719" y="3456"/>
                </a:lnTo>
                <a:lnTo>
                  <a:pt x="5841" y="3310"/>
                </a:lnTo>
                <a:lnTo>
                  <a:pt x="5938" y="3115"/>
                </a:lnTo>
                <a:lnTo>
                  <a:pt x="6035" y="2945"/>
                </a:lnTo>
                <a:lnTo>
                  <a:pt x="6108" y="2750"/>
                </a:lnTo>
                <a:lnTo>
                  <a:pt x="6181" y="2555"/>
                </a:lnTo>
                <a:lnTo>
                  <a:pt x="6230" y="2361"/>
                </a:lnTo>
                <a:lnTo>
                  <a:pt x="6254" y="2166"/>
                </a:lnTo>
                <a:lnTo>
                  <a:pt x="6279" y="1971"/>
                </a:lnTo>
                <a:lnTo>
                  <a:pt x="6254" y="1752"/>
                </a:lnTo>
                <a:lnTo>
                  <a:pt x="6230" y="1533"/>
                </a:lnTo>
                <a:lnTo>
                  <a:pt x="6157" y="1314"/>
                </a:lnTo>
                <a:lnTo>
                  <a:pt x="6060" y="1095"/>
                </a:lnTo>
                <a:lnTo>
                  <a:pt x="5962" y="925"/>
                </a:lnTo>
                <a:lnTo>
                  <a:pt x="5816" y="730"/>
                </a:lnTo>
                <a:lnTo>
                  <a:pt x="5670" y="584"/>
                </a:lnTo>
                <a:lnTo>
                  <a:pt x="5500" y="438"/>
                </a:lnTo>
                <a:lnTo>
                  <a:pt x="5305" y="292"/>
                </a:lnTo>
                <a:lnTo>
                  <a:pt x="5111" y="195"/>
                </a:lnTo>
                <a:lnTo>
                  <a:pt x="4892" y="98"/>
                </a:lnTo>
                <a:lnTo>
                  <a:pt x="4697" y="49"/>
                </a:lnTo>
                <a:lnTo>
                  <a:pt x="4478" y="25"/>
                </a:lnTo>
                <a:lnTo>
                  <a:pt x="4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1"/>
          <p:cNvSpPr/>
          <p:nvPr/>
        </p:nvSpPr>
        <p:spPr>
          <a:xfrm>
            <a:off x="3273006" y="2149499"/>
            <a:ext cx="128152" cy="360810"/>
          </a:xfrm>
          <a:custGeom>
            <a:avLst/>
            <a:gdLst/>
            <a:ahLst/>
            <a:cxnLst/>
            <a:rect l="l" t="t" r="r" b="b"/>
            <a:pathLst>
              <a:path w="7398" h="20829" extrusionOk="0">
                <a:moveTo>
                  <a:pt x="3991" y="584"/>
                </a:moveTo>
                <a:lnTo>
                  <a:pt x="3942" y="657"/>
                </a:lnTo>
                <a:lnTo>
                  <a:pt x="3893" y="730"/>
                </a:lnTo>
                <a:lnTo>
                  <a:pt x="3893" y="755"/>
                </a:lnTo>
                <a:lnTo>
                  <a:pt x="3918" y="779"/>
                </a:lnTo>
                <a:lnTo>
                  <a:pt x="3991" y="803"/>
                </a:lnTo>
                <a:lnTo>
                  <a:pt x="4064" y="779"/>
                </a:lnTo>
                <a:lnTo>
                  <a:pt x="4185" y="755"/>
                </a:lnTo>
                <a:lnTo>
                  <a:pt x="4283" y="706"/>
                </a:lnTo>
                <a:lnTo>
                  <a:pt x="4380" y="633"/>
                </a:lnTo>
                <a:lnTo>
                  <a:pt x="4453" y="730"/>
                </a:lnTo>
                <a:lnTo>
                  <a:pt x="4356" y="779"/>
                </a:lnTo>
                <a:lnTo>
                  <a:pt x="4210" y="852"/>
                </a:lnTo>
                <a:lnTo>
                  <a:pt x="4088" y="949"/>
                </a:lnTo>
                <a:lnTo>
                  <a:pt x="4088" y="974"/>
                </a:lnTo>
                <a:lnTo>
                  <a:pt x="4112" y="998"/>
                </a:lnTo>
                <a:lnTo>
                  <a:pt x="4283" y="998"/>
                </a:lnTo>
                <a:lnTo>
                  <a:pt x="4453" y="974"/>
                </a:lnTo>
                <a:lnTo>
                  <a:pt x="4623" y="901"/>
                </a:lnTo>
                <a:lnTo>
                  <a:pt x="4721" y="1071"/>
                </a:lnTo>
                <a:lnTo>
                  <a:pt x="4696" y="1071"/>
                </a:lnTo>
                <a:lnTo>
                  <a:pt x="4429" y="1193"/>
                </a:lnTo>
                <a:lnTo>
                  <a:pt x="4185" y="1314"/>
                </a:lnTo>
                <a:lnTo>
                  <a:pt x="4161" y="1339"/>
                </a:lnTo>
                <a:lnTo>
                  <a:pt x="4185" y="1339"/>
                </a:lnTo>
                <a:lnTo>
                  <a:pt x="4307" y="1387"/>
                </a:lnTo>
                <a:lnTo>
                  <a:pt x="4429" y="1387"/>
                </a:lnTo>
                <a:lnTo>
                  <a:pt x="4550" y="1363"/>
                </a:lnTo>
                <a:lnTo>
                  <a:pt x="4696" y="1314"/>
                </a:lnTo>
                <a:lnTo>
                  <a:pt x="4818" y="1266"/>
                </a:lnTo>
                <a:lnTo>
                  <a:pt x="4915" y="1533"/>
                </a:lnTo>
                <a:lnTo>
                  <a:pt x="4794" y="1582"/>
                </a:lnTo>
                <a:lnTo>
                  <a:pt x="4502" y="1679"/>
                </a:lnTo>
                <a:lnTo>
                  <a:pt x="4356" y="1728"/>
                </a:lnTo>
                <a:lnTo>
                  <a:pt x="4234" y="1825"/>
                </a:lnTo>
                <a:lnTo>
                  <a:pt x="4210" y="1850"/>
                </a:lnTo>
                <a:lnTo>
                  <a:pt x="4210" y="1874"/>
                </a:lnTo>
                <a:lnTo>
                  <a:pt x="4210" y="1898"/>
                </a:lnTo>
                <a:lnTo>
                  <a:pt x="4234" y="1898"/>
                </a:lnTo>
                <a:lnTo>
                  <a:pt x="4404" y="1947"/>
                </a:lnTo>
                <a:lnTo>
                  <a:pt x="4550" y="1923"/>
                </a:lnTo>
                <a:lnTo>
                  <a:pt x="4696" y="1898"/>
                </a:lnTo>
                <a:lnTo>
                  <a:pt x="4867" y="1874"/>
                </a:lnTo>
                <a:lnTo>
                  <a:pt x="4964" y="1850"/>
                </a:lnTo>
                <a:lnTo>
                  <a:pt x="4988" y="2069"/>
                </a:lnTo>
                <a:lnTo>
                  <a:pt x="4891" y="2093"/>
                </a:lnTo>
                <a:lnTo>
                  <a:pt x="4696" y="2142"/>
                </a:lnTo>
                <a:lnTo>
                  <a:pt x="4526" y="2190"/>
                </a:lnTo>
                <a:lnTo>
                  <a:pt x="4331" y="2263"/>
                </a:lnTo>
                <a:lnTo>
                  <a:pt x="4137" y="2336"/>
                </a:lnTo>
                <a:lnTo>
                  <a:pt x="4112" y="2361"/>
                </a:lnTo>
                <a:lnTo>
                  <a:pt x="4137" y="2385"/>
                </a:lnTo>
                <a:lnTo>
                  <a:pt x="4283" y="2385"/>
                </a:lnTo>
                <a:lnTo>
                  <a:pt x="4404" y="2409"/>
                </a:lnTo>
                <a:lnTo>
                  <a:pt x="4599" y="2385"/>
                </a:lnTo>
                <a:lnTo>
                  <a:pt x="4769" y="2361"/>
                </a:lnTo>
                <a:lnTo>
                  <a:pt x="4988" y="2336"/>
                </a:lnTo>
                <a:lnTo>
                  <a:pt x="4988" y="2434"/>
                </a:lnTo>
                <a:lnTo>
                  <a:pt x="4940" y="2604"/>
                </a:lnTo>
                <a:lnTo>
                  <a:pt x="4891" y="2750"/>
                </a:lnTo>
                <a:lnTo>
                  <a:pt x="4794" y="2726"/>
                </a:lnTo>
                <a:lnTo>
                  <a:pt x="4696" y="2726"/>
                </a:lnTo>
                <a:lnTo>
                  <a:pt x="4502" y="2750"/>
                </a:lnTo>
                <a:lnTo>
                  <a:pt x="4258" y="2750"/>
                </a:lnTo>
                <a:lnTo>
                  <a:pt x="4137" y="2774"/>
                </a:lnTo>
                <a:lnTo>
                  <a:pt x="4015" y="2847"/>
                </a:lnTo>
                <a:lnTo>
                  <a:pt x="4015" y="2872"/>
                </a:lnTo>
                <a:lnTo>
                  <a:pt x="4112" y="2945"/>
                </a:lnTo>
                <a:lnTo>
                  <a:pt x="4210" y="2993"/>
                </a:lnTo>
                <a:lnTo>
                  <a:pt x="4429" y="2993"/>
                </a:lnTo>
                <a:lnTo>
                  <a:pt x="4599" y="3018"/>
                </a:lnTo>
                <a:lnTo>
                  <a:pt x="4745" y="3018"/>
                </a:lnTo>
                <a:lnTo>
                  <a:pt x="4623" y="3164"/>
                </a:lnTo>
                <a:lnTo>
                  <a:pt x="4502" y="3310"/>
                </a:lnTo>
                <a:lnTo>
                  <a:pt x="4453" y="3285"/>
                </a:lnTo>
                <a:lnTo>
                  <a:pt x="4283" y="3237"/>
                </a:lnTo>
                <a:lnTo>
                  <a:pt x="4112" y="3212"/>
                </a:lnTo>
                <a:lnTo>
                  <a:pt x="3918" y="3212"/>
                </a:lnTo>
                <a:lnTo>
                  <a:pt x="3747" y="3237"/>
                </a:lnTo>
                <a:lnTo>
                  <a:pt x="3723" y="3237"/>
                </a:lnTo>
                <a:lnTo>
                  <a:pt x="3723" y="3261"/>
                </a:lnTo>
                <a:lnTo>
                  <a:pt x="3747" y="3310"/>
                </a:lnTo>
                <a:lnTo>
                  <a:pt x="3966" y="3407"/>
                </a:lnTo>
                <a:lnTo>
                  <a:pt x="4210" y="3480"/>
                </a:lnTo>
                <a:lnTo>
                  <a:pt x="3991" y="3529"/>
                </a:lnTo>
                <a:lnTo>
                  <a:pt x="3796" y="3553"/>
                </a:lnTo>
                <a:lnTo>
                  <a:pt x="3553" y="3553"/>
                </a:lnTo>
                <a:lnTo>
                  <a:pt x="3334" y="3504"/>
                </a:lnTo>
                <a:lnTo>
                  <a:pt x="3090" y="3407"/>
                </a:lnTo>
                <a:lnTo>
                  <a:pt x="2896" y="3285"/>
                </a:lnTo>
                <a:lnTo>
                  <a:pt x="2701" y="3115"/>
                </a:lnTo>
                <a:lnTo>
                  <a:pt x="2555" y="2945"/>
                </a:lnTo>
                <a:lnTo>
                  <a:pt x="2433" y="2726"/>
                </a:lnTo>
                <a:lnTo>
                  <a:pt x="2360" y="2507"/>
                </a:lnTo>
                <a:lnTo>
                  <a:pt x="2312" y="2288"/>
                </a:lnTo>
                <a:lnTo>
                  <a:pt x="2312" y="2020"/>
                </a:lnTo>
                <a:lnTo>
                  <a:pt x="2336" y="1874"/>
                </a:lnTo>
                <a:lnTo>
                  <a:pt x="2360" y="1704"/>
                </a:lnTo>
                <a:lnTo>
                  <a:pt x="2409" y="1558"/>
                </a:lnTo>
                <a:lnTo>
                  <a:pt x="2482" y="1412"/>
                </a:lnTo>
                <a:lnTo>
                  <a:pt x="2677" y="1120"/>
                </a:lnTo>
                <a:lnTo>
                  <a:pt x="2871" y="876"/>
                </a:lnTo>
                <a:lnTo>
                  <a:pt x="3017" y="755"/>
                </a:lnTo>
                <a:lnTo>
                  <a:pt x="3139" y="682"/>
                </a:lnTo>
                <a:lnTo>
                  <a:pt x="3261" y="633"/>
                </a:lnTo>
                <a:lnTo>
                  <a:pt x="3407" y="584"/>
                </a:lnTo>
                <a:close/>
                <a:moveTo>
                  <a:pt x="1898" y="7860"/>
                </a:moveTo>
                <a:lnTo>
                  <a:pt x="2020" y="7933"/>
                </a:lnTo>
                <a:lnTo>
                  <a:pt x="1995" y="8200"/>
                </a:lnTo>
                <a:lnTo>
                  <a:pt x="1995" y="8444"/>
                </a:lnTo>
                <a:lnTo>
                  <a:pt x="1971" y="8979"/>
                </a:lnTo>
                <a:lnTo>
                  <a:pt x="1971" y="9149"/>
                </a:lnTo>
                <a:lnTo>
                  <a:pt x="1922" y="9344"/>
                </a:lnTo>
                <a:lnTo>
                  <a:pt x="1801" y="9685"/>
                </a:lnTo>
                <a:lnTo>
                  <a:pt x="1655" y="10050"/>
                </a:lnTo>
                <a:lnTo>
                  <a:pt x="1509" y="10390"/>
                </a:lnTo>
                <a:lnTo>
                  <a:pt x="1436" y="10658"/>
                </a:lnTo>
                <a:lnTo>
                  <a:pt x="1363" y="10926"/>
                </a:lnTo>
                <a:lnTo>
                  <a:pt x="1314" y="10707"/>
                </a:lnTo>
                <a:lnTo>
                  <a:pt x="1265" y="10536"/>
                </a:lnTo>
                <a:lnTo>
                  <a:pt x="1241" y="10512"/>
                </a:lnTo>
                <a:lnTo>
                  <a:pt x="1290" y="10463"/>
                </a:lnTo>
                <a:lnTo>
                  <a:pt x="1314" y="10390"/>
                </a:lnTo>
                <a:lnTo>
                  <a:pt x="1363" y="9733"/>
                </a:lnTo>
                <a:lnTo>
                  <a:pt x="1460" y="9076"/>
                </a:lnTo>
                <a:lnTo>
                  <a:pt x="1533" y="8760"/>
                </a:lnTo>
                <a:lnTo>
                  <a:pt x="1606" y="8444"/>
                </a:lnTo>
                <a:lnTo>
                  <a:pt x="1728" y="8152"/>
                </a:lnTo>
                <a:lnTo>
                  <a:pt x="1898" y="7860"/>
                </a:lnTo>
                <a:close/>
                <a:moveTo>
                  <a:pt x="5499" y="7860"/>
                </a:moveTo>
                <a:lnTo>
                  <a:pt x="5670" y="8152"/>
                </a:lnTo>
                <a:lnTo>
                  <a:pt x="5791" y="8444"/>
                </a:lnTo>
                <a:lnTo>
                  <a:pt x="5864" y="8760"/>
                </a:lnTo>
                <a:lnTo>
                  <a:pt x="5937" y="9076"/>
                </a:lnTo>
                <a:lnTo>
                  <a:pt x="6010" y="9733"/>
                </a:lnTo>
                <a:lnTo>
                  <a:pt x="6083" y="10390"/>
                </a:lnTo>
                <a:lnTo>
                  <a:pt x="6107" y="10463"/>
                </a:lnTo>
                <a:lnTo>
                  <a:pt x="6156" y="10512"/>
                </a:lnTo>
                <a:lnTo>
                  <a:pt x="6132" y="10536"/>
                </a:lnTo>
                <a:lnTo>
                  <a:pt x="6083" y="10707"/>
                </a:lnTo>
                <a:lnTo>
                  <a:pt x="6034" y="10926"/>
                </a:lnTo>
                <a:lnTo>
                  <a:pt x="5961" y="10658"/>
                </a:lnTo>
                <a:lnTo>
                  <a:pt x="5889" y="10390"/>
                </a:lnTo>
                <a:lnTo>
                  <a:pt x="5743" y="10050"/>
                </a:lnTo>
                <a:lnTo>
                  <a:pt x="5597" y="9685"/>
                </a:lnTo>
                <a:lnTo>
                  <a:pt x="5475" y="9344"/>
                </a:lnTo>
                <a:lnTo>
                  <a:pt x="5426" y="9149"/>
                </a:lnTo>
                <a:lnTo>
                  <a:pt x="5426" y="8979"/>
                </a:lnTo>
                <a:lnTo>
                  <a:pt x="5402" y="8444"/>
                </a:lnTo>
                <a:lnTo>
                  <a:pt x="5402" y="8200"/>
                </a:lnTo>
                <a:lnTo>
                  <a:pt x="5378" y="7933"/>
                </a:lnTo>
                <a:lnTo>
                  <a:pt x="5499" y="7860"/>
                </a:lnTo>
                <a:close/>
                <a:moveTo>
                  <a:pt x="3869" y="4623"/>
                </a:moveTo>
                <a:lnTo>
                  <a:pt x="4161" y="4672"/>
                </a:lnTo>
                <a:lnTo>
                  <a:pt x="4453" y="4721"/>
                </a:lnTo>
                <a:lnTo>
                  <a:pt x="4380" y="4769"/>
                </a:lnTo>
                <a:lnTo>
                  <a:pt x="4283" y="4842"/>
                </a:lnTo>
                <a:lnTo>
                  <a:pt x="4283" y="4867"/>
                </a:lnTo>
                <a:lnTo>
                  <a:pt x="4307" y="4891"/>
                </a:lnTo>
                <a:lnTo>
                  <a:pt x="4696" y="4842"/>
                </a:lnTo>
                <a:lnTo>
                  <a:pt x="4842" y="4842"/>
                </a:lnTo>
                <a:lnTo>
                  <a:pt x="4915" y="4867"/>
                </a:lnTo>
                <a:lnTo>
                  <a:pt x="4818" y="4891"/>
                </a:lnTo>
                <a:lnTo>
                  <a:pt x="4696" y="4940"/>
                </a:lnTo>
                <a:lnTo>
                  <a:pt x="4599" y="4988"/>
                </a:lnTo>
                <a:lnTo>
                  <a:pt x="4550" y="5086"/>
                </a:lnTo>
                <a:lnTo>
                  <a:pt x="4550" y="5110"/>
                </a:lnTo>
                <a:lnTo>
                  <a:pt x="4575" y="5110"/>
                </a:lnTo>
                <a:lnTo>
                  <a:pt x="4818" y="5037"/>
                </a:lnTo>
                <a:lnTo>
                  <a:pt x="4964" y="5013"/>
                </a:lnTo>
                <a:lnTo>
                  <a:pt x="5086" y="4988"/>
                </a:lnTo>
                <a:lnTo>
                  <a:pt x="5159" y="4988"/>
                </a:lnTo>
                <a:lnTo>
                  <a:pt x="5329" y="5110"/>
                </a:lnTo>
                <a:lnTo>
                  <a:pt x="5086" y="5134"/>
                </a:lnTo>
                <a:lnTo>
                  <a:pt x="4964" y="5183"/>
                </a:lnTo>
                <a:lnTo>
                  <a:pt x="4867" y="5232"/>
                </a:lnTo>
                <a:lnTo>
                  <a:pt x="4867" y="5280"/>
                </a:lnTo>
                <a:lnTo>
                  <a:pt x="4867" y="5305"/>
                </a:lnTo>
                <a:lnTo>
                  <a:pt x="4988" y="5353"/>
                </a:lnTo>
                <a:lnTo>
                  <a:pt x="5110" y="5353"/>
                </a:lnTo>
                <a:lnTo>
                  <a:pt x="5378" y="5329"/>
                </a:lnTo>
                <a:lnTo>
                  <a:pt x="5548" y="5305"/>
                </a:lnTo>
                <a:lnTo>
                  <a:pt x="5694" y="5451"/>
                </a:lnTo>
                <a:lnTo>
                  <a:pt x="5572" y="5475"/>
                </a:lnTo>
                <a:lnTo>
                  <a:pt x="5378" y="5524"/>
                </a:lnTo>
                <a:lnTo>
                  <a:pt x="5305" y="5548"/>
                </a:lnTo>
                <a:lnTo>
                  <a:pt x="5232" y="5597"/>
                </a:lnTo>
                <a:lnTo>
                  <a:pt x="5232" y="5621"/>
                </a:lnTo>
                <a:lnTo>
                  <a:pt x="5232" y="5645"/>
                </a:lnTo>
                <a:lnTo>
                  <a:pt x="5402" y="5621"/>
                </a:lnTo>
                <a:lnTo>
                  <a:pt x="5572" y="5621"/>
                </a:lnTo>
                <a:lnTo>
                  <a:pt x="5791" y="5572"/>
                </a:lnTo>
                <a:lnTo>
                  <a:pt x="5889" y="5718"/>
                </a:lnTo>
                <a:lnTo>
                  <a:pt x="5840" y="5718"/>
                </a:lnTo>
                <a:lnTo>
                  <a:pt x="5621" y="5743"/>
                </a:lnTo>
                <a:lnTo>
                  <a:pt x="5499" y="5791"/>
                </a:lnTo>
                <a:lnTo>
                  <a:pt x="5426" y="5840"/>
                </a:lnTo>
                <a:lnTo>
                  <a:pt x="5426" y="5889"/>
                </a:lnTo>
                <a:lnTo>
                  <a:pt x="5524" y="5913"/>
                </a:lnTo>
                <a:lnTo>
                  <a:pt x="5621" y="5913"/>
                </a:lnTo>
                <a:lnTo>
                  <a:pt x="5791" y="5889"/>
                </a:lnTo>
                <a:lnTo>
                  <a:pt x="6010" y="5889"/>
                </a:lnTo>
                <a:lnTo>
                  <a:pt x="6107" y="6083"/>
                </a:lnTo>
                <a:lnTo>
                  <a:pt x="5937" y="6132"/>
                </a:lnTo>
                <a:lnTo>
                  <a:pt x="5840" y="6181"/>
                </a:lnTo>
                <a:lnTo>
                  <a:pt x="5767" y="6229"/>
                </a:lnTo>
                <a:lnTo>
                  <a:pt x="5864" y="6254"/>
                </a:lnTo>
                <a:lnTo>
                  <a:pt x="5986" y="6254"/>
                </a:lnTo>
                <a:lnTo>
                  <a:pt x="6205" y="6229"/>
                </a:lnTo>
                <a:lnTo>
                  <a:pt x="6302" y="6448"/>
                </a:lnTo>
                <a:lnTo>
                  <a:pt x="6253" y="6473"/>
                </a:lnTo>
                <a:lnTo>
                  <a:pt x="6083" y="6521"/>
                </a:lnTo>
                <a:lnTo>
                  <a:pt x="5937" y="6619"/>
                </a:lnTo>
                <a:lnTo>
                  <a:pt x="5937" y="6643"/>
                </a:lnTo>
                <a:lnTo>
                  <a:pt x="6083" y="6643"/>
                </a:lnTo>
                <a:lnTo>
                  <a:pt x="6229" y="6619"/>
                </a:lnTo>
                <a:lnTo>
                  <a:pt x="6351" y="6594"/>
                </a:lnTo>
                <a:lnTo>
                  <a:pt x="6448" y="6813"/>
                </a:lnTo>
                <a:lnTo>
                  <a:pt x="6448" y="6838"/>
                </a:lnTo>
                <a:lnTo>
                  <a:pt x="6375" y="6862"/>
                </a:lnTo>
                <a:lnTo>
                  <a:pt x="6229" y="6935"/>
                </a:lnTo>
                <a:lnTo>
                  <a:pt x="6107" y="7008"/>
                </a:lnTo>
                <a:lnTo>
                  <a:pt x="6107" y="7032"/>
                </a:lnTo>
                <a:lnTo>
                  <a:pt x="6132" y="7057"/>
                </a:lnTo>
                <a:lnTo>
                  <a:pt x="6399" y="7008"/>
                </a:lnTo>
                <a:lnTo>
                  <a:pt x="6497" y="6984"/>
                </a:lnTo>
                <a:lnTo>
                  <a:pt x="6545" y="7130"/>
                </a:lnTo>
                <a:lnTo>
                  <a:pt x="6472" y="7154"/>
                </a:lnTo>
                <a:lnTo>
                  <a:pt x="6302" y="7178"/>
                </a:lnTo>
                <a:lnTo>
                  <a:pt x="6205" y="7203"/>
                </a:lnTo>
                <a:lnTo>
                  <a:pt x="6132" y="7227"/>
                </a:lnTo>
                <a:lnTo>
                  <a:pt x="6107" y="7276"/>
                </a:lnTo>
                <a:lnTo>
                  <a:pt x="6083" y="7300"/>
                </a:lnTo>
                <a:lnTo>
                  <a:pt x="6107" y="7349"/>
                </a:lnTo>
                <a:lnTo>
                  <a:pt x="6132" y="7373"/>
                </a:lnTo>
                <a:lnTo>
                  <a:pt x="6205" y="7422"/>
                </a:lnTo>
                <a:lnTo>
                  <a:pt x="6278" y="7422"/>
                </a:lnTo>
                <a:lnTo>
                  <a:pt x="6424" y="7397"/>
                </a:lnTo>
                <a:lnTo>
                  <a:pt x="6618" y="7397"/>
                </a:lnTo>
                <a:lnTo>
                  <a:pt x="6667" y="7519"/>
                </a:lnTo>
                <a:lnTo>
                  <a:pt x="6424" y="7592"/>
                </a:lnTo>
                <a:lnTo>
                  <a:pt x="6278" y="7641"/>
                </a:lnTo>
                <a:lnTo>
                  <a:pt x="6253" y="7665"/>
                </a:lnTo>
                <a:lnTo>
                  <a:pt x="6278" y="7689"/>
                </a:lnTo>
                <a:lnTo>
                  <a:pt x="6375" y="7714"/>
                </a:lnTo>
                <a:lnTo>
                  <a:pt x="6472" y="7738"/>
                </a:lnTo>
                <a:lnTo>
                  <a:pt x="6667" y="7714"/>
                </a:lnTo>
                <a:lnTo>
                  <a:pt x="6716" y="7714"/>
                </a:lnTo>
                <a:lnTo>
                  <a:pt x="6740" y="7860"/>
                </a:lnTo>
                <a:lnTo>
                  <a:pt x="6667" y="7884"/>
                </a:lnTo>
                <a:lnTo>
                  <a:pt x="6570" y="7933"/>
                </a:lnTo>
                <a:lnTo>
                  <a:pt x="6448" y="7981"/>
                </a:lnTo>
                <a:lnTo>
                  <a:pt x="6424" y="8030"/>
                </a:lnTo>
                <a:lnTo>
                  <a:pt x="6448" y="8030"/>
                </a:lnTo>
                <a:lnTo>
                  <a:pt x="6545" y="8079"/>
                </a:lnTo>
                <a:lnTo>
                  <a:pt x="6691" y="8079"/>
                </a:lnTo>
                <a:lnTo>
                  <a:pt x="6789" y="8054"/>
                </a:lnTo>
                <a:lnTo>
                  <a:pt x="6813" y="8249"/>
                </a:lnTo>
                <a:lnTo>
                  <a:pt x="6740" y="8249"/>
                </a:lnTo>
                <a:lnTo>
                  <a:pt x="6570" y="8298"/>
                </a:lnTo>
                <a:lnTo>
                  <a:pt x="6424" y="8371"/>
                </a:lnTo>
                <a:lnTo>
                  <a:pt x="6399" y="8395"/>
                </a:lnTo>
                <a:lnTo>
                  <a:pt x="6424" y="8419"/>
                </a:lnTo>
                <a:lnTo>
                  <a:pt x="6472" y="8444"/>
                </a:lnTo>
                <a:lnTo>
                  <a:pt x="6545" y="8468"/>
                </a:lnTo>
                <a:lnTo>
                  <a:pt x="6837" y="8468"/>
                </a:lnTo>
                <a:lnTo>
                  <a:pt x="6862" y="8638"/>
                </a:lnTo>
                <a:lnTo>
                  <a:pt x="6764" y="8663"/>
                </a:lnTo>
                <a:lnTo>
                  <a:pt x="6667" y="8711"/>
                </a:lnTo>
                <a:lnTo>
                  <a:pt x="6570" y="8784"/>
                </a:lnTo>
                <a:lnTo>
                  <a:pt x="6570" y="8809"/>
                </a:lnTo>
                <a:lnTo>
                  <a:pt x="6886" y="8809"/>
                </a:lnTo>
                <a:lnTo>
                  <a:pt x="6910" y="9052"/>
                </a:lnTo>
                <a:lnTo>
                  <a:pt x="6764" y="9101"/>
                </a:lnTo>
                <a:lnTo>
                  <a:pt x="6691" y="9125"/>
                </a:lnTo>
                <a:lnTo>
                  <a:pt x="6618" y="9174"/>
                </a:lnTo>
                <a:lnTo>
                  <a:pt x="6618" y="9198"/>
                </a:lnTo>
                <a:lnTo>
                  <a:pt x="6667" y="9222"/>
                </a:lnTo>
                <a:lnTo>
                  <a:pt x="6691" y="9222"/>
                </a:lnTo>
                <a:lnTo>
                  <a:pt x="6789" y="9247"/>
                </a:lnTo>
                <a:lnTo>
                  <a:pt x="6910" y="9222"/>
                </a:lnTo>
                <a:lnTo>
                  <a:pt x="6910" y="9466"/>
                </a:lnTo>
                <a:lnTo>
                  <a:pt x="6570" y="9587"/>
                </a:lnTo>
                <a:lnTo>
                  <a:pt x="6545" y="9612"/>
                </a:lnTo>
                <a:lnTo>
                  <a:pt x="6545" y="9636"/>
                </a:lnTo>
                <a:lnTo>
                  <a:pt x="6594" y="9685"/>
                </a:lnTo>
                <a:lnTo>
                  <a:pt x="6764" y="9709"/>
                </a:lnTo>
                <a:lnTo>
                  <a:pt x="6910" y="9709"/>
                </a:lnTo>
                <a:lnTo>
                  <a:pt x="6910" y="9831"/>
                </a:lnTo>
                <a:lnTo>
                  <a:pt x="6813" y="9855"/>
                </a:lnTo>
                <a:lnTo>
                  <a:pt x="6667" y="9928"/>
                </a:lnTo>
                <a:lnTo>
                  <a:pt x="6643" y="9952"/>
                </a:lnTo>
                <a:lnTo>
                  <a:pt x="6643" y="10001"/>
                </a:lnTo>
                <a:lnTo>
                  <a:pt x="6667" y="10025"/>
                </a:lnTo>
                <a:lnTo>
                  <a:pt x="6716" y="10050"/>
                </a:lnTo>
                <a:lnTo>
                  <a:pt x="6910" y="10074"/>
                </a:lnTo>
                <a:lnTo>
                  <a:pt x="6886" y="10293"/>
                </a:lnTo>
                <a:lnTo>
                  <a:pt x="6789" y="10293"/>
                </a:lnTo>
                <a:lnTo>
                  <a:pt x="6691" y="10317"/>
                </a:lnTo>
                <a:lnTo>
                  <a:pt x="6667" y="10342"/>
                </a:lnTo>
                <a:lnTo>
                  <a:pt x="6667" y="10366"/>
                </a:lnTo>
                <a:lnTo>
                  <a:pt x="6667" y="10390"/>
                </a:lnTo>
                <a:lnTo>
                  <a:pt x="6691" y="10415"/>
                </a:lnTo>
                <a:lnTo>
                  <a:pt x="6789" y="10439"/>
                </a:lnTo>
                <a:lnTo>
                  <a:pt x="6862" y="10439"/>
                </a:lnTo>
                <a:lnTo>
                  <a:pt x="6837" y="10682"/>
                </a:lnTo>
                <a:lnTo>
                  <a:pt x="6813" y="10658"/>
                </a:lnTo>
                <a:lnTo>
                  <a:pt x="6764" y="10658"/>
                </a:lnTo>
                <a:lnTo>
                  <a:pt x="6764" y="10682"/>
                </a:lnTo>
                <a:lnTo>
                  <a:pt x="6740" y="10682"/>
                </a:lnTo>
                <a:lnTo>
                  <a:pt x="6764" y="10755"/>
                </a:lnTo>
                <a:lnTo>
                  <a:pt x="6813" y="10804"/>
                </a:lnTo>
                <a:lnTo>
                  <a:pt x="6813" y="10828"/>
                </a:lnTo>
                <a:lnTo>
                  <a:pt x="6813" y="10926"/>
                </a:lnTo>
                <a:lnTo>
                  <a:pt x="6837" y="10974"/>
                </a:lnTo>
                <a:lnTo>
                  <a:pt x="6862" y="11047"/>
                </a:lnTo>
                <a:lnTo>
                  <a:pt x="6910" y="11096"/>
                </a:lnTo>
                <a:lnTo>
                  <a:pt x="6935" y="11339"/>
                </a:lnTo>
                <a:lnTo>
                  <a:pt x="6935" y="11461"/>
                </a:lnTo>
                <a:lnTo>
                  <a:pt x="6886" y="11583"/>
                </a:lnTo>
                <a:lnTo>
                  <a:pt x="6837" y="11656"/>
                </a:lnTo>
                <a:lnTo>
                  <a:pt x="6740" y="11729"/>
                </a:lnTo>
                <a:lnTo>
                  <a:pt x="6643" y="11801"/>
                </a:lnTo>
                <a:lnTo>
                  <a:pt x="6594" y="11801"/>
                </a:lnTo>
                <a:lnTo>
                  <a:pt x="6570" y="11753"/>
                </a:lnTo>
                <a:lnTo>
                  <a:pt x="6521" y="11656"/>
                </a:lnTo>
                <a:lnTo>
                  <a:pt x="6472" y="11534"/>
                </a:lnTo>
                <a:lnTo>
                  <a:pt x="6424" y="11266"/>
                </a:lnTo>
                <a:lnTo>
                  <a:pt x="6448" y="10999"/>
                </a:lnTo>
                <a:lnTo>
                  <a:pt x="6472" y="10853"/>
                </a:lnTo>
                <a:lnTo>
                  <a:pt x="6521" y="10755"/>
                </a:lnTo>
                <a:lnTo>
                  <a:pt x="6521" y="10658"/>
                </a:lnTo>
                <a:lnTo>
                  <a:pt x="6521" y="10585"/>
                </a:lnTo>
                <a:lnTo>
                  <a:pt x="6472" y="10512"/>
                </a:lnTo>
                <a:lnTo>
                  <a:pt x="6424" y="10463"/>
                </a:lnTo>
                <a:lnTo>
                  <a:pt x="6424" y="10390"/>
                </a:lnTo>
                <a:lnTo>
                  <a:pt x="6448" y="10025"/>
                </a:lnTo>
                <a:lnTo>
                  <a:pt x="6448" y="9660"/>
                </a:lnTo>
                <a:lnTo>
                  <a:pt x="6399" y="9271"/>
                </a:lnTo>
                <a:lnTo>
                  <a:pt x="6326" y="8906"/>
                </a:lnTo>
                <a:lnTo>
                  <a:pt x="6253" y="8541"/>
                </a:lnTo>
                <a:lnTo>
                  <a:pt x="6132" y="8200"/>
                </a:lnTo>
                <a:lnTo>
                  <a:pt x="5961" y="7860"/>
                </a:lnTo>
                <a:lnTo>
                  <a:pt x="5791" y="7568"/>
                </a:lnTo>
                <a:lnTo>
                  <a:pt x="5767" y="7543"/>
                </a:lnTo>
                <a:lnTo>
                  <a:pt x="5864" y="7300"/>
                </a:lnTo>
                <a:lnTo>
                  <a:pt x="5937" y="7081"/>
                </a:lnTo>
                <a:lnTo>
                  <a:pt x="5937" y="6935"/>
                </a:lnTo>
                <a:lnTo>
                  <a:pt x="5937" y="6789"/>
                </a:lnTo>
                <a:lnTo>
                  <a:pt x="5889" y="6619"/>
                </a:lnTo>
                <a:lnTo>
                  <a:pt x="5840" y="6473"/>
                </a:lnTo>
                <a:lnTo>
                  <a:pt x="5767" y="6327"/>
                </a:lnTo>
                <a:lnTo>
                  <a:pt x="5670" y="6229"/>
                </a:lnTo>
                <a:lnTo>
                  <a:pt x="5597" y="6205"/>
                </a:lnTo>
                <a:lnTo>
                  <a:pt x="5524" y="6181"/>
                </a:lnTo>
                <a:lnTo>
                  <a:pt x="5451" y="6181"/>
                </a:lnTo>
                <a:lnTo>
                  <a:pt x="5378" y="6205"/>
                </a:lnTo>
                <a:lnTo>
                  <a:pt x="5305" y="6254"/>
                </a:lnTo>
                <a:lnTo>
                  <a:pt x="5280" y="6327"/>
                </a:lnTo>
                <a:lnTo>
                  <a:pt x="5280" y="6400"/>
                </a:lnTo>
                <a:lnTo>
                  <a:pt x="5305" y="6473"/>
                </a:lnTo>
                <a:lnTo>
                  <a:pt x="5426" y="6570"/>
                </a:lnTo>
                <a:lnTo>
                  <a:pt x="5475" y="6643"/>
                </a:lnTo>
                <a:lnTo>
                  <a:pt x="5524" y="6716"/>
                </a:lnTo>
                <a:lnTo>
                  <a:pt x="5524" y="6886"/>
                </a:lnTo>
                <a:lnTo>
                  <a:pt x="5499" y="7057"/>
                </a:lnTo>
                <a:lnTo>
                  <a:pt x="5451" y="7227"/>
                </a:lnTo>
                <a:lnTo>
                  <a:pt x="5353" y="7373"/>
                </a:lnTo>
                <a:lnTo>
                  <a:pt x="5305" y="7446"/>
                </a:lnTo>
                <a:lnTo>
                  <a:pt x="5256" y="7519"/>
                </a:lnTo>
                <a:lnTo>
                  <a:pt x="5183" y="7543"/>
                </a:lnTo>
                <a:lnTo>
                  <a:pt x="5086" y="7568"/>
                </a:lnTo>
                <a:lnTo>
                  <a:pt x="5013" y="7592"/>
                </a:lnTo>
                <a:lnTo>
                  <a:pt x="4964" y="7616"/>
                </a:lnTo>
                <a:lnTo>
                  <a:pt x="4915" y="7665"/>
                </a:lnTo>
                <a:lnTo>
                  <a:pt x="4891" y="7738"/>
                </a:lnTo>
                <a:lnTo>
                  <a:pt x="4867" y="7811"/>
                </a:lnTo>
                <a:lnTo>
                  <a:pt x="4891" y="7860"/>
                </a:lnTo>
                <a:lnTo>
                  <a:pt x="4915" y="7933"/>
                </a:lnTo>
                <a:lnTo>
                  <a:pt x="4964" y="7981"/>
                </a:lnTo>
                <a:lnTo>
                  <a:pt x="4842" y="7981"/>
                </a:lnTo>
                <a:lnTo>
                  <a:pt x="4648" y="8006"/>
                </a:lnTo>
                <a:lnTo>
                  <a:pt x="4575" y="8054"/>
                </a:lnTo>
                <a:lnTo>
                  <a:pt x="4550" y="8079"/>
                </a:lnTo>
                <a:lnTo>
                  <a:pt x="4550" y="8103"/>
                </a:lnTo>
                <a:lnTo>
                  <a:pt x="4550" y="8152"/>
                </a:lnTo>
                <a:lnTo>
                  <a:pt x="4599" y="8176"/>
                </a:lnTo>
                <a:lnTo>
                  <a:pt x="4696" y="8225"/>
                </a:lnTo>
                <a:lnTo>
                  <a:pt x="5013" y="8225"/>
                </a:lnTo>
                <a:lnTo>
                  <a:pt x="5013" y="8346"/>
                </a:lnTo>
                <a:lnTo>
                  <a:pt x="4842" y="8371"/>
                </a:lnTo>
                <a:lnTo>
                  <a:pt x="4696" y="8395"/>
                </a:lnTo>
                <a:lnTo>
                  <a:pt x="4526" y="8419"/>
                </a:lnTo>
                <a:lnTo>
                  <a:pt x="4477" y="8468"/>
                </a:lnTo>
                <a:lnTo>
                  <a:pt x="4453" y="8517"/>
                </a:lnTo>
                <a:lnTo>
                  <a:pt x="4477" y="8565"/>
                </a:lnTo>
                <a:lnTo>
                  <a:pt x="4526" y="8590"/>
                </a:lnTo>
                <a:lnTo>
                  <a:pt x="4745" y="8638"/>
                </a:lnTo>
                <a:lnTo>
                  <a:pt x="5013" y="8638"/>
                </a:lnTo>
                <a:lnTo>
                  <a:pt x="5013" y="8687"/>
                </a:lnTo>
                <a:lnTo>
                  <a:pt x="4891" y="8711"/>
                </a:lnTo>
                <a:lnTo>
                  <a:pt x="4672" y="8736"/>
                </a:lnTo>
                <a:lnTo>
                  <a:pt x="4575" y="8760"/>
                </a:lnTo>
                <a:lnTo>
                  <a:pt x="4477" y="8809"/>
                </a:lnTo>
                <a:lnTo>
                  <a:pt x="4453" y="8833"/>
                </a:lnTo>
                <a:lnTo>
                  <a:pt x="4477" y="8882"/>
                </a:lnTo>
                <a:lnTo>
                  <a:pt x="4550" y="8906"/>
                </a:lnTo>
                <a:lnTo>
                  <a:pt x="4648" y="8930"/>
                </a:lnTo>
                <a:lnTo>
                  <a:pt x="5013" y="8930"/>
                </a:lnTo>
                <a:lnTo>
                  <a:pt x="5013" y="9028"/>
                </a:lnTo>
                <a:lnTo>
                  <a:pt x="4794" y="9052"/>
                </a:lnTo>
                <a:lnTo>
                  <a:pt x="4623" y="9076"/>
                </a:lnTo>
                <a:lnTo>
                  <a:pt x="4550" y="9125"/>
                </a:lnTo>
                <a:lnTo>
                  <a:pt x="4550" y="9149"/>
                </a:lnTo>
                <a:lnTo>
                  <a:pt x="4550" y="9198"/>
                </a:lnTo>
                <a:lnTo>
                  <a:pt x="4599" y="9247"/>
                </a:lnTo>
                <a:lnTo>
                  <a:pt x="4696" y="9271"/>
                </a:lnTo>
                <a:lnTo>
                  <a:pt x="5037" y="9271"/>
                </a:lnTo>
                <a:lnTo>
                  <a:pt x="5061" y="9344"/>
                </a:lnTo>
                <a:lnTo>
                  <a:pt x="5013" y="9344"/>
                </a:lnTo>
                <a:lnTo>
                  <a:pt x="4794" y="9393"/>
                </a:lnTo>
                <a:lnTo>
                  <a:pt x="4623" y="9490"/>
                </a:lnTo>
                <a:lnTo>
                  <a:pt x="4599" y="9514"/>
                </a:lnTo>
                <a:lnTo>
                  <a:pt x="4623" y="9539"/>
                </a:lnTo>
                <a:lnTo>
                  <a:pt x="4818" y="9563"/>
                </a:lnTo>
                <a:lnTo>
                  <a:pt x="5037" y="9539"/>
                </a:lnTo>
                <a:lnTo>
                  <a:pt x="5110" y="9539"/>
                </a:lnTo>
                <a:lnTo>
                  <a:pt x="5134" y="9587"/>
                </a:lnTo>
                <a:lnTo>
                  <a:pt x="5037" y="9612"/>
                </a:lnTo>
                <a:lnTo>
                  <a:pt x="4940" y="9612"/>
                </a:lnTo>
                <a:lnTo>
                  <a:pt x="4794" y="9660"/>
                </a:lnTo>
                <a:lnTo>
                  <a:pt x="4745" y="9709"/>
                </a:lnTo>
                <a:lnTo>
                  <a:pt x="4696" y="9758"/>
                </a:lnTo>
                <a:lnTo>
                  <a:pt x="4696" y="9806"/>
                </a:lnTo>
                <a:lnTo>
                  <a:pt x="4721" y="9855"/>
                </a:lnTo>
                <a:lnTo>
                  <a:pt x="4794" y="9879"/>
                </a:lnTo>
                <a:lnTo>
                  <a:pt x="4964" y="9879"/>
                </a:lnTo>
                <a:lnTo>
                  <a:pt x="5086" y="9855"/>
                </a:lnTo>
                <a:lnTo>
                  <a:pt x="5207" y="9831"/>
                </a:lnTo>
                <a:lnTo>
                  <a:pt x="5256" y="9904"/>
                </a:lnTo>
                <a:lnTo>
                  <a:pt x="5134" y="9928"/>
                </a:lnTo>
                <a:lnTo>
                  <a:pt x="5013" y="9977"/>
                </a:lnTo>
                <a:lnTo>
                  <a:pt x="4915" y="10074"/>
                </a:lnTo>
                <a:lnTo>
                  <a:pt x="4915" y="10098"/>
                </a:lnTo>
                <a:lnTo>
                  <a:pt x="5037" y="10171"/>
                </a:lnTo>
                <a:lnTo>
                  <a:pt x="5159" y="10171"/>
                </a:lnTo>
                <a:lnTo>
                  <a:pt x="5329" y="10147"/>
                </a:lnTo>
                <a:lnTo>
                  <a:pt x="5402" y="10317"/>
                </a:lnTo>
                <a:lnTo>
                  <a:pt x="5329" y="10342"/>
                </a:lnTo>
                <a:lnTo>
                  <a:pt x="5207" y="10390"/>
                </a:lnTo>
                <a:lnTo>
                  <a:pt x="5086" y="10415"/>
                </a:lnTo>
                <a:lnTo>
                  <a:pt x="5086" y="10439"/>
                </a:lnTo>
                <a:lnTo>
                  <a:pt x="5207" y="10463"/>
                </a:lnTo>
                <a:lnTo>
                  <a:pt x="5305" y="10488"/>
                </a:lnTo>
                <a:lnTo>
                  <a:pt x="5475" y="10488"/>
                </a:lnTo>
                <a:lnTo>
                  <a:pt x="5524" y="10658"/>
                </a:lnTo>
                <a:lnTo>
                  <a:pt x="5378" y="10707"/>
                </a:lnTo>
                <a:lnTo>
                  <a:pt x="5232" y="10755"/>
                </a:lnTo>
                <a:lnTo>
                  <a:pt x="5207" y="10780"/>
                </a:lnTo>
                <a:lnTo>
                  <a:pt x="5232" y="10780"/>
                </a:lnTo>
                <a:lnTo>
                  <a:pt x="5353" y="10804"/>
                </a:lnTo>
                <a:lnTo>
                  <a:pt x="5548" y="10804"/>
                </a:lnTo>
                <a:lnTo>
                  <a:pt x="5572" y="10950"/>
                </a:lnTo>
                <a:lnTo>
                  <a:pt x="5524" y="10974"/>
                </a:lnTo>
                <a:lnTo>
                  <a:pt x="5402" y="10999"/>
                </a:lnTo>
                <a:lnTo>
                  <a:pt x="5280" y="11047"/>
                </a:lnTo>
                <a:lnTo>
                  <a:pt x="5280" y="11072"/>
                </a:lnTo>
                <a:lnTo>
                  <a:pt x="5280" y="11096"/>
                </a:lnTo>
                <a:lnTo>
                  <a:pt x="5451" y="11145"/>
                </a:lnTo>
                <a:lnTo>
                  <a:pt x="5621" y="11169"/>
                </a:lnTo>
                <a:lnTo>
                  <a:pt x="5645" y="11339"/>
                </a:lnTo>
                <a:lnTo>
                  <a:pt x="5548" y="11364"/>
                </a:lnTo>
                <a:lnTo>
                  <a:pt x="5426" y="11412"/>
                </a:lnTo>
                <a:lnTo>
                  <a:pt x="5426" y="11437"/>
                </a:lnTo>
                <a:lnTo>
                  <a:pt x="5451" y="11461"/>
                </a:lnTo>
                <a:lnTo>
                  <a:pt x="5548" y="11485"/>
                </a:lnTo>
                <a:lnTo>
                  <a:pt x="5670" y="11485"/>
                </a:lnTo>
                <a:lnTo>
                  <a:pt x="5694" y="11607"/>
                </a:lnTo>
                <a:lnTo>
                  <a:pt x="5548" y="11631"/>
                </a:lnTo>
                <a:lnTo>
                  <a:pt x="5426" y="11656"/>
                </a:lnTo>
                <a:lnTo>
                  <a:pt x="5378" y="11704"/>
                </a:lnTo>
                <a:lnTo>
                  <a:pt x="5353" y="11777"/>
                </a:lnTo>
                <a:lnTo>
                  <a:pt x="5378" y="11850"/>
                </a:lnTo>
                <a:lnTo>
                  <a:pt x="5402" y="11874"/>
                </a:lnTo>
                <a:lnTo>
                  <a:pt x="5426" y="11874"/>
                </a:lnTo>
                <a:lnTo>
                  <a:pt x="5548" y="11899"/>
                </a:lnTo>
                <a:lnTo>
                  <a:pt x="5718" y="11899"/>
                </a:lnTo>
                <a:lnTo>
                  <a:pt x="5718" y="12045"/>
                </a:lnTo>
                <a:lnTo>
                  <a:pt x="5548" y="12093"/>
                </a:lnTo>
                <a:lnTo>
                  <a:pt x="5402" y="12166"/>
                </a:lnTo>
                <a:lnTo>
                  <a:pt x="5402" y="12191"/>
                </a:lnTo>
                <a:lnTo>
                  <a:pt x="5548" y="12264"/>
                </a:lnTo>
                <a:lnTo>
                  <a:pt x="5645" y="12288"/>
                </a:lnTo>
                <a:lnTo>
                  <a:pt x="5718" y="12288"/>
                </a:lnTo>
                <a:lnTo>
                  <a:pt x="5718" y="12434"/>
                </a:lnTo>
                <a:lnTo>
                  <a:pt x="5597" y="12434"/>
                </a:lnTo>
                <a:lnTo>
                  <a:pt x="5451" y="12458"/>
                </a:lnTo>
                <a:lnTo>
                  <a:pt x="5378" y="12483"/>
                </a:lnTo>
                <a:lnTo>
                  <a:pt x="5305" y="12556"/>
                </a:lnTo>
                <a:lnTo>
                  <a:pt x="5280" y="12604"/>
                </a:lnTo>
                <a:lnTo>
                  <a:pt x="5280" y="12653"/>
                </a:lnTo>
                <a:lnTo>
                  <a:pt x="5305" y="12677"/>
                </a:lnTo>
                <a:lnTo>
                  <a:pt x="5353" y="12726"/>
                </a:lnTo>
                <a:lnTo>
                  <a:pt x="5499" y="12726"/>
                </a:lnTo>
                <a:lnTo>
                  <a:pt x="5645" y="12702"/>
                </a:lnTo>
                <a:lnTo>
                  <a:pt x="5743" y="12702"/>
                </a:lnTo>
                <a:lnTo>
                  <a:pt x="5718" y="13018"/>
                </a:lnTo>
                <a:lnTo>
                  <a:pt x="5621" y="13018"/>
                </a:lnTo>
                <a:lnTo>
                  <a:pt x="5451" y="13067"/>
                </a:lnTo>
                <a:lnTo>
                  <a:pt x="5305" y="13115"/>
                </a:lnTo>
                <a:lnTo>
                  <a:pt x="5280" y="13140"/>
                </a:lnTo>
                <a:lnTo>
                  <a:pt x="5280" y="13164"/>
                </a:lnTo>
                <a:lnTo>
                  <a:pt x="5305" y="13188"/>
                </a:lnTo>
                <a:lnTo>
                  <a:pt x="5670" y="13213"/>
                </a:lnTo>
                <a:lnTo>
                  <a:pt x="5718" y="13213"/>
                </a:lnTo>
                <a:lnTo>
                  <a:pt x="5718" y="13407"/>
                </a:lnTo>
                <a:lnTo>
                  <a:pt x="5597" y="13432"/>
                </a:lnTo>
                <a:lnTo>
                  <a:pt x="5475" y="13432"/>
                </a:lnTo>
                <a:lnTo>
                  <a:pt x="5378" y="13480"/>
                </a:lnTo>
                <a:lnTo>
                  <a:pt x="5305" y="13578"/>
                </a:lnTo>
                <a:lnTo>
                  <a:pt x="5305" y="13602"/>
                </a:lnTo>
                <a:lnTo>
                  <a:pt x="5329" y="13651"/>
                </a:lnTo>
                <a:lnTo>
                  <a:pt x="5451" y="13675"/>
                </a:lnTo>
                <a:lnTo>
                  <a:pt x="5572" y="13699"/>
                </a:lnTo>
                <a:lnTo>
                  <a:pt x="5718" y="13724"/>
                </a:lnTo>
                <a:lnTo>
                  <a:pt x="5718" y="13870"/>
                </a:lnTo>
                <a:lnTo>
                  <a:pt x="5621" y="13894"/>
                </a:lnTo>
                <a:lnTo>
                  <a:pt x="5353" y="13943"/>
                </a:lnTo>
                <a:lnTo>
                  <a:pt x="5305" y="13967"/>
                </a:lnTo>
                <a:lnTo>
                  <a:pt x="5280" y="14016"/>
                </a:lnTo>
                <a:lnTo>
                  <a:pt x="5305" y="14064"/>
                </a:lnTo>
                <a:lnTo>
                  <a:pt x="5329" y="14089"/>
                </a:lnTo>
                <a:lnTo>
                  <a:pt x="5402" y="14137"/>
                </a:lnTo>
                <a:lnTo>
                  <a:pt x="5499" y="14162"/>
                </a:lnTo>
                <a:lnTo>
                  <a:pt x="5718" y="14186"/>
                </a:lnTo>
                <a:lnTo>
                  <a:pt x="5694" y="14381"/>
                </a:lnTo>
                <a:lnTo>
                  <a:pt x="5524" y="14405"/>
                </a:lnTo>
                <a:lnTo>
                  <a:pt x="5378" y="14454"/>
                </a:lnTo>
                <a:lnTo>
                  <a:pt x="5305" y="14502"/>
                </a:lnTo>
                <a:lnTo>
                  <a:pt x="5232" y="14551"/>
                </a:lnTo>
                <a:lnTo>
                  <a:pt x="5232" y="14575"/>
                </a:lnTo>
                <a:lnTo>
                  <a:pt x="5256" y="14624"/>
                </a:lnTo>
                <a:lnTo>
                  <a:pt x="5402" y="14648"/>
                </a:lnTo>
                <a:lnTo>
                  <a:pt x="5694" y="14648"/>
                </a:lnTo>
                <a:lnTo>
                  <a:pt x="5694" y="14819"/>
                </a:lnTo>
                <a:lnTo>
                  <a:pt x="5475" y="14819"/>
                </a:lnTo>
                <a:lnTo>
                  <a:pt x="5402" y="14843"/>
                </a:lnTo>
                <a:lnTo>
                  <a:pt x="5329" y="14867"/>
                </a:lnTo>
                <a:lnTo>
                  <a:pt x="5305" y="14916"/>
                </a:lnTo>
                <a:lnTo>
                  <a:pt x="5280" y="14940"/>
                </a:lnTo>
                <a:lnTo>
                  <a:pt x="5280" y="14989"/>
                </a:lnTo>
                <a:lnTo>
                  <a:pt x="5305" y="15038"/>
                </a:lnTo>
                <a:lnTo>
                  <a:pt x="5378" y="15086"/>
                </a:lnTo>
                <a:lnTo>
                  <a:pt x="5475" y="15111"/>
                </a:lnTo>
                <a:lnTo>
                  <a:pt x="5572" y="15135"/>
                </a:lnTo>
                <a:lnTo>
                  <a:pt x="5670" y="15159"/>
                </a:lnTo>
                <a:lnTo>
                  <a:pt x="5670" y="15354"/>
                </a:lnTo>
                <a:lnTo>
                  <a:pt x="5548" y="15354"/>
                </a:lnTo>
                <a:lnTo>
                  <a:pt x="5451" y="15330"/>
                </a:lnTo>
                <a:lnTo>
                  <a:pt x="5353" y="15378"/>
                </a:lnTo>
                <a:lnTo>
                  <a:pt x="5329" y="15403"/>
                </a:lnTo>
                <a:lnTo>
                  <a:pt x="5305" y="15427"/>
                </a:lnTo>
                <a:lnTo>
                  <a:pt x="5329" y="15500"/>
                </a:lnTo>
                <a:lnTo>
                  <a:pt x="5378" y="15524"/>
                </a:lnTo>
                <a:lnTo>
                  <a:pt x="5426" y="15549"/>
                </a:lnTo>
                <a:lnTo>
                  <a:pt x="5524" y="15573"/>
                </a:lnTo>
                <a:lnTo>
                  <a:pt x="5645" y="15597"/>
                </a:lnTo>
                <a:lnTo>
                  <a:pt x="5645" y="15719"/>
                </a:lnTo>
                <a:lnTo>
                  <a:pt x="5305" y="15768"/>
                </a:lnTo>
                <a:lnTo>
                  <a:pt x="5280" y="15792"/>
                </a:lnTo>
                <a:lnTo>
                  <a:pt x="5280" y="15816"/>
                </a:lnTo>
                <a:lnTo>
                  <a:pt x="5280" y="15841"/>
                </a:lnTo>
                <a:lnTo>
                  <a:pt x="5305" y="15865"/>
                </a:lnTo>
                <a:lnTo>
                  <a:pt x="5621" y="15889"/>
                </a:lnTo>
                <a:lnTo>
                  <a:pt x="5621" y="16108"/>
                </a:lnTo>
                <a:lnTo>
                  <a:pt x="5524" y="16133"/>
                </a:lnTo>
                <a:lnTo>
                  <a:pt x="5378" y="16157"/>
                </a:lnTo>
                <a:lnTo>
                  <a:pt x="5305" y="16181"/>
                </a:lnTo>
                <a:lnTo>
                  <a:pt x="5256" y="16230"/>
                </a:lnTo>
                <a:lnTo>
                  <a:pt x="5232" y="16254"/>
                </a:lnTo>
                <a:lnTo>
                  <a:pt x="5256" y="16279"/>
                </a:lnTo>
                <a:lnTo>
                  <a:pt x="5305" y="16327"/>
                </a:lnTo>
                <a:lnTo>
                  <a:pt x="5353" y="16352"/>
                </a:lnTo>
                <a:lnTo>
                  <a:pt x="5475" y="16376"/>
                </a:lnTo>
                <a:lnTo>
                  <a:pt x="5597" y="16376"/>
                </a:lnTo>
                <a:lnTo>
                  <a:pt x="5572" y="16571"/>
                </a:lnTo>
                <a:lnTo>
                  <a:pt x="5572" y="16668"/>
                </a:lnTo>
                <a:lnTo>
                  <a:pt x="5280" y="16668"/>
                </a:lnTo>
                <a:lnTo>
                  <a:pt x="5207" y="16692"/>
                </a:lnTo>
                <a:lnTo>
                  <a:pt x="5159" y="16741"/>
                </a:lnTo>
                <a:lnTo>
                  <a:pt x="5159" y="16790"/>
                </a:lnTo>
                <a:lnTo>
                  <a:pt x="5207" y="16838"/>
                </a:lnTo>
                <a:lnTo>
                  <a:pt x="5256" y="16863"/>
                </a:lnTo>
                <a:lnTo>
                  <a:pt x="5402" y="16887"/>
                </a:lnTo>
                <a:lnTo>
                  <a:pt x="5548" y="16887"/>
                </a:lnTo>
                <a:lnTo>
                  <a:pt x="5524" y="17082"/>
                </a:lnTo>
                <a:lnTo>
                  <a:pt x="5426" y="17106"/>
                </a:lnTo>
                <a:lnTo>
                  <a:pt x="5280" y="17130"/>
                </a:lnTo>
                <a:lnTo>
                  <a:pt x="5207" y="17155"/>
                </a:lnTo>
                <a:lnTo>
                  <a:pt x="5134" y="17203"/>
                </a:lnTo>
                <a:lnTo>
                  <a:pt x="5134" y="17228"/>
                </a:lnTo>
                <a:lnTo>
                  <a:pt x="5134" y="17252"/>
                </a:lnTo>
                <a:lnTo>
                  <a:pt x="5207" y="17276"/>
                </a:lnTo>
                <a:lnTo>
                  <a:pt x="5280" y="17276"/>
                </a:lnTo>
                <a:lnTo>
                  <a:pt x="5426" y="17301"/>
                </a:lnTo>
                <a:lnTo>
                  <a:pt x="5499" y="17301"/>
                </a:lnTo>
                <a:lnTo>
                  <a:pt x="5475" y="17544"/>
                </a:lnTo>
                <a:lnTo>
                  <a:pt x="5378" y="17544"/>
                </a:lnTo>
                <a:lnTo>
                  <a:pt x="5256" y="17593"/>
                </a:lnTo>
                <a:lnTo>
                  <a:pt x="5183" y="17641"/>
                </a:lnTo>
                <a:lnTo>
                  <a:pt x="5183" y="17666"/>
                </a:lnTo>
                <a:lnTo>
                  <a:pt x="5183" y="17690"/>
                </a:lnTo>
                <a:lnTo>
                  <a:pt x="5207" y="17739"/>
                </a:lnTo>
                <a:lnTo>
                  <a:pt x="5256" y="17763"/>
                </a:lnTo>
                <a:lnTo>
                  <a:pt x="5378" y="17787"/>
                </a:lnTo>
                <a:lnTo>
                  <a:pt x="5451" y="17812"/>
                </a:lnTo>
                <a:lnTo>
                  <a:pt x="5426" y="17982"/>
                </a:lnTo>
                <a:lnTo>
                  <a:pt x="5329" y="17982"/>
                </a:lnTo>
                <a:lnTo>
                  <a:pt x="5086" y="18006"/>
                </a:lnTo>
                <a:lnTo>
                  <a:pt x="5037" y="18031"/>
                </a:lnTo>
                <a:lnTo>
                  <a:pt x="5013" y="18055"/>
                </a:lnTo>
                <a:lnTo>
                  <a:pt x="5013" y="18104"/>
                </a:lnTo>
                <a:lnTo>
                  <a:pt x="5061" y="18152"/>
                </a:lnTo>
                <a:lnTo>
                  <a:pt x="5159" y="18201"/>
                </a:lnTo>
                <a:lnTo>
                  <a:pt x="5280" y="18225"/>
                </a:lnTo>
                <a:lnTo>
                  <a:pt x="5402" y="18225"/>
                </a:lnTo>
                <a:lnTo>
                  <a:pt x="5402" y="18420"/>
                </a:lnTo>
                <a:lnTo>
                  <a:pt x="5353" y="18420"/>
                </a:lnTo>
                <a:lnTo>
                  <a:pt x="5207" y="18444"/>
                </a:lnTo>
                <a:lnTo>
                  <a:pt x="5134" y="18469"/>
                </a:lnTo>
                <a:lnTo>
                  <a:pt x="5086" y="18517"/>
                </a:lnTo>
                <a:lnTo>
                  <a:pt x="5061" y="18566"/>
                </a:lnTo>
                <a:lnTo>
                  <a:pt x="5086" y="18615"/>
                </a:lnTo>
                <a:lnTo>
                  <a:pt x="5134" y="18663"/>
                </a:lnTo>
                <a:lnTo>
                  <a:pt x="5183" y="18688"/>
                </a:lnTo>
                <a:lnTo>
                  <a:pt x="5329" y="18712"/>
                </a:lnTo>
                <a:lnTo>
                  <a:pt x="5378" y="18712"/>
                </a:lnTo>
                <a:lnTo>
                  <a:pt x="5353" y="18907"/>
                </a:lnTo>
                <a:lnTo>
                  <a:pt x="5280" y="18907"/>
                </a:lnTo>
                <a:lnTo>
                  <a:pt x="5183" y="18955"/>
                </a:lnTo>
                <a:lnTo>
                  <a:pt x="5159" y="18980"/>
                </a:lnTo>
                <a:lnTo>
                  <a:pt x="5159" y="19004"/>
                </a:lnTo>
                <a:lnTo>
                  <a:pt x="5159" y="19053"/>
                </a:lnTo>
                <a:lnTo>
                  <a:pt x="5183" y="19077"/>
                </a:lnTo>
                <a:lnTo>
                  <a:pt x="5256" y="19126"/>
                </a:lnTo>
                <a:lnTo>
                  <a:pt x="5353" y="19126"/>
                </a:lnTo>
                <a:lnTo>
                  <a:pt x="5353" y="19539"/>
                </a:lnTo>
                <a:lnTo>
                  <a:pt x="5353" y="19637"/>
                </a:lnTo>
                <a:lnTo>
                  <a:pt x="5402" y="19710"/>
                </a:lnTo>
                <a:lnTo>
                  <a:pt x="5475" y="19758"/>
                </a:lnTo>
                <a:lnTo>
                  <a:pt x="5548" y="19783"/>
                </a:lnTo>
                <a:lnTo>
                  <a:pt x="5572" y="19807"/>
                </a:lnTo>
                <a:lnTo>
                  <a:pt x="5718" y="19953"/>
                </a:lnTo>
                <a:lnTo>
                  <a:pt x="5840" y="20074"/>
                </a:lnTo>
                <a:lnTo>
                  <a:pt x="5986" y="20220"/>
                </a:lnTo>
                <a:lnTo>
                  <a:pt x="6132" y="20366"/>
                </a:lnTo>
                <a:lnTo>
                  <a:pt x="5961" y="20366"/>
                </a:lnTo>
                <a:lnTo>
                  <a:pt x="5816" y="20342"/>
                </a:lnTo>
                <a:lnTo>
                  <a:pt x="5670" y="20318"/>
                </a:lnTo>
                <a:lnTo>
                  <a:pt x="5524" y="20269"/>
                </a:lnTo>
                <a:lnTo>
                  <a:pt x="5378" y="20196"/>
                </a:lnTo>
                <a:lnTo>
                  <a:pt x="5232" y="20099"/>
                </a:lnTo>
                <a:lnTo>
                  <a:pt x="5086" y="20001"/>
                </a:lnTo>
                <a:lnTo>
                  <a:pt x="4940" y="19928"/>
                </a:lnTo>
                <a:lnTo>
                  <a:pt x="4818" y="19539"/>
                </a:lnTo>
                <a:lnTo>
                  <a:pt x="4721" y="19126"/>
                </a:lnTo>
                <a:lnTo>
                  <a:pt x="4672" y="18712"/>
                </a:lnTo>
                <a:lnTo>
                  <a:pt x="4623" y="18274"/>
                </a:lnTo>
                <a:lnTo>
                  <a:pt x="4575" y="17447"/>
                </a:lnTo>
                <a:lnTo>
                  <a:pt x="4526" y="16619"/>
                </a:lnTo>
                <a:lnTo>
                  <a:pt x="4477" y="15670"/>
                </a:lnTo>
                <a:lnTo>
                  <a:pt x="4429" y="14721"/>
                </a:lnTo>
                <a:lnTo>
                  <a:pt x="4404" y="14235"/>
                </a:lnTo>
                <a:lnTo>
                  <a:pt x="4380" y="13894"/>
                </a:lnTo>
                <a:lnTo>
                  <a:pt x="4331" y="13505"/>
                </a:lnTo>
                <a:lnTo>
                  <a:pt x="4258" y="13140"/>
                </a:lnTo>
                <a:lnTo>
                  <a:pt x="4161" y="12775"/>
                </a:lnTo>
                <a:lnTo>
                  <a:pt x="4112" y="12629"/>
                </a:lnTo>
                <a:lnTo>
                  <a:pt x="4039" y="12483"/>
                </a:lnTo>
                <a:lnTo>
                  <a:pt x="3966" y="12361"/>
                </a:lnTo>
                <a:lnTo>
                  <a:pt x="3893" y="12288"/>
                </a:lnTo>
                <a:lnTo>
                  <a:pt x="3820" y="12264"/>
                </a:lnTo>
                <a:lnTo>
                  <a:pt x="3577" y="12264"/>
                </a:lnTo>
                <a:lnTo>
                  <a:pt x="3504" y="12288"/>
                </a:lnTo>
                <a:lnTo>
                  <a:pt x="3407" y="12385"/>
                </a:lnTo>
                <a:lnTo>
                  <a:pt x="3334" y="12507"/>
                </a:lnTo>
                <a:lnTo>
                  <a:pt x="3309" y="12483"/>
                </a:lnTo>
                <a:lnTo>
                  <a:pt x="3188" y="12483"/>
                </a:lnTo>
                <a:lnTo>
                  <a:pt x="3066" y="12531"/>
                </a:lnTo>
                <a:lnTo>
                  <a:pt x="3042" y="12556"/>
                </a:lnTo>
                <a:lnTo>
                  <a:pt x="3042" y="12604"/>
                </a:lnTo>
                <a:lnTo>
                  <a:pt x="3066" y="12653"/>
                </a:lnTo>
                <a:lnTo>
                  <a:pt x="3115" y="12677"/>
                </a:lnTo>
                <a:lnTo>
                  <a:pt x="3236" y="12702"/>
                </a:lnTo>
                <a:lnTo>
                  <a:pt x="3261" y="12702"/>
                </a:lnTo>
                <a:lnTo>
                  <a:pt x="3212" y="12848"/>
                </a:lnTo>
                <a:lnTo>
                  <a:pt x="3042" y="12872"/>
                </a:lnTo>
                <a:lnTo>
                  <a:pt x="2871" y="12921"/>
                </a:lnTo>
                <a:lnTo>
                  <a:pt x="2871" y="12945"/>
                </a:lnTo>
                <a:lnTo>
                  <a:pt x="2871" y="12969"/>
                </a:lnTo>
                <a:lnTo>
                  <a:pt x="3017" y="13018"/>
                </a:lnTo>
                <a:lnTo>
                  <a:pt x="3163" y="13042"/>
                </a:lnTo>
                <a:lnTo>
                  <a:pt x="3139" y="13140"/>
                </a:lnTo>
                <a:lnTo>
                  <a:pt x="2969" y="13140"/>
                </a:lnTo>
                <a:lnTo>
                  <a:pt x="2847" y="13164"/>
                </a:lnTo>
                <a:lnTo>
                  <a:pt x="2725" y="13213"/>
                </a:lnTo>
                <a:lnTo>
                  <a:pt x="2701" y="13237"/>
                </a:lnTo>
                <a:lnTo>
                  <a:pt x="2701" y="13261"/>
                </a:lnTo>
                <a:lnTo>
                  <a:pt x="2701" y="13286"/>
                </a:lnTo>
                <a:lnTo>
                  <a:pt x="2725" y="13310"/>
                </a:lnTo>
                <a:lnTo>
                  <a:pt x="2847" y="13359"/>
                </a:lnTo>
                <a:lnTo>
                  <a:pt x="2969" y="13383"/>
                </a:lnTo>
                <a:lnTo>
                  <a:pt x="3090" y="13383"/>
                </a:lnTo>
                <a:lnTo>
                  <a:pt x="3066" y="13529"/>
                </a:lnTo>
                <a:lnTo>
                  <a:pt x="2847" y="13553"/>
                </a:lnTo>
                <a:lnTo>
                  <a:pt x="2750" y="13602"/>
                </a:lnTo>
                <a:lnTo>
                  <a:pt x="2652" y="13651"/>
                </a:lnTo>
                <a:lnTo>
                  <a:pt x="2628" y="13699"/>
                </a:lnTo>
                <a:lnTo>
                  <a:pt x="2652" y="13724"/>
                </a:lnTo>
                <a:lnTo>
                  <a:pt x="2847" y="13748"/>
                </a:lnTo>
                <a:lnTo>
                  <a:pt x="3042" y="13772"/>
                </a:lnTo>
                <a:lnTo>
                  <a:pt x="3042" y="13870"/>
                </a:lnTo>
                <a:lnTo>
                  <a:pt x="2920" y="13870"/>
                </a:lnTo>
                <a:lnTo>
                  <a:pt x="2774" y="13918"/>
                </a:lnTo>
                <a:lnTo>
                  <a:pt x="2701" y="13943"/>
                </a:lnTo>
                <a:lnTo>
                  <a:pt x="2628" y="13991"/>
                </a:lnTo>
                <a:lnTo>
                  <a:pt x="2628" y="14016"/>
                </a:lnTo>
                <a:lnTo>
                  <a:pt x="2701" y="14064"/>
                </a:lnTo>
                <a:lnTo>
                  <a:pt x="2798" y="14113"/>
                </a:lnTo>
                <a:lnTo>
                  <a:pt x="2896" y="14137"/>
                </a:lnTo>
                <a:lnTo>
                  <a:pt x="3017" y="14137"/>
                </a:lnTo>
                <a:lnTo>
                  <a:pt x="2993" y="14283"/>
                </a:lnTo>
                <a:lnTo>
                  <a:pt x="2871" y="14283"/>
                </a:lnTo>
                <a:lnTo>
                  <a:pt x="2725" y="14308"/>
                </a:lnTo>
                <a:lnTo>
                  <a:pt x="2677" y="14332"/>
                </a:lnTo>
                <a:lnTo>
                  <a:pt x="2604" y="14381"/>
                </a:lnTo>
                <a:lnTo>
                  <a:pt x="2604" y="14405"/>
                </a:lnTo>
                <a:lnTo>
                  <a:pt x="2579" y="14429"/>
                </a:lnTo>
                <a:lnTo>
                  <a:pt x="2604" y="14502"/>
                </a:lnTo>
                <a:lnTo>
                  <a:pt x="2677" y="14551"/>
                </a:lnTo>
                <a:lnTo>
                  <a:pt x="2725" y="14575"/>
                </a:lnTo>
                <a:lnTo>
                  <a:pt x="2871" y="14600"/>
                </a:lnTo>
                <a:lnTo>
                  <a:pt x="2969" y="14600"/>
                </a:lnTo>
                <a:lnTo>
                  <a:pt x="2969" y="14721"/>
                </a:lnTo>
                <a:lnTo>
                  <a:pt x="2969" y="14794"/>
                </a:lnTo>
                <a:lnTo>
                  <a:pt x="2774" y="14819"/>
                </a:lnTo>
                <a:lnTo>
                  <a:pt x="2628" y="14843"/>
                </a:lnTo>
                <a:lnTo>
                  <a:pt x="2555" y="14892"/>
                </a:lnTo>
                <a:lnTo>
                  <a:pt x="2506" y="14940"/>
                </a:lnTo>
                <a:lnTo>
                  <a:pt x="2482" y="14989"/>
                </a:lnTo>
                <a:lnTo>
                  <a:pt x="2506" y="15013"/>
                </a:lnTo>
                <a:lnTo>
                  <a:pt x="2579" y="15038"/>
                </a:lnTo>
                <a:lnTo>
                  <a:pt x="2652" y="15062"/>
                </a:lnTo>
                <a:lnTo>
                  <a:pt x="2823" y="15062"/>
                </a:lnTo>
                <a:lnTo>
                  <a:pt x="2944" y="15038"/>
                </a:lnTo>
                <a:lnTo>
                  <a:pt x="2944" y="15232"/>
                </a:lnTo>
                <a:lnTo>
                  <a:pt x="2871" y="15232"/>
                </a:lnTo>
                <a:lnTo>
                  <a:pt x="2677" y="15257"/>
                </a:lnTo>
                <a:lnTo>
                  <a:pt x="2506" y="15305"/>
                </a:lnTo>
                <a:lnTo>
                  <a:pt x="2506" y="15330"/>
                </a:lnTo>
                <a:lnTo>
                  <a:pt x="2506" y="15354"/>
                </a:lnTo>
                <a:lnTo>
                  <a:pt x="2701" y="15378"/>
                </a:lnTo>
                <a:lnTo>
                  <a:pt x="2920" y="15403"/>
                </a:lnTo>
                <a:lnTo>
                  <a:pt x="2920" y="15622"/>
                </a:lnTo>
                <a:lnTo>
                  <a:pt x="2798" y="15646"/>
                </a:lnTo>
                <a:lnTo>
                  <a:pt x="2652" y="15695"/>
                </a:lnTo>
                <a:lnTo>
                  <a:pt x="2506" y="15768"/>
                </a:lnTo>
                <a:lnTo>
                  <a:pt x="2506" y="15792"/>
                </a:lnTo>
                <a:lnTo>
                  <a:pt x="2506" y="15816"/>
                </a:lnTo>
                <a:lnTo>
                  <a:pt x="2798" y="15841"/>
                </a:lnTo>
                <a:lnTo>
                  <a:pt x="2896" y="15841"/>
                </a:lnTo>
                <a:lnTo>
                  <a:pt x="2896" y="15914"/>
                </a:lnTo>
                <a:lnTo>
                  <a:pt x="2750" y="15938"/>
                </a:lnTo>
                <a:lnTo>
                  <a:pt x="2604" y="15987"/>
                </a:lnTo>
                <a:lnTo>
                  <a:pt x="2482" y="16060"/>
                </a:lnTo>
                <a:lnTo>
                  <a:pt x="2433" y="16108"/>
                </a:lnTo>
                <a:lnTo>
                  <a:pt x="2433" y="16157"/>
                </a:lnTo>
                <a:lnTo>
                  <a:pt x="2433" y="16181"/>
                </a:lnTo>
                <a:lnTo>
                  <a:pt x="2506" y="16230"/>
                </a:lnTo>
                <a:lnTo>
                  <a:pt x="2579" y="16254"/>
                </a:lnTo>
                <a:lnTo>
                  <a:pt x="2725" y="16254"/>
                </a:lnTo>
                <a:lnTo>
                  <a:pt x="2896" y="16230"/>
                </a:lnTo>
                <a:lnTo>
                  <a:pt x="2871" y="16425"/>
                </a:lnTo>
                <a:lnTo>
                  <a:pt x="2628" y="16473"/>
                </a:lnTo>
                <a:lnTo>
                  <a:pt x="2506" y="16498"/>
                </a:lnTo>
                <a:lnTo>
                  <a:pt x="2409" y="16546"/>
                </a:lnTo>
                <a:lnTo>
                  <a:pt x="2409" y="16571"/>
                </a:lnTo>
                <a:lnTo>
                  <a:pt x="2409" y="16595"/>
                </a:lnTo>
                <a:lnTo>
                  <a:pt x="2506" y="16644"/>
                </a:lnTo>
                <a:lnTo>
                  <a:pt x="2628" y="16668"/>
                </a:lnTo>
                <a:lnTo>
                  <a:pt x="2871" y="16692"/>
                </a:lnTo>
                <a:lnTo>
                  <a:pt x="2847" y="16936"/>
                </a:lnTo>
                <a:lnTo>
                  <a:pt x="2701" y="16936"/>
                </a:lnTo>
                <a:lnTo>
                  <a:pt x="2555" y="16960"/>
                </a:lnTo>
                <a:lnTo>
                  <a:pt x="2458" y="16984"/>
                </a:lnTo>
                <a:lnTo>
                  <a:pt x="2409" y="17033"/>
                </a:lnTo>
                <a:lnTo>
                  <a:pt x="2385" y="17057"/>
                </a:lnTo>
                <a:lnTo>
                  <a:pt x="2433" y="17106"/>
                </a:lnTo>
                <a:lnTo>
                  <a:pt x="2482" y="17130"/>
                </a:lnTo>
                <a:lnTo>
                  <a:pt x="2604" y="17155"/>
                </a:lnTo>
                <a:lnTo>
                  <a:pt x="2847" y="17155"/>
                </a:lnTo>
                <a:lnTo>
                  <a:pt x="2823" y="17349"/>
                </a:lnTo>
                <a:lnTo>
                  <a:pt x="2701" y="17398"/>
                </a:lnTo>
                <a:lnTo>
                  <a:pt x="2604" y="17447"/>
                </a:lnTo>
                <a:lnTo>
                  <a:pt x="2506" y="17495"/>
                </a:lnTo>
                <a:lnTo>
                  <a:pt x="2458" y="17568"/>
                </a:lnTo>
                <a:lnTo>
                  <a:pt x="2433" y="17593"/>
                </a:lnTo>
                <a:lnTo>
                  <a:pt x="2458" y="17641"/>
                </a:lnTo>
                <a:lnTo>
                  <a:pt x="2458" y="17666"/>
                </a:lnTo>
                <a:lnTo>
                  <a:pt x="2506" y="17690"/>
                </a:lnTo>
                <a:lnTo>
                  <a:pt x="2652" y="17690"/>
                </a:lnTo>
                <a:lnTo>
                  <a:pt x="2823" y="17641"/>
                </a:lnTo>
                <a:lnTo>
                  <a:pt x="2798" y="17860"/>
                </a:lnTo>
                <a:lnTo>
                  <a:pt x="2628" y="17933"/>
                </a:lnTo>
                <a:lnTo>
                  <a:pt x="2506" y="17958"/>
                </a:lnTo>
                <a:lnTo>
                  <a:pt x="2482" y="17958"/>
                </a:lnTo>
                <a:lnTo>
                  <a:pt x="2458" y="17982"/>
                </a:lnTo>
                <a:lnTo>
                  <a:pt x="2458" y="18006"/>
                </a:lnTo>
                <a:lnTo>
                  <a:pt x="2482" y="18031"/>
                </a:lnTo>
                <a:lnTo>
                  <a:pt x="2628" y="18055"/>
                </a:lnTo>
                <a:lnTo>
                  <a:pt x="2798" y="18055"/>
                </a:lnTo>
                <a:lnTo>
                  <a:pt x="2774" y="18298"/>
                </a:lnTo>
                <a:lnTo>
                  <a:pt x="2725" y="18298"/>
                </a:lnTo>
                <a:lnTo>
                  <a:pt x="2628" y="18323"/>
                </a:lnTo>
                <a:lnTo>
                  <a:pt x="2506" y="18371"/>
                </a:lnTo>
                <a:lnTo>
                  <a:pt x="2482" y="18396"/>
                </a:lnTo>
                <a:lnTo>
                  <a:pt x="2482" y="18420"/>
                </a:lnTo>
                <a:lnTo>
                  <a:pt x="2482" y="18444"/>
                </a:lnTo>
                <a:lnTo>
                  <a:pt x="2506" y="18444"/>
                </a:lnTo>
                <a:lnTo>
                  <a:pt x="2604" y="18493"/>
                </a:lnTo>
                <a:lnTo>
                  <a:pt x="2725" y="18542"/>
                </a:lnTo>
                <a:lnTo>
                  <a:pt x="2750" y="18542"/>
                </a:lnTo>
                <a:lnTo>
                  <a:pt x="2725" y="18688"/>
                </a:lnTo>
                <a:lnTo>
                  <a:pt x="2628" y="18712"/>
                </a:lnTo>
                <a:lnTo>
                  <a:pt x="2506" y="18712"/>
                </a:lnTo>
                <a:lnTo>
                  <a:pt x="2458" y="18736"/>
                </a:lnTo>
                <a:lnTo>
                  <a:pt x="2409" y="18761"/>
                </a:lnTo>
                <a:lnTo>
                  <a:pt x="2385" y="18809"/>
                </a:lnTo>
                <a:lnTo>
                  <a:pt x="2385" y="18858"/>
                </a:lnTo>
                <a:lnTo>
                  <a:pt x="2433" y="18882"/>
                </a:lnTo>
                <a:lnTo>
                  <a:pt x="2482" y="18931"/>
                </a:lnTo>
                <a:lnTo>
                  <a:pt x="2604" y="18955"/>
                </a:lnTo>
                <a:lnTo>
                  <a:pt x="2701" y="18955"/>
                </a:lnTo>
                <a:lnTo>
                  <a:pt x="2677" y="19053"/>
                </a:lnTo>
                <a:lnTo>
                  <a:pt x="2604" y="19077"/>
                </a:lnTo>
                <a:lnTo>
                  <a:pt x="2555" y="19101"/>
                </a:lnTo>
                <a:lnTo>
                  <a:pt x="2433" y="19174"/>
                </a:lnTo>
                <a:lnTo>
                  <a:pt x="2433" y="19199"/>
                </a:lnTo>
                <a:lnTo>
                  <a:pt x="2433" y="19223"/>
                </a:lnTo>
                <a:lnTo>
                  <a:pt x="2531" y="19272"/>
                </a:lnTo>
                <a:lnTo>
                  <a:pt x="2628" y="19320"/>
                </a:lnTo>
                <a:lnTo>
                  <a:pt x="2604" y="19466"/>
                </a:lnTo>
                <a:lnTo>
                  <a:pt x="2458" y="19466"/>
                </a:lnTo>
                <a:lnTo>
                  <a:pt x="2360" y="19515"/>
                </a:lnTo>
                <a:lnTo>
                  <a:pt x="2336" y="19564"/>
                </a:lnTo>
                <a:lnTo>
                  <a:pt x="2360" y="19612"/>
                </a:lnTo>
                <a:lnTo>
                  <a:pt x="2385" y="19661"/>
                </a:lnTo>
                <a:lnTo>
                  <a:pt x="2433" y="19685"/>
                </a:lnTo>
                <a:lnTo>
                  <a:pt x="2531" y="19734"/>
                </a:lnTo>
                <a:lnTo>
                  <a:pt x="2458" y="19928"/>
                </a:lnTo>
                <a:lnTo>
                  <a:pt x="2312" y="20001"/>
                </a:lnTo>
                <a:lnTo>
                  <a:pt x="2166" y="20099"/>
                </a:lnTo>
                <a:lnTo>
                  <a:pt x="2020" y="20196"/>
                </a:lnTo>
                <a:lnTo>
                  <a:pt x="1874" y="20269"/>
                </a:lnTo>
                <a:lnTo>
                  <a:pt x="1728" y="20318"/>
                </a:lnTo>
                <a:lnTo>
                  <a:pt x="1582" y="20342"/>
                </a:lnTo>
                <a:lnTo>
                  <a:pt x="1436" y="20366"/>
                </a:lnTo>
                <a:lnTo>
                  <a:pt x="1265" y="20366"/>
                </a:lnTo>
                <a:lnTo>
                  <a:pt x="1411" y="20220"/>
                </a:lnTo>
                <a:lnTo>
                  <a:pt x="1557" y="20074"/>
                </a:lnTo>
                <a:lnTo>
                  <a:pt x="1679" y="19953"/>
                </a:lnTo>
                <a:lnTo>
                  <a:pt x="1825" y="19807"/>
                </a:lnTo>
                <a:lnTo>
                  <a:pt x="1849" y="19783"/>
                </a:lnTo>
                <a:lnTo>
                  <a:pt x="1922" y="19758"/>
                </a:lnTo>
                <a:lnTo>
                  <a:pt x="1995" y="19710"/>
                </a:lnTo>
                <a:lnTo>
                  <a:pt x="2020" y="19637"/>
                </a:lnTo>
                <a:lnTo>
                  <a:pt x="2044" y="19539"/>
                </a:lnTo>
                <a:lnTo>
                  <a:pt x="2020" y="18785"/>
                </a:lnTo>
                <a:lnTo>
                  <a:pt x="1971" y="18055"/>
                </a:lnTo>
                <a:lnTo>
                  <a:pt x="1825" y="16571"/>
                </a:lnTo>
                <a:lnTo>
                  <a:pt x="1752" y="15792"/>
                </a:lnTo>
                <a:lnTo>
                  <a:pt x="1703" y="15013"/>
                </a:lnTo>
                <a:lnTo>
                  <a:pt x="1679" y="13456"/>
                </a:lnTo>
                <a:lnTo>
                  <a:pt x="1655" y="12702"/>
                </a:lnTo>
                <a:lnTo>
                  <a:pt x="1679" y="11947"/>
                </a:lnTo>
                <a:lnTo>
                  <a:pt x="1703" y="11583"/>
                </a:lnTo>
                <a:lnTo>
                  <a:pt x="1752" y="11218"/>
                </a:lnTo>
                <a:lnTo>
                  <a:pt x="1825" y="10853"/>
                </a:lnTo>
                <a:lnTo>
                  <a:pt x="1922" y="10488"/>
                </a:lnTo>
                <a:lnTo>
                  <a:pt x="2044" y="10171"/>
                </a:lnTo>
                <a:lnTo>
                  <a:pt x="2166" y="9855"/>
                </a:lnTo>
                <a:lnTo>
                  <a:pt x="2287" y="9539"/>
                </a:lnTo>
                <a:lnTo>
                  <a:pt x="2360" y="9198"/>
                </a:lnTo>
                <a:lnTo>
                  <a:pt x="2385" y="8906"/>
                </a:lnTo>
                <a:lnTo>
                  <a:pt x="2385" y="8590"/>
                </a:lnTo>
                <a:lnTo>
                  <a:pt x="2385" y="8006"/>
                </a:lnTo>
                <a:lnTo>
                  <a:pt x="2458" y="7957"/>
                </a:lnTo>
                <a:lnTo>
                  <a:pt x="2482" y="7908"/>
                </a:lnTo>
                <a:lnTo>
                  <a:pt x="2506" y="7835"/>
                </a:lnTo>
                <a:lnTo>
                  <a:pt x="2506" y="7762"/>
                </a:lnTo>
                <a:lnTo>
                  <a:pt x="2506" y="7689"/>
                </a:lnTo>
                <a:lnTo>
                  <a:pt x="2458" y="7641"/>
                </a:lnTo>
                <a:lnTo>
                  <a:pt x="2385" y="7592"/>
                </a:lnTo>
                <a:lnTo>
                  <a:pt x="2312" y="7568"/>
                </a:lnTo>
                <a:lnTo>
                  <a:pt x="2214" y="7543"/>
                </a:lnTo>
                <a:lnTo>
                  <a:pt x="2141" y="7519"/>
                </a:lnTo>
                <a:lnTo>
                  <a:pt x="2093" y="7446"/>
                </a:lnTo>
                <a:lnTo>
                  <a:pt x="2044" y="7373"/>
                </a:lnTo>
                <a:lnTo>
                  <a:pt x="1947" y="7227"/>
                </a:lnTo>
                <a:lnTo>
                  <a:pt x="1898" y="7057"/>
                </a:lnTo>
                <a:lnTo>
                  <a:pt x="1874" y="6886"/>
                </a:lnTo>
                <a:lnTo>
                  <a:pt x="1874" y="6716"/>
                </a:lnTo>
                <a:lnTo>
                  <a:pt x="1898" y="6643"/>
                </a:lnTo>
                <a:lnTo>
                  <a:pt x="1971" y="6570"/>
                </a:lnTo>
                <a:lnTo>
                  <a:pt x="2093" y="6473"/>
                </a:lnTo>
                <a:lnTo>
                  <a:pt x="2117" y="6400"/>
                </a:lnTo>
                <a:lnTo>
                  <a:pt x="2117" y="6327"/>
                </a:lnTo>
                <a:lnTo>
                  <a:pt x="2093" y="6254"/>
                </a:lnTo>
                <a:lnTo>
                  <a:pt x="2020" y="6205"/>
                </a:lnTo>
                <a:lnTo>
                  <a:pt x="1947" y="6181"/>
                </a:lnTo>
                <a:lnTo>
                  <a:pt x="1849" y="6181"/>
                </a:lnTo>
                <a:lnTo>
                  <a:pt x="1801" y="6205"/>
                </a:lnTo>
                <a:lnTo>
                  <a:pt x="1728" y="6229"/>
                </a:lnTo>
                <a:lnTo>
                  <a:pt x="1630" y="6327"/>
                </a:lnTo>
                <a:lnTo>
                  <a:pt x="1557" y="6473"/>
                </a:lnTo>
                <a:lnTo>
                  <a:pt x="1484" y="6619"/>
                </a:lnTo>
                <a:lnTo>
                  <a:pt x="1460" y="6789"/>
                </a:lnTo>
                <a:lnTo>
                  <a:pt x="1460" y="6935"/>
                </a:lnTo>
                <a:lnTo>
                  <a:pt x="1460" y="7081"/>
                </a:lnTo>
                <a:lnTo>
                  <a:pt x="1533" y="7300"/>
                </a:lnTo>
                <a:lnTo>
                  <a:pt x="1630" y="7543"/>
                </a:lnTo>
                <a:lnTo>
                  <a:pt x="1606" y="7568"/>
                </a:lnTo>
                <a:lnTo>
                  <a:pt x="1533" y="7519"/>
                </a:lnTo>
                <a:lnTo>
                  <a:pt x="1411" y="7470"/>
                </a:lnTo>
                <a:lnTo>
                  <a:pt x="1363" y="7446"/>
                </a:lnTo>
                <a:lnTo>
                  <a:pt x="1290" y="7446"/>
                </a:lnTo>
                <a:lnTo>
                  <a:pt x="1265" y="7470"/>
                </a:lnTo>
                <a:lnTo>
                  <a:pt x="1241" y="7495"/>
                </a:lnTo>
                <a:lnTo>
                  <a:pt x="1241" y="7568"/>
                </a:lnTo>
                <a:lnTo>
                  <a:pt x="1290" y="7616"/>
                </a:lnTo>
                <a:lnTo>
                  <a:pt x="1363" y="7689"/>
                </a:lnTo>
                <a:lnTo>
                  <a:pt x="1460" y="7787"/>
                </a:lnTo>
                <a:lnTo>
                  <a:pt x="1436" y="7860"/>
                </a:lnTo>
                <a:lnTo>
                  <a:pt x="1314" y="7811"/>
                </a:lnTo>
                <a:lnTo>
                  <a:pt x="1192" y="7762"/>
                </a:lnTo>
                <a:lnTo>
                  <a:pt x="1071" y="7738"/>
                </a:lnTo>
                <a:lnTo>
                  <a:pt x="1022" y="7762"/>
                </a:lnTo>
                <a:lnTo>
                  <a:pt x="998" y="7811"/>
                </a:lnTo>
                <a:lnTo>
                  <a:pt x="1022" y="7835"/>
                </a:lnTo>
                <a:lnTo>
                  <a:pt x="1071" y="7908"/>
                </a:lnTo>
                <a:lnTo>
                  <a:pt x="1144" y="7981"/>
                </a:lnTo>
                <a:lnTo>
                  <a:pt x="1314" y="8103"/>
                </a:lnTo>
                <a:lnTo>
                  <a:pt x="1265" y="8249"/>
                </a:lnTo>
                <a:lnTo>
                  <a:pt x="1168" y="8225"/>
                </a:lnTo>
                <a:lnTo>
                  <a:pt x="1095" y="8200"/>
                </a:lnTo>
                <a:lnTo>
                  <a:pt x="998" y="8225"/>
                </a:lnTo>
                <a:lnTo>
                  <a:pt x="949" y="8249"/>
                </a:lnTo>
                <a:lnTo>
                  <a:pt x="949" y="8273"/>
                </a:lnTo>
                <a:lnTo>
                  <a:pt x="949" y="8322"/>
                </a:lnTo>
                <a:lnTo>
                  <a:pt x="1022" y="8371"/>
                </a:lnTo>
                <a:lnTo>
                  <a:pt x="1095" y="8419"/>
                </a:lnTo>
                <a:lnTo>
                  <a:pt x="1192" y="8444"/>
                </a:lnTo>
                <a:lnTo>
                  <a:pt x="1168" y="8468"/>
                </a:lnTo>
                <a:lnTo>
                  <a:pt x="973" y="8468"/>
                </a:lnTo>
                <a:lnTo>
                  <a:pt x="900" y="8492"/>
                </a:lnTo>
                <a:lnTo>
                  <a:pt x="852" y="8541"/>
                </a:lnTo>
                <a:lnTo>
                  <a:pt x="827" y="8565"/>
                </a:lnTo>
                <a:lnTo>
                  <a:pt x="803" y="8614"/>
                </a:lnTo>
                <a:lnTo>
                  <a:pt x="827" y="8663"/>
                </a:lnTo>
                <a:lnTo>
                  <a:pt x="852" y="8711"/>
                </a:lnTo>
                <a:lnTo>
                  <a:pt x="949" y="8760"/>
                </a:lnTo>
                <a:lnTo>
                  <a:pt x="1071" y="8784"/>
                </a:lnTo>
                <a:lnTo>
                  <a:pt x="1095" y="8784"/>
                </a:lnTo>
                <a:lnTo>
                  <a:pt x="1046" y="8979"/>
                </a:lnTo>
                <a:lnTo>
                  <a:pt x="803" y="8979"/>
                </a:lnTo>
                <a:lnTo>
                  <a:pt x="779" y="9028"/>
                </a:lnTo>
                <a:lnTo>
                  <a:pt x="779" y="9052"/>
                </a:lnTo>
                <a:lnTo>
                  <a:pt x="779" y="9101"/>
                </a:lnTo>
                <a:lnTo>
                  <a:pt x="827" y="9149"/>
                </a:lnTo>
                <a:lnTo>
                  <a:pt x="876" y="9174"/>
                </a:lnTo>
                <a:lnTo>
                  <a:pt x="973" y="9198"/>
                </a:lnTo>
                <a:lnTo>
                  <a:pt x="998" y="9222"/>
                </a:lnTo>
                <a:lnTo>
                  <a:pt x="998" y="9368"/>
                </a:lnTo>
                <a:lnTo>
                  <a:pt x="852" y="9368"/>
                </a:lnTo>
                <a:lnTo>
                  <a:pt x="803" y="9393"/>
                </a:lnTo>
                <a:lnTo>
                  <a:pt x="754" y="9417"/>
                </a:lnTo>
                <a:lnTo>
                  <a:pt x="730" y="9490"/>
                </a:lnTo>
                <a:lnTo>
                  <a:pt x="730" y="9539"/>
                </a:lnTo>
                <a:lnTo>
                  <a:pt x="730" y="9563"/>
                </a:lnTo>
                <a:lnTo>
                  <a:pt x="779" y="9612"/>
                </a:lnTo>
                <a:lnTo>
                  <a:pt x="827" y="9636"/>
                </a:lnTo>
                <a:lnTo>
                  <a:pt x="949" y="9660"/>
                </a:lnTo>
                <a:lnTo>
                  <a:pt x="949" y="9806"/>
                </a:lnTo>
                <a:lnTo>
                  <a:pt x="876" y="9806"/>
                </a:lnTo>
                <a:lnTo>
                  <a:pt x="803" y="9831"/>
                </a:lnTo>
                <a:lnTo>
                  <a:pt x="730" y="9879"/>
                </a:lnTo>
                <a:lnTo>
                  <a:pt x="681" y="9904"/>
                </a:lnTo>
                <a:lnTo>
                  <a:pt x="681" y="9952"/>
                </a:lnTo>
                <a:lnTo>
                  <a:pt x="681" y="10001"/>
                </a:lnTo>
                <a:lnTo>
                  <a:pt x="730" y="10050"/>
                </a:lnTo>
                <a:lnTo>
                  <a:pt x="827" y="10074"/>
                </a:lnTo>
                <a:lnTo>
                  <a:pt x="949" y="10074"/>
                </a:lnTo>
                <a:lnTo>
                  <a:pt x="949" y="10123"/>
                </a:lnTo>
                <a:lnTo>
                  <a:pt x="852" y="10147"/>
                </a:lnTo>
                <a:lnTo>
                  <a:pt x="803" y="10196"/>
                </a:lnTo>
                <a:lnTo>
                  <a:pt x="754" y="10244"/>
                </a:lnTo>
                <a:lnTo>
                  <a:pt x="754" y="10269"/>
                </a:lnTo>
                <a:lnTo>
                  <a:pt x="779" y="10293"/>
                </a:lnTo>
                <a:lnTo>
                  <a:pt x="876" y="10342"/>
                </a:lnTo>
                <a:lnTo>
                  <a:pt x="949" y="10342"/>
                </a:lnTo>
                <a:lnTo>
                  <a:pt x="973" y="10390"/>
                </a:lnTo>
                <a:lnTo>
                  <a:pt x="973" y="10463"/>
                </a:lnTo>
                <a:lnTo>
                  <a:pt x="925" y="10512"/>
                </a:lnTo>
                <a:lnTo>
                  <a:pt x="876" y="10585"/>
                </a:lnTo>
                <a:lnTo>
                  <a:pt x="852" y="10658"/>
                </a:lnTo>
                <a:lnTo>
                  <a:pt x="876" y="10755"/>
                </a:lnTo>
                <a:lnTo>
                  <a:pt x="925" y="10853"/>
                </a:lnTo>
                <a:lnTo>
                  <a:pt x="949" y="10999"/>
                </a:lnTo>
                <a:lnTo>
                  <a:pt x="973" y="11266"/>
                </a:lnTo>
                <a:lnTo>
                  <a:pt x="925" y="11534"/>
                </a:lnTo>
                <a:lnTo>
                  <a:pt x="876" y="11656"/>
                </a:lnTo>
                <a:lnTo>
                  <a:pt x="827" y="11753"/>
                </a:lnTo>
                <a:lnTo>
                  <a:pt x="803" y="11801"/>
                </a:lnTo>
                <a:lnTo>
                  <a:pt x="754" y="11801"/>
                </a:lnTo>
                <a:lnTo>
                  <a:pt x="657" y="11729"/>
                </a:lnTo>
                <a:lnTo>
                  <a:pt x="560" y="11656"/>
                </a:lnTo>
                <a:lnTo>
                  <a:pt x="511" y="11583"/>
                </a:lnTo>
                <a:lnTo>
                  <a:pt x="462" y="11461"/>
                </a:lnTo>
                <a:lnTo>
                  <a:pt x="462" y="11339"/>
                </a:lnTo>
                <a:lnTo>
                  <a:pt x="487" y="11096"/>
                </a:lnTo>
                <a:lnTo>
                  <a:pt x="535" y="11047"/>
                </a:lnTo>
                <a:lnTo>
                  <a:pt x="560" y="10974"/>
                </a:lnTo>
                <a:lnTo>
                  <a:pt x="584" y="10926"/>
                </a:lnTo>
                <a:lnTo>
                  <a:pt x="584" y="10828"/>
                </a:lnTo>
                <a:lnTo>
                  <a:pt x="511" y="10342"/>
                </a:lnTo>
                <a:lnTo>
                  <a:pt x="462" y="9831"/>
                </a:lnTo>
                <a:lnTo>
                  <a:pt x="462" y="9320"/>
                </a:lnTo>
                <a:lnTo>
                  <a:pt x="511" y="8809"/>
                </a:lnTo>
                <a:lnTo>
                  <a:pt x="584" y="8298"/>
                </a:lnTo>
                <a:lnTo>
                  <a:pt x="681" y="7787"/>
                </a:lnTo>
                <a:lnTo>
                  <a:pt x="803" y="7300"/>
                </a:lnTo>
                <a:lnTo>
                  <a:pt x="949" y="6813"/>
                </a:lnTo>
                <a:lnTo>
                  <a:pt x="1119" y="6400"/>
                </a:lnTo>
                <a:lnTo>
                  <a:pt x="1314" y="6010"/>
                </a:lnTo>
                <a:lnTo>
                  <a:pt x="1557" y="5621"/>
                </a:lnTo>
                <a:lnTo>
                  <a:pt x="1703" y="5451"/>
                </a:lnTo>
                <a:lnTo>
                  <a:pt x="1849" y="5280"/>
                </a:lnTo>
                <a:lnTo>
                  <a:pt x="2044" y="5134"/>
                </a:lnTo>
                <a:lnTo>
                  <a:pt x="2214" y="4988"/>
                </a:lnTo>
                <a:lnTo>
                  <a:pt x="2409" y="4891"/>
                </a:lnTo>
                <a:lnTo>
                  <a:pt x="2628" y="4794"/>
                </a:lnTo>
                <a:lnTo>
                  <a:pt x="2823" y="4745"/>
                </a:lnTo>
                <a:lnTo>
                  <a:pt x="3066" y="4696"/>
                </a:lnTo>
                <a:lnTo>
                  <a:pt x="3528" y="4623"/>
                </a:lnTo>
                <a:close/>
                <a:moveTo>
                  <a:pt x="3893" y="0"/>
                </a:moveTo>
                <a:lnTo>
                  <a:pt x="3699" y="73"/>
                </a:lnTo>
                <a:lnTo>
                  <a:pt x="3382" y="73"/>
                </a:lnTo>
                <a:lnTo>
                  <a:pt x="3212" y="122"/>
                </a:lnTo>
                <a:lnTo>
                  <a:pt x="3066" y="195"/>
                </a:lnTo>
                <a:lnTo>
                  <a:pt x="2896" y="268"/>
                </a:lnTo>
                <a:lnTo>
                  <a:pt x="2774" y="365"/>
                </a:lnTo>
                <a:lnTo>
                  <a:pt x="2628" y="487"/>
                </a:lnTo>
                <a:lnTo>
                  <a:pt x="2506" y="609"/>
                </a:lnTo>
                <a:lnTo>
                  <a:pt x="2287" y="901"/>
                </a:lnTo>
                <a:lnTo>
                  <a:pt x="2093" y="1217"/>
                </a:lnTo>
                <a:lnTo>
                  <a:pt x="1947" y="1533"/>
                </a:lnTo>
                <a:lnTo>
                  <a:pt x="1874" y="1850"/>
                </a:lnTo>
                <a:lnTo>
                  <a:pt x="1849" y="2044"/>
                </a:lnTo>
                <a:lnTo>
                  <a:pt x="1849" y="2215"/>
                </a:lnTo>
                <a:lnTo>
                  <a:pt x="1874" y="2409"/>
                </a:lnTo>
                <a:lnTo>
                  <a:pt x="1898" y="2580"/>
                </a:lnTo>
                <a:lnTo>
                  <a:pt x="1947" y="2750"/>
                </a:lnTo>
                <a:lnTo>
                  <a:pt x="2020" y="2896"/>
                </a:lnTo>
                <a:lnTo>
                  <a:pt x="2093" y="3066"/>
                </a:lnTo>
                <a:lnTo>
                  <a:pt x="2214" y="3212"/>
                </a:lnTo>
                <a:lnTo>
                  <a:pt x="2312" y="3358"/>
                </a:lnTo>
                <a:lnTo>
                  <a:pt x="2433" y="3480"/>
                </a:lnTo>
                <a:lnTo>
                  <a:pt x="2579" y="3577"/>
                </a:lnTo>
                <a:lnTo>
                  <a:pt x="2725" y="3699"/>
                </a:lnTo>
                <a:lnTo>
                  <a:pt x="2871" y="3772"/>
                </a:lnTo>
                <a:lnTo>
                  <a:pt x="3042" y="3845"/>
                </a:lnTo>
                <a:lnTo>
                  <a:pt x="3212" y="3918"/>
                </a:lnTo>
                <a:lnTo>
                  <a:pt x="3407" y="3966"/>
                </a:lnTo>
                <a:lnTo>
                  <a:pt x="3553" y="3966"/>
                </a:lnTo>
                <a:lnTo>
                  <a:pt x="3528" y="4039"/>
                </a:lnTo>
                <a:lnTo>
                  <a:pt x="3504" y="4234"/>
                </a:lnTo>
                <a:lnTo>
                  <a:pt x="3431" y="4234"/>
                </a:lnTo>
                <a:lnTo>
                  <a:pt x="3188" y="4210"/>
                </a:lnTo>
                <a:lnTo>
                  <a:pt x="2944" y="4210"/>
                </a:lnTo>
                <a:lnTo>
                  <a:pt x="2725" y="4258"/>
                </a:lnTo>
                <a:lnTo>
                  <a:pt x="2506" y="4331"/>
                </a:lnTo>
                <a:lnTo>
                  <a:pt x="2287" y="4404"/>
                </a:lnTo>
                <a:lnTo>
                  <a:pt x="2093" y="4526"/>
                </a:lnTo>
                <a:lnTo>
                  <a:pt x="1898" y="4648"/>
                </a:lnTo>
                <a:lnTo>
                  <a:pt x="1728" y="4794"/>
                </a:lnTo>
                <a:lnTo>
                  <a:pt x="1557" y="4964"/>
                </a:lnTo>
                <a:lnTo>
                  <a:pt x="1387" y="5134"/>
                </a:lnTo>
                <a:lnTo>
                  <a:pt x="1095" y="5499"/>
                </a:lnTo>
                <a:lnTo>
                  <a:pt x="852" y="5913"/>
                </a:lnTo>
                <a:lnTo>
                  <a:pt x="633" y="6327"/>
                </a:lnTo>
                <a:lnTo>
                  <a:pt x="438" y="6862"/>
                </a:lnTo>
                <a:lnTo>
                  <a:pt x="268" y="7446"/>
                </a:lnTo>
                <a:lnTo>
                  <a:pt x="122" y="8006"/>
                </a:lnTo>
                <a:lnTo>
                  <a:pt x="49" y="8614"/>
                </a:lnTo>
                <a:lnTo>
                  <a:pt x="0" y="9198"/>
                </a:lnTo>
                <a:lnTo>
                  <a:pt x="0" y="9806"/>
                </a:lnTo>
                <a:lnTo>
                  <a:pt x="49" y="10390"/>
                </a:lnTo>
                <a:lnTo>
                  <a:pt x="122" y="10974"/>
                </a:lnTo>
                <a:lnTo>
                  <a:pt x="146" y="10974"/>
                </a:lnTo>
                <a:lnTo>
                  <a:pt x="97" y="11193"/>
                </a:lnTo>
                <a:lnTo>
                  <a:pt x="73" y="11412"/>
                </a:lnTo>
                <a:lnTo>
                  <a:pt x="97" y="11631"/>
                </a:lnTo>
                <a:lnTo>
                  <a:pt x="170" y="11777"/>
                </a:lnTo>
                <a:lnTo>
                  <a:pt x="219" y="11899"/>
                </a:lnTo>
                <a:lnTo>
                  <a:pt x="316" y="11972"/>
                </a:lnTo>
                <a:lnTo>
                  <a:pt x="414" y="12069"/>
                </a:lnTo>
                <a:lnTo>
                  <a:pt x="511" y="12142"/>
                </a:lnTo>
                <a:lnTo>
                  <a:pt x="633" y="12191"/>
                </a:lnTo>
                <a:lnTo>
                  <a:pt x="754" y="12215"/>
                </a:lnTo>
                <a:lnTo>
                  <a:pt x="876" y="12215"/>
                </a:lnTo>
                <a:lnTo>
                  <a:pt x="998" y="12166"/>
                </a:lnTo>
                <a:lnTo>
                  <a:pt x="1144" y="12069"/>
                </a:lnTo>
                <a:lnTo>
                  <a:pt x="1241" y="11923"/>
                </a:lnTo>
                <a:lnTo>
                  <a:pt x="1217" y="12604"/>
                </a:lnTo>
                <a:lnTo>
                  <a:pt x="1217" y="13261"/>
                </a:lnTo>
                <a:lnTo>
                  <a:pt x="1217" y="14040"/>
                </a:lnTo>
                <a:lnTo>
                  <a:pt x="1241" y="14819"/>
                </a:lnTo>
                <a:lnTo>
                  <a:pt x="1265" y="15597"/>
                </a:lnTo>
                <a:lnTo>
                  <a:pt x="1314" y="16376"/>
                </a:lnTo>
                <a:lnTo>
                  <a:pt x="1460" y="17958"/>
                </a:lnTo>
                <a:lnTo>
                  <a:pt x="1509" y="18736"/>
                </a:lnTo>
                <a:lnTo>
                  <a:pt x="1509" y="19515"/>
                </a:lnTo>
                <a:lnTo>
                  <a:pt x="1265" y="19685"/>
                </a:lnTo>
                <a:lnTo>
                  <a:pt x="1022" y="19904"/>
                </a:lnTo>
                <a:lnTo>
                  <a:pt x="827" y="20147"/>
                </a:lnTo>
                <a:lnTo>
                  <a:pt x="730" y="20269"/>
                </a:lnTo>
                <a:lnTo>
                  <a:pt x="681" y="20415"/>
                </a:lnTo>
                <a:lnTo>
                  <a:pt x="633" y="20512"/>
                </a:lnTo>
                <a:lnTo>
                  <a:pt x="657" y="20634"/>
                </a:lnTo>
                <a:lnTo>
                  <a:pt x="706" y="20707"/>
                </a:lnTo>
                <a:lnTo>
                  <a:pt x="803" y="20756"/>
                </a:lnTo>
                <a:lnTo>
                  <a:pt x="1119" y="20829"/>
                </a:lnTo>
                <a:lnTo>
                  <a:pt x="1411" y="20829"/>
                </a:lnTo>
                <a:lnTo>
                  <a:pt x="1703" y="20804"/>
                </a:lnTo>
                <a:lnTo>
                  <a:pt x="1995" y="20731"/>
                </a:lnTo>
                <a:lnTo>
                  <a:pt x="2214" y="20634"/>
                </a:lnTo>
                <a:lnTo>
                  <a:pt x="2458" y="20512"/>
                </a:lnTo>
                <a:lnTo>
                  <a:pt x="2555" y="20439"/>
                </a:lnTo>
                <a:lnTo>
                  <a:pt x="2652" y="20366"/>
                </a:lnTo>
                <a:lnTo>
                  <a:pt x="2750" y="20269"/>
                </a:lnTo>
                <a:lnTo>
                  <a:pt x="2798" y="20172"/>
                </a:lnTo>
                <a:lnTo>
                  <a:pt x="2847" y="20123"/>
                </a:lnTo>
                <a:lnTo>
                  <a:pt x="2871" y="20074"/>
                </a:lnTo>
                <a:lnTo>
                  <a:pt x="2969" y="19783"/>
                </a:lnTo>
                <a:lnTo>
                  <a:pt x="3042" y="19466"/>
                </a:lnTo>
                <a:lnTo>
                  <a:pt x="3090" y="19150"/>
                </a:lnTo>
                <a:lnTo>
                  <a:pt x="3139" y="18809"/>
                </a:lnTo>
                <a:lnTo>
                  <a:pt x="3188" y="18152"/>
                </a:lnTo>
                <a:lnTo>
                  <a:pt x="3236" y="17520"/>
                </a:lnTo>
                <a:lnTo>
                  <a:pt x="3285" y="16425"/>
                </a:lnTo>
                <a:lnTo>
                  <a:pt x="3334" y="15330"/>
                </a:lnTo>
                <a:lnTo>
                  <a:pt x="3407" y="14502"/>
                </a:lnTo>
                <a:lnTo>
                  <a:pt x="3480" y="13651"/>
                </a:lnTo>
                <a:lnTo>
                  <a:pt x="3528" y="13164"/>
                </a:lnTo>
                <a:lnTo>
                  <a:pt x="3601" y="12872"/>
                </a:lnTo>
                <a:lnTo>
                  <a:pt x="3650" y="12750"/>
                </a:lnTo>
                <a:lnTo>
                  <a:pt x="3699" y="12629"/>
                </a:lnTo>
                <a:lnTo>
                  <a:pt x="3747" y="12750"/>
                </a:lnTo>
                <a:lnTo>
                  <a:pt x="3796" y="12872"/>
                </a:lnTo>
                <a:lnTo>
                  <a:pt x="3845" y="13164"/>
                </a:lnTo>
                <a:lnTo>
                  <a:pt x="3918" y="13651"/>
                </a:lnTo>
                <a:lnTo>
                  <a:pt x="3991" y="14502"/>
                </a:lnTo>
                <a:lnTo>
                  <a:pt x="4064" y="15330"/>
                </a:lnTo>
                <a:lnTo>
                  <a:pt x="4112" y="16425"/>
                </a:lnTo>
                <a:lnTo>
                  <a:pt x="4161" y="17520"/>
                </a:lnTo>
                <a:lnTo>
                  <a:pt x="4210" y="18152"/>
                </a:lnTo>
                <a:lnTo>
                  <a:pt x="4258" y="18809"/>
                </a:lnTo>
                <a:lnTo>
                  <a:pt x="4307" y="19150"/>
                </a:lnTo>
                <a:lnTo>
                  <a:pt x="4356" y="19466"/>
                </a:lnTo>
                <a:lnTo>
                  <a:pt x="4429" y="19783"/>
                </a:lnTo>
                <a:lnTo>
                  <a:pt x="4526" y="20074"/>
                </a:lnTo>
                <a:lnTo>
                  <a:pt x="4550" y="20123"/>
                </a:lnTo>
                <a:lnTo>
                  <a:pt x="4599" y="20172"/>
                </a:lnTo>
                <a:lnTo>
                  <a:pt x="4648" y="20269"/>
                </a:lnTo>
                <a:lnTo>
                  <a:pt x="4745" y="20366"/>
                </a:lnTo>
                <a:lnTo>
                  <a:pt x="4842" y="20439"/>
                </a:lnTo>
                <a:lnTo>
                  <a:pt x="4940" y="20512"/>
                </a:lnTo>
                <a:lnTo>
                  <a:pt x="5183" y="20634"/>
                </a:lnTo>
                <a:lnTo>
                  <a:pt x="5402" y="20731"/>
                </a:lnTo>
                <a:lnTo>
                  <a:pt x="5694" y="20804"/>
                </a:lnTo>
                <a:lnTo>
                  <a:pt x="5986" y="20829"/>
                </a:lnTo>
                <a:lnTo>
                  <a:pt x="6278" y="20829"/>
                </a:lnTo>
                <a:lnTo>
                  <a:pt x="6594" y="20756"/>
                </a:lnTo>
                <a:lnTo>
                  <a:pt x="6691" y="20707"/>
                </a:lnTo>
                <a:lnTo>
                  <a:pt x="6740" y="20634"/>
                </a:lnTo>
                <a:lnTo>
                  <a:pt x="6740" y="20512"/>
                </a:lnTo>
                <a:lnTo>
                  <a:pt x="6716" y="20415"/>
                </a:lnTo>
                <a:lnTo>
                  <a:pt x="6667" y="20269"/>
                </a:lnTo>
                <a:lnTo>
                  <a:pt x="6570" y="20147"/>
                </a:lnTo>
                <a:lnTo>
                  <a:pt x="6375" y="19904"/>
                </a:lnTo>
                <a:lnTo>
                  <a:pt x="6132" y="19685"/>
                </a:lnTo>
                <a:lnTo>
                  <a:pt x="5864" y="19515"/>
                </a:lnTo>
                <a:lnTo>
                  <a:pt x="5889" y="18736"/>
                </a:lnTo>
                <a:lnTo>
                  <a:pt x="5937" y="17958"/>
                </a:lnTo>
                <a:lnTo>
                  <a:pt x="6059" y="16376"/>
                </a:lnTo>
                <a:lnTo>
                  <a:pt x="6132" y="15597"/>
                </a:lnTo>
                <a:lnTo>
                  <a:pt x="6156" y="14819"/>
                </a:lnTo>
                <a:lnTo>
                  <a:pt x="6180" y="14040"/>
                </a:lnTo>
                <a:lnTo>
                  <a:pt x="6180" y="13261"/>
                </a:lnTo>
                <a:lnTo>
                  <a:pt x="6180" y="12604"/>
                </a:lnTo>
                <a:lnTo>
                  <a:pt x="6156" y="11923"/>
                </a:lnTo>
                <a:lnTo>
                  <a:pt x="6253" y="12069"/>
                </a:lnTo>
                <a:lnTo>
                  <a:pt x="6399" y="12166"/>
                </a:lnTo>
                <a:lnTo>
                  <a:pt x="6521" y="12215"/>
                </a:lnTo>
                <a:lnTo>
                  <a:pt x="6643" y="12215"/>
                </a:lnTo>
                <a:lnTo>
                  <a:pt x="6764" y="12191"/>
                </a:lnTo>
                <a:lnTo>
                  <a:pt x="6886" y="12142"/>
                </a:lnTo>
                <a:lnTo>
                  <a:pt x="6983" y="12069"/>
                </a:lnTo>
                <a:lnTo>
                  <a:pt x="7081" y="11972"/>
                </a:lnTo>
                <a:lnTo>
                  <a:pt x="7178" y="11899"/>
                </a:lnTo>
                <a:lnTo>
                  <a:pt x="7227" y="11777"/>
                </a:lnTo>
                <a:lnTo>
                  <a:pt x="7300" y="11631"/>
                </a:lnTo>
                <a:lnTo>
                  <a:pt x="7324" y="11412"/>
                </a:lnTo>
                <a:lnTo>
                  <a:pt x="7300" y="11193"/>
                </a:lnTo>
                <a:lnTo>
                  <a:pt x="7251" y="10974"/>
                </a:lnTo>
                <a:lnTo>
                  <a:pt x="7275" y="10974"/>
                </a:lnTo>
                <a:lnTo>
                  <a:pt x="7348" y="10390"/>
                </a:lnTo>
                <a:lnTo>
                  <a:pt x="7397" y="9806"/>
                </a:lnTo>
                <a:lnTo>
                  <a:pt x="7397" y="9198"/>
                </a:lnTo>
                <a:lnTo>
                  <a:pt x="7348" y="8614"/>
                </a:lnTo>
                <a:lnTo>
                  <a:pt x="7251" y="8006"/>
                </a:lnTo>
                <a:lnTo>
                  <a:pt x="7129" y="7446"/>
                </a:lnTo>
                <a:lnTo>
                  <a:pt x="6959" y="6862"/>
                </a:lnTo>
                <a:lnTo>
                  <a:pt x="6764" y="6327"/>
                </a:lnTo>
                <a:lnTo>
                  <a:pt x="6545" y="5913"/>
                </a:lnTo>
                <a:lnTo>
                  <a:pt x="6302" y="5499"/>
                </a:lnTo>
                <a:lnTo>
                  <a:pt x="6010" y="5134"/>
                </a:lnTo>
                <a:lnTo>
                  <a:pt x="5840" y="4964"/>
                </a:lnTo>
                <a:lnTo>
                  <a:pt x="5670" y="4794"/>
                </a:lnTo>
                <a:lnTo>
                  <a:pt x="5499" y="4648"/>
                </a:lnTo>
                <a:lnTo>
                  <a:pt x="5305" y="4526"/>
                </a:lnTo>
                <a:lnTo>
                  <a:pt x="5110" y="4404"/>
                </a:lnTo>
                <a:lnTo>
                  <a:pt x="4891" y="4331"/>
                </a:lnTo>
                <a:lnTo>
                  <a:pt x="4672" y="4258"/>
                </a:lnTo>
                <a:lnTo>
                  <a:pt x="4453" y="4210"/>
                </a:lnTo>
                <a:lnTo>
                  <a:pt x="4210" y="4210"/>
                </a:lnTo>
                <a:lnTo>
                  <a:pt x="3966" y="4234"/>
                </a:lnTo>
                <a:lnTo>
                  <a:pt x="3966" y="4210"/>
                </a:lnTo>
                <a:lnTo>
                  <a:pt x="3966" y="4185"/>
                </a:lnTo>
                <a:lnTo>
                  <a:pt x="3966" y="4137"/>
                </a:lnTo>
                <a:lnTo>
                  <a:pt x="3942" y="4039"/>
                </a:lnTo>
                <a:lnTo>
                  <a:pt x="3918" y="3966"/>
                </a:lnTo>
                <a:lnTo>
                  <a:pt x="4064" y="3942"/>
                </a:lnTo>
                <a:lnTo>
                  <a:pt x="4210" y="3893"/>
                </a:lnTo>
                <a:lnTo>
                  <a:pt x="4356" y="3845"/>
                </a:lnTo>
                <a:lnTo>
                  <a:pt x="4477" y="3772"/>
                </a:lnTo>
                <a:lnTo>
                  <a:pt x="4721" y="3602"/>
                </a:lnTo>
                <a:lnTo>
                  <a:pt x="4940" y="3383"/>
                </a:lnTo>
                <a:lnTo>
                  <a:pt x="5110" y="3115"/>
                </a:lnTo>
                <a:lnTo>
                  <a:pt x="5232" y="2847"/>
                </a:lnTo>
                <a:lnTo>
                  <a:pt x="5353" y="2531"/>
                </a:lnTo>
                <a:lnTo>
                  <a:pt x="5402" y="2215"/>
                </a:lnTo>
                <a:lnTo>
                  <a:pt x="5426" y="2069"/>
                </a:lnTo>
                <a:lnTo>
                  <a:pt x="5402" y="1898"/>
                </a:lnTo>
                <a:lnTo>
                  <a:pt x="5378" y="1704"/>
                </a:lnTo>
                <a:lnTo>
                  <a:pt x="5329" y="1485"/>
                </a:lnTo>
                <a:lnTo>
                  <a:pt x="5280" y="1290"/>
                </a:lnTo>
                <a:lnTo>
                  <a:pt x="5183" y="1095"/>
                </a:lnTo>
                <a:lnTo>
                  <a:pt x="5086" y="876"/>
                </a:lnTo>
                <a:lnTo>
                  <a:pt x="4988" y="682"/>
                </a:lnTo>
                <a:lnTo>
                  <a:pt x="4867" y="511"/>
                </a:lnTo>
                <a:lnTo>
                  <a:pt x="4721" y="365"/>
                </a:lnTo>
                <a:lnTo>
                  <a:pt x="4575" y="219"/>
                </a:lnTo>
                <a:lnTo>
                  <a:pt x="4429" y="122"/>
                </a:lnTo>
                <a:lnTo>
                  <a:pt x="4258" y="49"/>
                </a:lnTo>
                <a:lnTo>
                  <a:pt x="40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1"/>
          <p:cNvSpPr/>
          <p:nvPr/>
        </p:nvSpPr>
        <p:spPr>
          <a:xfrm>
            <a:off x="3742942" y="2189529"/>
            <a:ext cx="116771" cy="276519"/>
          </a:xfrm>
          <a:custGeom>
            <a:avLst/>
            <a:gdLst/>
            <a:ahLst/>
            <a:cxnLst/>
            <a:rect l="l" t="t" r="r" b="b"/>
            <a:pathLst>
              <a:path w="6741" h="15963" extrusionOk="0">
                <a:moveTo>
                  <a:pt x="3431" y="439"/>
                </a:moveTo>
                <a:lnTo>
                  <a:pt x="3577" y="488"/>
                </a:lnTo>
                <a:lnTo>
                  <a:pt x="3748" y="536"/>
                </a:lnTo>
                <a:lnTo>
                  <a:pt x="3699" y="609"/>
                </a:lnTo>
                <a:lnTo>
                  <a:pt x="3699" y="682"/>
                </a:lnTo>
                <a:lnTo>
                  <a:pt x="3723" y="731"/>
                </a:lnTo>
                <a:lnTo>
                  <a:pt x="3748" y="755"/>
                </a:lnTo>
                <a:lnTo>
                  <a:pt x="3845" y="780"/>
                </a:lnTo>
                <a:lnTo>
                  <a:pt x="3918" y="780"/>
                </a:lnTo>
                <a:lnTo>
                  <a:pt x="3991" y="755"/>
                </a:lnTo>
                <a:lnTo>
                  <a:pt x="4088" y="731"/>
                </a:lnTo>
                <a:lnTo>
                  <a:pt x="4161" y="780"/>
                </a:lnTo>
                <a:lnTo>
                  <a:pt x="4088" y="828"/>
                </a:lnTo>
                <a:lnTo>
                  <a:pt x="4040" y="853"/>
                </a:lnTo>
                <a:lnTo>
                  <a:pt x="4015" y="926"/>
                </a:lnTo>
                <a:lnTo>
                  <a:pt x="3991" y="974"/>
                </a:lnTo>
                <a:lnTo>
                  <a:pt x="3967" y="1047"/>
                </a:lnTo>
                <a:lnTo>
                  <a:pt x="3991" y="1072"/>
                </a:lnTo>
                <a:lnTo>
                  <a:pt x="4015" y="1096"/>
                </a:lnTo>
                <a:lnTo>
                  <a:pt x="4137" y="1096"/>
                </a:lnTo>
                <a:lnTo>
                  <a:pt x="4259" y="1072"/>
                </a:lnTo>
                <a:lnTo>
                  <a:pt x="4429" y="999"/>
                </a:lnTo>
                <a:lnTo>
                  <a:pt x="4502" y="1096"/>
                </a:lnTo>
                <a:lnTo>
                  <a:pt x="4332" y="1193"/>
                </a:lnTo>
                <a:lnTo>
                  <a:pt x="4186" y="1291"/>
                </a:lnTo>
                <a:lnTo>
                  <a:pt x="4137" y="1339"/>
                </a:lnTo>
                <a:lnTo>
                  <a:pt x="4113" y="1388"/>
                </a:lnTo>
                <a:lnTo>
                  <a:pt x="4113" y="1412"/>
                </a:lnTo>
                <a:lnTo>
                  <a:pt x="4113" y="1436"/>
                </a:lnTo>
                <a:lnTo>
                  <a:pt x="4210" y="1485"/>
                </a:lnTo>
                <a:lnTo>
                  <a:pt x="4307" y="1485"/>
                </a:lnTo>
                <a:lnTo>
                  <a:pt x="4405" y="1461"/>
                </a:lnTo>
                <a:lnTo>
                  <a:pt x="4551" y="1436"/>
                </a:lnTo>
                <a:lnTo>
                  <a:pt x="4672" y="1364"/>
                </a:lnTo>
                <a:lnTo>
                  <a:pt x="4745" y="1509"/>
                </a:lnTo>
                <a:lnTo>
                  <a:pt x="4429" y="1582"/>
                </a:lnTo>
                <a:lnTo>
                  <a:pt x="4332" y="1631"/>
                </a:lnTo>
                <a:lnTo>
                  <a:pt x="4210" y="1680"/>
                </a:lnTo>
                <a:lnTo>
                  <a:pt x="4113" y="1753"/>
                </a:lnTo>
                <a:lnTo>
                  <a:pt x="4040" y="1826"/>
                </a:lnTo>
                <a:lnTo>
                  <a:pt x="4040" y="1874"/>
                </a:lnTo>
                <a:lnTo>
                  <a:pt x="4064" y="1899"/>
                </a:lnTo>
                <a:lnTo>
                  <a:pt x="4283" y="1899"/>
                </a:lnTo>
                <a:lnTo>
                  <a:pt x="4502" y="1850"/>
                </a:lnTo>
                <a:lnTo>
                  <a:pt x="4818" y="1801"/>
                </a:lnTo>
                <a:lnTo>
                  <a:pt x="4818" y="1947"/>
                </a:lnTo>
                <a:lnTo>
                  <a:pt x="4794" y="2093"/>
                </a:lnTo>
                <a:lnTo>
                  <a:pt x="4794" y="2118"/>
                </a:lnTo>
                <a:lnTo>
                  <a:pt x="4770" y="2118"/>
                </a:lnTo>
                <a:lnTo>
                  <a:pt x="4502" y="2166"/>
                </a:lnTo>
                <a:lnTo>
                  <a:pt x="4234" y="2264"/>
                </a:lnTo>
                <a:lnTo>
                  <a:pt x="4015" y="2312"/>
                </a:lnTo>
                <a:lnTo>
                  <a:pt x="3894" y="2361"/>
                </a:lnTo>
                <a:lnTo>
                  <a:pt x="3796" y="2410"/>
                </a:lnTo>
                <a:lnTo>
                  <a:pt x="3796" y="2434"/>
                </a:lnTo>
                <a:lnTo>
                  <a:pt x="3796" y="2483"/>
                </a:lnTo>
                <a:lnTo>
                  <a:pt x="3821" y="2531"/>
                </a:lnTo>
                <a:lnTo>
                  <a:pt x="3894" y="2580"/>
                </a:lnTo>
                <a:lnTo>
                  <a:pt x="3991" y="2604"/>
                </a:lnTo>
                <a:lnTo>
                  <a:pt x="4210" y="2604"/>
                </a:lnTo>
                <a:lnTo>
                  <a:pt x="4453" y="2580"/>
                </a:lnTo>
                <a:lnTo>
                  <a:pt x="4672" y="2507"/>
                </a:lnTo>
                <a:lnTo>
                  <a:pt x="4672" y="2507"/>
                </a:lnTo>
                <a:lnTo>
                  <a:pt x="4526" y="2750"/>
                </a:lnTo>
                <a:lnTo>
                  <a:pt x="4283" y="2750"/>
                </a:lnTo>
                <a:lnTo>
                  <a:pt x="4064" y="2775"/>
                </a:lnTo>
                <a:lnTo>
                  <a:pt x="3845" y="2823"/>
                </a:lnTo>
                <a:lnTo>
                  <a:pt x="3723" y="2848"/>
                </a:lnTo>
                <a:lnTo>
                  <a:pt x="3626" y="2896"/>
                </a:lnTo>
                <a:lnTo>
                  <a:pt x="3626" y="2921"/>
                </a:lnTo>
                <a:lnTo>
                  <a:pt x="3602" y="2969"/>
                </a:lnTo>
                <a:lnTo>
                  <a:pt x="3626" y="2994"/>
                </a:lnTo>
                <a:lnTo>
                  <a:pt x="3650" y="2994"/>
                </a:lnTo>
                <a:lnTo>
                  <a:pt x="3918" y="3091"/>
                </a:lnTo>
                <a:lnTo>
                  <a:pt x="4064" y="3115"/>
                </a:lnTo>
                <a:lnTo>
                  <a:pt x="4234" y="3115"/>
                </a:lnTo>
                <a:lnTo>
                  <a:pt x="4040" y="3286"/>
                </a:lnTo>
                <a:lnTo>
                  <a:pt x="3869" y="3213"/>
                </a:lnTo>
                <a:lnTo>
                  <a:pt x="3675" y="3188"/>
                </a:lnTo>
                <a:lnTo>
                  <a:pt x="3504" y="3213"/>
                </a:lnTo>
                <a:lnTo>
                  <a:pt x="3407" y="3237"/>
                </a:lnTo>
                <a:lnTo>
                  <a:pt x="3358" y="3286"/>
                </a:lnTo>
                <a:lnTo>
                  <a:pt x="3334" y="3310"/>
                </a:lnTo>
                <a:lnTo>
                  <a:pt x="3334" y="3334"/>
                </a:lnTo>
                <a:lnTo>
                  <a:pt x="3358" y="3407"/>
                </a:lnTo>
                <a:lnTo>
                  <a:pt x="3480" y="3456"/>
                </a:lnTo>
                <a:lnTo>
                  <a:pt x="3602" y="3480"/>
                </a:lnTo>
                <a:lnTo>
                  <a:pt x="3383" y="3480"/>
                </a:lnTo>
                <a:lnTo>
                  <a:pt x="3139" y="3456"/>
                </a:lnTo>
                <a:lnTo>
                  <a:pt x="2920" y="3383"/>
                </a:lnTo>
                <a:lnTo>
                  <a:pt x="2701" y="3261"/>
                </a:lnTo>
                <a:lnTo>
                  <a:pt x="2507" y="3115"/>
                </a:lnTo>
                <a:lnTo>
                  <a:pt x="2337" y="2945"/>
                </a:lnTo>
                <a:lnTo>
                  <a:pt x="2191" y="2750"/>
                </a:lnTo>
                <a:lnTo>
                  <a:pt x="2093" y="2531"/>
                </a:lnTo>
                <a:lnTo>
                  <a:pt x="2020" y="2288"/>
                </a:lnTo>
                <a:lnTo>
                  <a:pt x="1996" y="2069"/>
                </a:lnTo>
                <a:lnTo>
                  <a:pt x="1972" y="1826"/>
                </a:lnTo>
                <a:lnTo>
                  <a:pt x="2020" y="1582"/>
                </a:lnTo>
                <a:lnTo>
                  <a:pt x="2069" y="1364"/>
                </a:lnTo>
                <a:lnTo>
                  <a:pt x="2191" y="1169"/>
                </a:lnTo>
                <a:lnTo>
                  <a:pt x="2312" y="974"/>
                </a:lnTo>
                <a:lnTo>
                  <a:pt x="2483" y="828"/>
                </a:lnTo>
                <a:lnTo>
                  <a:pt x="2653" y="731"/>
                </a:lnTo>
                <a:lnTo>
                  <a:pt x="2799" y="658"/>
                </a:lnTo>
                <a:lnTo>
                  <a:pt x="2896" y="682"/>
                </a:lnTo>
                <a:lnTo>
                  <a:pt x="2969" y="682"/>
                </a:lnTo>
                <a:lnTo>
                  <a:pt x="3042" y="658"/>
                </a:lnTo>
                <a:lnTo>
                  <a:pt x="3115" y="561"/>
                </a:lnTo>
                <a:lnTo>
                  <a:pt x="3261" y="512"/>
                </a:lnTo>
                <a:lnTo>
                  <a:pt x="3431" y="439"/>
                </a:lnTo>
                <a:close/>
                <a:moveTo>
                  <a:pt x="3869" y="4454"/>
                </a:moveTo>
                <a:lnTo>
                  <a:pt x="4137" y="4478"/>
                </a:lnTo>
                <a:lnTo>
                  <a:pt x="4040" y="4575"/>
                </a:lnTo>
                <a:lnTo>
                  <a:pt x="4015" y="4624"/>
                </a:lnTo>
                <a:lnTo>
                  <a:pt x="4015" y="4673"/>
                </a:lnTo>
                <a:lnTo>
                  <a:pt x="4064" y="4721"/>
                </a:lnTo>
                <a:lnTo>
                  <a:pt x="4113" y="4770"/>
                </a:lnTo>
                <a:lnTo>
                  <a:pt x="4186" y="4770"/>
                </a:lnTo>
                <a:lnTo>
                  <a:pt x="4429" y="4697"/>
                </a:lnTo>
                <a:lnTo>
                  <a:pt x="4672" y="4624"/>
                </a:lnTo>
                <a:lnTo>
                  <a:pt x="4745" y="4600"/>
                </a:lnTo>
                <a:lnTo>
                  <a:pt x="4867" y="4648"/>
                </a:lnTo>
                <a:lnTo>
                  <a:pt x="4745" y="4673"/>
                </a:lnTo>
                <a:lnTo>
                  <a:pt x="4648" y="4721"/>
                </a:lnTo>
                <a:lnTo>
                  <a:pt x="4526" y="4770"/>
                </a:lnTo>
                <a:lnTo>
                  <a:pt x="4478" y="4867"/>
                </a:lnTo>
                <a:lnTo>
                  <a:pt x="4453" y="4940"/>
                </a:lnTo>
                <a:lnTo>
                  <a:pt x="4478" y="4965"/>
                </a:lnTo>
                <a:lnTo>
                  <a:pt x="4502" y="4965"/>
                </a:lnTo>
                <a:lnTo>
                  <a:pt x="4624" y="4989"/>
                </a:lnTo>
                <a:lnTo>
                  <a:pt x="4770" y="4965"/>
                </a:lnTo>
                <a:lnTo>
                  <a:pt x="5013" y="4940"/>
                </a:lnTo>
                <a:lnTo>
                  <a:pt x="5183" y="4940"/>
                </a:lnTo>
                <a:lnTo>
                  <a:pt x="5329" y="4916"/>
                </a:lnTo>
                <a:lnTo>
                  <a:pt x="5378" y="4965"/>
                </a:lnTo>
                <a:lnTo>
                  <a:pt x="5232" y="4989"/>
                </a:lnTo>
                <a:lnTo>
                  <a:pt x="5110" y="5038"/>
                </a:lnTo>
                <a:lnTo>
                  <a:pt x="5013" y="5111"/>
                </a:lnTo>
                <a:lnTo>
                  <a:pt x="4964" y="5232"/>
                </a:lnTo>
                <a:lnTo>
                  <a:pt x="4964" y="5281"/>
                </a:lnTo>
                <a:lnTo>
                  <a:pt x="4989" y="5305"/>
                </a:lnTo>
                <a:lnTo>
                  <a:pt x="5086" y="5354"/>
                </a:lnTo>
                <a:lnTo>
                  <a:pt x="5159" y="5354"/>
                </a:lnTo>
                <a:lnTo>
                  <a:pt x="5354" y="5330"/>
                </a:lnTo>
                <a:lnTo>
                  <a:pt x="5694" y="5330"/>
                </a:lnTo>
                <a:lnTo>
                  <a:pt x="5792" y="5476"/>
                </a:lnTo>
                <a:lnTo>
                  <a:pt x="5621" y="5524"/>
                </a:lnTo>
                <a:lnTo>
                  <a:pt x="5475" y="5597"/>
                </a:lnTo>
                <a:lnTo>
                  <a:pt x="5451" y="5622"/>
                </a:lnTo>
                <a:lnTo>
                  <a:pt x="5475" y="5646"/>
                </a:lnTo>
                <a:lnTo>
                  <a:pt x="5548" y="5695"/>
                </a:lnTo>
                <a:lnTo>
                  <a:pt x="5646" y="5719"/>
                </a:lnTo>
                <a:lnTo>
                  <a:pt x="5816" y="5743"/>
                </a:lnTo>
                <a:lnTo>
                  <a:pt x="5938" y="5743"/>
                </a:lnTo>
                <a:lnTo>
                  <a:pt x="6011" y="5914"/>
                </a:lnTo>
                <a:lnTo>
                  <a:pt x="5840" y="5962"/>
                </a:lnTo>
                <a:lnTo>
                  <a:pt x="5767" y="5987"/>
                </a:lnTo>
                <a:lnTo>
                  <a:pt x="5719" y="6035"/>
                </a:lnTo>
                <a:lnTo>
                  <a:pt x="5694" y="6084"/>
                </a:lnTo>
                <a:lnTo>
                  <a:pt x="5719" y="6108"/>
                </a:lnTo>
                <a:lnTo>
                  <a:pt x="5913" y="6157"/>
                </a:lnTo>
                <a:lnTo>
                  <a:pt x="6108" y="6181"/>
                </a:lnTo>
                <a:lnTo>
                  <a:pt x="6157" y="6400"/>
                </a:lnTo>
                <a:lnTo>
                  <a:pt x="6084" y="6400"/>
                </a:lnTo>
                <a:lnTo>
                  <a:pt x="5938" y="6425"/>
                </a:lnTo>
                <a:lnTo>
                  <a:pt x="5889" y="6473"/>
                </a:lnTo>
                <a:lnTo>
                  <a:pt x="5816" y="6522"/>
                </a:lnTo>
                <a:lnTo>
                  <a:pt x="5816" y="6546"/>
                </a:lnTo>
                <a:lnTo>
                  <a:pt x="5816" y="6595"/>
                </a:lnTo>
                <a:lnTo>
                  <a:pt x="5840" y="6644"/>
                </a:lnTo>
                <a:lnTo>
                  <a:pt x="5889" y="6692"/>
                </a:lnTo>
                <a:lnTo>
                  <a:pt x="5962" y="6717"/>
                </a:lnTo>
                <a:lnTo>
                  <a:pt x="6084" y="6717"/>
                </a:lnTo>
                <a:lnTo>
                  <a:pt x="6230" y="6692"/>
                </a:lnTo>
                <a:lnTo>
                  <a:pt x="6278" y="6887"/>
                </a:lnTo>
                <a:lnTo>
                  <a:pt x="6059" y="6887"/>
                </a:lnTo>
                <a:lnTo>
                  <a:pt x="6035" y="6911"/>
                </a:lnTo>
                <a:lnTo>
                  <a:pt x="6011" y="6936"/>
                </a:lnTo>
                <a:lnTo>
                  <a:pt x="6011" y="6984"/>
                </a:lnTo>
                <a:lnTo>
                  <a:pt x="6035" y="7033"/>
                </a:lnTo>
                <a:lnTo>
                  <a:pt x="6084" y="7082"/>
                </a:lnTo>
                <a:lnTo>
                  <a:pt x="6157" y="7106"/>
                </a:lnTo>
                <a:lnTo>
                  <a:pt x="6303" y="7130"/>
                </a:lnTo>
                <a:lnTo>
                  <a:pt x="6327" y="7301"/>
                </a:lnTo>
                <a:lnTo>
                  <a:pt x="6157" y="7301"/>
                </a:lnTo>
                <a:lnTo>
                  <a:pt x="6084" y="7325"/>
                </a:lnTo>
                <a:lnTo>
                  <a:pt x="6035" y="7374"/>
                </a:lnTo>
                <a:lnTo>
                  <a:pt x="6011" y="7447"/>
                </a:lnTo>
                <a:lnTo>
                  <a:pt x="6011" y="7471"/>
                </a:lnTo>
                <a:lnTo>
                  <a:pt x="6035" y="7520"/>
                </a:lnTo>
                <a:lnTo>
                  <a:pt x="6084" y="7544"/>
                </a:lnTo>
                <a:lnTo>
                  <a:pt x="6132" y="7568"/>
                </a:lnTo>
                <a:lnTo>
                  <a:pt x="6254" y="7593"/>
                </a:lnTo>
                <a:lnTo>
                  <a:pt x="6351" y="7617"/>
                </a:lnTo>
                <a:lnTo>
                  <a:pt x="6351" y="7739"/>
                </a:lnTo>
                <a:lnTo>
                  <a:pt x="6157" y="7739"/>
                </a:lnTo>
                <a:lnTo>
                  <a:pt x="6132" y="7763"/>
                </a:lnTo>
                <a:lnTo>
                  <a:pt x="6084" y="7787"/>
                </a:lnTo>
                <a:lnTo>
                  <a:pt x="6059" y="7860"/>
                </a:lnTo>
                <a:lnTo>
                  <a:pt x="6059" y="7885"/>
                </a:lnTo>
                <a:lnTo>
                  <a:pt x="6059" y="7909"/>
                </a:lnTo>
                <a:lnTo>
                  <a:pt x="6132" y="7982"/>
                </a:lnTo>
                <a:lnTo>
                  <a:pt x="6230" y="8006"/>
                </a:lnTo>
                <a:lnTo>
                  <a:pt x="6327" y="8031"/>
                </a:lnTo>
                <a:lnTo>
                  <a:pt x="6327" y="8177"/>
                </a:lnTo>
                <a:lnTo>
                  <a:pt x="6205" y="8201"/>
                </a:lnTo>
                <a:lnTo>
                  <a:pt x="6157" y="8225"/>
                </a:lnTo>
                <a:lnTo>
                  <a:pt x="6108" y="8250"/>
                </a:lnTo>
                <a:lnTo>
                  <a:pt x="6084" y="8298"/>
                </a:lnTo>
                <a:lnTo>
                  <a:pt x="6084" y="8323"/>
                </a:lnTo>
                <a:lnTo>
                  <a:pt x="6084" y="8371"/>
                </a:lnTo>
                <a:lnTo>
                  <a:pt x="6108" y="8420"/>
                </a:lnTo>
                <a:lnTo>
                  <a:pt x="6205" y="8469"/>
                </a:lnTo>
                <a:lnTo>
                  <a:pt x="6303" y="8469"/>
                </a:lnTo>
                <a:lnTo>
                  <a:pt x="6278" y="8590"/>
                </a:lnTo>
                <a:lnTo>
                  <a:pt x="6205" y="8639"/>
                </a:lnTo>
                <a:lnTo>
                  <a:pt x="6181" y="8712"/>
                </a:lnTo>
                <a:lnTo>
                  <a:pt x="6181" y="8809"/>
                </a:lnTo>
                <a:lnTo>
                  <a:pt x="6205" y="8834"/>
                </a:lnTo>
                <a:lnTo>
                  <a:pt x="6254" y="8882"/>
                </a:lnTo>
                <a:lnTo>
                  <a:pt x="6327" y="8907"/>
                </a:lnTo>
                <a:lnTo>
                  <a:pt x="6327" y="8931"/>
                </a:lnTo>
                <a:lnTo>
                  <a:pt x="6327" y="8980"/>
                </a:lnTo>
                <a:lnTo>
                  <a:pt x="6303" y="9028"/>
                </a:lnTo>
                <a:lnTo>
                  <a:pt x="6254" y="9101"/>
                </a:lnTo>
                <a:lnTo>
                  <a:pt x="6157" y="9199"/>
                </a:lnTo>
                <a:lnTo>
                  <a:pt x="6084" y="9223"/>
                </a:lnTo>
                <a:lnTo>
                  <a:pt x="6011" y="9199"/>
                </a:lnTo>
                <a:lnTo>
                  <a:pt x="5962" y="9174"/>
                </a:lnTo>
                <a:lnTo>
                  <a:pt x="5913" y="9126"/>
                </a:lnTo>
                <a:lnTo>
                  <a:pt x="5865" y="9053"/>
                </a:lnTo>
                <a:lnTo>
                  <a:pt x="5865" y="9004"/>
                </a:lnTo>
                <a:lnTo>
                  <a:pt x="5865" y="8858"/>
                </a:lnTo>
                <a:lnTo>
                  <a:pt x="5865" y="8834"/>
                </a:lnTo>
                <a:lnTo>
                  <a:pt x="5913" y="8542"/>
                </a:lnTo>
                <a:lnTo>
                  <a:pt x="5938" y="8201"/>
                </a:lnTo>
                <a:lnTo>
                  <a:pt x="5913" y="7812"/>
                </a:lnTo>
                <a:lnTo>
                  <a:pt x="5865" y="7398"/>
                </a:lnTo>
                <a:lnTo>
                  <a:pt x="5792" y="7009"/>
                </a:lnTo>
                <a:lnTo>
                  <a:pt x="5719" y="6838"/>
                </a:lnTo>
                <a:lnTo>
                  <a:pt x="5646" y="6668"/>
                </a:lnTo>
                <a:lnTo>
                  <a:pt x="5548" y="6522"/>
                </a:lnTo>
                <a:lnTo>
                  <a:pt x="5451" y="6400"/>
                </a:lnTo>
                <a:lnTo>
                  <a:pt x="5329" y="6327"/>
                </a:lnTo>
                <a:lnTo>
                  <a:pt x="5208" y="6254"/>
                </a:lnTo>
                <a:lnTo>
                  <a:pt x="5135" y="6254"/>
                </a:lnTo>
                <a:lnTo>
                  <a:pt x="5086" y="6279"/>
                </a:lnTo>
                <a:lnTo>
                  <a:pt x="5062" y="6327"/>
                </a:lnTo>
                <a:lnTo>
                  <a:pt x="5037" y="6376"/>
                </a:lnTo>
                <a:lnTo>
                  <a:pt x="4818" y="6376"/>
                </a:lnTo>
                <a:lnTo>
                  <a:pt x="4745" y="6400"/>
                </a:lnTo>
                <a:lnTo>
                  <a:pt x="4672" y="6449"/>
                </a:lnTo>
                <a:lnTo>
                  <a:pt x="4648" y="6546"/>
                </a:lnTo>
                <a:lnTo>
                  <a:pt x="4672" y="6571"/>
                </a:lnTo>
                <a:lnTo>
                  <a:pt x="4697" y="6595"/>
                </a:lnTo>
                <a:lnTo>
                  <a:pt x="4770" y="6619"/>
                </a:lnTo>
                <a:lnTo>
                  <a:pt x="4867" y="6619"/>
                </a:lnTo>
                <a:lnTo>
                  <a:pt x="4964" y="6644"/>
                </a:lnTo>
                <a:lnTo>
                  <a:pt x="4916" y="6887"/>
                </a:lnTo>
                <a:lnTo>
                  <a:pt x="4770" y="6911"/>
                </a:lnTo>
                <a:lnTo>
                  <a:pt x="4624" y="6960"/>
                </a:lnTo>
                <a:lnTo>
                  <a:pt x="4478" y="7033"/>
                </a:lnTo>
                <a:lnTo>
                  <a:pt x="4356" y="7130"/>
                </a:lnTo>
                <a:lnTo>
                  <a:pt x="4356" y="7155"/>
                </a:lnTo>
                <a:lnTo>
                  <a:pt x="4356" y="7179"/>
                </a:lnTo>
                <a:lnTo>
                  <a:pt x="4356" y="7203"/>
                </a:lnTo>
                <a:lnTo>
                  <a:pt x="4380" y="7228"/>
                </a:lnTo>
                <a:lnTo>
                  <a:pt x="4648" y="7228"/>
                </a:lnTo>
                <a:lnTo>
                  <a:pt x="4916" y="7203"/>
                </a:lnTo>
                <a:lnTo>
                  <a:pt x="4916" y="7349"/>
                </a:lnTo>
                <a:lnTo>
                  <a:pt x="4770" y="7374"/>
                </a:lnTo>
                <a:lnTo>
                  <a:pt x="4672" y="7398"/>
                </a:lnTo>
                <a:lnTo>
                  <a:pt x="4575" y="7422"/>
                </a:lnTo>
                <a:lnTo>
                  <a:pt x="4478" y="7471"/>
                </a:lnTo>
                <a:lnTo>
                  <a:pt x="4405" y="7544"/>
                </a:lnTo>
                <a:lnTo>
                  <a:pt x="4405" y="7568"/>
                </a:lnTo>
                <a:lnTo>
                  <a:pt x="4405" y="7593"/>
                </a:lnTo>
                <a:lnTo>
                  <a:pt x="4502" y="7641"/>
                </a:lnTo>
                <a:lnTo>
                  <a:pt x="4624" y="7666"/>
                </a:lnTo>
                <a:lnTo>
                  <a:pt x="4770" y="7690"/>
                </a:lnTo>
                <a:lnTo>
                  <a:pt x="4916" y="7690"/>
                </a:lnTo>
                <a:lnTo>
                  <a:pt x="4916" y="7909"/>
                </a:lnTo>
                <a:lnTo>
                  <a:pt x="4697" y="7909"/>
                </a:lnTo>
                <a:lnTo>
                  <a:pt x="4478" y="7958"/>
                </a:lnTo>
                <a:lnTo>
                  <a:pt x="4405" y="7982"/>
                </a:lnTo>
                <a:lnTo>
                  <a:pt x="4332" y="8031"/>
                </a:lnTo>
                <a:lnTo>
                  <a:pt x="4307" y="8079"/>
                </a:lnTo>
                <a:lnTo>
                  <a:pt x="4307" y="8128"/>
                </a:lnTo>
                <a:lnTo>
                  <a:pt x="4332" y="8152"/>
                </a:lnTo>
                <a:lnTo>
                  <a:pt x="4405" y="8201"/>
                </a:lnTo>
                <a:lnTo>
                  <a:pt x="4526" y="8225"/>
                </a:lnTo>
                <a:lnTo>
                  <a:pt x="4794" y="8201"/>
                </a:lnTo>
                <a:lnTo>
                  <a:pt x="4916" y="8201"/>
                </a:lnTo>
                <a:lnTo>
                  <a:pt x="4916" y="8420"/>
                </a:lnTo>
                <a:lnTo>
                  <a:pt x="4770" y="8396"/>
                </a:lnTo>
                <a:lnTo>
                  <a:pt x="4648" y="8420"/>
                </a:lnTo>
                <a:lnTo>
                  <a:pt x="4478" y="8469"/>
                </a:lnTo>
                <a:lnTo>
                  <a:pt x="4405" y="8493"/>
                </a:lnTo>
                <a:lnTo>
                  <a:pt x="4332" y="8542"/>
                </a:lnTo>
                <a:lnTo>
                  <a:pt x="4307" y="8566"/>
                </a:lnTo>
                <a:lnTo>
                  <a:pt x="4307" y="8590"/>
                </a:lnTo>
                <a:lnTo>
                  <a:pt x="4356" y="8639"/>
                </a:lnTo>
                <a:lnTo>
                  <a:pt x="4429" y="8688"/>
                </a:lnTo>
                <a:lnTo>
                  <a:pt x="4502" y="8712"/>
                </a:lnTo>
                <a:lnTo>
                  <a:pt x="4672" y="8736"/>
                </a:lnTo>
                <a:lnTo>
                  <a:pt x="4794" y="8736"/>
                </a:lnTo>
                <a:lnTo>
                  <a:pt x="4916" y="8712"/>
                </a:lnTo>
                <a:lnTo>
                  <a:pt x="4916" y="8980"/>
                </a:lnTo>
                <a:lnTo>
                  <a:pt x="4770" y="9004"/>
                </a:lnTo>
                <a:lnTo>
                  <a:pt x="4624" y="9028"/>
                </a:lnTo>
                <a:lnTo>
                  <a:pt x="4356" y="9126"/>
                </a:lnTo>
                <a:lnTo>
                  <a:pt x="4332" y="9150"/>
                </a:lnTo>
                <a:lnTo>
                  <a:pt x="4356" y="9174"/>
                </a:lnTo>
                <a:lnTo>
                  <a:pt x="4478" y="9223"/>
                </a:lnTo>
                <a:lnTo>
                  <a:pt x="4599" y="9247"/>
                </a:lnTo>
                <a:lnTo>
                  <a:pt x="4843" y="9247"/>
                </a:lnTo>
                <a:lnTo>
                  <a:pt x="4940" y="9223"/>
                </a:lnTo>
                <a:lnTo>
                  <a:pt x="4940" y="9466"/>
                </a:lnTo>
                <a:lnTo>
                  <a:pt x="4770" y="9490"/>
                </a:lnTo>
                <a:lnTo>
                  <a:pt x="4575" y="9515"/>
                </a:lnTo>
                <a:lnTo>
                  <a:pt x="4380" y="9563"/>
                </a:lnTo>
                <a:lnTo>
                  <a:pt x="4356" y="9588"/>
                </a:lnTo>
                <a:lnTo>
                  <a:pt x="4332" y="9661"/>
                </a:lnTo>
                <a:lnTo>
                  <a:pt x="4332" y="9709"/>
                </a:lnTo>
                <a:lnTo>
                  <a:pt x="4356" y="9758"/>
                </a:lnTo>
                <a:lnTo>
                  <a:pt x="4453" y="9807"/>
                </a:lnTo>
                <a:lnTo>
                  <a:pt x="4526" y="9831"/>
                </a:lnTo>
                <a:lnTo>
                  <a:pt x="4721" y="9855"/>
                </a:lnTo>
                <a:lnTo>
                  <a:pt x="4964" y="9855"/>
                </a:lnTo>
                <a:lnTo>
                  <a:pt x="4964" y="10026"/>
                </a:lnTo>
                <a:lnTo>
                  <a:pt x="4818" y="10026"/>
                </a:lnTo>
                <a:lnTo>
                  <a:pt x="4672" y="10050"/>
                </a:lnTo>
                <a:lnTo>
                  <a:pt x="4551" y="10099"/>
                </a:lnTo>
                <a:lnTo>
                  <a:pt x="4405" y="10172"/>
                </a:lnTo>
                <a:lnTo>
                  <a:pt x="4405" y="10196"/>
                </a:lnTo>
                <a:lnTo>
                  <a:pt x="4405" y="10220"/>
                </a:lnTo>
                <a:lnTo>
                  <a:pt x="4551" y="10269"/>
                </a:lnTo>
                <a:lnTo>
                  <a:pt x="4697" y="10318"/>
                </a:lnTo>
                <a:lnTo>
                  <a:pt x="4916" y="10318"/>
                </a:lnTo>
                <a:lnTo>
                  <a:pt x="4989" y="10269"/>
                </a:lnTo>
                <a:lnTo>
                  <a:pt x="4989" y="10561"/>
                </a:lnTo>
                <a:lnTo>
                  <a:pt x="4867" y="10561"/>
                </a:lnTo>
                <a:lnTo>
                  <a:pt x="4721" y="10610"/>
                </a:lnTo>
                <a:lnTo>
                  <a:pt x="4551" y="10658"/>
                </a:lnTo>
                <a:lnTo>
                  <a:pt x="4478" y="10707"/>
                </a:lnTo>
                <a:lnTo>
                  <a:pt x="4429" y="10780"/>
                </a:lnTo>
                <a:lnTo>
                  <a:pt x="4429" y="10804"/>
                </a:lnTo>
                <a:lnTo>
                  <a:pt x="4478" y="10853"/>
                </a:lnTo>
                <a:lnTo>
                  <a:pt x="4551" y="10902"/>
                </a:lnTo>
                <a:lnTo>
                  <a:pt x="4721" y="10902"/>
                </a:lnTo>
                <a:lnTo>
                  <a:pt x="4867" y="10877"/>
                </a:lnTo>
                <a:lnTo>
                  <a:pt x="5013" y="10829"/>
                </a:lnTo>
                <a:lnTo>
                  <a:pt x="5013" y="10853"/>
                </a:lnTo>
                <a:lnTo>
                  <a:pt x="5013" y="10950"/>
                </a:lnTo>
                <a:lnTo>
                  <a:pt x="4843" y="10999"/>
                </a:lnTo>
                <a:lnTo>
                  <a:pt x="4672" y="11048"/>
                </a:lnTo>
                <a:lnTo>
                  <a:pt x="4599" y="11072"/>
                </a:lnTo>
                <a:lnTo>
                  <a:pt x="4502" y="11121"/>
                </a:lnTo>
                <a:lnTo>
                  <a:pt x="4502" y="11169"/>
                </a:lnTo>
                <a:lnTo>
                  <a:pt x="4502" y="11218"/>
                </a:lnTo>
                <a:lnTo>
                  <a:pt x="4575" y="11291"/>
                </a:lnTo>
                <a:lnTo>
                  <a:pt x="4648" y="11340"/>
                </a:lnTo>
                <a:lnTo>
                  <a:pt x="4843" y="11340"/>
                </a:lnTo>
                <a:lnTo>
                  <a:pt x="5037" y="11315"/>
                </a:lnTo>
                <a:lnTo>
                  <a:pt x="5037" y="11461"/>
                </a:lnTo>
                <a:lnTo>
                  <a:pt x="4916" y="11486"/>
                </a:lnTo>
                <a:lnTo>
                  <a:pt x="4794" y="11510"/>
                </a:lnTo>
                <a:lnTo>
                  <a:pt x="4551" y="11607"/>
                </a:lnTo>
                <a:lnTo>
                  <a:pt x="4502" y="11632"/>
                </a:lnTo>
                <a:lnTo>
                  <a:pt x="4478" y="11656"/>
                </a:lnTo>
                <a:lnTo>
                  <a:pt x="4502" y="11753"/>
                </a:lnTo>
                <a:lnTo>
                  <a:pt x="4526" y="11802"/>
                </a:lnTo>
                <a:lnTo>
                  <a:pt x="4599" y="11851"/>
                </a:lnTo>
                <a:lnTo>
                  <a:pt x="4721" y="11851"/>
                </a:lnTo>
                <a:lnTo>
                  <a:pt x="4843" y="11826"/>
                </a:lnTo>
                <a:lnTo>
                  <a:pt x="4964" y="11802"/>
                </a:lnTo>
                <a:lnTo>
                  <a:pt x="5062" y="11753"/>
                </a:lnTo>
                <a:lnTo>
                  <a:pt x="5062" y="11948"/>
                </a:lnTo>
                <a:lnTo>
                  <a:pt x="4843" y="11997"/>
                </a:lnTo>
                <a:lnTo>
                  <a:pt x="4672" y="12070"/>
                </a:lnTo>
                <a:lnTo>
                  <a:pt x="4551" y="12191"/>
                </a:lnTo>
                <a:lnTo>
                  <a:pt x="4551" y="12216"/>
                </a:lnTo>
                <a:lnTo>
                  <a:pt x="4575" y="12240"/>
                </a:lnTo>
                <a:lnTo>
                  <a:pt x="4624" y="12264"/>
                </a:lnTo>
                <a:lnTo>
                  <a:pt x="4697" y="12289"/>
                </a:lnTo>
                <a:lnTo>
                  <a:pt x="5086" y="12289"/>
                </a:lnTo>
                <a:lnTo>
                  <a:pt x="5110" y="12483"/>
                </a:lnTo>
                <a:lnTo>
                  <a:pt x="4916" y="12532"/>
                </a:lnTo>
                <a:lnTo>
                  <a:pt x="4745" y="12629"/>
                </a:lnTo>
                <a:lnTo>
                  <a:pt x="4624" y="12727"/>
                </a:lnTo>
                <a:lnTo>
                  <a:pt x="4599" y="12800"/>
                </a:lnTo>
                <a:lnTo>
                  <a:pt x="4599" y="12848"/>
                </a:lnTo>
                <a:lnTo>
                  <a:pt x="4624" y="12873"/>
                </a:lnTo>
                <a:lnTo>
                  <a:pt x="4697" y="12897"/>
                </a:lnTo>
                <a:lnTo>
                  <a:pt x="4770" y="12897"/>
                </a:lnTo>
                <a:lnTo>
                  <a:pt x="4916" y="12873"/>
                </a:lnTo>
                <a:lnTo>
                  <a:pt x="5135" y="12824"/>
                </a:lnTo>
                <a:lnTo>
                  <a:pt x="5135" y="13067"/>
                </a:lnTo>
                <a:lnTo>
                  <a:pt x="4964" y="13140"/>
                </a:lnTo>
                <a:lnTo>
                  <a:pt x="4818" y="13165"/>
                </a:lnTo>
                <a:lnTo>
                  <a:pt x="4697" y="13238"/>
                </a:lnTo>
                <a:lnTo>
                  <a:pt x="4648" y="13286"/>
                </a:lnTo>
                <a:lnTo>
                  <a:pt x="4648" y="13311"/>
                </a:lnTo>
                <a:lnTo>
                  <a:pt x="4672" y="13335"/>
                </a:lnTo>
                <a:lnTo>
                  <a:pt x="4770" y="13384"/>
                </a:lnTo>
                <a:lnTo>
                  <a:pt x="4891" y="13408"/>
                </a:lnTo>
                <a:lnTo>
                  <a:pt x="5037" y="13384"/>
                </a:lnTo>
                <a:lnTo>
                  <a:pt x="5159" y="13359"/>
                </a:lnTo>
                <a:lnTo>
                  <a:pt x="5183" y="13530"/>
                </a:lnTo>
                <a:lnTo>
                  <a:pt x="5062" y="13578"/>
                </a:lnTo>
                <a:lnTo>
                  <a:pt x="4940" y="13627"/>
                </a:lnTo>
                <a:lnTo>
                  <a:pt x="4867" y="13676"/>
                </a:lnTo>
                <a:lnTo>
                  <a:pt x="4818" y="13700"/>
                </a:lnTo>
                <a:lnTo>
                  <a:pt x="4794" y="13749"/>
                </a:lnTo>
                <a:lnTo>
                  <a:pt x="4818" y="13797"/>
                </a:lnTo>
                <a:lnTo>
                  <a:pt x="4891" y="13846"/>
                </a:lnTo>
                <a:lnTo>
                  <a:pt x="4989" y="13870"/>
                </a:lnTo>
                <a:lnTo>
                  <a:pt x="5110" y="13846"/>
                </a:lnTo>
                <a:lnTo>
                  <a:pt x="5208" y="13822"/>
                </a:lnTo>
                <a:lnTo>
                  <a:pt x="5232" y="13919"/>
                </a:lnTo>
                <a:lnTo>
                  <a:pt x="5208" y="13919"/>
                </a:lnTo>
                <a:lnTo>
                  <a:pt x="4940" y="13992"/>
                </a:lnTo>
                <a:lnTo>
                  <a:pt x="4891" y="14016"/>
                </a:lnTo>
                <a:lnTo>
                  <a:pt x="4818" y="14065"/>
                </a:lnTo>
                <a:lnTo>
                  <a:pt x="4745" y="14138"/>
                </a:lnTo>
                <a:lnTo>
                  <a:pt x="4721" y="14187"/>
                </a:lnTo>
                <a:lnTo>
                  <a:pt x="4745" y="14211"/>
                </a:lnTo>
                <a:lnTo>
                  <a:pt x="4843" y="14260"/>
                </a:lnTo>
                <a:lnTo>
                  <a:pt x="4916" y="14284"/>
                </a:lnTo>
                <a:lnTo>
                  <a:pt x="5135" y="14284"/>
                </a:lnTo>
                <a:lnTo>
                  <a:pt x="5256" y="14235"/>
                </a:lnTo>
                <a:lnTo>
                  <a:pt x="5281" y="14406"/>
                </a:lnTo>
                <a:lnTo>
                  <a:pt x="5037" y="14430"/>
                </a:lnTo>
                <a:lnTo>
                  <a:pt x="4964" y="14454"/>
                </a:lnTo>
                <a:lnTo>
                  <a:pt x="4891" y="14527"/>
                </a:lnTo>
                <a:lnTo>
                  <a:pt x="4843" y="14576"/>
                </a:lnTo>
                <a:lnTo>
                  <a:pt x="4843" y="14625"/>
                </a:lnTo>
                <a:lnTo>
                  <a:pt x="4867" y="14649"/>
                </a:lnTo>
                <a:lnTo>
                  <a:pt x="4916" y="14698"/>
                </a:lnTo>
                <a:lnTo>
                  <a:pt x="4964" y="14722"/>
                </a:lnTo>
                <a:lnTo>
                  <a:pt x="5110" y="14722"/>
                </a:lnTo>
                <a:lnTo>
                  <a:pt x="5329" y="14698"/>
                </a:lnTo>
                <a:lnTo>
                  <a:pt x="5354" y="14868"/>
                </a:lnTo>
                <a:lnTo>
                  <a:pt x="5208" y="14892"/>
                </a:lnTo>
                <a:lnTo>
                  <a:pt x="5062" y="14965"/>
                </a:lnTo>
                <a:lnTo>
                  <a:pt x="5037" y="14990"/>
                </a:lnTo>
                <a:lnTo>
                  <a:pt x="5037" y="15014"/>
                </a:lnTo>
                <a:lnTo>
                  <a:pt x="5062" y="15038"/>
                </a:lnTo>
                <a:lnTo>
                  <a:pt x="5232" y="15087"/>
                </a:lnTo>
                <a:lnTo>
                  <a:pt x="5427" y="15111"/>
                </a:lnTo>
                <a:lnTo>
                  <a:pt x="5475" y="15136"/>
                </a:lnTo>
                <a:lnTo>
                  <a:pt x="5548" y="15160"/>
                </a:lnTo>
                <a:lnTo>
                  <a:pt x="5646" y="15160"/>
                </a:lnTo>
                <a:lnTo>
                  <a:pt x="5694" y="15209"/>
                </a:lnTo>
                <a:lnTo>
                  <a:pt x="5743" y="15282"/>
                </a:lnTo>
                <a:lnTo>
                  <a:pt x="5767" y="15355"/>
                </a:lnTo>
                <a:lnTo>
                  <a:pt x="5792" y="15428"/>
                </a:lnTo>
                <a:lnTo>
                  <a:pt x="5767" y="15501"/>
                </a:lnTo>
                <a:lnTo>
                  <a:pt x="5694" y="15574"/>
                </a:lnTo>
                <a:lnTo>
                  <a:pt x="5621" y="15598"/>
                </a:lnTo>
                <a:lnTo>
                  <a:pt x="5524" y="15622"/>
                </a:lnTo>
                <a:lnTo>
                  <a:pt x="5427" y="15622"/>
                </a:lnTo>
                <a:lnTo>
                  <a:pt x="5208" y="15574"/>
                </a:lnTo>
                <a:lnTo>
                  <a:pt x="4794" y="15452"/>
                </a:lnTo>
                <a:lnTo>
                  <a:pt x="4599" y="15403"/>
                </a:lnTo>
                <a:lnTo>
                  <a:pt x="4599" y="15330"/>
                </a:lnTo>
                <a:lnTo>
                  <a:pt x="4502" y="14990"/>
                </a:lnTo>
                <a:lnTo>
                  <a:pt x="4380" y="14673"/>
                </a:lnTo>
                <a:lnTo>
                  <a:pt x="4283" y="14333"/>
                </a:lnTo>
                <a:lnTo>
                  <a:pt x="4186" y="13992"/>
                </a:lnTo>
                <a:lnTo>
                  <a:pt x="4113" y="13651"/>
                </a:lnTo>
                <a:lnTo>
                  <a:pt x="4064" y="13335"/>
                </a:lnTo>
                <a:lnTo>
                  <a:pt x="4015" y="12678"/>
                </a:lnTo>
                <a:lnTo>
                  <a:pt x="3967" y="12191"/>
                </a:lnTo>
                <a:lnTo>
                  <a:pt x="3942" y="11948"/>
                </a:lnTo>
                <a:lnTo>
                  <a:pt x="3894" y="11705"/>
                </a:lnTo>
                <a:lnTo>
                  <a:pt x="3821" y="11486"/>
                </a:lnTo>
                <a:lnTo>
                  <a:pt x="3748" y="11267"/>
                </a:lnTo>
                <a:lnTo>
                  <a:pt x="3626" y="11048"/>
                </a:lnTo>
                <a:lnTo>
                  <a:pt x="3480" y="10877"/>
                </a:lnTo>
                <a:lnTo>
                  <a:pt x="3431" y="10853"/>
                </a:lnTo>
                <a:lnTo>
                  <a:pt x="3383" y="10829"/>
                </a:lnTo>
                <a:lnTo>
                  <a:pt x="3285" y="10853"/>
                </a:lnTo>
                <a:lnTo>
                  <a:pt x="3212" y="10877"/>
                </a:lnTo>
                <a:lnTo>
                  <a:pt x="3139" y="10950"/>
                </a:lnTo>
                <a:lnTo>
                  <a:pt x="3066" y="11023"/>
                </a:lnTo>
                <a:lnTo>
                  <a:pt x="2823" y="11023"/>
                </a:lnTo>
                <a:lnTo>
                  <a:pt x="2774" y="11048"/>
                </a:lnTo>
                <a:lnTo>
                  <a:pt x="2726" y="11072"/>
                </a:lnTo>
                <a:lnTo>
                  <a:pt x="2701" y="11096"/>
                </a:lnTo>
                <a:lnTo>
                  <a:pt x="2701" y="11121"/>
                </a:lnTo>
                <a:lnTo>
                  <a:pt x="2701" y="11169"/>
                </a:lnTo>
                <a:lnTo>
                  <a:pt x="2726" y="11194"/>
                </a:lnTo>
                <a:lnTo>
                  <a:pt x="2823" y="11242"/>
                </a:lnTo>
                <a:lnTo>
                  <a:pt x="2969" y="11242"/>
                </a:lnTo>
                <a:lnTo>
                  <a:pt x="2945" y="11364"/>
                </a:lnTo>
                <a:lnTo>
                  <a:pt x="2847" y="11340"/>
                </a:lnTo>
                <a:lnTo>
                  <a:pt x="2750" y="11364"/>
                </a:lnTo>
                <a:lnTo>
                  <a:pt x="2677" y="11364"/>
                </a:lnTo>
                <a:lnTo>
                  <a:pt x="2604" y="11388"/>
                </a:lnTo>
                <a:lnTo>
                  <a:pt x="2556" y="11437"/>
                </a:lnTo>
                <a:lnTo>
                  <a:pt x="2531" y="11461"/>
                </a:lnTo>
                <a:lnTo>
                  <a:pt x="2556" y="11510"/>
                </a:lnTo>
                <a:lnTo>
                  <a:pt x="2580" y="11583"/>
                </a:lnTo>
                <a:lnTo>
                  <a:pt x="2628" y="11607"/>
                </a:lnTo>
                <a:lnTo>
                  <a:pt x="2750" y="11656"/>
                </a:lnTo>
                <a:lnTo>
                  <a:pt x="2920" y="11680"/>
                </a:lnTo>
                <a:lnTo>
                  <a:pt x="2896" y="11851"/>
                </a:lnTo>
                <a:lnTo>
                  <a:pt x="2628" y="11875"/>
                </a:lnTo>
                <a:lnTo>
                  <a:pt x="2458" y="11899"/>
                </a:lnTo>
                <a:lnTo>
                  <a:pt x="2361" y="11924"/>
                </a:lnTo>
                <a:lnTo>
                  <a:pt x="2288" y="11948"/>
                </a:lnTo>
                <a:lnTo>
                  <a:pt x="2288" y="11972"/>
                </a:lnTo>
                <a:lnTo>
                  <a:pt x="2288" y="11997"/>
                </a:lnTo>
                <a:lnTo>
                  <a:pt x="2337" y="12045"/>
                </a:lnTo>
                <a:lnTo>
                  <a:pt x="2410" y="12094"/>
                </a:lnTo>
                <a:lnTo>
                  <a:pt x="2507" y="12118"/>
                </a:lnTo>
                <a:lnTo>
                  <a:pt x="2604" y="12143"/>
                </a:lnTo>
                <a:lnTo>
                  <a:pt x="2896" y="12143"/>
                </a:lnTo>
                <a:lnTo>
                  <a:pt x="2896" y="12216"/>
                </a:lnTo>
                <a:lnTo>
                  <a:pt x="2628" y="12289"/>
                </a:lnTo>
                <a:lnTo>
                  <a:pt x="2507" y="12313"/>
                </a:lnTo>
                <a:lnTo>
                  <a:pt x="2385" y="12362"/>
                </a:lnTo>
                <a:lnTo>
                  <a:pt x="2361" y="12386"/>
                </a:lnTo>
                <a:lnTo>
                  <a:pt x="2337" y="12410"/>
                </a:lnTo>
                <a:lnTo>
                  <a:pt x="2361" y="12483"/>
                </a:lnTo>
                <a:lnTo>
                  <a:pt x="2410" y="12532"/>
                </a:lnTo>
                <a:lnTo>
                  <a:pt x="2483" y="12556"/>
                </a:lnTo>
                <a:lnTo>
                  <a:pt x="2604" y="12581"/>
                </a:lnTo>
                <a:lnTo>
                  <a:pt x="2726" y="12556"/>
                </a:lnTo>
                <a:lnTo>
                  <a:pt x="2872" y="12556"/>
                </a:lnTo>
                <a:lnTo>
                  <a:pt x="2823" y="12824"/>
                </a:lnTo>
                <a:lnTo>
                  <a:pt x="2677" y="12775"/>
                </a:lnTo>
                <a:lnTo>
                  <a:pt x="2337" y="12775"/>
                </a:lnTo>
                <a:lnTo>
                  <a:pt x="2264" y="12824"/>
                </a:lnTo>
                <a:lnTo>
                  <a:pt x="2239" y="12848"/>
                </a:lnTo>
                <a:lnTo>
                  <a:pt x="2239" y="12897"/>
                </a:lnTo>
                <a:lnTo>
                  <a:pt x="2239" y="12970"/>
                </a:lnTo>
                <a:lnTo>
                  <a:pt x="2312" y="13019"/>
                </a:lnTo>
                <a:lnTo>
                  <a:pt x="2385" y="13043"/>
                </a:lnTo>
                <a:lnTo>
                  <a:pt x="2458" y="13067"/>
                </a:lnTo>
                <a:lnTo>
                  <a:pt x="2628" y="13092"/>
                </a:lnTo>
                <a:lnTo>
                  <a:pt x="2799" y="13092"/>
                </a:lnTo>
                <a:lnTo>
                  <a:pt x="2774" y="13262"/>
                </a:lnTo>
                <a:lnTo>
                  <a:pt x="2458" y="13262"/>
                </a:lnTo>
                <a:lnTo>
                  <a:pt x="2361" y="13286"/>
                </a:lnTo>
                <a:lnTo>
                  <a:pt x="2264" y="13335"/>
                </a:lnTo>
                <a:lnTo>
                  <a:pt x="2239" y="13359"/>
                </a:lnTo>
                <a:lnTo>
                  <a:pt x="2239" y="13408"/>
                </a:lnTo>
                <a:lnTo>
                  <a:pt x="2312" y="13481"/>
                </a:lnTo>
                <a:lnTo>
                  <a:pt x="2410" y="13505"/>
                </a:lnTo>
                <a:lnTo>
                  <a:pt x="2483" y="13530"/>
                </a:lnTo>
                <a:lnTo>
                  <a:pt x="2726" y="13530"/>
                </a:lnTo>
                <a:lnTo>
                  <a:pt x="2701" y="13724"/>
                </a:lnTo>
                <a:lnTo>
                  <a:pt x="2483" y="13749"/>
                </a:lnTo>
                <a:lnTo>
                  <a:pt x="2312" y="13749"/>
                </a:lnTo>
                <a:lnTo>
                  <a:pt x="2264" y="13773"/>
                </a:lnTo>
                <a:lnTo>
                  <a:pt x="2191" y="13822"/>
                </a:lnTo>
                <a:lnTo>
                  <a:pt x="2166" y="13870"/>
                </a:lnTo>
                <a:lnTo>
                  <a:pt x="2166" y="13943"/>
                </a:lnTo>
                <a:lnTo>
                  <a:pt x="2215" y="13992"/>
                </a:lnTo>
                <a:lnTo>
                  <a:pt x="2239" y="14041"/>
                </a:lnTo>
                <a:lnTo>
                  <a:pt x="2361" y="14089"/>
                </a:lnTo>
                <a:lnTo>
                  <a:pt x="2628" y="14089"/>
                </a:lnTo>
                <a:lnTo>
                  <a:pt x="2604" y="14260"/>
                </a:lnTo>
                <a:lnTo>
                  <a:pt x="2385" y="14260"/>
                </a:lnTo>
                <a:lnTo>
                  <a:pt x="2264" y="14284"/>
                </a:lnTo>
                <a:lnTo>
                  <a:pt x="2166" y="14333"/>
                </a:lnTo>
                <a:lnTo>
                  <a:pt x="2118" y="14357"/>
                </a:lnTo>
                <a:lnTo>
                  <a:pt x="2118" y="14406"/>
                </a:lnTo>
                <a:lnTo>
                  <a:pt x="2142" y="14454"/>
                </a:lnTo>
                <a:lnTo>
                  <a:pt x="2191" y="14479"/>
                </a:lnTo>
                <a:lnTo>
                  <a:pt x="2312" y="14527"/>
                </a:lnTo>
                <a:lnTo>
                  <a:pt x="2458" y="14527"/>
                </a:lnTo>
                <a:lnTo>
                  <a:pt x="2580" y="14503"/>
                </a:lnTo>
                <a:lnTo>
                  <a:pt x="2531" y="14868"/>
                </a:lnTo>
                <a:lnTo>
                  <a:pt x="2531" y="14844"/>
                </a:lnTo>
                <a:lnTo>
                  <a:pt x="2434" y="14819"/>
                </a:lnTo>
                <a:lnTo>
                  <a:pt x="2312" y="14795"/>
                </a:lnTo>
                <a:lnTo>
                  <a:pt x="2191" y="14795"/>
                </a:lnTo>
                <a:lnTo>
                  <a:pt x="2093" y="14844"/>
                </a:lnTo>
                <a:lnTo>
                  <a:pt x="2069" y="14868"/>
                </a:lnTo>
                <a:lnTo>
                  <a:pt x="2069" y="14892"/>
                </a:lnTo>
                <a:lnTo>
                  <a:pt x="2069" y="14917"/>
                </a:lnTo>
                <a:lnTo>
                  <a:pt x="2093" y="14941"/>
                </a:lnTo>
                <a:lnTo>
                  <a:pt x="2166" y="14990"/>
                </a:lnTo>
                <a:lnTo>
                  <a:pt x="2264" y="14990"/>
                </a:lnTo>
                <a:lnTo>
                  <a:pt x="2458" y="15014"/>
                </a:lnTo>
                <a:lnTo>
                  <a:pt x="2507" y="15014"/>
                </a:lnTo>
                <a:lnTo>
                  <a:pt x="2531" y="14990"/>
                </a:lnTo>
                <a:lnTo>
                  <a:pt x="2531" y="15136"/>
                </a:lnTo>
                <a:lnTo>
                  <a:pt x="2045" y="15452"/>
                </a:lnTo>
                <a:lnTo>
                  <a:pt x="1801" y="15549"/>
                </a:lnTo>
                <a:lnTo>
                  <a:pt x="1680" y="15598"/>
                </a:lnTo>
                <a:lnTo>
                  <a:pt x="1534" y="15622"/>
                </a:lnTo>
                <a:lnTo>
                  <a:pt x="1436" y="15622"/>
                </a:lnTo>
                <a:lnTo>
                  <a:pt x="1339" y="15598"/>
                </a:lnTo>
                <a:lnTo>
                  <a:pt x="1266" y="15549"/>
                </a:lnTo>
                <a:lnTo>
                  <a:pt x="1242" y="15501"/>
                </a:lnTo>
                <a:lnTo>
                  <a:pt x="1242" y="15452"/>
                </a:lnTo>
                <a:lnTo>
                  <a:pt x="1266" y="15355"/>
                </a:lnTo>
                <a:lnTo>
                  <a:pt x="1315" y="15282"/>
                </a:lnTo>
                <a:lnTo>
                  <a:pt x="1485" y="15136"/>
                </a:lnTo>
                <a:lnTo>
                  <a:pt x="1534" y="15111"/>
                </a:lnTo>
                <a:lnTo>
                  <a:pt x="1582" y="15063"/>
                </a:lnTo>
                <a:lnTo>
                  <a:pt x="1607" y="15014"/>
                </a:lnTo>
                <a:lnTo>
                  <a:pt x="1631" y="14941"/>
                </a:lnTo>
                <a:lnTo>
                  <a:pt x="1655" y="14308"/>
                </a:lnTo>
                <a:lnTo>
                  <a:pt x="1680" y="13676"/>
                </a:lnTo>
                <a:lnTo>
                  <a:pt x="1704" y="12410"/>
                </a:lnTo>
                <a:lnTo>
                  <a:pt x="1728" y="11121"/>
                </a:lnTo>
                <a:lnTo>
                  <a:pt x="1753" y="10488"/>
                </a:lnTo>
                <a:lnTo>
                  <a:pt x="1801" y="9855"/>
                </a:lnTo>
                <a:lnTo>
                  <a:pt x="1826" y="9223"/>
                </a:lnTo>
                <a:lnTo>
                  <a:pt x="1826" y="8590"/>
                </a:lnTo>
                <a:lnTo>
                  <a:pt x="1850" y="7958"/>
                </a:lnTo>
                <a:lnTo>
                  <a:pt x="1923" y="7349"/>
                </a:lnTo>
                <a:lnTo>
                  <a:pt x="1996" y="6911"/>
                </a:lnTo>
                <a:lnTo>
                  <a:pt x="1996" y="6692"/>
                </a:lnTo>
                <a:lnTo>
                  <a:pt x="1972" y="6571"/>
                </a:lnTo>
                <a:lnTo>
                  <a:pt x="1923" y="6498"/>
                </a:lnTo>
                <a:lnTo>
                  <a:pt x="1947" y="6425"/>
                </a:lnTo>
                <a:lnTo>
                  <a:pt x="1947" y="6352"/>
                </a:lnTo>
                <a:lnTo>
                  <a:pt x="1923" y="6303"/>
                </a:lnTo>
                <a:lnTo>
                  <a:pt x="1874" y="6254"/>
                </a:lnTo>
                <a:lnTo>
                  <a:pt x="1801" y="6230"/>
                </a:lnTo>
                <a:lnTo>
                  <a:pt x="1704" y="6254"/>
                </a:lnTo>
                <a:lnTo>
                  <a:pt x="1558" y="6230"/>
                </a:lnTo>
                <a:lnTo>
                  <a:pt x="1485" y="6230"/>
                </a:lnTo>
                <a:lnTo>
                  <a:pt x="1436" y="6254"/>
                </a:lnTo>
                <a:lnTo>
                  <a:pt x="1388" y="6303"/>
                </a:lnTo>
                <a:lnTo>
                  <a:pt x="1412" y="6352"/>
                </a:lnTo>
                <a:lnTo>
                  <a:pt x="1412" y="6376"/>
                </a:lnTo>
                <a:lnTo>
                  <a:pt x="1509" y="6425"/>
                </a:lnTo>
                <a:lnTo>
                  <a:pt x="1485" y="6449"/>
                </a:lnTo>
                <a:lnTo>
                  <a:pt x="1388" y="6449"/>
                </a:lnTo>
                <a:lnTo>
                  <a:pt x="1193" y="6473"/>
                </a:lnTo>
                <a:lnTo>
                  <a:pt x="1096" y="6522"/>
                </a:lnTo>
                <a:lnTo>
                  <a:pt x="1071" y="6522"/>
                </a:lnTo>
                <a:lnTo>
                  <a:pt x="1096" y="6546"/>
                </a:lnTo>
                <a:lnTo>
                  <a:pt x="1144" y="6619"/>
                </a:lnTo>
                <a:lnTo>
                  <a:pt x="1193" y="6644"/>
                </a:lnTo>
                <a:lnTo>
                  <a:pt x="1266" y="6668"/>
                </a:lnTo>
                <a:lnTo>
                  <a:pt x="1339" y="6692"/>
                </a:lnTo>
                <a:lnTo>
                  <a:pt x="1315" y="6741"/>
                </a:lnTo>
                <a:lnTo>
                  <a:pt x="1193" y="6765"/>
                </a:lnTo>
                <a:lnTo>
                  <a:pt x="1096" y="6790"/>
                </a:lnTo>
                <a:lnTo>
                  <a:pt x="998" y="6863"/>
                </a:lnTo>
                <a:lnTo>
                  <a:pt x="998" y="6887"/>
                </a:lnTo>
                <a:lnTo>
                  <a:pt x="1096" y="6936"/>
                </a:lnTo>
                <a:lnTo>
                  <a:pt x="1193" y="6960"/>
                </a:lnTo>
                <a:lnTo>
                  <a:pt x="1217" y="6960"/>
                </a:lnTo>
                <a:lnTo>
                  <a:pt x="1193" y="7106"/>
                </a:lnTo>
                <a:lnTo>
                  <a:pt x="1047" y="7082"/>
                </a:lnTo>
                <a:lnTo>
                  <a:pt x="950" y="7106"/>
                </a:lnTo>
                <a:lnTo>
                  <a:pt x="877" y="7130"/>
                </a:lnTo>
                <a:lnTo>
                  <a:pt x="804" y="7203"/>
                </a:lnTo>
                <a:lnTo>
                  <a:pt x="804" y="7252"/>
                </a:lnTo>
                <a:lnTo>
                  <a:pt x="828" y="7301"/>
                </a:lnTo>
                <a:lnTo>
                  <a:pt x="852" y="7325"/>
                </a:lnTo>
                <a:lnTo>
                  <a:pt x="901" y="7349"/>
                </a:lnTo>
                <a:lnTo>
                  <a:pt x="1023" y="7374"/>
                </a:lnTo>
                <a:lnTo>
                  <a:pt x="1096" y="7398"/>
                </a:lnTo>
                <a:lnTo>
                  <a:pt x="1047" y="7568"/>
                </a:lnTo>
                <a:lnTo>
                  <a:pt x="950" y="7568"/>
                </a:lnTo>
                <a:lnTo>
                  <a:pt x="852" y="7593"/>
                </a:lnTo>
                <a:lnTo>
                  <a:pt x="731" y="7617"/>
                </a:lnTo>
                <a:lnTo>
                  <a:pt x="706" y="7641"/>
                </a:lnTo>
                <a:lnTo>
                  <a:pt x="682" y="7690"/>
                </a:lnTo>
                <a:lnTo>
                  <a:pt x="706" y="7739"/>
                </a:lnTo>
                <a:lnTo>
                  <a:pt x="731" y="7763"/>
                </a:lnTo>
                <a:lnTo>
                  <a:pt x="755" y="7812"/>
                </a:lnTo>
                <a:lnTo>
                  <a:pt x="828" y="7836"/>
                </a:lnTo>
                <a:lnTo>
                  <a:pt x="925" y="7860"/>
                </a:lnTo>
                <a:lnTo>
                  <a:pt x="974" y="7860"/>
                </a:lnTo>
                <a:lnTo>
                  <a:pt x="950" y="7958"/>
                </a:lnTo>
                <a:lnTo>
                  <a:pt x="804" y="7982"/>
                </a:lnTo>
                <a:lnTo>
                  <a:pt x="731" y="8006"/>
                </a:lnTo>
                <a:lnTo>
                  <a:pt x="658" y="8031"/>
                </a:lnTo>
                <a:lnTo>
                  <a:pt x="658" y="8055"/>
                </a:lnTo>
                <a:lnTo>
                  <a:pt x="658" y="8079"/>
                </a:lnTo>
                <a:lnTo>
                  <a:pt x="731" y="8104"/>
                </a:lnTo>
                <a:lnTo>
                  <a:pt x="804" y="8128"/>
                </a:lnTo>
                <a:lnTo>
                  <a:pt x="950" y="8128"/>
                </a:lnTo>
                <a:lnTo>
                  <a:pt x="950" y="8274"/>
                </a:lnTo>
                <a:lnTo>
                  <a:pt x="828" y="8298"/>
                </a:lnTo>
                <a:lnTo>
                  <a:pt x="779" y="8323"/>
                </a:lnTo>
                <a:lnTo>
                  <a:pt x="731" y="8347"/>
                </a:lnTo>
                <a:lnTo>
                  <a:pt x="706" y="8396"/>
                </a:lnTo>
                <a:lnTo>
                  <a:pt x="706" y="8420"/>
                </a:lnTo>
                <a:lnTo>
                  <a:pt x="731" y="8469"/>
                </a:lnTo>
                <a:lnTo>
                  <a:pt x="755" y="8493"/>
                </a:lnTo>
                <a:lnTo>
                  <a:pt x="828" y="8517"/>
                </a:lnTo>
                <a:lnTo>
                  <a:pt x="901" y="8517"/>
                </a:lnTo>
                <a:lnTo>
                  <a:pt x="974" y="8712"/>
                </a:lnTo>
                <a:lnTo>
                  <a:pt x="974" y="8834"/>
                </a:lnTo>
                <a:lnTo>
                  <a:pt x="974" y="8931"/>
                </a:lnTo>
                <a:lnTo>
                  <a:pt x="950" y="9028"/>
                </a:lnTo>
                <a:lnTo>
                  <a:pt x="901" y="9101"/>
                </a:lnTo>
                <a:lnTo>
                  <a:pt x="828" y="9174"/>
                </a:lnTo>
                <a:lnTo>
                  <a:pt x="731" y="9223"/>
                </a:lnTo>
                <a:lnTo>
                  <a:pt x="633" y="9223"/>
                </a:lnTo>
                <a:lnTo>
                  <a:pt x="512" y="9199"/>
                </a:lnTo>
                <a:lnTo>
                  <a:pt x="414" y="9150"/>
                </a:lnTo>
                <a:lnTo>
                  <a:pt x="341" y="9101"/>
                </a:lnTo>
                <a:lnTo>
                  <a:pt x="268" y="9028"/>
                </a:lnTo>
                <a:lnTo>
                  <a:pt x="268" y="8980"/>
                </a:lnTo>
                <a:lnTo>
                  <a:pt x="268" y="8931"/>
                </a:lnTo>
                <a:lnTo>
                  <a:pt x="293" y="8882"/>
                </a:lnTo>
                <a:lnTo>
                  <a:pt x="366" y="8858"/>
                </a:lnTo>
                <a:lnTo>
                  <a:pt x="390" y="8834"/>
                </a:lnTo>
                <a:lnTo>
                  <a:pt x="414" y="8809"/>
                </a:lnTo>
                <a:lnTo>
                  <a:pt x="487" y="8517"/>
                </a:lnTo>
                <a:lnTo>
                  <a:pt x="512" y="8225"/>
                </a:lnTo>
                <a:lnTo>
                  <a:pt x="560" y="7641"/>
                </a:lnTo>
                <a:lnTo>
                  <a:pt x="560" y="7057"/>
                </a:lnTo>
                <a:lnTo>
                  <a:pt x="609" y="6741"/>
                </a:lnTo>
                <a:lnTo>
                  <a:pt x="633" y="6473"/>
                </a:lnTo>
                <a:lnTo>
                  <a:pt x="731" y="6108"/>
                </a:lnTo>
                <a:lnTo>
                  <a:pt x="877" y="5792"/>
                </a:lnTo>
                <a:lnTo>
                  <a:pt x="1047" y="5524"/>
                </a:lnTo>
                <a:lnTo>
                  <a:pt x="1242" y="5281"/>
                </a:lnTo>
                <a:lnTo>
                  <a:pt x="1485" y="5062"/>
                </a:lnTo>
                <a:lnTo>
                  <a:pt x="1753" y="4892"/>
                </a:lnTo>
                <a:lnTo>
                  <a:pt x="2069" y="4746"/>
                </a:lnTo>
                <a:lnTo>
                  <a:pt x="2410" y="4624"/>
                </a:lnTo>
                <a:lnTo>
                  <a:pt x="2872" y="4527"/>
                </a:lnTo>
                <a:lnTo>
                  <a:pt x="3358" y="4478"/>
                </a:lnTo>
                <a:lnTo>
                  <a:pt x="3407" y="4502"/>
                </a:lnTo>
                <a:lnTo>
                  <a:pt x="3480" y="4502"/>
                </a:lnTo>
                <a:lnTo>
                  <a:pt x="3529" y="4478"/>
                </a:lnTo>
                <a:lnTo>
                  <a:pt x="3577" y="4454"/>
                </a:lnTo>
                <a:close/>
                <a:moveTo>
                  <a:pt x="3261" y="1"/>
                </a:moveTo>
                <a:lnTo>
                  <a:pt x="3066" y="25"/>
                </a:lnTo>
                <a:lnTo>
                  <a:pt x="2896" y="123"/>
                </a:lnTo>
                <a:lnTo>
                  <a:pt x="2823" y="171"/>
                </a:lnTo>
                <a:lnTo>
                  <a:pt x="2750" y="244"/>
                </a:lnTo>
                <a:lnTo>
                  <a:pt x="2531" y="317"/>
                </a:lnTo>
                <a:lnTo>
                  <a:pt x="2337" y="463"/>
                </a:lnTo>
                <a:lnTo>
                  <a:pt x="2142" y="609"/>
                </a:lnTo>
                <a:lnTo>
                  <a:pt x="1972" y="804"/>
                </a:lnTo>
                <a:lnTo>
                  <a:pt x="1826" y="1023"/>
                </a:lnTo>
                <a:lnTo>
                  <a:pt x="1704" y="1242"/>
                </a:lnTo>
                <a:lnTo>
                  <a:pt x="1631" y="1461"/>
                </a:lnTo>
                <a:lnTo>
                  <a:pt x="1582" y="1680"/>
                </a:lnTo>
                <a:lnTo>
                  <a:pt x="1558" y="1874"/>
                </a:lnTo>
                <a:lnTo>
                  <a:pt x="1582" y="2069"/>
                </a:lnTo>
                <a:lnTo>
                  <a:pt x="1582" y="2239"/>
                </a:lnTo>
                <a:lnTo>
                  <a:pt x="1631" y="2410"/>
                </a:lnTo>
                <a:lnTo>
                  <a:pt x="1680" y="2580"/>
                </a:lnTo>
                <a:lnTo>
                  <a:pt x="1728" y="2750"/>
                </a:lnTo>
                <a:lnTo>
                  <a:pt x="1826" y="2921"/>
                </a:lnTo>
                <a:lnTo>
                  <a:pt x="1899" y="3067"/>
                </a:lnTo>
                <a:lnTo>
                  <a:pt x="2020" y="3213"/>
                </a:lnTo>
                <a:lnTo>
                  <a:pt x="2142" y="3334"/>
                </a:lnTo>
                <a:lnTo>
                  <a:pt x="2264" y="3456"/>
                </a:lnTo>
                <a:lnTo>
                  <a:pt x="2410" y="3578"/>
                </a:lnTo>
                <a:lnTo>
                  <a:pt x="2556" y="3675"/>
                </a:lnTo>
                <a:lnTo>
                  <a:pt x="2701" y="3748"/>
                </a:lnTo>
                <a:lnTo>
                  <a:pt x="2872" y="3821"/>
                </a:lnTo>
                <a:lnTo>
                  <a:pt x="3066" y="3894"/>
                </a:lnTo>
                <a:lnTo>
                  <a:pt x="3310" y="3918"/>
                </a:lnTo>
                <a:lnTo>
                  <a:pt x="3261" y="4016"/>
                </a:lnTo>
                <a:lnTo>
                  <a:pt x="3237" y="4113"/>
                </a:lnTo>
                <a:lnTo>
                  <a:pt x="2750" y="4162"/>
                </a:lnTo>
                <a:lnTo>
                  <a:pt x="2361" y="4235"/>
                </a:lnTo>
                <a:lnTo>
                  <a:pt x="1996" y="4356"/>
                </a:lnTo>
                <a:lnTo>
                  <a:pt x="1655" y="4502"/>
                </a:lnTo>
                <a:lnTo>
                  <a:pt x="1339" y="4697"/>
                </a:lnTo>
                <a:lnTo>
                  <a:pt x="1071" y="4916"/>
                </a:lnTo>
                <a:lnTo>
                  <a:pt x="828" y="5184"/>
                </a:lnTo>
                <a:lnTo>
                  <a:pt x="609" y="5500"/>
                </a:lnTo>
                <a:lnTo>
                  <a:pt x="439" y="5865"/>
                </a:lnTo>
                <a:lnTo>
                  <a:pt x="341" y="6206"/>
                </a:lnTo>
                <a:lnTo>
                  <a:pt x="268" y="6571"/>
                </a:lnTo>
                <a:lnTo>
                  <a:pt x="220" y="6936"/>
                </a:lnTo>
                <a:lnTo>
                  <a:pt x="195" y="7301"/>
                </a:lnTo>
                <a:lnTo>
                  <a:pt x="171" y="7982"/>
                </a:lnTo>
                <a:lnTo>
                  <a:pt x="171" y="8347"/>
                </a:lnTo>
                <a:lnTo>
                  <a:pt x="195" y="8688"/>
                </a:lnTo>
                <a:lnTo>
                  <a:pt x="147" y="8712"/>
                </a:lnTo>
                <a:lnTo>
                  <a:pt x="98" y="8761"/>
                </a:lnTo>
                <a:lnTo>
                  <a:pt x="49" y="8809"/>
                </a:lnTo>
                <a:lnTo>
                  <a:pt x="25" y="8882"/>
                </a:lnTo>
                <a:lnTo>
                  <a:pt x="1" y="9004"/>
                </a:lnTo>
                <a:lnTo>
                  <a:pt x="49" y="9150"/>
                </a:lnTo>
                <a:lnTo>
                  <a:pt x="98" y="9223"/>
                </a:lnTo>
                <a:lnTo>
                  <a:pt x="147" y="9296"/>
                </a:lnTo>
                <a:lnTo>
                  <a:pt x="293" y="9418"/>
                </a:lnTo>
                <a:lnTo>
                  <a:pt x="463" y="9490"/>
                </a:lnTo>
                <a:lnTo>
                  <a:pt x="633" y="9515"/>
                </a:lnTo>
                <a:lnTo>
                  <a:pt x="828" y="9515"/>
                </a:lnTo>
                <a:lnTo>
                  <a:pt x="901" y="9466"/>
                </a:lnTo>
                <a:lnTo>
                  <a:pt x="974" y="9442"/>
                </a:lnTo>
                <a:lnTo>
                  <a:pt x="1120" y="9320"/>
                </a:lnTo>
                <a:lnTo>
                  <a:pt x="1193" y="9174"/>
                </a:lnTo>
                <a:lnTo>
                  <a:pt x="1266" y="9004"/>
                </a:lnTo>
                <a:lnTo>
                  <a:pt x="1290" y="8834"/>
                </a:lnTo>
                <a:lnTo>
                  <a:pt x="1266" y="8663"/>
                </a:lnTo>
                <a:lnTo>
                  <a:pt x="1217" y="8493"/>
                </a:lnTo>
                <a:lnTo>
                  <a:pt x="1266" y="8396"/>
                </a:lnTo>
                <a:lnTo>
                  <a:pt x="1290" y="8274"/>
                </a:lnTo>
                <a:lnTo>
                  <a:pt x="1315" y="8031"/>
                </a:lnTo>
                <a:lnTo>
                  <a:pt x="1412" y="7593"/>
                </a:lnTo>
                <a:lnTo>
                  <a:pt x="1534" y="7179"/>
                </a:lnTo>
                <a:lnTo>
                  <a:pt x="1631" y="6887"/>
                </a:lnTo>
                <a:lnTo>
                  <a:pt x="1582" y="7130"/>
                </a:lnTo>
                <a:lnTo>
                  <a:pt x="1534" y="7471"/>
                </a:lnTo>
                <a:lnTo>
                  <a:pt x="1509" y="7812"/>
                </a:lnTo>
                <a:lnTo>
                  <a:pt x="1436" y="9028"/>
                </a:lnTo>
                <a:lnTo>
                  <a:pt x="1363" y="10220"/>
                </a:lnTo>
                <a:lnTo>
                  <a:pt x="1315" y="11413"/>
                </a:lnTo>
                <a:lnTo>
                  <a:pt x="1290" y="12581"/>
                </a:lnTo>
                <a:lnTo>
                  <a:pt x="1266" y="13773"/>
                </a:lnTo>
                <a:lnTo>
                  <a:pt x="1217" y="14941"/>
                </a:lnTo>
                <a:lnTo>
                  <a:pt x="1217" y="14965"/>
                </a:lnTo>
                <a:lnTo>
                  <a:pt x="1120" y="15038"/>
                </a:lnTo>
                <a:lnTo>
                  <a:pt x="1023" y="15136"/>
                </a:lnTo>
                <a:lnTo>
                  <a:pt x="974" y="15233"/>
                </a:lnTo>
                <a:lnTo>
                  <a:pt x="925" y="15379"/>
                </a:lnTo>
                <a:lnTo>
                  <a:pt x="925" y="15501"/>
                </a:lnTo>
                <a:lnTo>
                  <a:pt x="925" y="15622"/>
                </a:lnTo>
                <a:lnTo>
                  <a:pt x="998" y="15720"/>
                </a:lnTo>
                <a:lnTo>
                  <a:pt x="1071" y="15841"/>
                </a:lnTo>
                <a:lnTo>
                  <a:pt x="1169" y="15890"/>
                </a:lnTo>
                <a:lnTo>
                  <a:pt x="1266" y="15939"/>
                </a:lnTo>
                <a:lnTo>
                  <a:pt x="1363" y="15963"/>
                </a:lnTo>
                <a:lnTo>
                  <a:pt x="1704" y="15963"/>
                </a:lnTo>
                <a:lnTo>
                  <a:pt x="1923" y="15890"/>
                </a:lnTo>
                <a:lnTo>
                  <a:pt x="2142" y="15793"/>
                </a:lnTo>
                <a:lnTo>
                  <a:pt x="2337" y="15671"/>
                </a:lnTo>
                <a:lnTo>
                  <a:pt x="2701" y="15452"/>
                </a:lnTo>
                <a:lnTo>
                  <a:pt x="2774" y="15428"/>
                </a:lnTo>
                <a:lnTo>
                  <a:pt x="2847" y="15403"/>
                </a:lnTo>
                <a:lnTo>
                  <a:pt x="2920" y="15330"/>
                </a:lnTo>
                <a:lnTo>
                  <a:pt x="2945" y="15233"/>
                </a:lnTo>
                <a:lnTo>
                  <a:pt x="3091" y="13870"/>
                </a:lnTo>
                <a:lnTo>
                  <a:pt x="3237" y="12508"/>
                </a:lnTo>
                <a:lnTo>
                  <a:pt x="3310" y="11802"/>
                </a:lnTo>
                <a:lnTo>
                  <a:pt x="3334" y="11461"/>
                </a:lnTo>
                <a:lnTo>
                  <a:pt x="3431" y="11096"/>
                </a:lnTo>
                <a:lnTo>
                  <a:pt x="3480" y="11194"/>
                </a:lnTo>
                <a:lnTo>
                  <a:pt x="3529" y="11315"/>
                </a:lnTo>
                <a:lnTo>
                  <a:pt x="3577" y="11559"/>
                </a:lnTo>
                <a:lnTo>
                  <a:pt x="3650" y="11997"/>
                </a:lnTo>
                <a:lnTo>
                  <a:pt x="3699" y="12508"/>
                </a:lnTo>
                <a:lnTo>
                  <a:pt x="3723" y="13043"/>
                </a:lnTo>
                <a:lnTo>
                  <a:pt x="3748" y="13359"/>
                </a:lnTo>
                <a:lnTo>
                  <a:pt x="3821" y="13651"/>
                </a:lnTo>
                <a:lnTo>
                  <a:pt x="3942" y="14260"/>
                </a:lnTo>
                <a:lnTo>
                  <a:pt x="4113" y="14844"/>
                </a:lnTo>
                <a:lnTo>
                  <a:pt x="4259" y="15428"/>
                </a:lnTo>
                <a:lnTo>
                  <a:pt x="4283" y="15501"/>
                </a:lnTo>
                <a:lnTo>
                  <a:pt x="4332" y="15525"/>
                </a:lnTo>
                <a:lnTo>
                  <a:pt x="4380" y="15598"/>
                </a:lnTo>
                <a:lnTo>
                  <a:pt x="4478" y="15671"/>
                </a:lnTo>
                <a:lnTo>
                  <a:pt x="4697" y="15793"/>
                </a:lnTo>
                <a:lnTo>
                  <a:pt x="4940" y="15866"/>
                </a:lnTo>
                <a:lnTo>
                  <a:pt x="5110" y="15914"/>
                </a:lnTo>
                <a:lnTo>
                  <a:pt x="5354" y="15963"/>
                </a:lnTo>
                <a:lnTo>
                  <a:pt x="5694" y="15963"/>
                </a:lnTo>
                <a:lnTo>
                  <a:pt x="5816" y="15914"/>
                </a:lnTo>
                <a:lnTo>
                  <a:pt x="5938" y="15866"/>
                </a:lnTo>
                <a:lnTo>
                  <a:pt x="6011" y="15793"/>
                </a:lnTo>
                <a:lnTo>
                  <a:pt x="6108" y="15671"/>
                </a:lnTo>
                <a:lnTo>
                  <a:pt x="6157" y="15525"/>
                </a:lnTo>
                <a:lnTo>
                  <a:pt x="6157" y="15379"/>
                </a:lnTo>
                <a:lnTo>
                  <a:pt x="6108" y="15209"/>
                </a:lnTo>
                <a:lnTo>
                  <a:pt x="6035" y="15087"/>
                </a:lnTo>
                <a:lnTo>
                  <a:pt x="5962" y="14965"/>
                </a:lnTo>
                <a:lnTo>
                  <a:pt x="5840" y="14868"/>
                </a:lnTo>
                <a:lnTo>
                  <a:pt x="5694" y="14819"/>
                </a:lnTo>
                <a:lnTo>
                  <a:pt x="5621" y="14333"/>
                </a:lnTo>
                <a:lnTo>
                  <a:pt x="5548" y="13822"/>
                </a:lnTo>
                <a:lnTo>
                  <a:pt x="5475" y="12824"/>
                </a:lnTo>
                <a:lnTo>
                  <a:pt x="5402" y="10853"/>
                </a:lnTo>
                <a:lnTo>
                  <a:pt x="5281" y="8542"/>
                </a:lnTo>
                <a:lnTo>
                  <a:pt x="5256" y="7836"/>
                </a:lnTo>
                <a:lnTo>
                  <a:pt x="5232" y="7106"/>
                </a:lnTo>
                <a:lnTo>
                  <a:pt x="5256" y="7033"/>
                </a:lnTo>
                <a:lnTo>
                  <a:pt x="5256" y="6984"/>
                </a:lnTo>
                <a:lnTo>
                  <a:pt x="5232" y="6936"/>
                </a:lnTo>
                <a:lnTo>
                  <a:pt x="5208" y="6887"/>
                </a:lnTo>
                <a:lnTo>
                  <a:pt x="5183" y="6619"/>
                </a:lnTo>
                <a:lnTo>
                  <a:pt x="5305" y="6863"/>
                </a:lnTo>
                <a:lnTo>
                  <a:pt x="5402" y="7130"/>
                </a:lnTo>
                <a:lnTo>
                  <a:pt x="5475" y="7398"/>
                </a:lnTo>
                <a:lnTo>
                  <a:pt x="5500" y="7666"/>
                </a:lnTo>
                <a:lnTo>
                  <a:pt x="5524" y="7958"/>
                </a:lnTo>
                <a:lnTo>
                  <a:pt x="5548" y="8250"/>
                </a:lnTo>
                <a:lnTo>
                  <a:pt x="5524" y="8785"/>
                </a:lnTo>
                <a:lnTo>
                  <a:pt x="5524" y="8834"/>
                </a:lnTo>
                <a:lnTo>
                  <a:pt x="5548" y="8907"/>
                </a:lnTo>
                <a:lnTo>
                  <a:pt x="5524" y="9004"/>
                </a:lnTo>
                <a:lnTo>
                  <a:pt x="5548" y="9126"/>
                </a:lnTo>
                <a:lnTo>
                  <a:pt x="5573" y="9247"/>
                </a:lnTo>
                <a:lnTo>
                  <a:pt x="5621" y="9345"/>
                </a:lnTo>
                <a:lnTo>
                  <a:pt x="5694" y="9418"/>
                </a:lnTo>
                <a:lnTo>
                  <a:pt x="5767" y="9466"/>
                </a:lnTo>
                <a:lnTo>
                  <a:pt x="5840" y="9515"/>
                </a:lnTo>
                <a:lnTo>
                  <a:pt x="5938" y="9539"/>
                </a:lnTo>
                <a:lnTo>
                  <a:pt x="6011" y="9563"/>
                </a:lnTo>
                <a:lnTo>
                  <a:pt x="6205" y="9563"/>
                </a:lnTo>
                <a:lnTo>
                  <a:pt x="6303" y="9515"/>
                </a:lnTo>
                <a:lnTo>
                  <a:pt x="6424" y="9442"/>
                </a:lnTo>
                <a:lnTo>
                  <a:pt x="6546" y="9320"/>
                </a:lnTo>
                <a:lnTo>
                  <a:pt x="6619" y="9199"/>
                </a:lnTo>
                <a:lnTo>
                  <a:pt x="6668" y="9053"/>
                </a:lnTo>
                <a:lnTo>
                  <a:pt x="6668" y="8907"/>
                </a:lnTo>
                <a:lnTo>
                  <a:pt x="6643" y="8785"/>
                </a:lnTo>
                <a:lnTo>
                  <a:pt x="6643" y="8736"/>
                </a:lnTo>
                <a:lnTo>
                  <a:pt x="6692" y="8420"/>
                </a:lnTo>
                <a:lnTo>
                  <a:pt x="6716" y="8079"/>
                </a:lnTo>
                <a:lnTo>
                  <a:pt x="6741" y="7739"/>
                </a:lnTo>
                <a:lnTo>
                  <a:pt x="6716" y="7398"/>
                </a:lnTo>
                <a:lnTo>
                  <a:pt x="6692" y="7057"/>
                </a:lnTo>
                <a:lnTo>
                  <a:pt x="6643" y="6717"/>
                </a:lnTo>
                <a:lnTo>
                  <a:pt x="6570" y="6400"/>
                </a:lnTo>
                <a:lnTo>
                  <a:pt x="6473" y="6060"/>
                </a:lnTo>
                <a:lnTo>
                  <a:pt x="6473" y="6011"/>
                </a:lnTo>
                <a:lnTo>
                  <a:pt x="6424" y="5962"/>
                </a:lnTo>
                <a:lnTo>
                  <a:pt x="6230" y="5500"/>
                </a:lnTo>
                <a:lnTo>
                  <a:pt x="6132" y="5257"/>
                </a:lnTo>
                <a:lnTo>
                  <a:pt x="5986" y="5038"/>
                </a:lnTo>
                <a:lnTo>
                  <a:pt x="5889" y="4916"/>
                </a:lnTo>
                <a:lnTo>
                  <a:pt x="5792" y="4770"/>
                </a:lnTo>
                <a:lnTo>
                  <a:pt x="5670" y="4673"/>
                </a:lnTo>
                <a:lnTo>
                  <a:pt x="5548" y="4551"/>
                </a:lnTo>
                <a:lnTo>
                  <a:pt x="5256" y="4381"/>
                </a:lnTo>
                <a:lnTo>
                  <a:pt x="4964" y="4259"/>
                </a:lnTo>
                <a:lnTo>
                  <a:pt x="4648" y="4162"/>
                </a:lnTo>
                <a:lnTo>
                  <a:pt x="4332" y="4113"/>
                </a:lnTo>
                <a:lnTo>
                  <a:pt x="3991" y="4089"/>
                </a:lnTo>
                <a:lnTo>
                  <a:pt x="3650" y="4089"/>
                </a:lnTo>
                <a:lnTo>
                  <a:pt x="3650" y="4064"/>
                </a:lnTo>
                <a:lnTo>
                  <a:pt x="3650" y="3918"/>
                </a:lnTo>
                <a:lnTo>
                  <a:pt x="3821" y="3870"/>
                </a:lnTo>
                <a:lnTo>
                  <a:pt x="3991" y="3797"/>
                </a:lnTo>
                <a:lnTo>
                  <a:pt x="4161" y="3724"/>
                </a:lnTo>
                <a:lnTo>
                  <a:pt x="4332" y="3626"/>
                </a:lnTo>
                <a:lnTo>
                  <a:pt x="4478" y="3505"/>
                </a:lnTo>
                <a:lnTo>
                  <a:pt x="4624" y="3359"/>
                </a:lnTo>
                <a:lnTo>
                  <a:pt x="4770" y="3237"/>
                </a:lnTo>
                <a:lnTo>
                  <a:pt x="4891" y="3067"/>
                </a:lnTo>
                <a:lnTo>
                  <a:pt x="4989" y="2896"/>
                </a:lnTo>
                <a:lnTo>
                  <a:pt x="5086" y="2726"/>
                </a:lnTo>
                <a:lnTo>
                  <a:pt x="5159" y="2556"/>
                </a:lnTo>
                <a:lnTo>
                  <a:pt x="5232" y="2385"/>
                </a:lnTo>
                <a:lnTo>
                  <a:pt x="5281" y="2191"/>
                </a:lnTo>
                <a:lnTo>
                  <a:pt x="5305" y="2020"/>
                </a:lnTo>
                <a:lnTo>
                  <a:pt x="5305" y="1826"/>
                </a:lnTo>
                <a:lnTo>
                  <a:pt x="5281" y="1655"/>
                </a:lnTo>
                <a:lnTo>
                  <a:pt x="5232" y="1436"/>
                </a:lnTo>
                <a:lnTo>
                  <a:pt x="5135" y="1218"/>
                </a:lnTo>
                <a:lnTo>
                  <a:pt x="5037" y="1023"/>
                </a:lnTo>
                <a:lnTo>
                  <a:pt x="4916" y="853"/>
                </a:lnTo>
                <a:lnTo>
                  <a:pt x="4770" y="682"/>
                </a:lnTo>
                <a:lnTo>
                  <a:pt x="4599" y="512"/>
                </a:lnTo>
                <a:lnTo>
                  <a:pt x="4429" y="366"/>
                </a:lnTo>
                <a:lnTo>
                  <a:pt x="4234" y="244"/>
                </a:lnTo>
                <a:lnTo>
                  <a:pt x="4088" y="171"/>
                </a:lnTo>
                <a:lnTo>
                  <a:pt x="3894" y="98"/>
                </a:lnTo>
                <a:lnTo>
                  <a:pt x="3699" y="25"/>
                </a:lnTo>
                <a:lnTo>
                  <a:pt x="34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1"/>
          <p:cNvSpPr/>
          <p:nvPr/>
        </p:nvSpPr>
        <p:spPr>
          <a:xfrm>
            <a:off x="4131553" y="2185736"/>
            <a:ext cx="271877" cy="287900"/>
          </a:xfrm>
          <a:custGeom>
            <a:avLst/>
            <a:gdLst/>
            <a:ahLst/>
            <a:cxnLst/>
            <a:rect l="l" t="t" r="r" b="b"/>
            <a:pathLst>
              <a:path w="15695" h="16620" extrusionOk="0">
                <a:moveTo>
                  <a:pt x="7786" y="755"/>
                </a:moveTo>
                <a:lnTo>
                  <a:pt x="7567" y="780"/>
                </a:lnTo>
                <a:lnTo>
                  <a:pt x="7324" y="804"/>
                </a:lnTo>
                <a:lnTo>
                  <a:pt x="7105" y="877"/>
                </a:lnTo>
                <a:lnTo>
                  <a:pt x="6910" y="999"/>
                </a:lnTo>
                <a:lnTo>
                  <a:pt x="6813" y="1072"/>
                </a:lnTo>
                <a:lnTo>
                  <a:pt x="6740" y="1145"/>
                </a:lnTo>
                <a:lnTo>
                  <a:pt x="6691" y="1242"/>
                </a:lnTo>
                <a:lnTo>
                  <a:pt x="6643" y="1364"/>
                </a:lnTo>
                <a:lnTo>
                  <a:pt x="6667" y="1388"/>
                </a:lnTo>
                <a:lnTo>
                  <a:pt x="6691" y="1412"/>
                </a:lnTo>
                <a:lnTo>
                  <a:pt x="6740" y="1388"/>
                </a:lnTo>
                <a:lnTo>
                  <a:pt x="6764" y="1412"/>
                </a:lnTo>
                <a:lnTo>
                  <a:pt x="6716" y="1461"/>
                </a:lnTo>
                <a:lnTo>
                  <a:pt x="6691" y="1510"/>
                </a:lnTo>
                <a:lnTo>
                  <a:pt x="6691" y="1680"/>
                </a:lnTo>
                <a:lnTo>
                  <a:pt x="6716" y="1826"/>
                </a:lnTo>
                <a:lnTo>
                  <a:pt x="6764" y="1996"/>
                </a:lnTo>
                <a:lnTo>
                  <a:pt x="6813" y="2166"/>
                </a:lnTo>
                <a:lnTo>
                  <a:pt x="6886" y="2312"/>
                </a:lnTo>
                <a:lnTo>
                  <a:pt x="7008" y="2434"/>
                </a:lnTo>
                <a:lnTo>
                  <a:pt x="7129" y="2556"/>
                </a:lnTo>
                <a:lnTo>
                  <a:pt x="7251" y="2629"/>
                </a:lnTo>
                <a:lnTo>
                  <a:pt x="7300" y="2629"/>
                </a:lnTo>
                <a:lnTo>
                  <a:pt x="7324" y="2604"/>
                </a:lnTo>
                <a:lnTo>
                  <a:pt x="7324" y="2580"/>
                </a:lnTo>
                <a:lnTo>
                  <a:pt x="7324" y="2556"/>
                </a:lnTo>
                <a:lnTo>
                  <a:pt x="7056" y="2069"/>
                </a:lnTo>
                <a:lnTo>
                  <a:pt x="6983" y="1826"/>
                </a:lnTo>
                <a:lnTo>
                  <a:pt x="6910" y="1583"/>
                </a:lnTo>
                <a:lnTo>
                  <a:pt x="7202" y="1874"/>
                </a:lnTo>
                <a:lnTo>
                  <a:pt x="7543" y="2142"/>
                </a:lnTo>
                <a:lnTo>
                  <a:pt x="7884" y="2385"/>
                </a:lnTo>
                <a:lnTo>
                  <a:pt x="8273" y="2580"/>
                </a:lnTo>
                <a:lnTo>
                  <a:pt x="8468" y="2677"/>
                </a:lnTo>
                <a:lnTo>
                  <a:pt x="8662" y="2726"/>
                </a:lnTo>
                <a:lnTo>
                  <a:pt x="8857" y="2775"/>
                </a:lnTo>
                <a:lnTo>
                  <a:pt x="9076" y="2823"/>
                </a:lnTo>
                <a:lnTo>
                  <a:pt x="9490" y="2823"/>
                </a:lnTo>
                <a:lnTo>
                  <a:pt x="9709" y="2799"/>
                </a:lnTo>
                <a:lnTo>
                  <a:pt x="9928" y="2750"/>
                </a:lnTo>
                <a:lnTo>
                  <a:pt x="9952" y="2726"/>
                </a:lnTo>
                <a:lnTo>
                  <a:pt x="9976" y="2677"/>
                </a:lnTo>
                <a:lnTo>
                  <a:pt x="9952" y="2629"/>
                </a:lnTo>
                <a:lnTo>
                  <a:pt x="9928" y="2604"/>
                </a:lnTo>
                <a:lnTo>
                  <a:pt x="9538" y="2531"/>
                </a:lnTo>
                <a:lnTo>
                  <a:pt x="9173" y="2458"/>
                </a:lnTo>
                <a:lnTo>
                  <a:pt x="8784" y="2410"/>
                </a:lnTo>
                <a:lnTo>
                  <a:pt x="8419" y="2312"/>
                </a:lnTo>
                <a:lnTo>
                  <a:pt x="8224" y="2239"/>
                </a:lnTo>
                <a:lnTo>
                  <a:pt x="8054" y="2142"/>
                </a:lnTo>
                <a:lnTo>
                  <a:pt x="7689" y="1947"/>
                </a:lnTo>
                <a:lnTo>
                  <a:pt x="7348" y="1728"/>
                </a:lnTo>
                <a:lnTo>
                  <a:pt x="7008" y="1510"/>
                </a:lnTo>
                <a:lnTo>
                  <a:pt x="7251" y="1583"/>
                </a:lnTo>
                <a:lnTo>
                  <a:pt x="7494" y="1631"/>
                </a:lnTo>
                <a:lnTo>
                  <a:pt x="7981" y="1753"/>
                </a:lnTo>
                <a:lnTo>
                  <a:pt x="8297" y="1826"/>
                </a:lnTo>
                <a:lnTo>
                  <a:pt x="8638" y="1923"/>
                </a:lnTo>
                <a:lnTo>
                  <a:pt x="8954" y="1947"/>
                </a:lnTo>
                <a:lnTo>
                  <a:pt x="9125" y="1947"/>
                </a:lnTo>
                <a:lnTo>
                  <a:pt x="9295" y="1923"/>
                </a:lnTo>
                <a:lnTo>
                  <a:pt x="9344" y="1899"/>
                </a:lnTo>
                <a:lnTo>
                  <a:pt x="9344" y="1850"/>
                </a:lnTo>
                <a:lnTo>
                  <a:pt x="9344" y="1826"/>
                </a:lnTo>
                <a:lnTo>
                  <a:pt x="9319" y="1777"/>
                </a:lnTo>
                <a:lnTo>
                  <a:pt x="9027" y="1655"/>
                </a:lnTo>
                <a:lnTo>
                  <a:pt x="8711" y="1558"/>
                </a:lnTo>
                <a:lnTo>
                  <a:pt x="8078" y="1437"/>
                </a:lnTo>
                <a:lnTo>
                  <a:pt x="7567" y="1315"/>
                </a:lnTo>
                <a:lnTo>
                  <a:pt x="7300" y="1266"/>
                </a:lnTo>
                <a:lnTo>
                  <a:pt x="7032" y="1266"/>
                </a:lnTo>
                <a:lnTo>
                  <a:pt x="7251" y="1145"/>
                </a:lnTo>
                <a:lnTo>
                  <a:pt x="7470" y="1072"/>
                </a:lnTo>
                <a:lnTo>
                  <a:pt x="7738" y="1047"/>
                </a:lnTo>
                <a:lnTo>
                  <a:pt x="8005" y="1072"/>
                </a:lnTo>
                <a:lnTo>
                  <a:pt x="8273" y="1120"/>
                </a:lnTo>
                <a:lnTo>
                  <a:pt x="8541" y="1193"/>
                </a:lnTo>
                <a:lnTo>
                  <a:pt x="8760" y="1266"/>
                </a:lnTo>
                <a:lnTo>
                  <a:pt x="8954" y="1339"/>
                </a:lnTo>
                <a:lnTo>
                  <a:pt x="9368" y="1558"/>
                </a:lnTo>
                <a:lnTo>
                  <a:pt x="9806" y="1753"/>
                </a:lnTo>
                <a:lnTo>
                  <a:pt x="10001" y="1826"/>
                </a:lnTo>
                <a:lnTo>
                  <a:pt x="10220" y="1874"/>
                </a:lnTo>
                <a:lnTo>
                  <a:pt x="10268" y="1850"/>
                </a:lnTo>
                <a:lnTo>
                  <a:pt x="10293" y="1826"/>
                </a:lnTo>
                <a:lnTo>
                  <a:pt x="10317" y="1801"/>
                </a:lnTo>
                <a:lnTo>
                  <a:pt x="10293" y="1753"/>
                </a:lnTo>
                <a:lnTo>
                  <a:pt x="10098" y="1558"/>
                </a:lnTo>
                <a:lnTo>
                  <a:pt x="9879" y="1388"/>
                </a:lnTo>
                <a:lnTo>
                  <a:pt x="9611" y="1242"/>
                </a:lnTo>
                <a:lnTo>
                  <a:pt x="9344" y="1120"/>
                </a:lnTo>
                <a:lnTo>
                  <a:pt x="9052" y="1023"/>
                </a:lnTo>
                <a:lnTo>
                  <a:pt x="8760" y="926"/>
                </a:lnTo>
                <a:lnTo>
                  <a:pt x="8224" y="804"/>
                </a:lnTo>
                <a:lnTo>
                  <a:pt x="8030" y="755"/>
                </a:lnTo>
                <a:close/>
                <a:moveTo>
                  <a:pt x="5888" y="1996"/>
                </a:moveTo>
                <a:lnTo>
                  <a:pt x="5864" y="2020"/>
                </a:lnTo>
                <a:lnTo>
                  <a:pt x="5694" y="2142"/>
                </a:lnTo>
                <a:lnTo>
                  <a:pt x="5523" y="2264"/>
                </a:lnTo>
                <a:lnTo>
                  <a:pt x="5207" y="2556"/>
                </a:lnTo>
                <a:lnTo>
                  <a:pt x="4891" y="2823"/>
                </a:lnTo>
                <a:lnTo>
                  <a:pt x="4745" y="2969"/>
                </a:lnTo>
                <a:lnTo>
                  <a:pt x="4623" y="3140"/>
                </a:lnTo>
                <a:lnTo>
                  <a:pt x="4623" y="3188"/>
                </a:lnTo>
                <a:lnTo>
                  <a:pt x="4647" y="3213"/>
                </a:lnTo>
                <a:lnTo>
                  <a:pt x="4842" y="3115"/>
                </a:lnTo>
                <a:lnTo>
                  <a:pt x="4988" y="3018"/>
                </a:lnTo>
                <a:lnTo>
                  <a:pt x="5280" y="2775"/>
                </a:lnTo>
                <a:lnTo>
                  <a:pt x="5645" y="2458"/>
                </a:lnTo>
                <a:lnTo>
                  <a:pt x="5986" y="2166"/>
                </a:lnTo>
                <a:lnTo>
                  <a:pt x="6010" y="2093"/>
                </a:lnTo>
                <a:lnTo>
                  <a:pt x="5986" y="2045"/>
                </a:lnTo>
                <a:lnTo>
                  <a:pt x="5937" y="1996"/>
                </a:lnTo>
                <a:close/>
                <a:moveTo>
                  <a:pt x="6107" y="5622"/>
                </a:moveTo>
                <a:lnTo>
                  <a:pt x="6059" y="5646"/>
                </a:lnTo>
                <a:lnTo>
                  <a:pt x="6010" y="5670"/>
                </a:lnTo>
                <a:lnTo>
                  <a:pt x="5961" y="5719"/>
                </a:lnTo>
                <a:lnTo>
                  <a:pt x="5888" y="5768"/>
                </a:lnTo>
                <a:lnTo>
                  <a:pt x="5815" y="5816"/>
                </a:lnTo>
                <a:lnTo>
                  <a:pt x="5767" y="5889"/>
                </a:lnTo>
                <a:lnTo>
                  <a:pt x="5718" y="5987"/>
                </a:lnTo>
                <a:lnTo>
                  <a:pt x="5669" y="6157"/>
                </a:lnTo>
                <a:lnTo>
                  <a:pt x="5669" y="6327"/>
                </a:lnTo>
                <a:lnTo>
                  <a:pt x="5669" y="6425"/>
                </a:lnTo>
                <a:lnTo>
                  <a:pt x="5718" y="6546"/>
                </a:lnTo>
                <a:lnTo>
                  <a:pt x="5767" y="6644"/>
                </a:lnTo>
                <a:lnTo>
                  <a:pt x="5815" y="6717"/>
                </a:lnTo>
                <a:lnTo>
                  <a:pt x="5888" y="6790"/>
                </a:lnTo>
                <a:lnTo>
                  <a:pt x="5986" y="6863"/>
                </a:lnTo>
                <a:lnTo>
                  <a:pt x="6083" y="6911"/>
                </a:lnTo>
                <a:lnTo>
                  <a:pt x="6180" y="6936"/>
                </a:lnTo>
                <a:lnTo>
                  <a:pt x="6326" y="6936"/>
                </a:lnTo>
                <a:lnTo>
                  <a:pt x="6399" y="6911"/>
                </a:lnTo>
                <a:lnTo>
                  <a:pt x="6448" y="6863"/>
                </a:lnTo>
                <a:lnTo>
                  <a:pt x="6570" y="6717"/>
                </a:lnTo>
                <a:lnTo>
                  <a:pt x="6643" y="6546"/>
                </a:lnTo>
                <a:lnTo>
                  <a:pt x="6667" y="6352"/>
                </a:lnTo>
                <a:lnTo>
                  <a:pt x="6667" y="6157"/>
                </a:lnTo>
                <a:lnTo>
                  <a:pt x="6618" y="5962"/>
                </a:lnTo>
                <a:lnTo>
                  <a:pt x="6594" y="5889"/>
                </a:lnTo>
                <a:lnTo>
                  <a:pt x="6521" y="5792"/>
                </a:lnTo>
                <a:lnTo>
                  <a:pt x="6472" y="5719"/>
                </a:lnTo>
                <a:lnTo>
                  <a:pt x="6375" y="5670"/>
                </a:lnTo>
                <a:lnTo>
                  <a:pt x="6302" y="5622"/>
                </a:lnTo>
                <a:close/>
                <a:moveTo>
                  <a:pt x="9368" y="5622"/>
                </a:moveTo>
                <a:lnTo>
                  <a:pt x="9319" y="5646"/>
                </a:lnTo>
                <a:lnTo>
                  <a:pt x="9271" y="5670"/>
                </a:lnTo>
                <a:lnTo>
                  <a:pt x="9222" y="5719"/>
                </a:lnTo>
                <a:lnTo>
                  <a:pt x="9149" y="5768"/>
                </a:lnTo>
                <a:lnTo>
                  <a:pt x="9076" y="5816"/>
                </a:lnTo>
                <a:lnTo>
                  <a:pt x="9027" y="5889"/>
                </a:lnTo>
                <a:lnTo>
                  <a:pt x="8979" y="5987"/>
                </a:lnTo>
                <a:lnTo>
                  <a:pt x="8930" y="6157"/>
                </a:lnTo>
                <a:lnTo>
                  <a:pt x="8930" y="6327"/>
                </a:lnTo>
                <a:lnTo>
                  <a:pt x="8930" y="6425"/>
                </a:lnTo>
                <a:lnTo>
                  <a:pt x="8979" y="6546"/>
                </a:lnTo>
                <a:lnTo>
                  <a:pt x="9027" y="6644"/>
                </a:lnTo>
                <a:lnTo>
                  <a:pt x="9076" y="6717"/>
                </a:lnTo>
                <a:lnTo>
                  <a:pt x="9149" y="6790"/>
                </a:lnTo>
                <a:lnTo>
                  <a:pt x="9246" y="6863"/>
                </a:lnTo>
                <a:lnTo>
                  <a:pt x="9344" y="6911"/>
                </a:lnTo>
                <a:lnTo>
                  <a:pt x="9441" y="6936"/>
                </a:lnTo>
                <a:lnTo>
                  <a:pt x="9587" y="6936"/>
                </a:lnTo>
                <a:lnTo>
                  <a:pt x="9660" y="6911"/>
                </a:lnTo>
                <a:lnTo>
                  <a:pt x="9709" y="6863"/>
                </a:lnTo>
                <a:lnTo>
                  <a:pt x="9830" y="6717"/>
                </a:lnTo>
                <a:lnTo>
                  <a:pt x="9903" y="6546"/>
                </a:lnTo>
                <a:lnTo>
                  <a:pt x="9928" y="6352"/>
                </a:lnTo>
                <a:lnTo>
                  <a:pt x="9928" y="6157"/>
                </a:lnTo>
                <a:lnTo>
                  <a:pt x="9879" y="5962"/>
                </a:lnTo>
                <a:lnTo>
                  <a:pt x="9855" y="5889"/>
                </a:lnTo>
                <a:lnTo>
                  <a:pt x="9782" y="5792"/>
                </a:lnTo>
                <a:lnTo>
                  <a:pt x="9733" y="5719"/>
                </a:lnTo>
                <a:lnTo>
                  <a:pt x="9636" y="5670"/>
                </a:lnTo>
                <a:lnTo>
                  <a:pt x="9563" y="5622"/>
                </a:lnTo>
                <a:close/>
                <a:moveTo>
                  <a:pt x="7786" y="6765"/>
                </a:moveTo>
                <a:lnTo>
                  <a:pt x="7738" y="6814"/>
                </a:lnTo>
                <a:lnTo>
                  <a:pt x="7713" y="6863"/>
                </a:lnTo>
                <a:lnTo>
                  <a:pt x="7713" y="7082"/>
                </a:lnTo>
                <a:lnTo>
                  <a:pt x="7738" y="7301"/>
                </a:lnTo>
                <a:lnTo>
                  <a:pt x="7738" y="7520"/>
                </a:lnTo>
                <a:lnTo>
                  <a:pt x="7762" y="7739"/>
                </a:lnTo>
                <a:lnTo>
                  <a:pt x="7786" y="7787"/>
                </a:lnTo>
                <a:lnTo>
                  <a:pt x="7811" y="7812"/>
                </a:lnTo>
                <a:lnTo>
                  <a:pt x="7908" y="7860"/>
                </a:lnTo>
                <a:lnTo>
                  <a:pt x="7957" y="7836"/>
                </a:lnTo>
                <a:lnTo>
                  <a:pt x="8005" y="7836"/>
                </a:lnTo>
                <a:lnTo>
                  <a:pt x="8030" y="7787"/>
                </a:lnTo>
                <a:lnTo>
                  <a:pt x="8054" y="7739"/>
                </a:lnTo>
                <a:lnTo>
                  <a:pt x="8054" y="7641"/>
                </a:lnTo>
                <a:lnTo>
                  <a:pt x="8054" y="7520"/>
                </a:lnTo>
                <a:lnTo>
                  <a:pt x="8030" y="7301"/>
                </a:lnTo>
                <a:lnTo>
                  <a:pt x="7981" y="7057"/>
                </a:lnTo>
                <a:lnTo>
                  <a:pt x="7957" y="6936"/>
                </a:lnTo>
                <a:lnTo>
                  <a:pt x="7884" y="6814"/>
                </a:lnTo>
                <a:lnTo>
                  <a:pt x="7835" y="6765"/>
                </a:lnTo>
                <a:close/>
                <a:moveTo>
                  <a:pt x="8589" y="8274"/>
                </a:moveTo>
                <a:lnTo>
                  <a:pt x="8249" y="8371"/>
                </a:lnTo>
                <a:lnTo>
                  <a:pt x="7932" y="8444"/>
                </a:lnTo>
                <a:lnTo>
                  <a:pt x="7592" y="8469"/>
                </a:lnTo>
                <a:lnTo>
                  <a:pt x="7421" y="8469"/>
                </a:lnTo>
                <a:lnTo>
                  <a:pt x="7251" y="8444"/>
                </a:lnTo>
                <a:lnTo>
                  <a:pt x="7202" y="8469"/>
                </a:lnTo>
                <a:lnTo>
                  <a:pt x="7178" y="8469"/>
                </a:lnTo>
                <a:lnTo>
                  <a:pt x="7154" y="8517"/>
                </a:lnTo>
                <a:lnTo>
                  <a:pt x="7178" y="8542"/>
                </a:lnTo>
                <a:lnTo>
                  <a:pt x="7227" y="8639"/>
                </a:lnTo>
                <a:lnTo>
                  <a:pt x="7300" y="8688"/>
                </a:lnTo>
                <a:lnTo>
                  <a:pt x="7373" y="8761"/>
                </a:lnTo>
                <a:lnTo>
                  <a:pt x="7470" y="8785"/>
                </a:lnTo>
                <a:lnTo>
                  <a:pt x="7665" y="8834"/>
                </a:lnTo>
                <a:lnTo>
                  <a:pt x="7908" y="8834"/>
                </a:lnTo>
                <a:lnTo>
                  <a:pt x="8127" y="8809"/>
                </a:lnTo>
                <a:lnTo>
                  <a:pt x="8370" y="8761"/>
                </a:lnTo>
                <a:lnTo>
                  <a:pt x="8565" y="8712"/>
                </a:lnTo>
                <a:lnTo>
                  <a:pt x="8735" y="8639"/>
                </a:lnTo>
                <a:lnTo>
                  <a:pt x="8808" y="8590"/>
                </a:lnTo>
                <a:lnTo>
                  <a:pt x="8833" y="8542"/>
                </a:lnTo>
                <a:lnTo>
                  <a:pt x="8833" y="8469"/>
                </a:lnTo>
                <a:lnTo>
                  <a:pt x="8833" y="8396"/>
                </a:lnTo>
                <a:lnTo>
                  <a:pt x="8784" y="8347"/>
                </a:lnTo>
                <a:lnTo>
                  <a:pt x="8735" y="8298"/>
                </a:lnTo>
                <a:lnTo>
                  <a:pt x="8662" y="8274"/>
                </a:lnTo>
                <a:close/>
                <a:moveTo>
                  <a:pt x="6618" y="9928"/>
                </a:moveTo>
                <a:lnTo>
                  <a:pt x="6862" y="10026"/>
                </a:lnTo>
                <a:lnTo>
                  <a:pt x="7105" y="10099"/>
                </a:lnTo>
                <a:lnTo>
                  <a:pt x="7373" y="10172"/>
                </a:lnTo>
                <a:lnTo>
                  <a:pt x="7616" y="10220"/>
                </a:lnTo>
                <a:lnTo>
                  <a:pt x="7859" y="10245"/>
                </a:lnTo>
                <a:lnTo>
                  <a:pt x="8127" y="10269"/>
                </a:lnTo>
                <a:lnTo>
                  <a:pt x="8370" y="10245"/>
                </a:lnTo>
                <a:lnTo>
                  <a:pt x="8614" y="10220"/>
                </a:lnTo>
                <a:lnTo>
                  <a:pt x="8833" y="10172"/>
                </a:lnTo>
                <a:lnTo>
                  <a:pt x="9052" y="10123"/>
                </a:lnTo>
                <a:lnTo>
                  <a:pt x="9027" y="10366"/>
                </a:lnTo>
                <a:lnTo>
                  <a:pt x="8735" y="10391"/>
                </a:lnTo>
                <a:lnTo>
                  <a:pt x="8443" y="10415"/>
                </a:lnTo>
                <a:lnTo>
                  <a:pt x="8419" y="10415"/>
                </a:lnTo>
                <a:lnTo>
                  <a:pt x="8151" y="10391"/>
                </a:lnTo>
                <a:lnTo>
                  <a:pt x="8005" y="10391"/>
                </a:lnTo>
                <a:lnTo>
                  <a:pt x="7859" y="10415"/>
                </a:lnTo>
                <a:lnTo>
                  <a:pt x="7859" y="10439"/>
                </a:lnTo>
                <a:lnTo>
                  <a:pt x="7835" y="10464"/>
                </a:lnTo>
                <a:lnTo>
                  <a:pt x="7835" y="10512"/>
                </a:lnTo>
                <a:lnTo>
                  <a:pt x="7884" y="10585"/>
                </a:lnTo>
                <a:lnTo>
                  <a:pt x="7932" y="10610"/>
                </a:lnTo>
                <a:lnTo>
                  <a:pt x="8078" y="10683"/>
                </a:lnTo>
                <a:lnTo>
                  <a:pt x="8224" y="10707"/>
                </a:lnTo>
                <a:lnTo>
                  <a:pt x="8346" y="10731"/>
                </a:lnTo>
                <a:lnTo>
                  <a:pt x="8687" y="10731"/>
                </a:lnTo>
                <a:lnTo>
                  <a:pt x="8857" y="10707"/>
                </a:lnTo>
                <a:lnTo>
                  <a:pt x="9027" y="10683"/>
                </a:lnTo>
                <a:lnTo>
                  <a:pt x="9027" y="10804"/>
                </a:lnTo>
                <a:lnTo>
                  <a:pt x="8687" y="10853"/>
                </a:lnTo>
                <a:lnTo>
                  <a:pt x="8541" y="10877"/>
                </a:lnTo>
                <a:lnTo>
                  <a:pt x="8370" y="10902"/>
                </a:lnTo>
                <a:lnTo>
                  <a:pt x="7932" y="10902"/>
                </a:lnTo>
                <a:lnTo>
                  <a:pt x="7786" y="10950"/>
                </a:lnTo>
                <a:lnTo>
                  <a:pt x="7762" y="10999"/>
                </a:lnTo>
                <a:lnTo>
                  <a:pt x="7786" y="11023"/>
                </a:lnTo>
                <a:lnTo>
                  <a:pt x="7884" y="11121"/>
                </a:lnTo>
                <a:lnTo>
                  <a:pt x="8030" y="11194"/>
                </a:lnTo>
                <a:lnTo>
                  <a:pt x="8200" y="11242"/>
                </a:lnTo>
                <a:lnTo>
                  <a:pt x="8589" y="11242"/>
                </a:lnTo>
                <a:lnTo>
                  <a:pt x="8760" y="11218"/>
                </a:lnTo>
                <a:lnTo>
                  <a:pt x="8930" y="11194"/>
                </a:lnTo>
                <a:lnTo>
                  <a:pt x="9076" y="11121"/>
                </a:lnTo>
                <a:lnTo>
                  <a:pt x="9125" y="11218"/>
                </a:lnTo>
                <a:lnTo>
                  <a:pt x="8954" y="11291"/>
                </a:lnTo>
                <a:lnTo>
                  <a:pt x="8760" y="11340"/>
                </a:lnTo>
                <a:lnTo>
                  <a:pt x="8151" y="11461"/>
                </a:lnTo>
                <a:lnTo>
                  <a:pt x="8127" y="11461"/>
                </a:lnTo>
                <a:lnTo>
                  <a:pt x="8127" y="11486"/>
                </a:lnTo>
                <a:lnTo>
                  <a:pt x="8151" y="11510"/>
                </a:lnTo>
                <a:lnTo>
                  <a:pt x="8346" y="11583"/>
                </a:lnTo>
                <a:lnTo>
                  <a:pt x="8589" y="11607"/>
                </a:lnTo>
                <a:lnTo>
                  <a:pt x="8370" y="11656"/>
                </a:lnTo>
                <a:lnTo>
                  <a:pt x="8151" y="11680"/>
                </a:lnTo>
                <a:lnTo>
                  <a:pt x="7932" y="11680"/>
                </a:lnTo>
                <a:lnTo>
                  <a:pt x="7713" y="11656"/>
                </a:lnTo>
                <a:lnTo>
                  <a:pt x="7421" y="11632"/>
                </a:lnTo>
                <a:lnTo>
                  <a:pt x="7129" y="11559"/>
                </a:lnTo>
                <a:lnTo>
                  <a:pt x="6862" y="11461"/>
                </a:lnTo>
                <a:lnTo>
                  <a:pt x="6740" y="11388"/>
                </a:lnTo>
                <a:lnTo>
                  <a:pt x="6618" y="11291"/>
                </a:lnTo>
                <a:lnTo>
                  <a:pt x="6594" y="11242"/>
                </a:lnTo>
                <a:lnTo>
                  <a:pt x="6667" y="11194"/>
                </a:lnTo>
                <a:lnTo>
                  <a:pt x="6716" y="11121"/>
                </a:lnTo>
                <a:lnTo>
                  <a:pt x="6716" y="11023"/>
                </a:lnTo>
                <a:lnTo>
                  <a:pt x="6716" y="10950"/>
                </a:lnTo>
                <a:lnTo>
                  <a:pt x="6667" y="10804"/>
                </a:lnTo>
                <a:lnTo>
                  <a:pt x="6618" y="10610"/>
                </a:lnTo>
                <a:lnTo>
                  <a:pt x="6594" y="10415"/>
                </a:lnTo>
                <a:lnTo>
                  <a:pt x="6594" y="10245"/>
                </a:lnTo>
                <a:lnTo>
                  <a:pt x="6618" y="10074"/>
                </a:lnTo>
                <a:lnTo>
                  <a:pt x="6643" y="9977"/>
                </a:lnTo>
                <a:lnTo>
                  <a:pt x="6643" y="9953"/>
                </a:lnTo>
                <a:lnTo>
                  <a:pt x="6618" y="10001"/>
                </a:lnTo>
                <a:lnTo>
                  <a:pt x="6618" y="9928"/>
                </a:lnTo>
                <a:close/>
                <a:moveTo>
                  <a:pt x="9636" y="11218"/>
                </a:moveTo>
                <a:lnTo>
                  <a:pt x="9782" y="11291"/>
                </a:lnTo>
                <a:lnTo>
                  <a:pt x="9928" y="11364"/>
                </a:lnTo>
                <a:lnTo>
                  <a:pt x="9855" y="11510"/>
                </a:lnTo>
                <a:lnTo>
                  <a:pt x="9757" y="11632"/>
                </a:lnTo>
                <a:lnTo>
                  <a:pt x="9636" y="11778"/>
                </a:lnTo>
                <a:lnTo>
                  <a:pt x="9514" y="11875"/>
                </a:lnTo>
                <a:lnTo>
                  <a:pt x="9246" y="12070"/>
                </a:lnTo>
                <a:lnTo>
                  <a:pt x="8930" y="12240"/>
                </a:lnTo>
                <a:lnTo>
                  <a:pt x="8589" y="12362"/>
                </a:lnTo>
                <a:lnTo>
                  <a:pt x="8249" y="12435"/>
                </a:lnTo>
                <a:lnTo>
                  <a:pt x="7908" y="12483"/>
                </a:lnTo>
                <a:lnTo>
                  <a:pt x="7592" y="12508"/>
                </a:lnTo>
                <a:lnTo>
                  <a:pt x="7227" y="12508"/>
                </a:lnTo>
                <a:lnTo>
                  <a:pt x="6886" y="12459"/>
                </a:lnTo>
                <a:lnTo>
                  <a:pt x="6521" y="12362"/>
                </a:lnTo>
                <a:lnTo>
                  <a:pt x="6375" y="12289"/>
                </a:lnTo>
                <a:lnTo>
                  <a:pt x="6205" y="12216"/>
                </a:lnTo>
                <a:lnTo>
                  <a:pt x="6083" y="12118"/>
                </a:lnTo>
                <a:lnTo>
                  <a:pt x="5986" y="12021"/>
                </a:lnTo>
                <a:lnTo>
                  <a:pt x="5888" y="11924"/>
                </a:lnTo>
                <a:lnTo>
                  <a:pt x="5815" y="11826"/>
                </a:lnTo>
                <a:lnTo>
                  <a:pt x="5694" y="11583"/>
                </a:lnTo>
                <a:lnTo>
                  <a:pt x="5572" y="11315"/>
                </a:lnTo>
                <a:lnTo>
                  <a:pt x="5645" y="11291"/>
                </a:lnTo>
                <a:lnTo>
                  <a:pt x="5840" y="11267"/>
                </a:lnTo>
                <a:lnTo>
                  <a:pt x="6107" y="11242"/>
                </a:lnTo>
                <a:lnTo>
                  <a:pt x="6180" y="11364"/>
                </a:lnTo>
                <a:lnTo>
                  <a:pt x="6278" y="11486"/>
                </a:lnTo>
                <a:lnTo>
                  <a:pt x="6448" y="11656"/>
                </a:lnTo>
                <a:lnTo>
                  <a:pt x="6594" y="11753"/>
                </a:lnTo>
                <a:lnTo>
                  <a:pt x="6764" y="11851"/>
                </a:lnTo>
                <a:lnTo>
                  <a:pt x="7105" y="11972"/>
                </a:lnTo>
                <a:lnTo>
                  <a:pt x="7446" y="12045"/>
                </a:lnTo>
                <a:lnTo>
                  <a:pt x="7811" y="12094"/>
                </a:lnTo>
                <a:lnTo>
                  <a:pt x="8151" y="12094"/>
                </a:lnTo>
                <a:lnTo>
                  <a:pt x="8492" y="12070"/>
                </a:lnTo>
                <a:lnTo>
                  <a:pt x="8833" y="11972"/>
                </a:lnTo>
                <a:lnTo>
                  <a:pt x="9003" y="11924"/>
                </a:lnTo>
                <a:lnTo>
                  <a:pt x="9173" y="11851"/>
                </a:lnTo>
                <a:lnTo>
                  <a:pt x="9295" y="11753"/>
                </a:lnTo>
                <a:lnTo>
                  <a:pt x="9441" y="11607"/>
                </a:lnTo>
                <a:lnTo>
                  <a:pt x="9563" y="11461"/>
                </a:lnTo>
                <a:lnTo>
                  <a:pt x="9587" y="11364"/>
                </a:lnTo>
                <a:lnTo>
                  <a:pt x="9611" y="11291"/>
                </a:lnTo>
                <a:lnTo>
                  <a:pt x="9636" y="11218"/>
                </a:lnTo>
                <a:close/>
                <a:moveTo>
                  <a:pt x="5231" y="11437"/>
                </a:moveTo>
                <a:lnTo>
                  <a:pt x="5231" y="11583"/>
                </a:lnTo>
                <a:lnTo>
                  <a:pt x="5280" y="11729"/>
                </a:lnTo>
                <a:lnTo>
                  <a:pt x="5329" y="11875"/>
                </a:lnTo>
                <a:lnTo>
                  <a:pt x="5402" y="12021"/>
                </a:lnTo>
                <a:lnTo>
                  <a:pt x="5596" y="12264"/>
                </a:lnTo>
                <a:lnTo>
                  <a:pt x="5815" y="12459"/>
                </a:lnTo>
                <a:lnTo>
                  <a:pt x="6010" y="12581"/>
                </a:lnTo>
                <a:lnTo>
                  <a:pt x="6205" y="12702"/>
                </a:lnTo>
                <a:lnTo>
                  <a:pt x="6399" y="12775"/>
                </a:lnTo>
                <a:lnTo>
                  <a:pt x="6618" y="12848"/>
                </a:lnTo>
                <a:lnTo>
                  <a:pt x="6837" y="12897"/>
                </a:lnTo>
                <a:lnTo>
                  <a:pt x="7056" y="12946"/>
                </a:lnTo>
                <a:lnTo>
                  <a:pt x="7494" y="12970"/>
                </a:lnTo>
                <a:lnTo>
                  <a:pt x="7908" y="12946"/>
                </a:lnTo>
                <a:lnTo>
                  <a:pt x="8322" y="12897"/>
                </a:lnTo>
                <a:lnTo>
                  <a:pt x="8760" y="12775"/>
                </a:lnTo>
                <a:lnTo>
                  <a:pt x="9149" y="12629"/>
                </a:lnTo>
                <a:lnTo>
                  <a:pt x="9344" y="12532"/>
                </a:lnTo>
                <a:lnTo>
                  <a:pt x="9538" y="12410"/>
                </a:lnTo>
                <a:lnTo>
                  <a:pt x="9709" y="12289"/>
                </a:lnTo>
                <a:lnTo>
                  <a:pt x="9879" y="12143"/>
                </a:lnTo>
                <a:lnTo>
                  <a:pt x="10025" y="11997"/>
                </a:lnTo>
                <a:lnTo>
                  <a:pt x="10147" y="11851"/>
                </a:lnTo>
                <a:lnTo>
                  <a:pt x="10268" y="11656"/>
                </a:lnTo>
                <a:lnTo>
                  <a:pt x="10366" y="11486"/>
                </a:lnTo>
                <a:lnTo>
                  <a:pt x="10950" y="11583"/>
                </a:lnTo>
                <a:lnTo>
                  <a:pt x="10974" y="11583"/>
                </a:lnTo>
                <a:lnTo>
                  <a:pt x="10828" y="11680"/>
                </a:lnTo>
                <a:lnTo>
                  <a:pt x="10658" y="11778"/>
                </a:lnTo>
                <a:lnTo>
                  <a:pt x="10512" y="11899"/>
                </a:lnTo>
                <a:lnTo>
                  <a:pt x="10366" y="12045"/>
                </a:lnTo>
                <a:lnTo>
                  <a:pt x="10317" y="12118"/>
                </a:lnTo>
                <a:lnTo>
                  <a:pt x="10293" y="12216"/>
                </a:lnTo>
                <a:lnTo>
                  <a:pt x="10439" y="12167"/>
                </a:lnTo>
                <a:lnTo>
                  <a:pt x="10585" y="12094"/>
                </a:lnTo>
                <a:lnTo>
                  <a:pt x="10852" y="11924"/>
                </a:lnTo>
                <a:lnTo>
                  <a:pt x="11193" y="11778"/>
                </a:lnTo>
                <a:lnTo>
                  <a:pt x="11315" y="11753"/>
                </a:lnTo>
                <a:lnTo>
                  <a:pt x="11436" y="11705"/>
                </a:lnTo>
                <a:lnTo>
                  <a:pt x="11461" y="11680"/>
                </a:lnTo>
                <a:lnTo>
                  <a:pt x="12020" y="11851"/>
                </a:lnTo>
                <a:lnTo>
                  <a:pt x="11728" y="11948"/>
                </a:lnTo>
                <a:lnTo>
                  <a:pt x="11436" y="12070"/>
                </a:lnTo>
                <a:lnTo>
                  <a:pt x="11144" y="12191"/>
                </a:lnTo>
                <a:lnTo>
                  <a:pt x="10877" y="12362"/>
                </a:lnTo>
                <a:lnTo>
                  <a:pt x="10633" y="12532"/>
                </a:lnTo>
                <a:lnTo>
                  <a:pt x="10609" y="12556"/>
                </a:lnTo>
                <a:lnTo>
                  <a:pt x="10633" y="12581"/>
                </a:lnTo>
                <a:lnTo>
                  <a:pt x="11144" y="12386"/>
                </a:lnTo>
                <a:lnTo>
                  <a:pt x="11655" y="12216"/>
                </a:lnTo>
                <a:lnTo>
                  <a:pt x="11874" y="12167"/>
                </a:lnTo>
                <a:lnTo>
                  <a:pt x="12093" y="12118"/>
                </a:lnTo>
                <a:lnTo>
                  <a:pt x="12312" y="12094"/>
                </a:lnTo>
                <a:lnTo>
                  <a:pt x="12531" y="12021"/>
                </a:lnTo>
                <a:lnTo>
                  <a:pt x="12969" y="12216"/>
                </a:lnTo>
                <a:lnTo>
                  <a:pt x="12726" y="12289"/>
                </a:lnTo>
                <a:lnTo>
                  <a:pt x="12507" y="12386"/>
                </a:lnTo>
                <a:lnTo>
                  <a:pt x="11874" y="12654"/>
                </a:lnTo>
                <a:lnTo>
                  <a:pt x="11582" y="12800"/>
                </a:lnTo>
                <a:lnTo>
                  <a:pt x="11266" y="12897"/>
                </a:lnTo>
                <a:lnTo>
                  <a:pt x="11242" y="12921"/>
                </a:lnTo>
                <a:lnTo>
                  <a:pt x="11217" y="12946"/>
                </a:lnTo>
                <a:lnTo>
                  <a:pt x="11242" y="12970"/>
                </a:lnTo>
                <a:lnTo>
                  <a:pt x="11266" y="12994"/>
                </a:lnTo>
                <a:lnTo>
                  <a:pt x="11850" y="12873"/>
                </a:lnTo>
                <a:lnTo>
                  <a:pt x="12458" y="12727"/>
                </a:lnTo>
                <a:lnTo>
                  <a:pt x="12677" y="12678"/>
                </a:lnTo>
                <a:lnTo>
                  <a:pt x="12920" y="12629"/>
                </a:lnTo>
                <a:lnTo>
                  <a:pt x="13164" y="12556"/>
                </a:lnTo>
                <a:lnTo>
                  <a:pt x="13285" y="12508"/>
                </a:lnTo>
                <a:lnTo>
                  <a:pt x="13383" y="12459"/>
                </a:lnTo>
                <a:lnTo>
                  <a:pt x="13626" y="12629"/>
                </a:lnTo>
                <a:lnTo>
                  <a:pt x="13869" y="12824"/>
                </a:lnTo>
                <a:lnTo>
                  <a:pt x="13602" y="12873"/>
                </a:lnTo>
                <a:lnTo>
                  <a:pt x="12847" y="13067"/>
                </a:lnTo>
                <a:lnTo>
                  <a:pt x="12482" y="13165"/>
                </a:lnTo>
                <a:lnTo>
                  <a:pt x="12142" y="13286"/>
                </a:lnTo>
                <a:lnTo>
                  <a:pt x="12093" y="13335"/>
                </a:lnTo>
                <a:lnTo>
                  <a:pt x="12117" y="13359"/>
                </a:lnTo>
                <a:lnTo>
                  <a:pt x="12263" y="13408"/>
                </a:lnTo>
                <a:lnTo>
                  <a:pt x="12409" y="13432"/>
                </a:lnTo>
                <a:lnTo>
                  <a:pt x="12531" y="13457"/>
                </a:lnTo>
                <a:lnTo>
                  <a:pt x="12677" y="13432"/>
                </a:lnTo>
                <a:lnTo>
                  <a:pt x="12969" y="13408"/>
                </a:lnTo>
                <a:lnTo>
                  <a:pt x="13237" y="13335"/>
                </a:lnTo>
                <a:lnTo>
                  <a:pt x="13675" y="13238"/>
                </a:lnTo>
                <a:lnTo>
                  <a:pt x="13869" y="13189"/>
                </a:lnTo>
                <a:lnTo>
                  <a:pt x="14088" y="13165"/>
                </a:lnTo>
                <a:lnTo>
                  <a:pt x="14186" y="13140"/>
                </a:lnTo>
                <a:lnTo>
                  <a:pt x="14356" y="13335"/>
                </a:lnTo>
                <a:lnTo>
                  <a:pt x="14502" y="13530"/>
                </a:lnTo>
                <a:lnTo>
                  <a:pt x="14186" y="13554"/>
                </a:lnTo>
                <a:lnTo>
                  <a:pt x="13845" y="13578"/>
                </a:lnTo>
                <a:lnTo>
                  <a:pt x="13529" y="13627"/>
                </a:lnTo>
                <a:lnTo>
                  <a:pt x="13212" y="13676"/>
                </a:lnTo>
                <a:lnTo>
                  <a:pt x="13042" y="13724"/>
                </a:lnTo>
                <a:lnTo>
                  <a:pt x="12896" y="13773"/>
                </a:lnTo>
                <a:lnTo>
                  <a:pt x="12872" y="13797"/>
                </a:lnTo>
                <a:lnTo>
                  <a:pt x="12872" y="13822"/>
                </a:lnTo>
                <a:lnTo>
                  <a:pt x="12896" y="13846"/>
                </a:lnTo>
                <a:lnTo>
                  <a:pt x="12896" y="13870"/>
                </a:lnTo>
                <a:lnTo>
                  <a:pt x="13188" y="13919"/>
                </a:lnTo>
                <a:lnTo>
                  <a:pt x="13456" y="13943"/>
                </a:lnTo>
                <a:lnTo>
                  <a:pt x="13991" y="13919"/>
                </a:lnTo>
                <a:lnTo>
                  <a:pt x="14745" y="13919"/>
                </a:lnTo>
                <a:lnTo>
                  <a:pt x="14916" y="14284"/>
                </a:lnTo>
                <a:lnTo>
                  <a:pt x="14405" y="14308"/>
                </a:lnTo>
                <a:lnTo>
                  <a:pt x="13821" y="14308"/>
                </a:lnTo>
                <a:lnTo>
                  <a:pt x="13529" y="14333"/>
                </a:lnTo>
                <a:lnTo>
                  <a:pt x="13383" y="14357"/>
                </a:lnTo>
                <a:lnTo>
                  <a:pt x="13237" y="14381"/>
                </a:lnTo>
                <a:lnTo>
                  <a:pt x="13212" y="14406"/>
                </a:lnTo>
                <a:lnTo>
                  <a:pt x="13188" y="14454"/>
                </a:lnTo>
                <a:lnTo>
                  <a:pt x="13212" y="14503"/>
                </a:lnTo>
                <a:lnTo>
                  <a:pt x="13237" y="14527"/>
                </a:lnTo>
                <a:lnTo>
                  <a:pt x="13529" y="14600"/>
                </a:lnTo>
                <a:lnTo>
                  <a:pt x="13821" y="14625"/>
                </a:lnTo>
                <a:lnTo>
                  <a:pt x="14721" y="14625"/>
                </a:lnTo>
                <a:lnTo>
                  <a:pt x="15037" y="14600"/>
                </a:lnTo>
                <a:lnTo>
                  <a:pt x="15110" y="14868"/>
                </a:lnTo>
                <a:lnTo>
                  <a:pt x="15159" y="15136"/>
                </a:lnTo>
                <a:lnTo>
                  <a:pt x="14989" y="15087"/>
                </a:lnTo>
                <a:lnTo>
                  <a:pt x="14818" y="15087"/>
                </a:lnTo>
                <a:lnTo>
                  <a:pt x="14453" y="15063"/>
                </a:lnTo>
                <a:lnTo>
                  <a:pt x="14234" y="15063"/>
                </a:lnTo>
                <a:lnTo>
                  <a:pt x="13991" y="15087"/>
                </a:lnTo>
                <a:lnTo>
                  <a:pt x="13772" y="15111"/>
                </a:lnTo>
                <a:lnTo>
                  <a:pt x="13529" y="15184"/>
                </a:lnTo>
                <a:lnTo>
                  <a:pt x="13504" y="15209"/>
                </a:lnTo>
                <a:lnTo>
                  <a:pt x="13504" y="15233"/>
                </a:lnTo>
                <a:lnTo>
                  <a:pt x="13504" y="15282"/>
                </a:lnTo>
                <a:lnTo>
                  <a:pt x="13553" y="15282"/>
                </a:lnTo>
                <a:lnTo>
                  <a:pt x="14015" y="15306"/>
                </a:lnTo>
                <a:lnTo>
                  <a:pt x="14453" y="15330"/>
                </a:lnTo>
                <a:lnTo>
                  <a:pt x="14843" y="15355"/>
                </a:lnTo>
                <a:lnTo>
                  <a:pt x="15013" y="15355"/>
                </a:lnTo>
                <a:lnTo>
                  <a:pt x="15183" y="15330"/>
                </a:lnTo>
                <a:lnTo>
                  <a:pt x="15183" y="15330"/>
                </a:lnTo>
                <a:lnTo>
                  <a:pt x="15086" y="15355"/>
                </a:lnTo>
                <a:lnTo>
                  <a:pt x="14794" y="15452"/>
                </a:lnTo>
                <a:lnTo>
                  <a:pt x="14502" y="15549"/>
                </a:lnTo>
                <a:lnTo>
                  <a:pt x="13918" y="15671"/>
                </a:lnTo>
                <a:lnTo>
                  <a:pt x="13310" y="15768"/>
                </a:lnTo>
                <a:lnTo>
                  <a:pt x="12701" y="15841"/>
                </a:lnTo>
                <a:lnTo>
                  <a:pt x="12677" y="15720"/>
                </a:lnTo>
                <a:lnTo>
                  <a:pt x="12653" y="15525"/>
                </a:lnTo>
                <a:lnTo>
                  <a:pt x="12628" y="15428"/>
                </a:lnTo>
                <a:lnTo>
                  <a:pt x="12555" y="15330"/>
                </a:lnTo>
                <a:lnTo>
                  <a:pt x="12482" y="15257"/>
                </a:lnTo>
                <a:lnTo>
                  <a:pt x="12385" y="15233"/>
                </a:lnTo>
                <a:lnTo>
                  <a:pt x="12288" y="15257"/>
                </a:lnTo>
                <a:lnTo>
                  <a:pt x="12215" y="15330"/>
                </a:lnTo>
                <a:lnTo>
                  <a:pt x="12166" y="15428"/>
                </a:lnTo>
                <a:lnTo>
                  <a:pt x="12142" y="15525"/>
                </a:lnTo>
                <a:lnTo>
                  <a:pt x="12142" y="15720"/>
                </a:lnTo>
                <a:lnTo>
                  <a:pt x="12142" y="15890"/>
                </a:lnTo>
                <a:lnTo>
                  <a:pt x="11801" y="15939"/>
                </a:lnTo>
                <a:lnTo>
                  <a:pt x="11290" y="15987"/>
                </a:lnTo>
                <a:lnTo>
                  <a:pt x="10755" y="16036"/>
                </a:lnTo>
                <a:lnTo>
                  <a:pt x="9709" y="16085"/>
                </a:lnTo>
                <a:lnTo>
                  <a:pt x="7592" y="16085"/>
                </a:lnTo>
                <a:lnTo>
                  <a:pt x="6521" y="16060"/>
                </a:lnTo>
                <a:lnTo>
                  <a:pt x="5475" y="16012"/>
                </a:lnTo>
                <a:lnTo>
                  <a:pt x="4428" y="15939"/>
                </a:lnTo>
                <a:lnTo>
                  <a:pt x="3382" y="15841"/>
                </a:lnTo>
                <a:lnTo>
                  <a:pt x="3236" y="15817"/>
                </a:lnTo>
                <a:lnTo>
                  <a:pt x="3236" y="15768"/>
                </a:lnTo>
                <a:lnTo>
                  <a:pt x="3236" y="15671"/>
                </a:lnTo>
                <a:lnTo>
                  <a:pt x="3212" y="15622"/>
                </a:lnTo>
                <a:lnTo>
                  <a:pt x="3212" y="15574"/>
                </a:lnTo>
                <a:lnTo>
                  <a:pt x="3236" y="15403"/>
                </a:lnTo>
                <a:lnTo>
                  <a:pt x="3236" y="15306"/>
                </a:lnTo>
                <a:lnTo>
                  <a:pt x="3212" y="15209"/>
                </a:lnTo>
                <a:lnTo>
                  <a:pt x="3163" y="15136"/>
                </a:lnTo>
                <a:lnTo>
                  <a:pt x="3090" y="15087"/>
                </a:lnTo>
                <a:lnTo>
                  <a:pt x="3017" y="15087"/>
                </a:lnTo>
                <a:lnTo>
                  <a:pt x="2920" y="15111"/>
                </a:lnTo>
                <a:lnTo>
                  <a:pt x="2823" y="15209"/>
                </a:lnTo>
                <a:lnTo>
                  <a:pt x="2750" y="15330"/>
                </a:lnTo>
                <a:lnTo>
                  <a:pt x="2725" y="15452"/>
                </a:lnTo>
                <a:lnTo>
                  <a:pt x="2701" y="15598"/>
                </a:lnTo>
                <a:lnTo>
                  <a:pt x="2701" y="15695"/>
                </a:lnTo>
                <a:lnTo>
                  <a:pt x="2141" y="15525"/>
                </a:lnTo>
                <a:lnTo>
                  <a:pt x="1582" y="15355"/>
                </a:lnTo>
                <a:lnTo>
                  <a:pt x="1314" y="15282"/>
                </a:lnTo>
                <a:lnTo>
                  <a:pt x="1046" y="15257"/>
                </a:lnTo>
                <a:lnTo>
                  <a:pt x="754" y="15233"/>
                </a:lnTo>
                <a:lnTo>
                  <a:pt x="487" y="15257"/>
                </a:lnTo>
                <a:lnTo>
                  <a:pt x="462" y="15038"/>
                </a:lnTo>
                <a:lnTo>
                  <a:pt x="487" y="14844"/>
                </a:lnTo>
                <a:lnTo>
                  <a:pt x="511" y="14625"/>
                </a:lnTo>
                <a:lnTo>
                  <a:pt x="584" y="14430"/>
                </a:lnTo>
                <a:lnTo>
                  <a:pt x="657" y="14235"/>
                </a:lnTo>
                <a:lnTo>
                  <a:pt x="754" y="14041"/>
                </a:lnTo>
                <a:lnTo>
                  <a:pt x="852" y="13870"/>
                </a:lnTo>
                <a:lnTo>
                  <a:pt x="973" y="13676"/>
                </a:lnTo>
                <a:lnTo>
                  <a:pt x="1241" y="13359"/>
                </a:lnTo>
                <a:lnTo>
                  <a:pt x="1557" y="13043"/>
                </a:lnTo>
                <a:lnTo>
                  <a:pt x="1874" y="12775"/>
                </a:lnTo>
                <a:lnTo>
                  <a:pt x="2190" y="12532"/>
                </a:lnTo>
                <a:lnTo>
                  <a:pt x="2409" y="12386"/>
                </a:lnTo>
                <a:lnTo>
                  <a:pt x="2604" y="12289"/>
                </a:lnTo>
                <a:lnTo>
                  <a:pt x="3042" y="12070"/>
                </a:lnTo>
                <a:lnTo>
                  <a:pt x="3480" y="11924"/>
                </a:lnTo>
                <a:lnTo>
                  <a:pt x="3942" y="11778"/>
                </a:lnTo>
                <a:lnTo>
                  <a:pt x="4234" y="11680"/>
                </a:lnTo>
                <a:lnTo>
                  <a:pt x="4574" y="11607"/>
                </a:lnTo>
                <a:lnTo>
                  <a:pt x="5231" y="11437"/>
                </a:lnTo>
                <a:close/>
                <a:moveTo>
                  <a:pt x="8200" y="1"/>
                </a:moveTo>
                <a:lnTo>
                  <a:pt x="7811" y="50"/>
                </a:lnTo>
                <a:lnTo>
                  <a:pt x="7470" y="123"/>
                </a:lnTo>
                <a:lnTo>
                  <a:pt x="7154" y="244"/>
                </a:lnTo>
                <a:lnTo>
                  <a:pt x="6667" y="463"/>
                </a:lnTo>
                <a:lnTo>
                  <a:pt x="6424" y="609"/>
                </a:lnTo>
                <a:lnTo>
                  <a:pt x="6278" y="731"/>
                </a:lnTo>
                <a:lnTo>
                  <a:pt x="6205" y="804"/>
                </a:lnTo>
                <a:lnTo>
                  <a:pt x="6180" y="853"/>
                </a:lnTo>
                <a:lnTo>
                  <a:pt x="6205" y="926"/>
                </a:lnTo>
                <a:lnTo>
                  <a:pt x="6253" y="974"/>
                </a:lnTo>
                <a:lnTo>
                  <a:pt x="6302" y="999"/>
                </a:lnTo>
                <a:lnTo>
                  <a:pt x="6472" y="999"/>
                </a:lnTo>
                <a:lnTo>
                  <a:pt x="6594" y="950"/>
                </a:lnTo>
                <a:lnTo>
                  <a:pt x="6716" y="877"/>
                </a:lnTo>
                <a:lnTo>
                  <a:pt x="7178" y="682"/>
                </a:lnTo>
                <a:lnTo>
                  <a:pt x="7421" y="585"/>
                </a:lnTo>
                <a:lnTo>
                  <a:pt x="7665" y="488"/>
                </a:lnTo>
                <a:lnTo>
                  <a:pt x="8005" y="439"/>
                </a:lnTo>
                <a:lnTo>
                  <a:pt x="8346" y="415"/>
                </a:lnTo>
                <a:lnTo>
                  <a:pt x="8735" y="439"/>
                </a:lnTo>
                <a:lnTo>
                  <a:pt x="9125" y="488"/>
                </a:lnTo>
                <a:lnTo>
                  <a:pt x="9490" y="585"/>
                </a:lnTo>
                <a:lnTo>
                  <a:pt x="9855" y="707"/>
                </a:lnTo>
                <a:lnTo>
                  <a:pt x="10195" y="828"/>
                </a:lnTo>
                <a:lnTo>
                  <a:pt x="10487" y="974"/>
                </a:lnTo>
                <a:lnTo>
                  <a:pt x="10706" y="1096"/>
                </a:lnTo>
                <a:lnTo>
                  <a:pt x="10877" y="1242"/>
                </a:lnTo>
                <a:lnTo>
                  <a:pt x="11023" y="1412"/>
                </a:lnTo>
                <a:lnTo>
                  <a:pt x="11169" y="1583"/>
                </a:lnTo>
                <a:lnTo>
                  <a:pt x="11290" y="1801"/>
                </a:lnTo>
                <a:lnTo>
                  <a:pt x="11388" y="1996"/>
                </a:lnTo>
                <a:lnTo>
                  <a:pt x="11485" y="2215"/>
                </a:lnTo>
                <a:lnTo>
                  <a:pt x="11558" y="2458"/>
                </a:lnTo>
                <a:lnTo>
                  <a:pt x="11655" y="2921"/>
                </a:lnTo>
                <a:lnTo>
                  <a:pt x="11728" y="3407"/>
                </a:lnTo>
                <a:lnTo>
                  <a:pt x="11753" y="3894"/>
                </a:lnTo>
                <a:lnTo>
                  <a:pt x="11753" y="4356"/>
                </a:lnTo>
                <a:lnTo>
                  <a:pt x="11217" y="4356"/>
                </a:lnTo>
                <a:lnTo>
                  <a:pt x="10974" y="4332"/>
                </a:lnTo>
                <a:lnTo>
                  <a:pt x="10731" y="4259"/>
                </a:lnTo>
                <a:lnTo>
                  <a:pt x="10487" y="4210"/>
                </a:lnTo>
                <a:lnTo>
                  <a:pt x="10244" y="4113"/>
                </a:lnTo>
                <a:lnTo>
                  <a:pt x="9782" y="3918"/>
                </a:lnTo>
                <a:lnTo>
                  <a:pt x="9319" y="3675"/>
                </a:lnTo>
                <a:lnTo>
                  <a:pt x="8881" y="3432"/>
                </a:lnTo>
                <a:lnTo>
                  <a:pt x="8419" y="3164"/>
                </a:lnTo>
                <a:lnTo>
                  <a:pt x="7981" y="2921"/>
                </a:lnTo>
                <a:lnTo>
                  <a:pt x="7908" y="2896"/>
                </a:lnTo>
                <a:lnTo>
                  <a:pt x="7835" y="2896"/>
                </a:lnTo>
                <a:lnTo>
                  <a:pt x="7786" y="2921"/>
                </a:lnTo>
                <a:lnTo>
                  <a:pt x="7738" y="2945"/>
                </a:lnTo>
                <a:lnTo>
                  <a:pt x="7689" y="2994"/>
                </a:lnTo>
                <a:lnTo>
                  <a:pt x="7665" y="3042"/>
                </a:lnTo>
                <a:lnTo>
                  <a:pt x="7640" y="3115"/>
                </a:lnTo>
                <a:lnTo>
                  <a:pt x="7640" y="3164"/>
                </a:lnTo>
                <a:lnTo>
                  <a:pt x="7713" y="3529"/>
                </a:lnTo>
                <a:lnTo>
                  <a:pt x="7786" y="3894"/>
                </a:lnTo>
                <a:lnTo>
                  <a:pt x="7640" y="3797"/>
                </a:lnTo>
                <a:lnTo>
                  <a:pt x="7494" y="3699"/>
                </a:lnTo>
                <a:lnTo>
                  <a:pt x="7202" y="3432"/>
                </a:lnTo>
                <a:lnTo>
                  <a:pt x="6959" y="3140"/>
                </a:lnTo>
                <a:lnTo>
                  <a:pt x="6740" y="2799"/>
                </a:lnTo>
                <a:lnTo>
                  <a:pt x="6545" y="2458"/>
                </a:lnTo>
                <a:lnTo>
                  <a:pt x="6424" y="2118"/>
                </a:lnTo>
                <a:lnTo>
                  <a:pt x="6399" y="1947"/>
                </a:lnTo>
                <a:lnTo>
                  <a:pt x="6375" y="1777"/>
                </a:lnTo>
                <a:lnTo>
                  <a:pt x="6375" y="1607"/>
                </a:lnTo>
                <a:lnTo>
                  <a:pt x="6399" y="1461"/>
                </a:lnTo>
                <a:lnTo>
                  <a:pt x="6399" y="1388"/>
                </a:lnTo>
                <a:lnTo>
                  <a:pt x="6399" y="1339"/>
                </a:lnTo>
                <a:lnTo>
                  <a:pt x="6351" y="1291"/>
                </a:lnTo>
                <a:lnTo>
                  <a:pt x="6302" y="1266"/>
                </a:lnTo>
                <a:lnTo>
                  <a:pt x="6205" y="1266"/>
                </a:lnTo>
                <a:lnTo>
                  <a:pt x="6156" y="1291"/>
                </a:lnTo>
                <a:lnTo>
                  <a:pt x="6107" y="1339"/>
                </a:lnTo>
                <a:lnTo>
                  <a:pt x="6034" y="1485"/>
                </a:lnTo>
                <a:lnTo>
                  <a:pt x="6010" y="1655"/>
                </a:lnTo>
                <a:lnTo>
                  <a:pt x="5815" y="1680"/>
                </a:lnTo>
                <a:lnTo>
                  <a:pt x="5645" y="1728"/>
                </a:lnTo>
                <a:lnTo>
                  <a:pt x="5475" y="1826"/>
                </a:lnTo>
                <a:lnTo>
                  <a:pt x="5304" y="1923"/>
                </a:lnTo>
                <a:lnTo>
                  <a:pt x="5085" y="2069"/>
                </a:lnTo>
                <a:lnTo>
                  <a:pt x="4891" y="2215"/>
                </a:lnTo>
                <a:lnTo>
                  <a:pt x="4720" y="2337"/>
                </a:lnTo>
                <a:lnTo>
                  <a:pt x="4647" y="2410"/>
                </a:lnTo>
                <a:lnTo>
                  <a:pt x="4599" y="2507"/>
                </a:lnTo>
                <a:lnTo>
                  <a:pt x="4574" y="2531"/>
                </a:lnTo>
                <a:lnTo>
                  <a:pt x="4599" y="2556"/>
                </a:lnTo>
                <a:lnTo>
                  <a:pt x="4623" y="2580"/>
                </a:lnTo>
                <a:lnTo>
                  <a:pt x="4647" y="2604"/>
                </a:lnTo>
                <a:lnTo>
                  <a:pt x="4745" y="2580"/>
                </a:lnTo>
                <a:lnTo>
                  <a:pt x="4818" y="2556"/>
                </a:lnTo>
                <a:lnTo>
                  <a:pt x="4988" y="2458"/>
                </a:lnTo>
                <a:lnTo>
                  <a:pt x="5280" y="2239"/>
                </a:lnTo>
                <a:lnTo>
                  <a:pt x="5621" y="1996"/>
                </a:lnTo>
                <a:lnTo>
                  <a:pt x="5986" y="1801"/>
                </a:lnTo>
                <a:lnTo>
                  <a:pt x="5986" y="1996"/>
                </a:lnTo>
                <a:lnTo>
                  <a:pt x="6034" y="2166"/>
                </a:lnTo>
                <a:lnTo>
                  <a:pt x="6083" y="2337"/>
                </a:lnTo>
                <a:lnTo>
                  <a:pt x="6156" y="2531"/>
                </a:lnTo>
                <a:lnTo>
                  <a:pt x="6302" y="2872"/>
                </a:lnTo>
                <a:lnTo>
                  <a:pt x="6472" y="3164"/>
                </a:lnTo>
                <a:lnTo>
                  <a:pt x="6618" y="3359"/>
                </a:lnTo>
                <a:lnTo>
                  <a:pt x="6764" y="3578"/>
                </a:lnTo>
                <a:lnTo>
                  <a:pt x="6959" y="3772"/>
                </a:lnTo>
                <a:lnTo>
                  <a:pt x="7129" y="3967"/>
                </a:lnTo>
                <a:lnTo>
                  <a:pt x="7348" y="4137"/>
                </a:lnTo>
                <a:lnTo>
                  <a:pt x="7567" y="4283"/>
                </a:lnTo>
                <a:lnTo>
                  <a:pt x="7811" y="4381"/>
                </a:lnTo>
                <a:lnTo>
                  <a:pt x="8054" y="4454"/>
                </a:lnTo>
                <a:lnTo>
                  <a:pt x="8151" y="4454"/>
                </a:lnTo>
                <a:lnTo>
                  <a:pt x="8249" y="4381"/>
                </a:lnTo>
                <a:lnTo>
                  <a:pt x="8297" y="4356"/>
                </a:lnTo>
                <a:lnTo>
                  <a:pt x="8322" y="4308"/>
                </a:lnTo>
                <a:lnTo>
                  <a:pt x="8322" y="4235"/>
                </a:lnTo>
                <a:lnTo>
                  <a:pt x="8322" y="4186"/>
                </a:lnTo>
                <a:lnTo>
                  <a:pt x="8151" y="3505"/>
                </a:lnTo>
                <a:lnTo>
                  <a:pt x="8151" y="3505"/>
                </a:lnTo>
                <a:lnTo>
                  <a:pt x="8881" y="3918"/>
                </a:lnTo>
                <a:lnTo>
                  <a:pt x="9587" y="4283"/>
                </a:lnTo>
                <a:lnTo>
                  <a:pt x="9952" y="4429"/>
                </a:lnTo>
                <a:lnTo>
                  <a:pt x="10317" y="4575"/>
                </a:lnTo>
                <a:lnTo>
                  <a:pt x="10682" y="4697"/>
                </a:lnTo>
                <a:lnTo>
                  <a:pt x="11071" y="4746"/>
                </a:lnTo>
                <a:lnTo>
                  <a:pt x="11169" y="4940"/>
                </a:lnTo>
                <a:lnTo>
                  <a:pt x="11242" y="5111"/>
                </a:lnTo>
                <a:lnTo>
                  <a:pt x="11266" y="5281"/>
                </a:lnTo>
                <a:lnTo>
                  <a:pt x="11266" y="5451"/>
                </a:lnTo>
                <a:lnTo>
                  <a:pt x="11242" y="5792"/>
                </a:lnTo>
                <a:lnTo>
                  <a:pt x="11266" y="5865"/>
                </a:lnTo>
                <a:lnTo>
                  <a:pt x="11315" y="5938"/>
                </a:lnTo>
                <a:lnTo>
                  <a:pt x="11363" y="5987"/>
                </a:lnTo>
                <a:lnTo>
                  <a:pt x="11509" y="5987"/>
                </a:lnTo>
                <a:lnTo>
                  <a:pt x="11582" y="5962"/>
                </a:lnTo>
                <a:lnTo>
                  <a:pt x="11631" y="5914"/>
                </a:lnTo>
                <a:lnTo>
                  <a:pt x="11655" y="5841"/>
                </a:lnTo>
                <a:lnTo>
                  <a:pt x="11704" y="5622"/>
                </a:lnTo>
                <a:lnTo>
                  <a:pt x="11704" y="5354"/>
                </a:lnTo>
                <a:lnTo>
                  <a:pt x="11680" y="5135"/>
                </a:lnTo>
                <a:lnTo>
                  <a:pt x="11607" y="4892"/>
                </a:lnTo>
                <a:lnTo>
                  <a:pt x="11558" y="4794"/>
                </a:lnTo>
                <a:lnTo>
                  <a:pt x="11680" y="4770"/>
                </a:lnTo>
                <a:lnTo>
                  <a:pt x="11801" y="4940"/>
                </a:lnTo>
                <a:lnTo>
                  <a:pt x="11923" y="5111"/>
                </a:lnTo>
                <a:lnTo>
                  <a:pt x="11996" y="5305"/>
                </a:lnTo>
                <a:lnTo>
                  <a:pt x="12044" y="5500"/>
                </a:lnTo>
                <a:lnTo>
                  <a:pt x="12069" y="5695"/>
                </a:lnTo>
                <a:lnTo>
                  <a:pt x="12093" y="5889"/>
                </a:lnTo>
                <a:lnTo>
                  <a:pt x="12069" y="6108"/>
                </a:lnTo>
                <a:lnTo>
                  <a:pt x="12044" y="6303"/>
                </a:lnTo>
                <a:lnTo>
                  <a:pt x="11996" y="6522"/>
                </a:lnTo>
                <a:lnTo>
                  <a:pt x="11899" y="6692"/>
                </a:lnTo>
                <a:lnTo>
                  <a:pt x="11801" y="6887"/>
                </a:lnTo>
                <a:lnTo>
                  <a:pt x="11655" y="7033"/>
                </a:lnTo>
                <a:lnTo>
                  <a:pt x="11631" y="7082"/>
                </a:lnTo>
                <a:lnTo>
                  <a:pt x="11631" y="6936"/>
                </a:lnTo>
                <a:lnTo>
                  <a:pt x="11631" y="6814"/>
                </a:lnTo>
                <a:lnTo>
                  <a:pt x="11582" y="6717"/>
                </a:lnTo>
                <a:lnTo>
                  <a:pt x="11509" y="6619"/>
                </a:lnTo>
                <a:lnTo>
                  <a:pt x="11436" y="6571"/>
                </a:lnTo>
                <a:lnTo>
                  <a:pt x="11290" y="6571"/>
                </a:lnTo>
                <a:lnTo>
                  <a:pt x="11242" y="6619"/>
                </a:lnTo>
                <a:lnTo>
                  <a:pt x="11193" y="6668"/>
                </a:lnTo>
                <a:lnTo>
                  <a:pt x="11169" y="6717"/>
                </a:lnTo>
                <a:lnTo>
                  <a:pt x="11169" y="6790"/>
                </a:lnTo>
                <a:lnTo>
                  <a:pt x="11193" y="6863"/>
                </a:lnTo>
                <a:lnTo>
                  <a:pt x="11169" y="6838"/>
                </a:lnTo>
                <a:lnTo>
                  <a:pt x="11144" y="6863"/>
                </a:lnTo>
                <a:lnTo>
                  <a:pt x="11144" y="6984"/>
                </a:lnTo>
                <a:lnTo>
                  <a:pt x="11071" y="7228"/>
                </a:lnTo>
                <a:lnTo>
                  <a:pt x="10974" y="7447"/>
                </a:lnTo>
                <a:lnTo>
                  <a:pt x="10755" y="7933"/>
                </a:lnTo>
                <a:lnTo>
                  <a:pt x="10487" y="8396"/>
                </a:lnTo>
                <a:lnTo>
                  <a:pt x="10317" y="8663"/>
                </a:lnTo>
                <a:lnTo>
                  <a:pt x="10098" y="8907"/>
                </a:lnTo>
                <a:lnTo>
                  <a:pt x="9879" y="9126"/>
                </a:lnTo>
                <a:lnTo>
                  <a:pt x="9611" y="9320"/>
                </a:lnTo>
                <a:lnTo>
                  <a:pt x="9344" y="9491"/>
                </a:lnTo>
                <a:lnTo>
                  <a:pt x="9052" y="9637"/>
                </a:lnTo>
                <a:lnTo>
                  <a:pt x="8735" y="9734"/>
                </a:lnTo>
                <a:lnTo>
                  <a:pt x="8419" y="9782"/>
                </a:lnTo>
                <a:lnTo>
                  <a:pt x="8078" y="9807"/>
                </a:lnTo>
                <a:lnTo>
                  <a:pt x="7738" y="9782"/>
                </a:lnTo>
                <a:lnTo>
                  <a:pt x="7397" y="9709"/>
                </a:lnTo>
                <a:lnTo>
                  <a:pt x="7056" y="9612"/>
                </a:lnTo>
                <a:lnTo>
                  <a:pt x="6716" y="9466"/>
                </a:lnTo>
                <a:lnTo>
                  <a:pt x="6424" y="9296"/>
                </a:lnTo>
                <a:lnTo>
                  <a:pt x="6107" y="9126"/>
                </a:lnTo>
                <a:lnTo>
                  <a:pt x="5840" y="8907"/>
                </a:lnTo>
                <a:lnTo>
                  <a:pt x="5596" y="8712"/>
                </a:lnTo>
                <a:lnTo>
                  <a:pt x="5377" y="8469"/>
                </a:lnTo>
                <a:lnTo>
                  <a:pt x="5158" y="8225"/>
                </a:lnTo>
                <a:lnTo>
                  <a:pt x="4988" y="7958"/>
                </a:lnTo>
                <a:lnTo>
                  <a:pt x="4891" y="7787"/>
                </a:lnTo>
                <a:lnTo>
                  <a:pt x="4818" y="7641"/>
                </a:lnTo>
                <a:lnTo>
                  <a:pt x="4696" y="7301"/>
                </a:lnTo>
                <a:lnTo>
                  <a:pt x="4599" y="6960"/>
                </a:lnTo>
                <a:lnTo>
                  <a:pt x="4477" y="6644"/>
                </a:lnTo>
                <a:lnTo>
                  <a:pt x="4428" y="6571"/>
                </a:lnTo>
                <a:lnTo>
                  <a:pt x="4355" y="6546"/>
                </a:lnTo>
                <a:lnTo>
                  <a:pt x="4282" y="6571"/>
                </a:lnTo>
                <a:lnTo>
                  <a:pt x="4258" y="6595"/>
                </a:lnTo>
                <a:lnTo>
                  <a:pt x="4234" y="6644"/>
                </a:lnTo>
                <a:lnTo>
                  <a:pt x="4209" y="6936"/>
                </a:lnTo>
                <a:lnTo>
                  <a:pt x="4234" y="7228"/>
                </a:lnTo>
                <a:lnTo>
                  <a:pt x="4088" y="7130"/>
                </a:lnTo>
                <a:lnTo>
                  <a:pt x="3966" y="7033"/>
                </a:lnTo>
                <a:lnTo>
                  <a:pt x="3845" y="6911"/>
                </a:lnTo>
                <a:lnTo>
                  <a:pt x="3772" y="6790"/>
                </a:lnTo>
                <a:lnTo>
                  <a:pt x="3699" y="6644"/>
                </a:lnTo>
                <a:lnTo>
                  <a:pt x="3650" y="6473"/>
                </a:lnTo>
                <a:lnTo>
                  <a:pt x="3577" y="6133"/>
                </a:lnTo>
                <a:lnTo>
                  <a:pt x="3553" y="5816"/>
                </a:lnTo>
                <a:lnTo>
                  <a:pt x="3577" y="5670"/>
                </a:lnTo>
                <a:lnTo>
                  <a:pt x="3601" y="5524"/>
                </a:lnTo>
                <a:lnTo>
                  <a:pt x="3650" y="5378"/>
                </a:lnTo>
                <a:lnTo>
                  <a:pt x="3699" y="5232"/>
                </a:lnTo>
                <a:lnTo>
                  <a:pt x="3772" y="5111"/>
                </a:lnTo>
                <a:lnTo>
                  <a:pt x="3893" y="5013"/>
                </a:lnTo>
                <a:lnTo>
                  <a:pt x="3942" y="5013"/>
                </a:lnTo>
                <a:lnTo>
                  <a:pt x="3918" y="5208"/>
                </a:lnTo>
                <a:lnTo>
                  <a:pt x="3942" y="5403"/>
                </a:lnTo>
                <a:lnTo>
                  <a:pt x="3966" y="5476"/>
                </a:lnTo>
                <a:lnTo>
                  <a:pt x="4015" y="5549"/>
                </a:lnTo>
                <a:lnTo>
                  <a:pt x="4063" y="5622"/>
                </a:lnTo>
                <a:lnTo>
                  <a:pt x="4136" y="5670"/>
                </a:lnTo>
                <a:lnTo>
                  <a:pt x="4209" y="5695"/>
                </a:lnTo>
                <a:lnTo>
                  <a:pt x="4258" y="5670"/>
                </a:lnTo>
                <a:lnTo>
                  <a:pt x="4307" y="5646"/>
                </a:lnTo>
                <a:lnTo>
                  <a:pt x="4355" y="5597"/>
                </a:lnTo>
                <a:lnTo>
                  <a:pt x="4355" y="5476"/>
                </a:lnTo>
                <a:lnTo>
                  <a:pt x="4355" y="5403"/>
                </a:lnTo>
                <a:lnTo>
                  <a:pt x="4307" y="5208"/>
                </a:lnTo>
                <a:lnTo>
                  <a:pt x="4331" y="5086"/>
                </a:lnTo>
                <a:lnTo>
                  <a:pt x="4355" y="4965"/>
                </a:lnTo>
                <a:lnTo>
                  <a:pt x="4453" y="4746"/>
                </a:lnTo>
                <a:lnTo>
                  <a:pt x="4550" y="4575"/>
                </a:lnTo>
                <a:lnTo>
                  <a:pt x="4647" y="4405"/>
                </a:lnTo>
                <a:lnTo>
                  <a:pt x="5085" y="4016"/>
                </a:lnTo>
                <a:lnTo>
                  <a:pt x="5377" y="3748"/>
                </a:lnTo>
                <a:lnTo>
                  <a:pt x="5669" y="3432"/>
                </a:lnTo>
                <a:lnTo>
                  <a:pt x="5791" y="3237"/>
                </a:lnTo>
                <a:lnTo>
                  <a:pt x="5888" y="3067"/>
                </a:lnTo>
                <a:lnTo>
                  <a:pt x="5961" y="2872"/>
                </a:lnTo>
                <a:lnTo>
                  <a:pt x="6010" y="2677"/>
                </a:lnTo>
                <a:lnTo>
                  <a:pt x="5986" y="2629"/>
                </a:lnTo>
                <a:lnTo>
                  <a:pt x="5937" y="2604"/>
                </a:lnTo>
                <a:lnTo>
                  <a:pt x="5888" y="2604"/>
                </a:lnTo>
                <a:lnTo>
                  <a:pt x="5864" y="2629"/>
                </a:lnTo>
                <a:lnTo>
                  <a:pt x="5718" y="2750"/>
                </a:lnTo>
                <a:lnTo>
                  <a:pt x="5596" y="2921"/>
                </a:lnTo>
                <a:lnTo>
                  <a:pt x="5377" y="3237"/>
                </a:lnTo>
                <a:lnTo>
                  <a:pt x="5110" y="3505"/>
                </a:lnTo>
                <a:lnTo>
                  <a:pt x="4818" y="3772"/>
                </a:lnTo>
                <a:lnTo>
                  <a:pt x="4647" y="3894"/>
                </a:lnTo>
                <a:lnTo>
                  <a:pt x="4453" y="4040"/>
                </a:lnTo>
                <a:lnTo>
                  <a:pt x="4063" y="4332"/>
                </a:lnTo>
                <a:lnTo>
                  <a:pt x="4112" y="3894"/>
                </a:lnTo>
                <a:lnTo>
                  <a:pt x="4209" y="3456"/>
                </a:lnTo>
                <a:lnTo>
                  <a:pt x="4331" y="3042"/>
                </a:lnTo>
                <a:lnTo>
                  <a:pt x="4477" y="2629"/>
                </a:lnTo>
                <a:lnTo>
                  <a:pt x="4599" y="2337"/>
                </a:lnTo>
                <a:lnTo>
                  <a:pt x="4769" y="2045"/>
                </a:lnTo>
                <a:lnTo>
                  <a:pt x="4939" y="1777"/>
                </a:lnTo>
                <a:lnTo>
                  <a:pt x="5158" y="1558"/>
                </a:lnTo>
                <a:lnTo>
                  <a:pt x="5256" y="1485"/>
                </a:lnTo>
                <a:lnTo>
                  <a:pt x="5377" y="1412"/>
                </a:lnTo>
                <a:lnTo>
                  <a:pt x="5596" y="1364"/>
                </a:lnTo>
                <a:lnTo>
                  <a:pt x="5815" y="1315"/>
                </a:lnTo>
                <a:lnTo>
                  <a:pt x="5913" y="1291"/>
                </a:lnTo>
                <a:lnTo>
                  <a:pt x="6034" y="1242"/>
                </a:lnTo>
                <a:lnTo>
                  <a:pt x="6034" y="1218"/>
                </a:lnTo>
                <a:lnTo>
                  <a:pt x="6034" y="1193"/>
                </a:lnTo>
                <a:lnTo>
                  <a:pt x="5961" y="1096"/>
                </a:lnTo>
                <a:lnTo>
                  <a:pt x="5888" y="1023"/>
                </a:lnTo>
                <a:lnTo>
                  <a:pt x="5767" y="974"/>
                </a:lnTo>
                <a:lnTo>
                  <a:pt x="5523" y="974"/>
                </a:lnTo>
                <a:lnTo>
                  <a:pt x="5402" y="999"/>
                </a:lnTo>
                <a:lnTo>
                  <a:pt x="5183" y="1072"/>
                </a:lnTo>
                <a:lnTo>
                  <a:pt x="5037" y="1145"/>
                </a:lnTo>
                <a:lnTo>
                  <a:pt x="4915" y="1242"/>
                </a:lnTo>
                <a:lnTo>
                  <a:pt x="4793" y="1364"/>
                </a:lnTo>
                <a:lnTo>
                  <a:pt x="4672" y="1485"/>
                </a:lnTo>
                <a:lnTo>
                  <a:pt x="4477" y="1728"/>
                </a:lnTo>
                <a:lnTo>
                  <a:pt x="4307" y="2020"/>
                </a:lnTo>
                <a:lnTo>
                  <a:pt x="4161" y="2312"/>
                </a:lnTo>
                <a:lnTo>
                  <a:pt x="4015" y="2653"/>
                </a:lnTo>
                <a:lnTo>
                  <a:pt x="3893" y="3018"/>
                </a:lnTo>
                <a:lnTo>
                  <a:pt x="3772" y="3359"/>
                </a:lnTo>
                <a:lnTo>
                  <a:pt x="3699" y="3724"/>
                </a:lnTo>
                <a:lnTo>
                  <a:pt x="3650" y="4113"/>
                </a:lnTo>
                <a:lnTo>
                  <a:pt x="3650" y="4454"/>
                </a:lnTo>
                <a:lnTo>
                  <a:pt x="3674" y="4819"/>
                </a:lnTo>
                <a:lnTo>
                  <a:pt x="3553" y="4892"/>
                </a:lnTo>
                <a:lnTo>
                  <a:pt x="3455" y="5038"/>
                </a:lnTo>
                <a:lnTo>
                  <a:pt x="3382" y="5184"/>
                </a:lnTo>
                <a:lnTo>
                  <a:pt x="3334" y="5378"/>
                </a:lnTo>
                <a:lnTo>
                  <a:pt x="3236" y="5719"/>
                </a:lnTo>
                <a:lnTo>
                  <a:pt x="3212" y="5962"/>
                </a:lnTo>
                <a:lnTo>
                  <a:pt x="3236" y="6230"/>
                </a:lnTo>
                <a:lnTo>
                  <a:pt x="3285" y="6522"/>
                </a:lnTo>
                <a:lnTo>
                  <a:pt x="3358" y="6814"/>
                </a:lnTo>
                <a:lnTo>
                  <a:pt x="3480" y="7082"/>
                </a:lnTo>
                <a:lnTo>
                  <a:pt x="3626" y="7325"/>
                </a:lnTo>
                <a:lnTo>
                  <a:pt x="3723" y="7422"/>
                </a:lnTo>
                <a:lnTo>
                  <a:pt x="3845" y="7520"/>
                </a:lnTo>
                <a:lnTo>
                  <a:pt x="3942" y="7593"/>
                </a:lnTo>
                <a:lnTo>
                  <a:pt x="4063" y="7641"/>
                </a:lnTo>
                <a:lnTo>
                  <a:pt x="4209" y="7690"/>
                </a:lnTo>
                <a:lnTo>
                  <a:pt x="4355" y="7690"/>
                </a:lnTo>
                <a:lnTo>
                  <a:pt x="4477" y="7933"/>
                </a:lnTo>
                <a:lnTo>
                  <a:pt x="4599" y="8177"/>
                </a:lnTo>
                <a:lnTo>
                  <a:pt x="4745" y="8396"/>
                </a:lnTo>
                <a:lnTo>
                  <a:pt x="4915" y="8615"/>
                </a:lnTo>
                <a:lnTo>
                  <a:pt x="5085" y="8809"/>
                </a:lnTo>
                <a:lnTo>
                  <a:pt x="5256" y="8980"/>
                </a:lnTo>
                <a:lnTo>
                  <a:pt x="5645" y="9320"/>
                </a:lnTo>
                <a:lnTo>
                  <a:pt x="6010" y="9588"/>
                </a:lnTo>
                <a:lnTo>
                  <a:pt x="6424" y="9831"/>
                </a:lnTo>
                <a:lnTo>
                  <a:pt x="6351" y="9855"/>
                </a:lnTo>
                <a:lnTo>
                  <a:pt x="6278" y="9928"/>
                </a:lnTo>
                <a:lnTo>
                  <a:pt x="6253" y="10001"/>
                </a:lnTo>
                <a:lnTo>
                  <a:pt x="6205" y="10074"/>
                </a:lnTo>
                <a:lnTo>
                  <a:pt x="6180" y="10269"/>
                </a:lnTo>
                <a:lnTo>
                  <a:pt x="6156" y="10464"/>
                </a:lnTo>
                <a:lnTo>
                  <a:pt x="6156" y="10610"/>
                </a:lnTo>
                <a:lnTo>
                  <a:pt x="6180" y="10804"/>
                </a:lnTo>
                <a:lnTo>
                  <a:pt x="6010" y="10829"/>
                </a:lnTo>
                <a:lnTo>
                  <a:pt x="5864" y="10853"/>
                </a:lnTo>
                <a:lnTo>
                  <a:pt x="5596" y="10902"/>
                </a:lnTo>
                <a:lnTo>
                  <a:pt x="5231" y="10975"/>
                </a:lnTo>
                <a:lnTo>
                  <a:pt x="4866" y="11072"/>
                </a:lnTo>
                <a:lnTo>
                  <a:pt x="4161" y="11242"/>
                </a:lnTo>
                <a:lnTo>
                  <a:pt x="3480" y="11437"/>
                </a:lnTo>
                <a:lnTo>
                  <a:pt x="2993" y="11632"/>
                </a:lnTo>
                <a:lnTo>
                  <a:pt x="2531" y="11826"/>
                </a:lnTo>
                <a:lnTo>
                  <a:pt x="2068" y="12070"/>
                </a:lnTo>
                <a:lnTo>
                  <a:pt x="1655" y="12362"/>
                </a:lnTo>
                <a:lnTo>
                  <a:pt x="1314" y="12654"/>
                </a:lnTo>
                <a:lnTo>
                  <a:pt x="973" y="12970"/>
                </a:lnTo>
                <a:lnTo>
                  <a:pt x="681" y="13335"/>
                </a:lnTo>
                <a:lnTo>
                  <a:pt x="414" y="13700"/>
                </a:lnTo>
                <a:lnTo>
                  <a:pt x="316" y="13919"/>
                </a:lnTo>
                <a:lnTo>
                  <a:pt x="219" y="14114"/>
                </a:lnTo>
                <a:lnTo>
                  <a:pt x="122" y="14333"/>
                </a:lnTo>
                <a:lnTo>
                  <a:pt x="73" y="14552"/>
                </a:lnTo>
                <a:lnTo>
                  <a:pt x="24" y="14771"/>
                </a:lnTo>
                <a:lnTo>
                  <a:pt x="0" y="14990"/>
                </a:lnTo>
                <a:lnTo>
                  <a:pt x="24" y="15209"/>
                </a:lnTo>
                <a:lnTo>
                  <a:pt x="49" y="15428"/>
                </a:lnTo>
                <a:lnTo>
                  <a:pt x="73" y="15525"/>
                </a:lnTo>
                <a:lnTo>
                  <a:pt x="122" y="15574"/>
                </a:lnTo>
                <a:lnTo>
                  <a:pt x="170" y="15598"/>
                </a:lnTo>
                <a:lnTo>
                  <a:pt x="243" y="15598"/>
                </a:lnTo>
                <a:lnTo>
                  <a:pt x="316" y="15671"/>
                </a:lnTo>
                <a:lnTo>
                  <a:pt x="414" y="15695"/>
                </a:lnTo>
                <a:lnTo>
                  <a:pt x="803" y="15720"/>
                </a:lnTo>
                <a:lnTo>
                  <a:pt x="1217" y="15793"/>
                </a:lnTo>
                <a:lnTo>
                  <a:pt x="1606" y="15890"/>
                </a:lnTo>
                <a:lnTo>
                  <a:pt x="1995" y="15987"/>
                </a:lnTo>
                <a:lnTo>
                  <a:pt x="2774" y="16231"/>
                </a:lnTo>
                <a:lnTo>
                  <a:pt x="3163" y="16328"/>
                </a:lnTo>
                <a:lnTo>
                  <a:pt x="3553" y="16401"/>
                </a:lnTo>
                <a:lnTo>
                  <a:pt x="4599" y="16498"/>
                </a:lnTo>
                <a:lnTo>
                  <a:pt x="5669" y="16547"/>
                </a:lnTo>
                <a:lnTo>
                  <a:pt x="6716" y="16596"/>
                </a:lnTo>
                <a:lnTo>
                  <a:pt x="7762" y="16620"/>
                </a:lnTo>
                <a:lnTo>
                  <a:pt x="9879" y="16620"/>
                </a:lnTo>
                <a:lnTo>
                  <a:pt x="10950" y="16547"/>
                </a:lnTo>
                <a:lnTo>
                  <a:pt x="11996" y="16450"/>
                </a:lnTo>
                <a:lnTo>
                  <a:pt x="12823" y="16352"/>
                </a:lnTo>
                <a:lnTo>
                  <a:pt x="13626" y="16255"/>
                </a:lnTo>
                <a:lnTo>
                  <a:pt x="14040" y="16206"/>
                </a:lnTo>
                <a:lnTo>
                  <a:pt x="14453" y="16109"/>
                </a:lnTo>
                <a:lnTo>
                  <a:pt x="14843" y="16012"/>
                </a:lnTo>
                <a:lnTo>
                  <a:pt x="15232" y="15890"/>
                </a:lnTo>
                <a:lnTo>
                  <a:pt x="15305" y="15841"/>
                </a:lnTo>
                <a:lnTo>
                  <a:pt x="15378" y="15768"/>
                </a:lnTo>
                <a:lnTo>
                  <a:pt x="15402" y="15695"/>
                </a:lnTo>
                <a:lnTo>
                  <a:pt x="15427" y="15622"/>
                </a:lnTo>
                <a:lnTo>
                  <a:pt x="15524" y="15622"/>
                </a:lnTo>
                <a:lnTo>
                  <a:pt x="15621" y="15574"/>
                </a:lnTo>
                <a:lnTo>
                  <a:pt x="15670" y="15549"/>
                </a:lnTo>
                <a:lnTo>
                  <a:pt x="15694" y="15501"/>
                </a:lnTo>
                <a:lnTo>
                  <a:pt x="15694" y="15452"/>
                </a:lnTo>
                <a:lnTo>
                  <a:pt x="15694" y="15379"/>
                </a:lnTo>
                <a:lnTo>
                  <a:pt x="15646" y="14965"/>
                </a:lnTo>
                <a:lnTo>
                  <a:pt x="15548" y="14576"/>
                </a:lnTo>
                <a:lnTo>
                  <a:pt x="15427" y="14187"/>
                </a:lnTo>
                <a:lnTo>
                  <a:pt x="15256" y="13822"/>
                </a:lnTo>
                <a:lnTo>
                  <a:pt x="15281" y="13822"/>
                </a:lnTo>
                <a:lnTo>
                  <a:pt x="15329" y="13797"/>
                </a:lnTo>
                <a:lnTo>
                  <a:pt x="15354" y="13724"/>
                </a:lnTo>
                <a:lnTo>
                  <a:pt x="15354" y="13676"/>
                </a:lnTo>
                <a:lnTo>
                  <a:pt x="15305" y="13627"/>
                </a:lnTo>
                <a:lnTo>
                  <a:pt x="15110" y="13554"/>
                </a:lnTo>
                <a:lnTo>
                  <a:pt x="14989" y="13359"/>
                </a:lnTo>
                <a:lnTo>
                  <a:pt x="14843" y="13140"/>
                </a:lnTo>
                <a:lnTo>
                  <a:pt x="14502" y="12751"/>
                </a:lnTo>
                <a:lnTo>
                  <a:pt x="14113" y="12386"/>
                </a:lnTo>
                <a:lnTo>
                  <a:pt x="13699" y="12070"/>
                </a:lnTo>
                <a:lnTo>
                  <a:pt x="13456" y="11924"/>
                </a:lnTo>
                <a:lnTo>
                  <a:pt x="13237" y="11778"/>
                </a:lnTo>
                <a:lnTo>
                  <a:pt x="12726" y="11559"/>
                </a:lnTo>
                <a:lnTo>
                  <a:pt x="12215" y="11388"/>
                </a:lnTo>
                <a:lnTo>
                  <a:pt x="11680" y="11242"/>
                </a:lnTo>
                <a:lnTo>
                  <a:pt x="11071" y="11121"/>
                </a:lnTo>
                <a:lnTo>
                  <a:pt x="10463" y="11023"/>
                </a:lnTo>
                <a:lnTo>
                  <a:pt x="10341" y="10999"/>
                </a:lnTo>
                <a:lnTo>
                  <a:pt x="10244" y="10975"/>
                </a:lnTo>
                <a:lnTo>
                  <a:pt x="9879" y="10902"/>
                </a:lnTo>
                <a:lnTo>
                  <a:pt x="9684" y="10877"/>
                </a:lnTo>
                <a:lnTo>
                  <a:pt x="9490" y="10877"/>
                </a:lnTo>
                <a:lnTo>
                  <a:pt x="9490" y="10780"/>
                </a:lnTo>
                <a:lnTo>
                  <a:pt x="9490" y="10658"/>
                </a:lnTo>
                <a:lnTo>
                  <a:pt x="9490" y="10415"/>
                </a:lnTo>
                <a:lnTo>
                  <a:pt x="9490" y="10172"/>
                </a:lnTo>
                <a:lnTo>
                  <a:pt x="9465" y="10050"/>
                </a:lnTo>
                <a:lnTo>
                  <a:pt x="9441" y="9977"/>
                </a:lnTo>
                <a:lnTo>
                  <a:pt x="9660" y="9831"/>
                </a:lnTo>
                <a:lnTo>
                  <a:pt x="9879" y="9709"/>
                </a:lnTo>
                <a:lnTo>
                  <a:pt x="10098" y="9539"/>
                </a:lnTo>
                <a:lnTo>
                  <a:pt x="10293" y="9369"/>
                </a:lnTo>
                <a:lnTo>
                  <a:pt x="10463" y="9174"/>
                </a:lnTo>
                <a:lnTo>
                  <a:pt x="10633" y="8980"/>
                </a:lnTo>
                <a:lnTo>
                  <a:pt x="10804" y="8761"/>
                </a:lnTo>
                <a:lnTo>
                  <a:pt x="10950" y="8542"/>
                </a:lnTo>
                <a:lnTo>
                  <a:pt x="11193" y="8128"/>
                </a:lnTo>
                <a:lnTo>
                  <a:pt x="11363" y="7812"/>
                </a:lnTo>
                <a:lnTo>
                  <a:pt x="11509" y="7495"/>
                </a:lnTo>
                <a:lnTo>
                  <a:pt x="11582" y="7495"/>
                </a:lnTo>
                <a:lnTo>
                  <a:pt x="11655" y="7471"/>
                </a:lnTo>
                <a:lnTo>
                  <a:pt x="11801" y="7398"/>
                </a:lnTo>
                <a:lnTo>
                  <a:pt x="11947" y="7252"/>
                </a:lnTo>
                <a:lnTo>
                  <a:pt x="12093" y="7082"/>
                </a:lnTo>
                <a:lnTo>
                  <a:pt x="12215" y="6887"/>
                </a:lnTo>
                <a:lnTo>
                  <a:pt x="12288" y="6717"/>
                </a:lnTo>
                <a:lnTo>
                  <a:pt x="12409" y="6425"/>
                </a:lnTo>
                <a:lnTo>
                  <a:pt x="12458" y="6206"/>
                </a:lnTo>
                <a:lnTo>
                  <a:pt x="12482" y="5987"/>
                </a:lnTo>
                <a:lnTo>
                  <a:pt x="12482" y="5768"/>
                </a:lnTo>
                <a:lnTo>
                  <a:pt x="12458" y="5549"/>
                </a:lnTo>
                <a:lnTo>
                  <a:pt x="12434" y="5330"/>
                </a:lnTo>
                <a:lnTo>
                  <a:pt x="12361" y="5111"/>
                </a:lnTo>
                <a:lnTo>
                  <a:pt x="12263" y="4916"/>
                </a:lnTo>
                <a:lnTo>
                  <a:pt x="12142" y="4721"/>
                </a:lnTo>
                <a:lnTo>
                  <a:pt x="12190" y="4697"/>
                </a:lnTo>
                <a:lnTo>
                  <a:pt x="12239" y="4648"/>
                </a:lnTo>
                <a:lnTo>
                  <a:pt x="12263" y="4551"/>
                </a:lnTo>
                <a:lnTo>
                  <a:pt x="12239" y="4454"/>
                </a:lnTo>
                <a:lnTo>
                  <a:pt x="12166" y="4356"/>
                </a:lnTo>
                <a:lnTo>
                  <a:pt x="12166" y="3797"/>
                </a:lnTo>
                <a:lnTo>
                  <a:pt x="12142" y="3237"/>
                </a:lnTo>
                <a:lnTo>
                  <a:pt x="12093" y="2969"/>
                </a:lnTo>
                <a:lnTo>
                  <a:pt x="12044" y="2677"/>
                </a:lnTo>
                <a:lnTo>
                  <a:pt x="11971" y="2410"/>
                </a:lnTo>
                <a:lnTo>
                  <a:pt x="11899" y="2142"/>
                </a:lnTo>
                <a:lnTo>
                  <a:pt x="11801" y="1874"/>
                </a:lnTo>
                <a:lnTo>
                  <a:pt x="11680" y="1631"/>
                </a:lnTo>
                <a:lnTo>
                  <a:pt x="11534" y="1412"/>
                </a:lnTo>
                <a:lnTo>
                  <a:pt x="11363" y="1193"/>
                </a:lnTo>
                <a:lnTo>
                  <a:pt x="11193" y="974"/>
                </a:lnTo>
                <a:lnTo>
                  <a:pt x="10974" y="804"/>
                </a:lnTo>
                <a:lnTo>
                  <a:pt x="10755" y="634"/>
                </a:lnTo>
                <a:lnTo>
                  <a:pt x="10487" y="488"/>
                </a:lnTo>
                <a:lnTo>
                  <a:pt x="10171" y="342"/>
                </a:lnTo>
                <a:lnTo>
                  <a:pt x="9782" y="220"/>
                </a:lnTo>
                <a:lnTo>
                  <a:pt x="9417" y="123"/>
                </a:lnTo>
                <a:lnTo>
                  <a:pt x="9003" y="50"/>
                </a:lnTo>
                <a:lnTo>
                  <a:pt x="8589" y="25"/>
                </a:lnTo>
                <a:lnTo>
                  <a:pt x="82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1"/>
          <p:cNvSpPr/>
          <p:nvPr/>
        </p:nvSpPr>
        <p:spPr>
          <a:xfrm>
            <a:off x="4585901" y="2193323"/>
            <a:ext cx="298016" cy="275255"/>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1"/>
          <p:cNvSpPr/>
          <p:nvPr/>
        </p:nvSpPr>
        <p:spPr>
          <a:xfrm>
            <a:off x="5057102" y="2146537"/>
            <a:ext cx="273990" cy="328798"/>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1"/>
          <p:cNvSpPr/>
          <p:nvPr/>
        </p:nvSpPr>
        <p:spPr>
          <a:xfrm>
            <a:off x="959524" y="2625343"/>
            <a:ext cx="100748" cy="340595"/>
          </a:xfrm>
          <a:custGeom>
            <a:avLst/>
            <a:gdLst/>
            <a:ahLst/>
            <a:cxnLst/>
            <a:rect l="l" t="t" r="r" b="b"/>
            <a:pathLst>
              <a:path w="5816" h="19662" extrusionOk="0">
                <a:moveTo>
                  <a:pt x="2677" y="5694"/>
                </a:moveTo>
                <a:lnTo>
                  <a:pt x="2896" y="5719"/>
                </a:lnTo>
                <a:lnTo>
                  <a:pt x="3042" y="5719"/>
                </a:lnTo>
                <a:lnTo>
                  <a:pt x="2871" y="5792"/>
                </a:lnTo>
                <a:lnTo>
                  <a:pt x="2750" y="5865"/>
                </a:lnTo>
                <a:lnTo>
                  <a:pt x="2482" y="5986"/>
                </a:lnTo>
                <a:lnTo>
                  <a:pt x="2360" y="6059"/>
                </a:lnTo>
                <a:lnTo>
                  <a:pt x="2239" y="6157"/>
                </a:lnTo>
                <a:lnTo>
                  <a:pt x="2263" y="5719"/>
                </a:lnTo>
                <a:lnTo>
                  <a:pt x="2433" y="5694"/>
                </a:lnTo>
                <a:close/>
                <a:moveTo>
                  <a:pt x="3407" y="5767"/>
                </a:moveTo>
                <a:lnTo>
                  <a:pt x="3577" y="5792"/>
                </a:lnTo>
                <a:lnTo>
                  <a:pt x="3553" y="6838"/>
                </a:lnTo>
                <a:lnTo>
                  <a:pt x="3480" y="6789"/>
                </a:lnTo>
                <a:lnTo>
                  <a:pt x="3407" y="6789"/>
                </a:lnTo>
                <a:lnTo>
                  <a:pt x="3309" y="6814"/>
                </a:lnTo>
                <a:lnTo>
                  <a:pt x="3212" y="6838"/>
                </a:lnTo>
                <a:lnTo>
                  <a:pt x="3042" y="6935"/>
                </a:lnTo>
                <a:lnTo>
                  <a:pt x="2896" y="7033"/>
                </a:lnTo>
                <a:lnTo>
                  <a:pt x="2531" y="7227"/>
                </a:lnTo>
                <a:lnTo>
                  <a:pt x="2336" y="7349"/>
                </a:lnTo>
                <a:lnTo>
                  <a:pt x="2166" y="7471"/>
                </a:lnTo>
                <a:lnTo>
                  <a:pt x="2190" y="7106"/>
                </a:lnTo>
                <a:lnTo>
                  <a:pt x="2360" y="7033"/>
                </a:lnTo>
                <a:lnTo>
                  <a:pt x="2531" y="6960"/>
                </a:lnTo>
                <a:lnTo>
                  <a:pt x="2847" y="6765"/>
                </a:lnTo>
                <a:lnTo>
                  <a:pt x="3212" y="6595"/>
                </a:lnTo>
                <a:lnTo>
                  <a:pt x="3407" y="6473"/>
                </a:lnTo>
                <a:lnTo>
                  <a:pt x="3455" y="6400"/>
                </a:lnTo>
                <a:lnTo>
                  <a:pt x="3504" y="6327"/>
                </a:lnTo>
                <a:lnTo>
                  <a:pt x="3528" y="6254"/>
                </a:lnTo>
                <a:lnTo>
                  <a:pt x="3480" y="6181"/>
                </a:lnTo>
                <a:lnTo>
                  <a:pt x="3431" y="6108"/>
                </a:lnTo>
                <a:lnTo>
                  <a:pt x="3382" y="6084"/>
                </a:lnTo>
                <a:lnTo>
                  <a:pt x="3285" y="6084"/>
                </a:lnTo>
                <a:lnTo>
                  <a:pt x="3188" y="6108"/>
                </a:lnTo>
                <a:lnTo>
                  <a:pt x="2993" y="6181"/>
                </a:lnTo>
                <a:lnTo>
                  <a:pt x="2628" y="6400"/>
                </a:lnTo>
                <a:lnTo>
                  <a:pt x="2409" y="6522"/>
                </a:lnTo>
                <a:lnTo>
                  <a:pt x="2190" y="6643"/>
                </a:lnTo>
                <a:lnTo>
                  <a:pt x="2214" y="6497"/>
                </a:lnTo>
                <a:lnTo>
                  <a:pt x="2263" y="6497"/>
                </a:lnTo>
                <a:lnTo>
                  <a:pt x="2287" y="6473"/>
                </a:lnTo>
                <a:lnTo>
                  <a:pt x="2579" y="6327"/>
                </a:lnTo>
                <a:lnTo>
                  <a:pt x="2847" y="6157"/>
                </a:lnTo>
                <a:lnTo>
                  <a:pt x="3139" y="6059"/>
                </a:lnTo>
                <a:lnTo>
                  <a:pt x="3285" y="5986"/>
                </a:lnTo>
                <a:lnTo>
                  <a:pt x="3358" y="5962"/>
                </a:lnTo>
                <a:lnTo>
                  <a:pt x="3382" y="5889"/>
                </a:lnTo>
                <a:lnTo>
                  <a:pt x="3407" y="5840"/>
                </a:lnTo>
                <a:lnTo>
                  <a:pt x="3407" y="5767"/>
                </a:lnTo>
                <a:close/>
                <a:moveTo>
                  <a:pt x="4039" y="6303"/>
                </a:moveTo>
                <a:lnTo>
                  <a:pt x="4209" y="6327"/>
                </a:lnTo>
                <a:lnTo>
                  <a:pt x="4404" y="6351"/>
                </a:lnTo>
                <a:lnTo>
                  <a:pt x="4526" y="6351"/>
                </a:lnTo>
                <a:lnTo>
                  <a:pt x="4574" y="7884"/>
                </a:lnTo>
                <a:lnTo>
                  <a:pt x="4574" y="7884"/>
                </a:lnTo>
                <a:lnTo>
                  <a:pt x="4501" y="7860"/>
                </a:lnTo>
                <a:lnTo>
                  <a:pt x="4404" y="7860"/>
                </a:lnTo>
                <a:lnTo>
                  <a:pt x="4234" y="7884"/>
                </a:lnTo>
                <a:lnTo>
                  <a:pt x="4015" y="7909"/>
                </a:lnTo>
                <a:lnTo>
                  <a:pt x="4015" y="7471"/>
                </a:lnTo>
                <a:lnTo>
                  <a:pt x="4039" y="6303"/>
                </a:lnTo>
                <a:close/>
                <a:moveTo>
                  <a:pt x="3553" y="7179"/>
                </a:moveTo>
                <a:lnTo>
                  <a:pt x="3553" y="7495"/>
                </a:lnTo>
                <a:lnTo>
                  <a:pt x="3480" y="7495"/>
                </a:lnTo>
                <a:lnTo>
                  <a:pt x="3285" y="7544"/>
                </a:lnTo>
                <a:lnTo>
                  <a:pt x="3090" y="7617"/>
                </a:lnTo>
                <a:lnTo>
                  <a:pt x="2701" y="7811"/>
                </a:lnTo>
                <a:lnTo>
                  <a:pt x="2458" y="7957"/>
                </a:lnTo>
                <a:lnTo>
                  <a:pt x="2190" y="8128"/>
                </a:lnTo>
                <a:lnTo>
                  <a:pt x="2166" y="7860"/>
                </a:lnTo>
                <a:lnTo>
                  <a:pt x="2166" y="7811"/>
                </a:lnTo>
                <a:lnTo>
                  <a:pt x="2287" y="7811"/>
                </a:lnTo>
                <a:lnTo>
                  <a:pt x="2409" y="7787"/>
                </a:lnTo>
                <a:lnTo>
                  <a:pt x="2628" y="7690"/>
                </a:lnTo>
                <a:lnTo>
                  <a:pt x="3042" y="7471"/>
                </a:lnTo>
                <a:lnTo>
                  <a:pt x="3285" y="7349"/>
                </a:lnTo>
                <a:lnTo>
                  <a:pt x="3431" y="7276"/>
                </a:lnTo>
                <a:lnTo>
                  <a:pt x="3553" y="7179"/>
                </a:lnTo>
                <a:close/>
                <a:moveTo>
                  <a:pt x="3553" y="7957"/>
                </a:moveTo>
                <a:lnTo>
                  <a:pt x="3553" y="8249"/>
                </a:lnTo>
                <a:lnTo>
                  <a:pt x="3504" y="8274"/>
                </a:lnTo>
                <a:lnTo>
                  <a:pt x="3066" y="8468"/>
                </a:lnTo>
                <a:lnTo>
                  <a:pt x="2652" y="8687"/>
                </a:lnTo>
                <a:lnTo>
                  <a:pt x="2482" y="8784"/>
                </a:lnTo>
                <a:lnTo>
                  <a:pt x="2312" y="8882"/>
                </a:lnTo>
                <a:lnTo>
                  <a:pt x="2239" y="8955"/>
                </a:lnTo>
                <a:lnTo>
                  <a:pt x="2214" y="8468"/>
                </a:lnTo>
                <a:lnTo>
                  <a:pt x="2336" y="8468"/>
                </a:lnTo>
                <a:lnTo>
                  <a:pt x="2458" y="8420"/>
                </a:lnTo>
                <a:lnTo>
                  <a:pt x="2677" y="8322"/>
                </a:lnTo>
                <a:lnTo>
                  <a:pt x="3115" y="8128"/>
                </a:lnTo>
                <a:lnTo>
                  <a:pt x="3553" y="7957"/>
                </a:lnTo>
                <a:close/>
                <a:moveTo>
                  <a:pt x="3528" y="8784"/>
                </a:moveTo>
                <a:lnTo>
                  <a:pt x="3528" y="8955"/>
                </a:lnTo>
                <a:lnTo>
                  <a:pt x="3358" y="9003"/>
                </a:lnTo>
                <a:lnTo>
                  <a:pt x="3212" y="9076"/>
                </a:lnTo>
                <a:lnTo>
                  <a:pt x="2871" y="9247"/>
                </a:lnTo>
                <a:lnTo>
                  <a:pt x="2579" y="9441"/>
                </a:lnTo>
                <a:lnTo>
                  <a:pt x="2287" y="9660"/>
                </a:lnTo>
                <a:lnTo>
                  <a:pt x="2263" y="9247"/>
                </a:lnTo>
                <a:lnTo>
                  <a:pt x="2458" y="9247"/>
                </a:lnTo>
                <a:lnTo>
                  <a:pt x="2871" y="9052"/>
                </a:lnTo>
                <a:lnTo>
                  <a:pt x="3528" y="8784"/>
                </a:lnTo>
                <a:close/>
                <a:moveTo>
                  <a:pt x="4574" y="8371"/>
                </a:moveTo>
                <a:lnTo>
                  <a:pt x="4574" y="8565"/>
                </a:lnTo>
                <a:lnTo>
                  <a:pt x="4574" y="9076"/>
                </a:lnTo>
                <a:lnTo>
                  <a:pt x="4550" y="9587"/>
                </a:lnTo>
                <a:lnTo>
                  <a:pt x="4453" y="9563"/>
                </a:lnTo>
                <a:lnTo>
                  <a:pt x="4355" y="9563"/>
                </a:lnTo>
                <a:lnTo>
                  <a:pt x="3991" y="9660"/>
                </a:lnTo>
                <a:lnTo>
                  <a:pt x="4015" y="8371"/>
                </a:lnTo>
                <a:lnTo>
                  <a:pt x="4209" y="8395"/>
                </a:lnTo>
                <a:lnTo>
                  <a:pt x="4501" y="8395"/>
                </a:lnTo>
                <a:lnTo>
                  <a:pt x="4574" y="8371"/>
                </a:lnTo>
                <a:close/>
                <a:moveTo>
                  <a:pt x="3528" y="9393"/>
                </a:moveTo>
                <a:lnTo>
                  <a:pt x="3528" y="9660"/>
                </a:lnTo>
                <a:lnTo>
                  <a:pt x="3212" y="9806"/>
                </a:lnTo>
                <a:lnTo>
                  <a:pt x="2896" y="9952"/>
                </a:lnTo>
                <a:lnTo>
                  <a:pt x="2604" y="10098"/>
                </a:lnTo>
                <a:lnTo>
                  <a:pt x="2482" y="10196"/>
                </a:lnTo>
                <a:lnTo>
                  <a:pt x="2360" y="10293"/>
                </a:lnTo>
                <a:lnTo>
                  <a:pt x="2336" y="9977"/>
                </a:lnTo>
                <a:lnTo>
                  <a:pt x="2312" y="9806"/>
                </a:lnTo>
                <a:lnTo>
                  <a:pt x="2458" y="9782"/>
                </a:lnTo>
                <a:lnTo>
                  <a:pt x="2604" y="9758"/>
                </a:lnTo>
                <a:lnTo>
                  <a:pt x="2750" y="9709"/>
                </a:lnTo>
                <a:lnTo>
                  <a:pt x="2920" y="9636"/>
                </a:lnTo>
                <a:lnTo>
                  <a:pt x="3212" y="9514"/>
                </a:lnTo>
                <a:lnTo>
                  <a:pt x="3528" y="9393"/>
                </a:lnTo>
                <a:close/>
                <a:moveTo>
                  <a:pt x="3528" y="10123"/>
                </a:moveTo>
                <a:lnTo>
                  <a:pt x="3504" y="10415"/>
                </a:lnTo>
                <a:lnTo>
                  <a:pt x="3358" y="10439"/>
                </a:lnTo>
                <a:lnTo>
                  <a:pt x="3212" y="10488"/>
                </a:lnTo>
                <a:lnTo>
                  <a:pt x="2920" y="10609"/>
                </a:lnTo>
                <a:lnTo>
                  <a:pt x="2652" y="10755"/>
                </a:lnTo>
                <a:lnTo>
                  <a:pt x="2409" y="10901"/>
                </a:lnTo>
                <a:lnTo>
                  <a:pt x="2385" y="10585"/>
                </a:lnTo>
                <a:lnTo>
                  <a:pt x="2531" y="10536"/>
                </a:lnTo>
                <a:lnTo>
                  <a:pt x="2701" y="10488"/>
                </a:lnTo>
                <a:lnTo>
                  <a:pt x="3017" y="10342"/>
                </a:lnTo>
                <a:lnTo>
                  <a:pt x="3528" y="10123"/>
                </a:lnTo>
                <a:close/>
                <a:moveTo>
                  <a:pt x="4501" y="10098"/>
                </a:moveTo>
                <a:lnTo>
                  <a:pt x="4453" y="10780"/>
                </a:lnTo>
                <a:lnTo>
                  <a:pt x="4428" y="11072"/>
                </a:lnTo>
                <a:lnTo>
                  <a:pt x="4234" y="11072"/>
                </a:lnTo>
                <a:lnTo>
                  <a:pt x="3966" y="11096"/>
                </a:lnTo>
                <a:lnTo>
                  <a:pt x="3991" y="10123"/>
                </a:lnTo>
                <a:lnTo>
                  <a:pt x="4258" y="10123"/>
                </a:lnTo>
                <a:lnTo>
                  <a:pt x="4501" y="10098"/>
                </a:lnTo>
                <a:close/>
                <a:moveTo>
                  <a:pt x="3504" y="10780"/>
                </a:moveTo>
                <a:lnTo>
                  <a:pt x="3504" y="10877"/>
                </a:lnTo>
                <a:lnTo>
                  <a:pt x="3358" y="10901"/>
                </a:lnTo>
                <a:lnTo>
                  <a:pt x="3212" y="10950"/>
                </a:lnTo>
                <a:lnTo>
                  <a:pt x="3066" y="10999"/>
                </a:lnTo>
                <a:lnTo>
                  <a:pt x="2896" y="11096"/>
                </a:lnTo>
                <a:lnTo>
                  <a:pt x="2628" y="11266"/>
                </a:lnTo>
                <a:lnTo>
                  <a:pt x="2506" y="11364"/>
                </a:lnTo>
                <a:lnTo>
                  <a:pt x="2433" y="11461"/>
                </a:lnTo>
                <a:lnTo>
                  <a:pt x="2409" y="11169"/>
                </a:lnTo>
                <a:lnTo>
                  <a:pt x="2555" y="11145"/>
                </a:lnTo>
                <a:lnTo>
                  <a:pt x="2701" y="11096"/>
                </a:lnTo>
                <a:lnTo>
                  <a:pt x="2969" y="10974"/>
                </a:lnTo>
                <a:lnTo>
                  <a:pt x="3236" y="10877"/>
                </a:lnTo>
                <a:lnTo>
                  <a:pt x="3504" y="10780"/>
                </a:lnTo>
                <a:close/>
                <a:moveTo>
                  <a:pt x="3480" y="11364"/>
                </a:moveTo>
                <a:lnTo>
                  <a:pt x="3480" y="11437"/>
                </a:lnTo>
                <a:lnTo>
                  <a:pt x="3407" y="11461"/>
                </a:lnTo>
                <a:lnTo>
                  <a:pt x="3139" y="11583"/>
                </a:lnTo>
                <a:lnTo>
                  <a:pt x="2920" y="11753"/>
                </a:lnTo>
                <a:lnTo>
                  <a:pt x="2458" y="12118"/>
                </a:lnTo>
                <a:lnTo>
                  <a:pt x="2433" y="11656"/>
                </a:lnTo>
                <a:lnTo>
                  <a:pt x="2531" y="11680"/>
                </a:lnTo>
                <a:lnTo>
                  <a:pt x="2604" y="11680"/>
                </a:lnTo>
                <a:lnTo>
                  <a:pt x="2701" y="11656"/>
                </a:lnTo>
                <a:lnTo>
                  <a:pt x="2871" y="11607"/>
                </a:lnTo>
                <a:lnTo>
                  <a:pt x="3236" y="11437"/>
                </a:lnTo>
                <a:lnTo>
                  <a:pt x="3480" y="11364"/>
                </a:lnTo>
                <a:close/>
                <a:moveTo>
                  <a:pt x="3480" y="11899"/>
                </a:moveTo>
                <a:lnTo>
                  <a:pt x="3480" y="11972"/>
                </a:lnTo>
                <a:lnTo>
                  <a:pt x="3455" y="12118"/>
                </a:lnTo>
                <a:lnTo>
                  <a:pt x="3334" y="12167"/>
                </a:lnTo>
                <a:lnTo>
                  <a:pt x="3188" y="12240"/>
                </a:lnTo>
                <a:lnTo>
                  <a:pt x="2944" y="12361"/>
                </a:lnTo>
                <a:lnTo>
                  <a:pt x="2701" y="12483"/>
                </a:lnTo>
                <a:lnTo>
                  <a:pt x="2458" y="12629"/>
                </a:lnTo>
                <a:lnTo>
                  <a:pt x="2458" y="12313"/>
                </a:lnTo>
                <a:lnTo>
                  <a:pt x="2725" y="12240"/>
                </a:lnTo>
                <a:lnTo>
                  <a:pt x="2969" y="12142"/>
                </a:lnTo>
                <a:lnTo>
                  <a:pt x="3480" y="11899"/>
                </a:lnTo>
                <a:close/>
                <a:moveTo>
                  <a:pt x="3942" y="11558"/>
                </a:moveTo>
                <a:lnTo>
                  <a:pt x="4185" y="11583"/>
                </a:lnTo>
                <a:lnTo>
                  <a:pt x="4428" y="11583"/>
                </a:lnTo>
                <a:lnTo>
                  <a:pt x="4428" y="12824"/>
                </a:lnTo>
                <a:lnTo>
                  <a:pt x="4355" y="12824"/>
                </a:lnTo>
                <a:lnTo>
                  <a:pt x="4112" y="12872"/>
                </a:lnTo>
                <a:lnTo>
                  <a:pt x="3893" y="12921"/>
                </a:lnTo>
                <a:lnTo>
                  <a:pt x="3893" y="12921"/>
                </a:lnTo>
                <a:lnTo>
                  <a:pt x="3918" y="12167"/>
                </a:lnTo>
                <a:lnTo>
                  <a:pt x="3942" y="11558"/>
                </a:lnTo>
                <a:close/>
                <a:moveTo>
                  <a:pt x="3431" y="12580"/>
                </a:moveTo>
                <a:lnTo>
                  <a:pt x="3431" y="12702"/>
                </a:lnTo>
                <a:lnTo>
                  <a:pt x="3285" y="12726"/>
                </a:lnTo>
                <a:lnTo>
                  <a:pt x="3163" y="12799"/>
                </a:lnTo>
                <a:lnTo>
                  <a:pt x="2920" y="12945"/>
                </a:lnTo>
                <a:lnTo>
                  <a:pt x="2677" y="13091"/>
                </a:lnTo>
                <a:lnTo>
                  <a:pt x="2555" y="13189"/>
                </a:lnTo>
                <a:lnTo>
                  <a:pt x="2458" y="13286"/>
                </a:lnTo>
                <a:lnTo>
                  <a:pt x="2458" y="12945"/>
                </a:lnTo>
                <a:lnTo>
                  <a:pt x="2604" y="12945"/>
                </a:lnTo>
                <a:lnTo>
                  <a:pt x="2774" y="12897"/>
                </a:lnTo>
                <a:lnTo>
                  <a:pt x="3042" y="12775"/>
                </a:lnTo>
                <a:lnTo>
                  <a:pt x="3407" y="12580"/>
                </a:lnTo>
                <a:close/>
                <a:moveTo>
                  <a:pt x="3407" y="13213"/>
                </a:moveTo>
                <a:lnTo>
                  <a:pt x="3407" y="13432"/>
                </a:lnTo>
                <a:lnTo>
                  <a:pt x="3236" y="13529"/>
                </a:lnTo>
                <a:lnTo>
                  <a:pt x="3066" y="13651"/>
                </a:lnTo>
                <a:lnTo>
                  <a:pt x="2774" y="13821"/>
                </a:lnTo>
                <a:lnTo>
                  <a:pt x="2579" y="13919"/>
                </a:lnTo>
                <a:lnTo>
                  <a:pt x="2433" y="14065"/>
                </a:lnTo>
                <a:lnTo>
                  <a:pt x="2458" y="13529"/>
                </a:lnTo>
                <a:lnTo>
                  <a:pt x="2579" y="13529"/>
                </a:lnTo>
                <a:lnTo>
                  <a:pt x="2701" y="13505"/>
                </a:lnTo>
                <a:lnTo>
                  <a:pt x="2920" y="13408"/>
                </a:lnTo>
                <a:lnTo>
                  <a:pt x="3285" y="13262"/>
                </a:lnTo>
                <a:lnTo>
                  <a:pt x="3407" y="13213"/>
                </a:lnTo>
                <a:close/>
                <a:moveTo>
                  <a:pt x="3407" y="13894"/>
                </a:moveTo>
                <a:lnTo>
                  <a:pt x="3455" y="14235"/>
                </a:lnTo>
                <a:lnTo>
                  <a:pt x="3236" y="14284"/>
                </a:lnTo>
                <a:lnTo>
                  <a:pt x="3042" y="14357"/>
                </a:lnTo>
                <a:lnTo>
                  <a:pt x="2628" y="14478"/>
                </a:lnTo>
                <a:lnTo>
                  <a:pt x="2555" y="14527"/>
                </a:lnTo>
                <a:lnTo>
                  <a:pt x="2409" y="14600"/>
                </a:lnTo>
                <a:lnTo>
                  <a:pt x="2433" y="14308"/>
                </a:lnTo>
                <a:lnTo>
                  <a:pt x="2433" y="14211"/>
                </a:lnTo>
                <a:lnTo>
                  <a:pt x="2506" y="14259"/>
                </a:lnTo>
                <a:lnTo>
                  <a:pt x="2604" y="14284"/>
                </a:lnTo>
                <a:lnTo>
                  <a:pt x="2701" y="14284"/>
                </a:lnTo>
                <a:lnTo>
                  <a:pt x="2798" y="14235"/>
                </a:lnTo>
                <a:lnTo>
                  <a:pt x="2993" y="14162"/>
                </a:lnTo>
                <a:lnTo>
                  <a:pt x="3139" y="14065"/>
                </a:lnTo>
                <a:lnTo>
                  <a:pt x="3407" y="13894"/>
                </a:lnTo>
                <a:close/>
                <a:moveTo>
                  <a:pt x="3504" y="14551"/>
                </a:moveTo>
                <a:lnTo>
                  <a:pt x="3553" y="14697"/>
                </a:lnTo>
                <a:lnTo>
                  <a:pt x="3504" y="14722"/>
                </a:lnTo>
                <a:lnTo>
                  <a:pt x="3358" y="14795"/>
                </a:lnTo>
                <a:lnTo>
                  <a:pt x="3163" y="14892"/>
                </a:lnTo>
                <a:lnTo>
                  <a:pt x="2798" y="15038"/>
                </a:lnTo>
                <a:lnTo>
                  <a:pt x="2433" y="15184"/>
                </a:lnTo>
                <a:lnTo>
                  <a:pt x="2263" y="15281"/>
                </a:lnTo>
                <a:lnTo>
                  <a:pt x="2093" y="15403"/>
                </a:lnTo>
                <a:lnTo>
                  <a:pt x="2093" y="15403"/>
                </a:lnTo>
                <a:lnTo>
                  <a:pt x="2239" y="15160"/>
                </a:lnTo>
                <a:lnTo>
                  <a:pt x="2336" y="14989"/>
                </a:lnTo>
                <a:lnTo>
                  <a:pt x="2385" y="14819"/>
                </a:lnTo>
                <a:lnTo>
                  <a:pt x="2604" y="14819"/>
                </a:lnTo>
                <a:lnTo>
                  <a:pt x="2823" y="14722"/>
                </a:lnTo>
                <a:lnTo>
                  <a:pt x="3163" y="14649"/>
                </a:lnTo>
                <a:lnTo>
                  <a:pt x="3504" y="14551"/>
                </a:lnTo>
                <a:close/>
                <a:moveTo>
                  <a:pt x="3723" y="15014"/>
                </a:moveTo>
                <a:lnTo>
                  <a:pt x="3918" y="15306"/>
                </a:lnTo>
                <a:lnTo>
                  <a:pt x="3772" y="15330"/>
                </a:lnTo>
                <a:lnTo>
                  <a:pt x="3626" y="15379"/>
                </a:lnTo>
                <a:lnTo>
                  <a:pt x="3358" y="15525"/>
                </a:lnTo>
                <a:lnTo>
                  <a:pt x="3066" y="15695"/>
                </a:lnTo>
                <a:lnTo>
                  <a:pt x="2823" y="15841"/>
                </a:lnTo>
                <a:lnTo>
                  <a:pt x="2506" y="15987"/>
                </a:lnTo>
                <a:lnTo>
                  <a:pt x="2214" y="16084"/>
                </a:lnTo>
                <a:lnTo>
                  <a:pt x="1606" y="16303"/>
                </a:lnTo>
                <a:lnTo>
                  <a:pt x="1703" y="16084"/>
                </a:lnTo>
                <a:lnTo>
                  <a:pt x="1776" y="15890"/>
                </a:lnTo>
                <a:lnTo>
                  <a:pt x="1947" y="15646"/>
                </a:lnTo>
                <a:lnTo>
                  <a:pt x="1995" y="15646"/>
                </a:lnTo>
                <a:lnTo>
                  <a:pt x="2214" y="15622"/>
                </a:lnTo>
                <a:lnTo>
                  <a:pt x="2433" y="15573"/>
                </a:lnTo>
                <a:lnTo>
                  <a:pt x="2871" y="15427"/>
                </a:lnTo>
                <a:lnTo>
                  <a:pt x="3309" y="15257"/>
                </a:lnTo>
                <a:lnTo>
                  <a:pt x="3699" y="15038"/>
                </a:lnTo>
                <a:lnTo>
                  <a:pt x="3723" y="15014"/>
                </a:lnTo>
                <a:close/>
                <a:moveTo>
                  <a:pt x="4088" y="15549"/>
                </a:moveTo>
                <a:lnTo>
                  <a:pt x="4209" y="15719"/>
                </a:lnTo>
                <a:lnTo>
                  <a:pt x="3845" y="15865"/>
                </a:lnTo>
                <a:lnTo>
                  <a:pt x="3504" y="16011"/>
                </a:lnTo>
                <a:lnTo>
                  <a:pt x="2798" y="16328"/>
                </a:lnTo>
                <a:lnTo>
                  <a:pt x="2117" y="16620"/>
                </a:lnTo>
                <a:lnTo>
                  <a:pt x="1801" y="16790"/>
                </a:lnTo>
                <a:lnTo>
                  <a:pt x="1484" y="16984"/>
                </a:lnTo>
                <a:lnTo>
                  <a:pt x="1509" y="16790"/>
                </a:lnTo>
                <a:lnTo>
                  <a:pt x="1533" y="16595"/>
                </a:lnTo>
                <a:lnTo>
                  <a:pt x="1995" y="16595"/>
                </a:lnTo>
                <a:lnTo>
                  <a:pt x="2166" y="16547"/>
                </a:lnTo>
                <a:lnTo>
                  <a:pt x="2482" y="16449"/>
                </a:lnTo>
                <a:lnTo>
                  <a:pt x="2750" y="16328"/>
                </a:lnTo>
                <a:lnTo>
                  <a:pt x="3090" y="16182"/>
                </a:lnTo>
                <a:lnTo>
                  <a:pt x="3480" y="16011"/>
                </a:lnTo>
                <a:lnTo>
                  <a:pt x="3650" y="15914"/>
                </a:lnTo>
                <a:lnTo>
                  <a:pt x="3820" y="15792"/>
                </a:lnTo>
                <a:lnTo>
                  <a:pt x="3966" y="15671"/>
                </a:lnTo>
                <a:lnTo>
                  <a:pt x="4088" y="15549"/>
                </a:lnTo>
                <a:close/>
                <a:moveTo>
                  <a:pt x="4428" y="16060"/>
                </a:moveTo>
                <a:lnTo>
                  <a:pt x="4477" y="16206"/>
                </a:lnTo>
                <a:lnTo>
                  <a:pt x="4453" y="16206"/>
                </a:lnTo>
                <a:lnTo>
                  <a:pt x="4380" y="16230"/>
                </a:lnTo>
                <a:lnTo>
                  <a:pt x="4307" y="16279"/>
                </a:lnTo>
                <a:lnTo>
                  <a:pt x="4185" y="16352"/>
                </a:lnTo>
                <a:lnTo>
                  <a:pt x="4064" y="16474"/>
                </a:lnTo>
                <a:lnTo>
                  <a:pt x="3942" y="16571"/>
                </a:lnTo>
                <a:lnTo>
                  <a:pt x="3553" y="16790"/>
                </a:lnTo>
                <a:lnTo>
                  <a:pt x="3139" y="17009"/>
                </a:lnTo>
                <a:lnTo>
                  <a:pt x="2652" y="17228"/>
                </a:lnTo>
                <a:lnTo>
                  <a:pt x="2190" y="17422"/>
                </a:lnTo>
                <a:lnTo>
                  <a:pt x="1947" y="17520"/>
                </a:lnTo>
                <a:lnTo>
                  <a:pt x="1825" y="17568"/>
                </a:lnTo>
                <a:lnTo>
                  <a:pt x="1728" y="17641"/>
                </a:lnTo>
                <a:lnTo>
                  <a:pt x="1630" y="17520"/>
                </a:lnTo>
                <a:lnTo>
                  <a:pt x="1557" y="17325"/>
                </a:lnTo>
                <a:lnTo>
                  <a:pt x="1606" y="17325"/>
                </a:lnTo>
                <a:lnTo>
                  <a:pt x="2409" y="16984"/>
                </a:lnTo>
                <a:lnTo>
                  <a:pt x="3188" y="16644"/>
                </a:lnTo>
                <a:lnTo>
                  <a:pt x="3820" y="16401"/>
                </a:lnTo>
                <a:lnTo>
                  <a:pt x="4137" y="16255"/>
                </a:lnTo>
                <a:lnTo>
                  <a:pt x="4428" y="16060"/>
                </a:lnTo>
                <a:close/>
                <a:moveTo>
                  <a:pt x="4550" y="16571"/>
                </a:moveTo>
                <a:lnTo>
                  <a:pt x="4550" y="16717"/>
                </a:lnTo>
                <a:lnTo>
                  <a:pt x="4526" y="16863"/>
                </a:lnTo>
                <a:lnTo>
                  <a:pt x="4477" y="16863"/>
                </a:lnTo>
                <a:lnTo>
                  <a:pt x="4331" y="16911"/>
                </a:lnTo>
                <a:lnTo>
                  <a:pt x="4185" y="16984"/>
                </a:lnTo>
                <a:lnTo>
                  <a:pt x="3918" y="17179"/>
                </a:lnTo>
                <a:lnTo>
                  <a:pt x="3528" y="17422"/>
                </a:lnTo>
                <a:lnTo>
                  <a:pt x="3115" y="17617"/>
                </a:lnTo>
                <a:lnTo>
                  <a:pt x="2750" y="17763"/>
                </a:lnTo>
                <a:lnTo>
                  <a:pt x="2531" y="17909"/>
                </a:lnTo>
                <a:lnTo>
                  <a:pt x="2433" y="17958"/>
                </a:lnTo>
                <a:lnTo>
                  <a:pt x="2385" y="18031"/>
                </a:lnTo>
                <a:lnTo>
                  <a:pt x="2190" y="17958"/>
                </a:lnTo>
                <a:lnTo>
                  <a:pt x="1995" y="17885"/>
                </a:lnTo>
                <a:lnTo>
                  <a:pt x="2287" y="17787"/>
                </a:lnTo>
                <a:lnTo>
                  <a:pt x="2823" y="17568"/>
                </a:lnTo>
                <a:lnTo>
                  <a:pt x="3334" y="17349"/>
                </a:lnTo>
                <a:lnTo>
                  <a:pt x="3601" y="17228"/>
                </a:lnTo>
                <a:lnTo>
                  <a:pt x="3966" y="17057"/>
                </a:lnTo>
                <a:lnTo>
                  <a:pt x="4137" y="16936"/>
                </a:lnTo>
                <a:lnTo>
                  <a:pt x="4307" y="16838"/>
                </a:lnTo>
                <a:lnTo>
                  <a:pt x="4428" y="16717"/>
                </a:lnTo>
                <a:lnTo>
                  <a:pt x="4550" y="16571"/>
                </a:lnTo>
                <a:close/>
                <a:moveTo>
                  <a:pt x="4234" y="17422"/>
                </a:moveTo>
                <a:lnTo>
                  <a:pt x="4112" y="17544"/>
                </a:lnTo>
                <a:lnTo>
                  <a:pt x="3991" y="17641"/>
                </a:lnTo>
                <a:lnTo>
                  <a:pt x="3723" y="17812"/>
                </a:lnTo>
                <a:lnTo>
                  <a:pt x="3407" y="17958"/>
                </a:lnTo>
                <a:lnTo>
                  <a:pt x="3090" y="18031"/>
                </a:lnTo>
                <a:lnTo>
                  <a:pt x="3407" y="17860"/>
                </a:lnTo>
                <a:lnTo>
                  <a:pt x="3796" y="17690"/>
                </a:lnTo>
                <a:lnTo>
                  <a:pt x="4015" y="17568"/>
                </a:lnTo>
                <a:lnTo>
                  <a:pt x="4234" y="17422"/>
                </a:lnTo>
                <a:close/>
                <a:moveTo>
                  <a:pt x="3017" y="463"/>
                </a:moveTo>
                <a:lnTo>
                  <a:pt x="3528" y="633"/>
                </a:lnTo>
                <a:lnTo>
                  <a:pt x="3747" y="730"/>
                </a:lnTo>
                <a:lnTo>
                  <a:pt x="3869" y="803"/>
                </a:lnTo>
                <a:lnTo>
                  <a:pt x="3991" y="901"/>
                </a:lnTo>
                <a:lnTo>
                  <a:pt x="4112" y="1022"/>
                </a:lnTo>
                <a:lnTo>
                  <a:pt x="4209" y="1144"/>
                </a:lnTo>
                <a:lnTo>
                  <a:pt x="4307" y="1290"/>
                </a:lnTo>
                <a:lnTo>
                  <a:pt x="4380" y="1460"/>
                </a:lnTo>
                <a:lnTo>
                  <a:pt x="4477" y="1777"/>
                </a:lnTo>
                <a:lnTo>
                  <a:pt x="4550" y="2117"/>
                </a:lnTo>
                <a:lnTo>
                  <a:pt x="4574" y="2531"/>
                </a:lnTo>
                <a:lnTo>
                  <a:pt x="4355" y="2531"/>
                </a:lnTo>
                <a:lnTo>
                  <a:pt x="4137" y="2555"/>
                </a:lnTo>
                <a:lnTo>
                  <a:pt x="3893" y="2555"/>
                </a:lnTo>
                <a:lnTo>
                  <a:pt x="3796" y="2580"/>
                </a:lnTo>
                <a:lnTo>
                  <a:pt x="3674" y="2604"/>
                </a:lnTo>
                <a:lnTo>
                  <a:pt x="3650" y="2653"/>
                </a:lnTo>
                <a:lnTo>
                  <a:pt x="3626" y="2701"/>
                </a:lnTo>
                <a:lnTo>
                  <a:pt x="3626" y="2750"/>
                </a:lnTo>
                <a:lnTo>
                  <a:pt x="3626" y="2799"/>
                </a:lnTo>
                <a:lnTo>
                  <a:pt x="3723" y="2872"/>
                </a:lnTo>
                <a:lnTo>
                  <a:pt x="3845" y="2920"/>
                </a:lnTo>
                <a:lnTo>
                  <a:pt x="3966" y="2969"/>
                </a:lnTo>
                <a:lnTo>
                  <a:pt x="4088" y="2969"/>
                </a:lnTo>
                <a:lnTo>
                  <a:pt x="4331" y="2993"/>
                </a:lnTo>
                <a:lnTo>
                  <a:pt x="4453" y="2993"/>
                </a:lnTo>
                <a:lnTo>
                  <a:pt x="4574" y="2969"/>
                </a:lnTo>
                <a:lnTo>
                  <a:pt x="4526" y="3967"/>
                </a:lnTo>
                <a:lnTo>
                  <a:pt x="4526" y="4015"/>
                </a:lnTo>
                <a:lnTo>
                  <a:pt x="4453" y="3991"/>
                </a:lnTo>
                <a:lnTo>
                  <a:pt x="4380" y="4015"/>
                </a:lnTo>
                <a:lnTo>
                  <a:pt x="4185" y="4040"/>
                </a:lnTo>
                <a:lnTo>
                  <a:pt x="3991" y="4040"/>
                </a:lnTo>
                <a:lnTo>
                  <a:pt x="3869" y="4064"/>
                </a:lnTo>
                <a:lnTo>
                  <a:pt x="3723" y="4088"/>
                </a:lnTo>
                <a:lnTo>
                  <a:pt x="3674" y="4137"/>
                </a:lnTo>
                <a:lnTo>
                  <a:pt x="3626" y="4186"/>
                </a:lnTo>
                <a:lnTo>
                  <a:pt x="3601" y="4259"/>
                </a:lnTo>
                <a:lnTo>
                  <a:pt x="3626" y="4332"/>
                </a:lnTo>
                <a:lnTo>
                  <a:pt x="3674" y="4429"/>
                </a:lnTo>
                <a:lnTo>
                  <a:pt x="3747" y="4502"/>
                </a:lnTo>
                <a:lnTo>
                  <a:pt x="3869" y="4526"/>
                </a:lnTo>
                <a:lnTo>
                  <a:pt x="4015" y="4551"/>
                </a:lnTo>
                <a:lnTo>
                  <a:pt x="4282" y="4551"/>
                </a:lnTo>
                <a:lnTo>
                  <a:pt x="4526" y="4526"/>
                </a:lnTo>
                <a:lnTo>
                  <a:pt x="4526" y="5840"/>
                </a:lnTo>
                <a:lnTo>
                  <a:pt x="4477" y="5840"/>
                </a:lnTo>
                <a:lnTo>
                  <a:pt x="4039" y="5816"/>
                </a:lnTo>
                <a:lnTo>
                  <a:pt x="4039" y="5767"/>
                </a:lnTo>
                <a:lnTo>
                  <a:pt x="4015" y="5670"/>
                </a:lnTo>
                <a:lnTo>
                  <a:pt x="3966" y="5597"/>
                </a:lnTo>
                <a:lnTo>
                  <a:pt x="3918" y="5548"/>
                </a:lnTo>
                <a:lnTo>
                  <a:pt x="3845" y="5524"/>
                </a:lnTo>
                <a:lnTo>
                  <a:pt x="3820" y="5475"/>
                </a:lnTo>
                <a:lnTo>
                  <a:pt x="3772" y="5402"/>
                </a:lnTo>
                <a:lnTo>
                  <a:pt x="3699" y="5354"/>
                </a:lnTo>
                <a:lnTo>
                  <a:pt x="3601" y="5329"/>
                </a:lnTo>
                <a:lnTo>
                  <a:pt x="3358" y="5281"/>
                </a:lnTo>
                <a:lnTo>
                  <a:pt x="3017" y="5232"/>
                </a:lnTo>
                <a:lnTo>
                  <a:pt x="2677" y="5232"/>
                </a:lnTo>
                <a:lnTo>
                  <a:pt x="2360" y="5256"/>
                </a:lnTo>
                <a:lnTo>
                  <a:pt x="2239" y="5305"/>
                </a:lnTo>
                <a:lnTo>
                  <a:pt x="2117" y="5329"/>
                </a:lnTo>
                <a:lnTo>
                  <a:pt x="2044" y="5402"/>
                </a:lnTo>
                <a:lnTo>
                  <a:pt x="1971" y="5451"/>
                </a:lnTo>
                <a:lnTo>
                  <a:pt x="1971" y="5548"/>
                </a:lnTo>
                <a:lnTo>
                  <a:pt x="1995" y="5646"/>
                </a:lnTo>
                <a:lnTo>
                  <a:pt x="1874" y="6132"/>
                </a:lnTo>
                <a:lnTo>
                  <a:pt x="1801" y="6668"/>
                </a:lnTo>
                <a:lnTo>
                  <a:pt x="1752" y="7179"/>
                </a:lnTo>
                <a:lnTo>
                  <a:pt x="1752" y="7714"/>
                </a:lnTo>
                <a:lnTo>
                  <a:pt x="1776" y="8249"/>
                </a:lnTo>
                <a:lnTo>
                  <a:pt x="1825" y="8760"/>
                </a:lnTo>
                <a:lnTo>
                  <a:pt x="1898" y="9806"/>
                </a:lnTo>
                <a:lnTo>
                  <a:pt x="1995" y="10853"/>
                </a:lnTo>
                <a:lnTo>
                  <a:pt x="2068" y="11923"/>
                </a:lnTo>
                <a:lnTo>
                  <a:pt x="2068" y="12483"/>
                </a:lnTo>
                <a:lnTo>
                  <a:pt x="2068" y="13018"/>
                </a:lnTo>
                <a:lnTo>
                  <a:pt x="2020" y="14138"/>
                </a:lnTo>
                <a:lnTo>
                  <a:pt x="1995" y="14405"/>
                </a:lnTo>
                <a:lnTo>
                  <a:pt x="1971" y="14673"/>
                </a:lnTo>
                <a:lnTo>
                  <a:pt x="1874" y="14941"/>
                </a:lnTo>
                <a:lnTo>
                  <a:pt x="1752" y="15184"/>
                </a:lnTo>
                <a:lnTo>
                  <a:pt x="1533" y="15525"/>
                </a:lnTo>
                <a:lnTo>
                  <a:pt x="1411" y="15695"/>
                </a:lnTo>
                <a:lnTo>
                  <a:pt x="1338" y="15865"/>
                </a:lnTo>
                <a:lnTo>
                  <a:pt x="1192" y="16206"/>
                </a:lnTo>
                <a:lnTo>
                  <a:pt x="1119" y="16547"/>
                </a:lnTo>
                <a:lnTo>
                  <a:pt x="1095" y="16887"/>
                </a:lnTo>
                <a:lnTo>
                  <a:pt x="1095" y="17057"/>
                </a:lnTo>
                <a:lnTo>
                  <a:pt x="1095" y="17228"/>
                </a:lnTo>
                <a:lnTo>
                  <a:pt x="1144" y="17398"/>
                </a:lnTo>
                <a:lnTo>
                  <a:pt x="1192" y="17544"/>
                </a:lnTo>
                <a:lnTo>
                  <a:pt x="1265" y="17690"/>
                </a:lnTo>
                <a:lnTo>
                  <a:pt x="1338" y="17812"/>
                </a:lnTo>
                <a:lnTo>
                  <a:pt x="1436" y="17933"/>
                </a:lnTo>
                <a:lnTo>
                  <a:pt x="1533" y="18055"/>
                </a:lnTo>
                <a:lnTo>
                  <a:pt x="1655" y="18152"/>
                </a:lnTo>
                <a:lnTo>
                  <a:pt x="1776" y="18225"/>
                </a:lnTo>
                <a:lnTo>
                  <a:pt x="2068" y="18371"/>
                </a:lnTo>
                <a:lnTo>
                  <a:pt x="2360" y="18444"/>
                </a:lnTo>
                <a:lnTo>
                  <a:pt x="2677" y="18493"/>
                </a:lnTo>
                <a:lnTo>
                  <a:pt x="2993" y="18469"/>
                </a:lnTo>
                <a:lnTo>
                  <a:pt x="3334" y="18396"/>
                </a:lnTo>
                <a:lnTo>
                  <a:pt x="3626" y="18298"/>
                </a:lnTo>
                <a:lnTo>
                  <a:pt x="3893" y="18152"/>
                </a:lnTo>
                <a:lnTo>
                  <a:pt x="4137" y="17958"/>
                </a:lnTo>
                <a:lnTo>
                  <a:pt x="4355" y="17739"/>
                </a:lnTo>
                <a:lnTo>
                  <a:pt x="4526" y="17471"/>
                </a:lnTo>
                <a:lnTo>
                  <a:pt x="4647" y="17179"/>
                </a:lnTo>
                <a:lnTo>
                  <a:pt x="4745" y="16887"/>
                </a:lnTo>
                <a:lnTo>
                  <a:pt x="4769" y="16595"/>
                </a:lnTo>
                <a:lnTo>
                  <a:pt x="4769" y="16279"/>
                </a:lnTo>
                <a:lnTo>
                  <a:pt x="4720" y="15987"/>
                </a:lnTo>
                <a:lnTo>
                  <a:pt x="4623" y="15719"/>
                </a:lnTo>
                <a:lnTo>
                  <a:pt x="4428" y="15379"/>
                </a:lnTo>
                <a:lnTo>
                  <a:pt x="4234" y="15062"/>
                </a:lnTo>
                <a:lnTo>
                  <a:pt x="4039" y="14722"/>
                </a:lnTo>
                <a:lnTo>
                  <a:pt x="3966" y="14551"/>
                </a:lnTo>
                <a:lnTo>
                  <a:pt x="3918" y="14357"/>
                </a:lnTo>
                <a:lnTo>
                  <a:pt x="3869" y="14113"/>
                </a:lnTo>
                <a:lnTo>
                  <a:pt x="3845" y="13846"/>
                </a:lnTo>
                <a:lnTo>
                  <a:pt x="3869" y="13310"/>
                </a:lnTo>
                <a:lnTo>
                  <a:pt x="4015" y="13335"/>
                </a:lnTo>
                <a:lnTo>
                  <a:pt x="4137" y="13335"/>
                </a:lnTo>
                <a:lnTo>
                  <a:pt x="4428" y="13310"/>
                </a:lnTo>
                <a:lnTo>
                  <a:pt x="4477" y="14843"/>
                </a:lnTo>
                <a:lnTo>
                  <a:pt x="4477" y="14916"/>
                </a:lnTo>
                <a:lnTo>
                  <a:pt x="4501" y="14965"/>
                </a:lnTo>
                <a:lnTo>
                  <a:pt x="4550" y="15014"/>
                </a:lnTo>
                <a:lnTo>
                  <a:pt x="4599" y="15038"/>
                </a:lnTo>
                <a:lnTo>
                  <a:pt x="4720" y="15062"/>
                </a:lnTo>
                <a:lnTo>
                  <a:pt x="4818" y="15038"/>
                </a:lnTo>
                <a:lnTo>
                  <a:pt x="5012" y="15306"/>
                </a:lnTo>
                <a:lnTo>
                  <a:pt x="5134" y="15622"/>
                </a:lnTo>
                <a:lnTo>
                  <a:pt x="5256" y="15938"/>
                </a:lnTo>
                <a:lnTo>
                  <a:pt x="5304" y="16255"/>
                </a:lnTo>
                <a:lnTo>
                  <a:pt x="5353" y="16595"/>
                </a:lnTo>
                <a:lnTo>
                  <a:pt x="5329" y="16936"/>
                </a:lnTo>
                <a:lnTo>
                  <a:pt x="5304" y="17252"/>
                </a:lnTo>
                <a:lnTo>
                  <a:pt x="5231" y="17544"/>
                </a:lnTo>
                <a:lnTo>
                  <a:pt x="5158" y="17763"/>
                </a:lnTo>
                <a:lnTo>
                  <a:pt x="5085" y="17933"/>
                </a:lnTo>
                <a:lnTo>
                  <a:pt x="4988" y="18104"/>
                </a:lnTo>
                <a:lnTo>
                  <a:pt x="4866" y="18274"/>
                </a:lnTo>
                <a:lnTo>
                  <a:pt x="4745" y="18420"/>
                </a:lnTo>
                <a:lnTo>
                  <a:pt x="4599" y="18566"/>
                </a:lnTo>
                <a:lnTo>
                  <a:pt x="4453" y="18688"/>
                </a:lnTo>
                <a:lnTo>
                  <a:pt x="4282" y="18785"/>
                </a:lnTo>
                <a:lnTo>
                  <a:pt x="4112" y="18882"/>
                </a:lnTo>
                <a:lnTo>
                  <a:pt x="3942" y="18955"/>
                </a:lnTo>
                <a:lnTo>
                  <a:pt x="3747" y="19028"/>
                </a:lnTo>
                <a:lnTo>
                  <a:pt x="3553" y="19077"/>
                </a:lnTo>
                <a:lnTo>
                  <a:pt x="3163" y="19150"/>
                </a:lnTo>
                <a:lnTo>
                  <a:pt x="2750" y="19150"/>
                </a:lnTo>
                <a:lnTo>
                  <a:pt x="2409" y="19101"/>
                </a:lnTo>
                <a:lnTo>
                  <a:pt x="2044" y="19004"/>
                </a:lnTo>
                <a:lnTo>
                  <a:pt x="1728" y="18858"/>
                </a:lnTo>
                <a:lnTo>
                  <a:pt x="1436" y="18663"/>
                </a:lnTo>
                <a:lnTo>
                  <a:pt x="1168" y="18444"/>
                </a:lnTo>
                <a:lnTo>
                  <a:pt x="949" y="18152"/>
                </a:lnTo>
                <a:lnTo>
                  <a:pt x="754" y="17860"/>
                </a:lnTo>
                <a:lnTo>
                  <a:pt x="681" y="17690"/>
                </a:lnTo>
                <a:lnTo>
                  <a:pt x="633" y="17520"/>
                </a:lnTo>
                <a:lnTo>
                  <a:pt x="535" y="17203"/>
                </a:lnTo>
                <a:lnTo>
                  <a:pt x="511" y="16887"/>
                </a:lnTo>
                <a:lnTo>
                  <a:pt x="535" y="16547"/>
                </a:lnTo>
                <a:lnTo>
                  <a:pt x="608" y="16206"/>
                </a:lnTo>
                <a:lnTo>
                  <a:pt x="706" y="15890"/>
                </a:lnTo>
                <a:lnTo>
                  <a:pt x="827" y="15573"/>
                </a:lnTo>
                <a:lnTo>
                  <a:pt x="998" y="15281"/>
                </a:lnTo>
                <a:lnTo>
                  <a:pt x="1168" y="14989"/>
                </a:lnTo>
                <a:lnTo>
                  <a:pt x="1265" y="14989"/>
                </a:lnTo>
                <a:lnTo>
                  <a:pt x="1338" y="14965"/>
                </a:lnTo>
                <a:lnTo>
                  <a:pt x="1387" y="14916"/>
                </a:lnTo>
                <a:lnTo>
                  <a:pt x="1460" y="14819"/>
                </a:lnTo>
                <a:lnTo>
                  <a:pt x="1509" y="14673"/>
                </a:lnTo>
                <a:lnTo>
                  <a:pt x="1533" y="14503"/>
                </a:lnTo>
                <a:lnTo>
                  <a:pt x="1557" y="14308"/>
                </a:lnTo>
                <a:lnTo>
                  <a:pt x="1533" y="13943"/>
                </a:lnTo>
                <a:lnTo>
                  <a:pt x="1509" y="13675"/>
                </a:lnTo>
                <a:lnTo>
                  <a:pt x="1484" y="11631"/>
                </a:lnTo>
                <a:lnTo>
                  <a:pt x="1460" y="10317"/>
                </a:lnTo>
                <a:lnTo>
                  <a:pt x="1460" y="9003"/>
                </a:lnTo>
                <a:lnTo>
                  <a:pt x="1460" y="7690"/>
                </a:lnTo>
                <a:lnTo>
                  <a:pt x="1436" y="6400"/>
                </a:lnTo>
                <a:lnTo>
                  <a:pt x="1387" y="5451"/>
                </a:lnTo>
                <a:lnTo>
                  <a:pt x="1387" y="4478"/>
                </a:lnTo>
                <a:lnTo>
                  <a:pt x="1411" y="3529"/>
                </a:lnTo>
                <a:lnTo>
                  <a:pt x="1460" y="3066"/>
                </a:lnTo>
                <a:lnTo>
                  <a:pt x="1509" y="2580"/>
                </a:lnTo>
                <a:lnTo>
                  <a:pt x="1582" y="2166"/>
                </a:lnTo>
                <a:lnTo>
                  <a:pt x="1679" y="1752"/>
                </a:lnTo>
                <a:lnTo>
                  <a:pt x="1825" y="1339"/>
                </a:lnTo>
                <a:lnTo>
                  <a:pt x="1898" y="1144"/>
                </a:lnTo>
                <a:lnTo>
                  <a:pt x="2020" y="974"/>
                </a:lnTo>
                <a:lnTo>
                  <a:pt x="2117" y="828"/>
                </a:lnTo>
                <a:lnTo>
                  <a:pt x="2214" y="706"/>
                </a:lnTo>
                <a:lnTo>
                  <a:pt x="2336" y="633"/>
                </a:lnTo>
                <a:lnTo>
                  <a:pt x="2458" y="584"/>
                </a:lnTo>
                <a:lnTo>
                  <a:pt x="2725" y="511"/>
                </a:lnTo>
                <a:lnTo>
                  <a:pt x="3017" y="463"/>
                </a:lnTo>
                <a:close/>
                <a:moveTo>
                  <a:pt x="2579" y="1"/>
                </a:moveTo>
                <a:lnTo>
                  <a:pt x="2433" y="25"/>
                </a:lnTo>
                <a:lnTo>
                  <a:pt x="2190" y="98"/>
                </a:lnTo>
                <a:lnTo>
                  <a:pt x="1971" y="244"/>
                </a:lnTo>
                <a:lnTo>
                  <a:pt x="1825" y="366"/>
                </a:lnTo>
                <a:lnTo>
                  <a:pt x="1703" y="487"/>
                </a:lnTo>
                <a:lnTo>
                  <a:pt x="1582" y="633"/>
                </a:lnTo>
                <a:lnTo>
                  <a:pt x="1484" y="803"/>
                </a:lnTo>
                <a:lnTo>
                  <a:pt x="1314" y="1144"/>
                </a:lnTo>
                <a:lnTo>
                  <a:pt x="1192" y="1509"/>
                </a:lnTo>
                <a:lnTo>
                  <a:pt x="1071" y="1996"/>
                </a:lnTo>
                <a:lnTo>
                  <a:pt x="973" y="2507"/>
                </a:lnTo>
                <a:lnTo>
                  <a:pt x="900" y="3018"/>
                </a:lnTo>
                <a:lnTo>
                  <a:pt x="852" y="3553"/>
                </a:lnTo>
                <a:lnTo>
                  <a:pt x="852" y="4064"/>
                </a:lnTo>
                <a:lnTo>
                  <a:pt x="827" y="4575"/>
                </a:lnTo>
                <a:lnTo>
                  <a:pt x="852" y="5621"/>
                </a:lnTo>
                <a:lnTo>
                  <a:pt x="925" y="8347"/>
                </a:lnTo>
                <a:lnTo>
                  <a:pt x="925" y="9685"/>
                </a:lnTo>
                <a:lnTo>
                  <a:pt x="925" y="11047"/>
                </a:lnTo>
                <a:lnTo>
                  <a:pt x="925" y="11996"/>
                </a:lnTo>
                <a:lnTo>
                  <a:pt x="949" y="12945"/>
                </a:lnTo>
                <a:lnTo>
                  <a:pt x="949" y="14040"/>
                </a:lnTo>
                <a:lnTo>
                  <a:pt x="949" y="14478"/>
                </a:lnTo>
                <a:lnTo>
                  <a:pt x="925" y="14576"/>
                </a:lnTo>
                <a:lnTo>
                  <a:pt x="925" y="14624"/>
                </a:lnTo>
                <a:lnTo>
                  <a:pt x="900" y="14722"/>
                </a:lnTo>
                <a:lnTo>
                  <a:pt x="754" y="14843"/>
                </a:lnTo>
                <a:lnTo>
                  <a:pt x="608" y="14989"/>
                </a:lnTo>
                <a:lnTo>
                  <a:pt x="487" y="15135"/>
                </a:lnTo>
                <a:lnTo>
                  <a:pt x="389" y="15306"/>
                </a:lnTo>
                <a:lnTo>
                  <a:pt x="292" y="15476"/>
                </a:lnTo>
                <a:lnTo>
                  <a:pt x="219" y="15671"/>
                </a:lnTo>
                <a:lnTo>
                  <a:pt x="146" y="15865"/>
                </a:lnTo>
                <a:lnTo>
                  <a:pt x="97" y="16060"/>
                </a:lnTo>
                <a:lnTo>
                  <a:pt x="24" y="16498"/>
                </a:lnTo>
                <a:lnTo>
                  <a:pt x="0" y="16911"/>
                </a:lnTo>
                <a:lnTo>
                  <a:pt x="24" y="17301"/>
                </a:lnTo>
                <a:lnTo>
                  <a:pt x="97" y="17666"/>
                </a:lnTo>
                <a:lnTo>
                  <a:pt x="170" y="17885"/>
                </a:lnTo>
                <a:lnTo>
                  <a:pt x="243" y="18079"/>
                </a:lnTo>
                <a:lnTo>
                  <a:pt x="341" y="18274"/>
                </a:lnTo>
                <a:lnTo>
                  <a:pt x="462" y="18444"/>
                </a:lnTo>
                <a:lnTo>
                  <a:pt x="584" y="18615"/>
                </a:lnTo>
                <a:lnTo>
                  <a:pt x="730" y="18761"/>
                </a:lnTo>
                <a:lnTo>
                  <a:pt x="900" y="18907"/>
                </a:lnTo>
                <a:lnTo>
                  <a:pt x="1046" y="19053"/>
                </a:lnTo>
                <a:lnTo>
                  <a:pt x="1241" y="19174"/>
                </a:lnTo>
                <a:lnTo>
                  <a:pt x="1411" y="19272"/>
                </a:lnTo>
                <a:lnTo>
                  <a:pt x="1801" y="19442"/>
                </a:lnTo>
                <a:lnTo>
                  <a:pt x="2214" y="19564"/>
                </a:lnTo>
                <a:lnTo>
                  <a:pt x="2628" y="19637"/>
                </a:lnTo>
                <a:lnTo>
                  <a:pt x="2871" y="19661"/>
                </a:lnTo>
                <a:lnTo>
                  <a:pt x="3090" y="19661"/>
                </a:lnTo>
                <a:lnTo>
                  <a:pt x="3334" y="19637"/>
                </a:lnTo>
                <a:lnTo>
                  <a:pt x="3553" y="19612"/>
                </a:lnTo>
                <a:lnTo>
                  <a:pt x="3772" y="19539"/>
                </a:lnTo>
                <a:lnTo>
                  <a:pt x="3991" y="19466"/>
                </a:lnTo>
                <a:lnTo>
                  <a:pt x="4209" y="19393"/>
                </a:lnTo>
                <a:lnTo>
                  <a:pt x="4404" y="19272"/>
                </a:lnTo>
                <a:lnTo>
                  <a:pt x="4599" y="19150"/>
                </a:lnTo>
                <a:lnTo>
                  <a:pt x="4793" y="19028"/>
                </a:lnTo>
                <a:lnTo>
                  <a:pt x="4964" y="18882"/>
                </a:lnTo>
                <a:lnTo>
                  <a:pt x="5110" y="18712"/>
                </a:lnTo>
                <a:lnTo>
                  <a:pt x="5256" y="18542"/>
                </a:lnTo>
                <a:lnTo>
                  <a:pt x="5377" y="18347"/>
                </a:lnTo>
                <a:lnTo>
                  <a:pt x="5499" y="18152"/>
                </a:lnTo>
                <a:lnTo>
                  <a:pt x="5596" y="17933"/>
                </a:lnTo>
                <a:lnTo>
                  <a:pt x="5669" y="17714"/>
                </a:lnTo>
                <a:lnTo>
                  <a:pt x="5742" y="17520"/>
                </a:lnTo>
                <a:lnTo>
                  <a:pt x="5767" y="17276"/>
                </a:lnTo>
                <a:lnTo>
                  <a:pt x="5791" y="17057"/>
                </a:lnTo>
                <a:lnTo>
                  <a:pt x="5815" y="16814"/>
                </a:lnTo>
                <a:lnTo>
                  <a:pt x="5815" y="16571"/>
                </a:lnTo>
                <a:lnTo>
                  <a:pt x="5791" y="16352"/>
                </a:lnTo>
                <a:lnTo>
                  <a:pt x="5767" y="16109"/>
                </a:lnTo>
                <a:lnTo>
                  <a:pt x="5718" y="15865"/>
                </a:lnTo>
                <a:lnTo>
                  <a:pt x="5645" y="15646"/>
                </a:lnTo>
                <a:lnTo>
                  <a:pt x="5572" y="15427"/>
                </a:lnTo>
                <a:lnTo>
                  <a:pt x="5475" y="15208"/>
                </a:lnTo>
                <a:lnTo>
                  <a:pt x="5377" y="15014"/>
                </a:lnTo>
                <a:lnTo>
                  <a:pt x="5256" y="14819"/>
                </a:lnTo>
                <a:lnTo>
                  <a:pt x="5110" y="14649"/>
                </a:lnTo>
                <a:lnTo>
                  <a:pt x="4939" y="14478"/>
                </a:lnTo>
                <a:lnTo>
                  <a:pt x="4939" y="12434"/>
                </a:lnTo>
                <a:lnTo>
                  <a:pt x="4939" y="11412"/>
                </a:lnTo>
                <a:lnTo>
                  <a:pt x="4988" y="10415"/>
                </a:lnTo>
                <a:lnTo>
                  <a:pt x="5061" y="9222"/>
                </a:lnTo>
                <a:lnTo>
                  <a:pt x="5085" y="8614"/>
                </a:lnTo>
                <a:lnTo>
                  <a:pt x="5085" y="8006"/>
                </a:lnTo>
                <a:lnTo>
                  <a:pt x="5061" y="6668"/>
                </a:lnTo>
                <a:lnTo>
                  <a:pt x="5037" y="5986"/>
                </a:lnTo>
                <a:lnTo>
                  <a:pt x="5012" y="5329"/>
                </a:lnTo>
                <a:lnTo>
                  <a:pt x="5037" y="4088"/>
                </a:lnTo>
                <a:lnTo>
                  <a:pt x="5085" y="2872"/>
                </a:lnTo>
                <a:lnTo>
                  <a:pt x="5085" y="2482"/>
                </a:lnTo>
                <a:lnTo>
                  <a:pt x="5061" y="2117"/>
                </a:lnTo>
                <a:lnTo>
                  <a:pt x="5012" y="1752"/>
                </a:lnTo>
                <a:lnTo>
                  <a:pt x="4915" y="1412"/>
                </a:lnTo>
                <a:lnTo>
                  <a:pt x="4793" y="1120"/>
                </a:lnTo>
                <a:lnTo>
                  <a:pt x="4623" y="852"/>
                </a:lnTo>
                <a:lnTo>
                  <a:pt x="4404" y="584"/>
                </a:lnTo>
                <a:lnTo>
                  <a:pt x="4137" y="366"/>
                </a:lnTo>
                <a:lnTo>
                  <a:pt x="3869" y="195"/>
                </a:lnTo>
                <a:lnTo>
                  <a:pt x="3723" y="122"/>
                </a:lnTo>
                <a:lnTo>
                  <a:pt x="3577" y="74"/>
                </a:lnTo>
                <a:lnTo>
                  <a:pt x="3407" y="25"/>
                </a:lnTo>
                <a:lnTo>
                  <a:pt x="3090" y="25"/>
                </a:lnTo>
                <a:lnTo>
                  <a:pt x="2944" y="49"/>
                </a:lnTo>
                <a:lnTo>
                  <a:pt x="2823" y="25"/>
                </a:lnTo>
                <a:lnTo>
                  <a:pt x="27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1"/>
          <p:cNvSpPr/>
          <p:nvPr/>
        </p:nvSpPr>
        <p:spPr>
          <a:xfrm>
            <a:off x="1366237" y="2612698"/>
            <a:ext cx="217934" cy="365037"/>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1"/>
          <p:cNvSpPr/>
          <p:nvPr/>
        </p:nvSpPr>
        <p:spPr>
          <a:xfrm>
            <a:off x="1800352" y="2612698"/>
            <a:ext cx="285371" cy="365037"/>
          </a:xfrm>
          <a:custGeom>
            <a:avLst/>
            <a:gdLst/>
            <a:ahLst/>
            <a:cxnLst/>
            <a:rect l="l" t="t" r="r" b="b"/>
            <a:pathLst>
              <a:path w="16474" h="21073" extrusionOk="0">
                <a:moveTo>
                  <a:pt x="15330" y="779"/>
                </a:moveTo>
                <a:lnTo>
                  <a:pt x="15525" y="950"/>
                </a:lnTo>
                <a:lnTo>
                  <a:pt x="15671" y="1120"/>
                </a:lnTo>
                <a:lnTo>
                  <a:pt x="15428" y="1266"/>
                </a:lnTo>
                <a:lnTo>
                  <a:pt x="15209" y="1387"/>
                </a:lnTo>
                <a:lnTo>
                  <a:pt x="14917" y="1582"/>
                </a:lnTo>
                <a:lnTo>
                  <a:pt x="14625" y="1777"/>
                </a:lnTo>
                <a:lnTo>
                  <a:pt x="14187" y="1777"/>
                </a:lnTo>
                <a:lnTo>
                  <a:pt x="13773" y="1752"/>
                </a:lnTo>
                <a:lnTo>
                  <a:pt x="14235" y="1460"/>
                </a:lnTo>
                <a:lnTo>
                  <a:pt x="14819" y="1120"/>
                </a:lnTo>
                <a:lnTo>
                  <a:pt x="15038" y="1023"/>
                </a:lnTo>
                <a:lnTo>
                  <a:pt x="15160" y="974"/>
                </a:lnTo>
                <a:lnTo>
                  <a:pt x="15257" y="925"/>
                </a:lnTo>
                <a:lnTo>
                  <a:pt x="15330" y="852"/>
                </a:lnTo>
                <a:lnTo>
                  <a:pt x="15330" y="779"/>
                </a:lnTo>
                <a:close/>
                <a:moveTo>
                  <a:pt x="15817" y="1485"/>
                </a:moveTo>
                <a:lnTo>
                  <a:pt x="15890" y="1679"/>
                </a:lnTo>
                <a:lnTo>
                  <a:pt x="15914" y="1898"/>
                </a:lnTo>
                <a:lnTo>
                  <a:pt x="15744" y="1971"/>
                </a:lnTo>
                <a:lnTo>
                  <a:pt x="15574" y="2044"/>
                </a:lnTo>
                <a:lnTo>
                  <a:pt x="15257" y="2215"/>
                </a:lnTo>
                <a:lnTo>
                  <a:pt x="15111" y="2312"/>
                </a:lnTo>
                <a:lnTo>
                  <a:pt x="14941" y="2409"/>
                </a:lnTo>
                <a:lnTo>
                  <a:pt x="14941" y="2409"/>
                </a:lnTo>
                <a:lnTo>
                  <a:pt x="14965" y="2117"/>
                </a:lnTo>
                <a:lnTo>
                  <a:pt x="14990" y="1996"/>
                </a:lnTo>
                <a:lnTo>
                  <a:pt x="14990" y="1898"/>
                </a:lnTo>
                <a:lnTo>
                  <a:pt x="15209" y="1777"/>
                </a:lnTo>
                <a:lnTo>
                  <a:pt x="15525" y="1631"/>
                </a:lnTo>
                <a:lnTo>
                  <a:pt x="15817" y="1485"/>
                </a:lnTo>
                <a:close/>
                <a:moveTo>
                  <a:pt x="15963" y="2239"/>
                </a:moveTo>
                <a:lnTo>
                  <a:pt x="15963" y="2774"/>
                </a:lnTo>
                <a:lnTo>
                  <a:pt x="15914" y="2799"/>
                </a:lnTo>
                <a:lnTo>
                  <a:pt x="15695" y="2896"/>
                </a:lnTo>
                <a:lnTo>
                  <a:pt x="15476" y="2993"/>
                </a:lnTo>
                <a:lnTo>
                  <a:pt x="14917" y="3285"/>
                </a:lnTo>
                <a:lnTo>
                  <a:pt x="14941" y="2774"/>
                </a:lnTo>
                <a:lnTo>
                  <a:pt x="15233" y="2604"/>
                </a:lnTo>
                <a:lnTo>
                  <a:pt x="15525" y="2409"/>
                </a:lnTo>
                <a:lnTo>
                  <a:pt x="15744" y="2312"/>
                </a:lnTo>
                <a:lnTo>
                  <a:pt x="15963" y="2239"/>
                </a:lnTo>
                <a:close/>
                <a:moveTo>
                  <a:pt x="15939" y="3115"/>
                </a:moveTo>
                <a:lnTo>
                  <a:pt x="15914" y="3577"/>
                </a:lnTo>
                <a:lnTo>
                  <a:pt x="15647" y="3699"/>
                </a:lnTo>
                <a:lnTo>
                  <a:pt x="15403" y="3821"/>
                </a:lnTo>
                <a:lnTo>
                  <a:pt x="14917" y="4113"/>
                </a:lnTo>
                <a:lnTo>
                  <a:pt x="14917" y="3553"/>
                </a:lnTo>
                <a:lnTo>
                  <a:pt x="15087" y="3504"/>
                </a:lnTo>
                <a:lnTo>
                  <a:pt x="15233" y="3431"/>
                </a:lnTo>
                <a:lnTo>
                  <a:pt x="15549" y="3285"/>
                </a:lnTo>
                <a:lnTo>
                  <a:pt x="15744" y="3212"/>
                </a:lnTo>
                <a:lnTo>
                  <a:pt x="15939" y="3115"/>
                </a:lnTo>
                <a:close/>
                <a:moveTo>
                  <a:pt x="15866" y="3942"/>
                </a:moveTo>
                <a:lnTo>
                  <a:pt x="15841" y="4429"/>
                </a:lnTo>
                <a:lnTo>
                  <a:pt x="15574" y="4575"/>
                </a:lnTo>
                <a:lnTo>
                  <a:pt x="15330" y="4697"/>
                </a:lnTo>
                <a:lnTo>
                  <a:pt x="15136" y="4818"/>
                </a:lnTo>
                <a:lnTo>
                  <a:pt x="14965" y="4964"/>
                </a:lnTo>
                <a:lnTo>
                  <a:pt x="14892" y="5013"/>
                </a:lnTo>
                <a:lnTo>
                  <a:pt x="14917" y="4405"/>
                </a:lnTo>
                <a:lnTo>
                  <a:pt x="15160" y="4307"/>
                </a:lnTo>
                <a:lnTo>
                  <a:pt x="15403" y="4186"/>
                </a:lnTo>
                <a:lnTo>
                  <a:pt x="15647" y="4064"/>
                </a:lnTo>
                <a:lnTo>
                  <a:pt x="15866" y="3942"/>
                </a:lnTo>
                <a:close/>
                <a:moveTo>
                  <a:pt x="15841" y="4794"/>
                </a:moveTo>
                <a:lnTo>
                  <a:pt x="15841" y="5329"/>
                </a:lnTo>
                <a:lnTo>
                  <a:pt x="15525" y="5500"/>
                </a:lnTo>
                <a:lnTo>
                  <a:pt x="15209" y="5670"/>
                </a:lnTo>
                <a:lnTo>
                  <a:pt x="14892" y="5865"/>
                </a:lnTo>
                <a:lnTo>
                  <a:pt x="14892" y="5256"/>
                </a:lnTo>
                <a:lnTo>
                  <a:pt x="15038" y="5208"/>
                </a:lnTo>
                <a:lnTo>
                  <a:pt x="15403" y="5013"/>
                </a:lnTo>
                <a:lnTo>
                  <a:pt x="15622" y="4891"/>
                </a:lnTo>
                <a:lnTo>
                  <a:pt x="15841" y="4794"/>
                </a:lnTo>
                <a:close/>
                <a:moveTo>
                  <a:pt x="15841" y="5694"/>
                </a:moveTo>
                <a:lnTo>
                  <a:pt x="15841" y="6230"/>
                </a:lnTo>
                <a:lnTo>
                  <a:pt x="15598" y="6376"/>
                </a:lnTo>
                <a:lnTo>
                  <a:pt x="15379" y="6497"/>
                </a:lnTo>
                <a:lnTo>
                  <a:pt x="15136" y="6668"/>
                </a:lnTo>
                <a:lnTo>
                  <a:pt x="15014" y="6765"/>
                </a:lnTo>
                <a:lnTo>
                  <a:pt x="14892" y="6862"/>
                </a:lnTo>
                <a:lnTo>
                  <a:pt x="14892" y="6181"/>
                </a:lnTo>
                <a:lnTo>
                  <a:pt x="15087" y="6108"/>
                </a:lnTo>
                <a:lnTo>
                  <a:pt x="15282" y="6011"/>
                </a:lnTo>
                <a:lnTo>
                  <a:pt x="15841" y="5694"/>
                </a:lnTo>
                <a:close/>
                <a:moveTo>
                  <a:pt x="15817" y="6692"/>
                </a:moveTo>
                <a:lnTo>
                  <a:pt x="15817" y="7179"/>
                </a:lnTo>
                <a:lnTo>
                  <a:pt x="15282" y="7422"/>
                </a:lnTo>
                <a:lnTo>
                  <a:pt x="15087" y="7495"/>
                </a:lnTo>
                <a:lnTo>
                  <a:pt x="14892" y="7592"/>
                </a:lnTo>
                <a:lnTo>
                  <a:pt x="14892" y="7057"/>
                </a:lnTo>
                <a:lnTo>
                  <a:pt x="15038" y="7033"/>
                </a:lnTo>
                <a:lnTo>
                  <a:pt x="15184" y="6984"/>
                </a:lnTo>
                <a:lnTo>
                  <a:pt x="15476" y="6838"/>
                </a:lnTo>
                <a:lnTo>
                  <a:pt x="15817" y="6692"/>
                </a:lnTo>
                <a:close/>
                <a:moveTo>
                  <a:pt x="15817" y="7617"/>
                </a:moveTo>
                <a:lnTo>
                  <a:pt x="15817" y="8079"/>
                </a:lnTo>
                <a:lnTo>
                  <a:pt x="15355" y="8298"/>
                </a:lnTo>
                <a:lnTo>
                  <a:pt x="15136" y="8420"/>
                </a:lnTo>
                <a:lnTo>
                  <a:pt x="14917" y="8566"/>
                </a:lnTo>
                <a:lnTo>
                  <a:pt x="14892" y="7933"/>
                </a:lnTo>
                <a:lnTo>
                  <a:pt x="15111" y="7884"/>
                </a:lnTo>
                <a:lnTo>
                  <a:pt x="15330" y="7811"/>
                </a:lnTo>
                <a:lnTo>
                  <a:pt x="15817" y="7617"/>
                </a:lnTo>
                <a:close/>
                <a:moveTo>
                  <a:pt x="15817" y="8420"/>
                </a:moveTo>
                <a:lnTo>
                  <a:pt x="15817" y="8931"/>
                </a:lnTo>
                <a:lnTo>
                  <a:pt x="15720" y="8955"/>
                </a:lnTo>
                <a:lnTo>
                  <a:pt x="15598" y="9004"/>
                </a:lnTo>
                <a:lnTo>
                  <a:pt x="15452" y="9101"/>
                </a:lnTo>
                <a:lnTo>
                  <a:pt x="15184" y="9271"/>
                </a:lnTo>
                <a:lnTo>
                  <a:pt x="15038" y="9368"/>
                </a:lnTo>
                <a:lnTo>
                  <a:pt x="14917" y="9490"/>
                </a:lnTo>
                <a:lnTo>
                  <a:pt x="14917" y="8882"/>
                </a:lnTo>
                <a:lnTo>
                  <a:pt x="15160" y="8760"/>
                </a:lnTo>
                <a:lnTo>
                  <a:pt x="15817" y="8420"/>
                </a:lnTo>
                <a:close/>
                <a:moveTo>
                  <a:pt x="15817" y="9295"/>
                </a:moveTo>
                <a:lnTo>
                  <a:pt x="15817" y="9782"/>
                </a:lnTo>
                <a:lnTo>
                  <a:pt x="15574" y="9904"/>
                </a:lnTo>
                <a:lnTo>
                  <a:pt x="15355" y="10025"/>
                </a:lnTo>
                <a:lnTo>
                  <a:pt x="15136" y="10147"/>
                </a:lnTo>
                <a:lnTo>
                  <a:pt x="14917" y="10269"/>
                </a:lnTo>
                <a:lnTo>
                  <a:pt x="14917" y="9782"/>
                </a:lnTo>
                <a:lnTo>
                  <a:pt x="15111" y="9709"/>
                </a:lnTo>
                <a:lnTo>
                  <a:pt x="15282" y="9612"/>
                </a:lnTo>
                <a:lnTo>
                  <a:pt x="15622" y="9393"/>
                </a:lnTo>
                <a:lnTo>
                  <a:pt x="15817" y="9295"/>
                </a:lnTo>
                <a:close/>
                <a:moveTo>
                  <a:pt x="15817" y="10244"/>
                </a:moveTo>
                <a:lnTo>
                  <a:pt x="15817" y="10634"/>
                </a:lnTo>
                <a:lnTo>
                  <a:pt x="15574" y="10804"/>
                </a:lnTo>
                <a:lnTo>
                  <a:pt x="15403" y="10950"/>
                </a:lnTo>
                <a:lnTo>
                  <a:pt x="14941" y="11242"/>
                </a:lnTo>
                <a:lnTo>
                  <a:pt x="14917" y="10682"/>
                </a:lnTo>
                <a:lnTo>
                  <a:pt x="15087" y="10609"/>
                </a:lnTo>
                <a:lnTo>
                  <a:pt x="15257" y="10536"/>
                </a:lnTo>
                <a:lnTo>
                  <a:pt x="15549" y="10366"/>
                </a:lnTo>
                <a:lnTo>
                  <a:pt x="15817" y="10244"/>
                </a:lnTo>
                <a:close/>
                <a:moveTo>
                  <a:pt x="15817" y="11145"/>
                </a:moveTo>
                <a:lnTo>
                  <a:pt x="15817" y="11850"/>
                </a:lnTo>
                <a:lnTo>
                  <a:pt x="15622" y="11972"/>
                </a:lnTo>
                <a:lnTo>
                  <a:pt x="15501" y="12069"/>
                </a:lnTo>
                <a:lnTo>
                  <a:pt x="14965" y="12459"/>
                </a:lnTo>
                <a:lnTo>
                  <a:pt x="14941" y="11656"/>
                </a:lnTo>
                <a:lnTo>
                  <a:pt x="15111" y="11583"/>
                </a:lnTo>
                <a:lnTo>
                  <a:pt x="15282" y="11485"/>
                </a:lnTo>
                <a:lnTo>
                  <a:pt x="15598" y="11291"/>
                </a:lnTo>
                <a:lnTo>
                  <a:pt x="15817" y="11145"/>
                </a:lnTo>
                <a:close/>
                <a:moveTo>
                  <a:pt x="15817" y="12337"/>
                </a:moveTo>
                <a:lnTo>
                  <a:pt x="15817" y="13091"/>
                </a:lnTo>
                <a:lnTo>
                  <a:pt x="15549" y="13237"/>
                </a:lnTo>
                <a:lnTo>
                  <a:pt x="15282" y="13432"/>
                </a:lnTo>
                <a:lnTo>
                  <a:pt x="15136" y="13529"/>
                </a:lnTo>
                <a:lnTo>
                  <a:pt x="14965" y="13651"/>
                </a:lnTo>
                <a:lnTo>
                  <a:pt x="14965" y="12872"/>
                </a:lnTo>
                <a:lnTo>
                  <a:pt x="15136" y="12775"/>
                </a:lnTo>
                <a:lnTo>
                  <a:pt x="15282" y="12702"/>
                </a:lnTo>
                <a:lnTo>
                  <a:pt x="15574" y="12507"/>
                </a:lnTo>
                <a:lnTo>
                  <a:pt x="15817" y="12337"/>
                </a:lnTo>
                <a:close/>
                <a:moveTo>
                  <a:pt x="15817" y="13481"/>
                </a:moveTo>
                <a:lnTo>
                  <a:pt x="15841" y="13919"/>
                </a:lnTo>
                <a:lnTo>
                  <a:pt x="15452" y="14138"/>
                </a:lnTo>
                <a:lnTo>
                  <a:pt x="15087" y="14405"/>
                </a:lnTo>
                <a:lnTo>
                  <a:pt x="14990" y="14478"/>
                </a:lnTo>
                <a:lnTo>
                  <a:pt x="14965" y="13992"/>
                </a:lnTo>
                <a:lnTo>
                  <a:pt x="15209" y="13870"/>
                </a:lnTo>
                <a:lnTo>
                  <a:pt x="15403" y="13748"/>
                </a:lnTo>
                <a:lnTo>
                  <a:pt x="15817" y="13481"/>
                </a:lnTo>
                <a:close/>
                <a:moveTo>
                  <a:pt x="15841" y="14381"/>
                </a:moveTo>
                <a:lnTo>
                  <a:pt x="15866" y="14795"/>
                </a:lnTo>
                <a:lnTo>
                  <a:pt x="15720" y="14868"/>
                </a:lnTo>
                <a:lnTo>
                  <a:pt x="15598" y="14965"/>
                </a:lnTo>
                <a:lnTo>
                  <a:pt x="15355" y="15135"/>
                </a:lnTo>
                <a:lnTo>
                  <a:pt x="14990" y="15354"/>
                </a:lnTo>
                <a:lnTo>
                  <a:pt x="14990" y="14941"/>
                </a:lnTo>
                <a:lnTo>
                  <a:pt x="15160" y="14843"/>
                </a:lnTo>
                <a:lnTo>
                  <a:pt x="15330" y="14722"/>
                </a:lnTo>
                <a:lnTo>
                  <a:pt x="15622" y="14503"/>
                </a:lnTo>
                <a:lnTo>
                  <a:pt x="15841" y="14381"/>
                </a:lnTo>
                <a:close/>
                <a:moveTo>
                  <a:pt x="15866" y="15330"/>
                </a:moveTo>
                <a:lnTo>
                  <a:pt x="15890" y="15865"/>
                </a:lnTo>
                <a:lnTo>
                  <a:pt x="15866" y="15865"/>
                </a:lnTo>
                <a:lnTo>
                  <a:pt x="15695" y="15914"/>
                </a:lnTo>
                <a:lnTo>
                  <a:pt x="15549" y="15963"/>
                </a:lnTo>
                <a:lnTo>
                  <a:pt x="15257" y="16157"/>
                </a:lnTo>
                <a:lnTo>
                  <a:pt x="15014" y="16279"/>
                </a:lnTo>
                <a:lnTo>
                  <a:pt x="14990" y="15768"/>
                </a:lnTo>
                <a:lnTo>
                  <a:pt x="15136" y="15719"/>
                </a:lnTo>
                <a:lnTo>
                  <a:pt x="15282" y="15646"/>
                </a:lnTo>
                <a:lnTo>
                  <a:pt x="15574" y="15500"/>
                </a:lnTo>
                <a:lnTo>
                  <a:pt x="15866" y="15330"/>
                </a:lnTo>
                <a:close/>
                <a:moveTo>
                  <a:pt x="15890" y="16230"/>
                </a:moveTo>
                <a:lnTo>
                  <a:pt x="15890" y="16644"/>
                </a:lnTo>
                <a:lnTo>
                  <a:pt x="15793" y="16644"/>
                </a:lnTo>
                <a:lnTo>
                  <a:pt x="15598" y="16717"/>
                </a:lnTo>
                <a:lnTo>
                  <a:pt x="15403" y="16790"/>
                </a:lnTo>
                <a:lnTo>
                  <a:pt x="15184" y="16887"/>
                </a:lnTo>
                <a:lnTo>
                  <a:pt x="15014" y="17009"/>
                </a:lnTo>
                <a:lnTo>
                  <a:pt x="15014" y="16644"/>
                </a:lnTo>
                <a:lnTo>
                  <a:pt x="15160" y="16595"/>
                </a:lnTo>
                <a:lnTo>
                  <a:pt x="15306" y="16522"/>
                </a:lnTo>
                <a:lnTo>
                  <a:pt x="15598" y="16401"/>
                </a:lnTo>
                <a:lnTo>
                  <a:pt x="15890" y="16230"/>
                </a:lnTo>
                <a:close/>
                <a:moveTo>
                  <a:pt x="12629" y="2166"/>
                </a:moveTo>
                <a:lnTo>
                  <a:pt x="13627" y="2239"/>
                </a:lnTo>
                <a:lnTo>
                  <a:pt x="14600" y="2239"/>
                </a:lnTo>
                <a:lnTo>
                  <a:pt x="14527" y="3285"/>
                </a:lnTo>
                <a:lnTo>
                  <a:pt x="14479" y="4380"/>
                </a:lnTo>
                <a:lnTo>
                  <a:pt x="14454" y="4380"/>
                </a:lnTo>
                <a:lnTo>
                  <a:pt x="14430" y="4405"/>
                </a:lnTo>
                <a:lnTo>
                  <a:pt x="14454" y="4429"/>
                </a:lnTo>
                <a:lnTo>
                  <a:pt x="14479" y="4429"/>
                </a:lnTo>
                <a:lnTo>
                  <a:pt x="14430" y="6059"/>
                </a:lnTo>
                <a:lnTo>
                  <a:pt x="14430" y="7738"/>
                </a:lnTo>
                <a:lnTo>
                  <a:pt x="14430" y="9441"/>
                </a:lnTo>
                <a:lnTo>
                  <a:pt x="14454" y="11169"/>
                </a:lnTo>
                <a:lnTo>
                  <a:pt x="14527" y="14527"/>
                </a:lnTo>
                <a:lnTo>
                  <a:pt x="14552" y="16109"/>
                </a:lnTo>
                <a:lnTo>
                  <a:pt x="14552" y="17617"/>
                </a:lnTo>
                <a:lnTo>
                  <a:pt x="14138" y="17617"/>
                </a:lnTo>
                <a:lnTo>
                  <a:pt x="13724" y="17593"/>
                </a:lnTo>
                <a:lnTo>
                  <a:pt x="13286" y="17593"/>
                </a:lnTo>
                <a:lnTo>
                  <a:pt x="12873" y="17568"/>
                </a:lnTo>
                <a:lnTo>
                  <a:pt x="9637" y="17593"/>
                </a:lnTo>
                <a:lnTo>
                  <a:pt x="6425" y="17593"/>
                </a:lnTo>
                <a:lnTo>
                  <a:pt x="5232" y="17544"/>
                </a:lnTo>
                <a:lnTo>
                  <a:pt x="4016" y="17520"/>
                </a:lnTo>
                <a:lnTo>
                  <a:pt x="2434" y="17520"/>
                </a:lnTo>
                <a:lnTo>
                  <a:pt x="1899" y="17544"/>
                </a:lnTo>
                <a:lnTo>
                  <a:pt x="1923" y="17495"/>
                </a:lnTo>
                <a:lnTo>
                  <a:pt x="1923" y="17447"/>
                </a:lnTo>
                <a:lnTo>
                  <a:pt x="1899" y="17252"/>
                </a:lnTo>
                <a:lnTo>
                  <a:pt x="1899" y="16936"/>
                </a:lnTo>
                <a:lnTo>
                  <a:pt x="1899" y="16620"/>
                </a:lnTo>
                <a:lnTo>
                  <a:pt x="1972" y="14040"/>
                </a:lnTo>
                <a:lnTo>
                  <a:pt x="2021" y="12751"/>
                </a:lnTo>
                <a:lnTo>
                  <a:pt x="2021" y="11485"/>
                </a:lnTo>
                <a:lnTo>
                  <a:pt x="2045" y="8955"/>
                </a:lnTo>
                <a:lnTo>
                  <a:pt x="2021" y="5208"/>
                </a:lnTo>
                <a:lnTo>
                  <a:pt x="1996" y="3164"/>
                </a:lnTo>
                <a:lnTo>
                  <a:pt x="1972" y="2507"/>
                </a:lnTo>
                <a:lnTo>
                  <a:pt x="1948" y="2190"/>
                </a:lnTo>
                <a:lnTo>
                  <a:pt x="2459" y="2263"/>
                </a:lnTo>
                <a:lnTo>
                  <a:pt x="2970" y="2312"/>
                </a:lnTo>
                <a:lnTo>
                  <a:pt x="3505" y="2336"/>
                </a:lnTo>
                <a:lnTo>
                  <a:pt x="4040" y="2336"/>
                </a:lnTo>
                <a:lnTo>
                  <a:pt x="5111" y="2288"/>
                </a:lnTo>
                <a:lnTo>
                  <a:pt x="6133" y="2239"/>
                </a:lnTo>
                <a:lnTo>
                  <a:pt x="7398" y="2215"/>
                </a:lnTo>
                <a:lnTo>
                  <a:pt x="9393" y="2190"/>
                </a:lnTo>
                <a:lnTo>
                  <a:pt x="11364" y="2166"/>
                </a:lnTo>
                <a:close/>
                <a:moveTo>
                  <a:pt x="15890" y="16912"/>
                </a:moveTo>
                <a:lnTo>
                  <a:pt x="15890" y="16960"/>
                </a:lnTo>
                <a:lnTo>
                  <a:pt x="15890" y="17350"/>
                </a:lnTo>
                <a:lnTo>
                  <a:pt x="15768" y="17350"/>
                </a:lnTo>
                <a:lnTo>
                  <a:pt x="15671" y="17398"/>
                </a:lnTo>
                <a:lnTo>
                  <a:pt x="15452" y="17520"/>
                </a:lnTo>
                <a:lnTo>
                  <a:pt x="15209" y="17666"/>
                </a:lnTo>
                <a:lnTo>
                  <a:pt x="15136" y="17593"/>
                </a:lnTo>
                <a:lnTo>
                  <a:pt x="15087" y="17568"/>
                </a:lnTo>
                <a:lnTo>
                  <a:pt x="15014" y="17544"/>
                </a:lnTo>
                <a:lnTo>
                  <a:pt x="15014" y="17301"/>
                </a:lnTo>
                <a:lnTo>
                  <a:pt x="15233" y="17228"/>
                </a:lnTo>
                <a:lnTo>
                  <a:pt x="15452" y="17131"/>
                </a:lnTo>
                <a:lnTo>
                  <a:pt x="15890" y="16912"/>
                </a:lnTo>
                <a:close/>
                <a:moveTo>
                  <a:pt x="8469" y="18663"/>
                </a:moveTo>
                <a:lnTo>
                  <a:pt x="8590" y="18712"/>
                </a:lnTo>
                <a:lnTo>
                  <a:pt x="8663" y="18809"/>
                </a:lnTo>
                <a:lnTo>
                  <a:pt x="8761" y="18980"/>
                </a:lnTo>
                <a:lnTo>
                  <a:pt x="8785" y="19077"/>
                </a:lnTo>
                <a:lnTo>
                  <a:pt x="8785" y="19199"/>
                </a:lnTo>
                <a:lnTo>
                  <a:pt x="8785" y="19320"/>
                </a:lnTo>
                <a:lnTo>
                  <a:pt x="8785" y="19442"/>
                </a:lnTo>
                <a:lnTo>
                  <a:pt x="8761" y="19539"/>
                </a:lnTo>
                <a:lnTo>
                  <a:pt x="8712" y="19661"/>
                </a:lnTo>
                <a:lnTo>
                  <a:pt x="8639" y="19758"/>
                </a:lnTo>
                <a:lnTo>
                  <a:pt x="8542" y="19831"/>
                </a:lnTo>
                <a:lnTo>
                  <a:pt x="8420" y="19904"/>
                </a:lnTo>
                <a:lnTo>
                  <a:pt x="8274" y="19929"/>
                </a:lnTo>
                <a:lnTo>
                  <a:pt x="8128" y="19929"/>
                </a:lnTo>
                <a:lnTo>
                  <a:pt x="8006" y="19880"/>
                </a:lnTo>
                <a:lnTo>
                  <a:pt x="7860" y="19831"/>
                </a:lnTo>
                <a:lnTo>
                  <a:pt x="7763" y="19734"/>
                </a:lnTo>
                <a:lnTo>
                  <a:pt x="7690" y="19612"/>
                </a:lnTo>
                <a:lnTo>
                  <a:pt x="7641" y="19491"/>
                </a:lnTo>
                <a:lnTo>
                  <a:pt x="7641" y="19345"/>
                </a:lnTo>
                <a:lnTo>
                  <a:pt x="7666" y="19174"/>
                </a:lnTo>
                <a:lnTo>
                  <a:pt x="7714" y="19053"/>
                </a:lnTo>
                <a:lnTo>
                  <a:pt x="7787" y="18907"/>
                </a:lnTo>
                <a:lnTo>
                  <a:pt x="7885" y="18809"/>
                </a:lnTo>
                <a:lnTo>
                  <a:pt x="7958" y="18736"/>
                </a:lnTo>
                <a:lnTo>
                  <a:pt x="8031" y="18761"/>
                </a:lnTo>
                <a:lnTo>
                  <a:pt x="8104" y="18736"/>
                </a:lnTo>
                <a:lnTo>
                  <a:pt x="8201" y="18712"/>
                </a:lnTo>
                <a:lnTo>
                  <a:pt x="8250" y="18712"/>
                </a:lnTo>
                <a:lnTo>
                  <a:pt x="8298" y="18688"/>
                </a:lnTo>
                <a:lnTo>
                  <a:pt x="8323" y="18663"/>
                </a:lnTo>
                <a:close/>
                <a:moveTo>
                  <a:pt x="8347" y="18177"/>
                </a:moveTo>
                <a:lnTo>
                  <a:pt x="8152" y="18201"/>
                </a:lnTo>
                <a:lnTo>
                  <a:pt x="8055" y="18250"/>
                </a:lnTo>
                <a:lnTo>
                  <a:pt x="7982" y="18298"/>
                </a:lnTo>
                <a:lnTo>
                  <a:pt x="7885" y="18323"/>
                </a:lnTo>
                <a:lnTo>
                  <a:pt x="7763" y="18347"/>
                </a:lnTo>
                <a:lnTo>
                  <a:pt x="7666" y="18420"/>
                </a:lnTo>
                <a:lnTo>
                  <a:pt x="7568" y="18469"/>
                </a:lnTo>
                <a:lnTo>
                  <a:pt x="7471" y="18566"/>
                </a:lnTo>
                <a:lnTo>
                  <a:pt x="7398" y="18663"/>
                </a:lnTo>
                <a:lnTo>
                  <a:pt x="7349" y="18761"/>
                </a:lnTo>
                <a:lnTo>
                  <a:pt x="7276" y="18882"/>
                </a:lnTo>
                <a:lnTo>
                  <a:pt x="7228" y="19126"/>
                </a:lnTo>
                <a:lnTo>
                  <a:pt x="7179" y="19369"/>
                </a:lnTo>
                <a:lnTo>
                  <a:pt x="7179" y="19515"/>
                </a:lnTo>
                <a:lnTo>
                  <a:pt x="7203" y="19637"/>
                </a:lnTo>
                <a:lnTo>
                  <a:pt x="7252" y="19758"/>
                </a:lnTo>
                <a:lnTo>
                  <a:pt x="7301" y="19880"/>
                </a:lnTo>
                <a:lnTo>
                  <a:pt x="7349" y="19977"/>
                </a:lnTo>
                <a:lnTo>
                  <a:pt x="7447" y="20075"/>
                </a:lnTo>
                <a:lnTo>
                  <a:pt x="7520" y="20148"/>
                </a:lnTo>
                <a:lnTo>
                  <a:pt x="7641" y="20221"/>
                </a:lnTo>
                <a:lnTo>
                  <a:pt x="7739" y="20294"/>
                </a:lnTo>
                <a:lnTo>
                  <a:pt x="7860" y="20342"/>
                </a:lnTo>
                <a:lnTo>
                  <a:pt x="7982" y="20367"/>
                </a:lnTo>
                <a:lnTo>
                  <a:pt x="8104" y="20391"/>
                </a:lnTo>
                <a:lnTo>
                  <a:pt x="8225" y="20391"/>
                </a:lnTo>
                <a:lnTo>
                  <a:pt x="8371" y="20367"/>
                </a:lnTo>
                <a:lnTo>
                  <a:pt x="8493" y="20342"/>
                </a:lnTo>
                <a:lnTo>
                  <a:pt x="8615" y="20294"/>
                </a:lnTo>
                <a:lnTo>
                  <a:pt x="8809" y="20196"/>
                </a:lnTo>
                <a:lnTo>
                  <a:pt x="8955" y="20050"/>
                </a:lnTo>
                <a:lnTo>
                  <a:pt x="9053" y="19880"/>
                </a:lnTo>
                <a:lnTo>
                  <a:pt x="9150" y="19685"/>
                </a:lnTo>
                <a:lnTo>
                  <a:pt x="9199" y="19491"/>
                </a:lnTo>
                <a:lnTo>
                  <a:pt x="9199" y="19272"/>
                </a:lnTo>
                <a:lnTo>
                  <a:pt x="9199" y="19053"/>
                </a:lnTo>
                <a:lnTo>
                  <a:pt x="9174" y="18858"/>
                </a:lnTo>
                <a:lnTo>
                  <a:pt x="9101" y="18688"/>
                </a:lnTo>
                <a:lnTo>
                  <a:pt x="9004" y="18517"/>
                </a:lnTo>
                <a:lnTo>
                  <a:pt x="8882" y="18371"/>
                </a:lnTo>
                <a:lnTo>
                  <a:pt x="8712" y="18250"/>
                </a:lnTo>
                <a:lnTo>
                  <a:pt x="8542" y="18201"/>
                </a:lnTo>
                <a:lnTo>
                  <a:pt x="8347" y="18177"/>
                </a:lnTo>
                <a:close/>
                <a:moveTo>
                  <a:pt x="2532" y="463"/>
                </a:moveTo>
                <a:lnTo>
                  <a:pt x="3018" y="487"/>
                </a:lnTo>
                <a:lnTo>
                  <a:pt x="3943" y="536"/>
                </a:lnTo>
                <a:lnTo>
                  <a:pt x="4843" y="560"/>
                </a:lnTo>
                <a:lnTo>
                  <a:pt x="8298" y="585"/>
                </a:lnTo>
                <a:lnTo>
                  <a:pt x="11729" y="585"/>
                </a:lnTo>
                <a:lnTo>
                  <a:pt x="13554" y="560"/>
                </a:lnTo>
                <a:lnTo>
                  <a:pt x="13530" y="585"/>
                </a:lnTo>
                <a:lnTo>
                  <a:pt x="13530" y="633"/>
                </a:lnTo>
                <a:lnTo>
                  <a:pt x="13505" y="658"/>
                </a:lnTo>
                <a:lnTo>
                  <a:pt x="13530" y="682"/>
                </a:lnTo>
                <a:lnTo>
                  <a:pt x="13554" y="706"/>
                </a:lnTo>
                <a:lnTo>
                  <a:pt x="13627" y="731"/>
                </a:lnTo>
                <a:lnTo>
                  <a:pt x="13724" y="731"/>
                </a:lnTo>
                <a:lnTo>
                  <a:pt x="13846" y="706"/>
                </a:lnTo>
                <a:lnTo>
                  <a:pt x="14065" y="633"/>
                </a:lnTo>
                <a:lnTo>
                  <a:pt x="14260" y="560"/>
                </a:lnTo>
                <a:lnTo>
                  <a:pt x="14892" y="609"/>
                </a:lnTo>
                <a:lnTo>
                  <a:pt x="14917" y="609"/>
                </a:lnTo>
                <a:lnTo>
                  <a:pt x="15063" y="658"/>
                </a:lnTo>
                <a:lnTo>
                  <a:pt x="14965" y="682"/>
                </a:lnTo>
                <a:lnTo>
                  <a:pt x="14844" y="731"/>
                </a:lnTo>
                <a:lnTo>
                  <a:pt x="14625" y="852"/>
                </a:lnTo>
                <a:lnTo>
                  <a:pt x="14260" y="1096"/>
                </a:lnTo>
                <a:lnTo>
                  <a:pt x="13749" y="1387"/>
                </a:lnTo>
                <a:lnTo>
                  <a:pt x="13505" y="1558"/>
                </a:lnTo>
                <a:lnTo>
                  <a:pt x="13286" y="1728"/>
                </a:lnTo>
                <a:lnTo>
                  <a:pt x="12824" y="1704"/>
                </a:lnTo>
                <a:lnTo>
                  <a:pt x="9564" y="1704"/>
                </a:lnTo>
                <a:lnTo>
                  <a:pt x="7593" y="1728"/>
                </a:lnTo>
                <a:lnTo>
                  <a:pt x="6327" y="1777"/>
                </a:lnTo>
                <a:lnTo>
                  <a:pt x="5135" y="1825"/>
                </a:lnTo>
                <a:lnTo>
                  <a:pt x="3943" y="1850"/>
                </a:lnTo>
                <a:lnTo>
                  <a:pt x="3359" y="1850"/>
                </a:lnTo>
                <a:lnTo>
                  <a:pt x="2751" y="1825"/>
                </a:lnTo>
                <a:lnTo>
                  <a:pt x="2167" y="1777"/>
                </a:lnTo>
                <a:lnTo>
                  <a:pt x="1583" y="1728"/>
                </a:lnTo>
                <a:lnTo>
                  <a:pt x="1510" y="1728"/>
                </a:lnTo>
                <a:lnTo>
                  <a:pt x="1437" y="1752"/>
                </a:lnTo>
                <a:lnTo>
                  <a:pt x="1412" y="1825"/>
                </a:lnTo>
                <a:lnTo>
                  <a:pt x="1388" y="1898"/>
                </a:lnTo>
                <a:lnTo>
                  <a:pt x="1388" y="1971"/>
                </a:lnTo>
                <a:lnTo>
                  <a:pt x="1412" y="2020"/>
                </a:lnTo>
                <a:lnTo>
                  <a:pt x="1461" y="2093"/>
                </a:lnTo>
                <a:lnTo>
                  <a:pt x="1534" y="2117"/>
                </a:lnTo>
                <a:lnTo>
                  <a:pt x="1534" y="2385"/>
                </a:lnTo>
                <a:lnTo>
                  <a:pt x="1558" y="2823"/>
                </a:lnTo>
                <a:lnTo>
                  <a:pt x="1534" y="4015"/>
                </a:lnTo>
                <a:lnTo>
                  <a:pt x="1510" y="5281"/>
                </a:lnTo>
                <a:lnTo>
                  <a:pt x="1485" y="6108"/>
                </a:lnTo>
                <a:lnTo>
                  <a:pt x="1461" y="6668"/>
                </a:lnTo>
                <a:lnTo>
                  <a:pt x="1437" y="7227"/>
                </a:lnTo>
                <a:lnTo>
                  <a:pt x="1461" y="8371"/>
                </a:lnTo>
                <a:lnTo>
                  <a:pt x="1510" y="9490"/>
                </a:lnTo>
                <a:lnTo>
                  <a:pt x="1510" y="10634"/>
                </a:lnTo>
                <a:lnTo>
                  <a:pt x="1485" y="13481"/>
                </a:lnTo>
                <a:lnTo>
                  <a:pt x="1461" y="14965"/>
                </a:lnTo>
                <a:lnTo>
                  <a:pt x="1412" y="16303"/>
                </a:lnTo>
                <a:lnTo>
                  <a:pt x="1339" y="16960"/>
                </a:lnTo>
                <a:lnTo>
                  <a:pt x="1339" y="17131"/>
                </a:lnTo>
                <a:lnTo>
                  <a:pt x="1364" y="17301"/>
                </a:lnTo>
                <a:lnTo>
                  <a:pt x="1388" y="17447"/>
                </a:lnTo>
                <a:lnTo>
                  <a:pt x="1437" y="17568"/>
                </a:lnTo>
                <a:lnTo>
                  <a:pt x="1485" y="17641"/>
                </a:lnTo>
                <a:lnTo>
                  <a:pt x="1437" y="17739"/>
                </a:lnTo>
                <a:lnTo>
                  <a:pt x="1437" y="17836"/>
                </a:lnTo>
                <a:lnTo>
                  <a:pt x="1485" y="17933"/>
                </a:lnTo>
                <a:lnTo>
                  <a:pt x="1510" y="17958"/>
                </a:lnTo>
                <a:lnTo>
                  <a:pt x="1583" y="17982"/>
                </a:lnTo>
                <a:lnTo>
                  <a:pt x="1875" y="18006"/>
                </a:lnTo>
                <a:lnTo>
                  <a:pt x="2167" y="18031"/>
                </a:lnTo>
                <a:lnTo>
                  <a:pt x="2799" y="18055"/>
                </a:lnTo>
                <a:lnTo>
                  <a:pt x="4016" y="18006"/>
                </a:lnTo>
                <a:lnTo>
                  <a:pt x="7252" y="18031"/>
                </a:lnTo>
                <a:lnTo>
                  <a:pt x="9247" y="18055"/>
                </a:lnTo>
                <a:lnTo>
                  <a:pt x="10488" y="18079"/>
                </a:lnTo>
                <a:lnTo>
                  <a:pt x="11145" y="18104"/>
                </a:lnTo>
                <a:lnTo>
                  <a:pt x="11778" y="18104"/>
                </a:lnTo>
                <a:lnTo>
                  <a:pt x="13043" y="18055"/>
                </a:lnTo>
                <a:lnTo>
                  <a:pt x="13481" y="18055"/>
                </a:lnTo>
                <a:lnTo>
                  <a:pt x="13919" y="18079"/>
                </a:lnTo>
                <a:lnTo>
                  <a:pt x="14333" y="18104"/>
                </a:lnTo>
                <a:lnTo>
                  <a:pt x="14771" y="18079"/>
                </a:lnTo>
                <a:lnTo>
                  <a:pt x="14819" y="18079"/>
                </a:lnTo>
                <a:lnTo>
                  <a:pt x="14844" y="18055"/>
                </a:lnTo>
                <a:lnTo>
                  <a:pt x="15063" y="18031"/>
                </a:lnTo>
                <a:lnTo>
                  <a:pt x="15136" y="18006"/>
                </a:lnTo>
                <a:lnTo>
                  <a:pt x="15184" y="17958"/>
                </a:lnTo>
                <a:lnTo>
                  <a:pt x="15209" y="17909"/>
                </a:lnTo>
                <a:lnTo>
                  <a:pt x="15233" y="17860"/>
                </a:lnTo>
                <a:lnTo>
                  <a:pt x="15598" y="17690"/>
                </a:lnTo>
                <a:lnTo>
                  <a:pt x="15744" y="17617"/>
                </a:lnTo>
                <a:lnTo>
                  <a:pt x="15890" y="17520"/>
                </a:lnTo>
                <a:lnTo>
                  <a:pt x="15890" y="17909"/>
                </a:lnTo>
                <a:lnTo>
                  <a:pt x="15744" y="18006"/>
                </a:lnTo>
                <a:lnTo>
                  <a:pt x="15598" y="18104"/>
                </a:lnTo>
                <a:lnTo>
                  <a:pt x="15257" y="18250"/>
                </a:lnTo>
                <a:lnTo>
                  <a:pt x="14917" y="18371"/>
                </a:lnTo>
                <a:lnTo>
                  <a:pt x="14235" y="18566"/>
                </a:lnTo>
                <a:lnTo>
                  <a:pt x="13919" y="18688"/>
                </a:lnTo>
                <a:lnTo>
                  <a:pt x="13773" y="18761"/>
                </a:lnTo>
                <a:lnTo>
                  <a:pt x="13627" y="18858"/>
                </a:lnTo>
                <a:lnTo>
                  <a:pt x="13578" y="18931"/>
                </a:lnTo>
                <a:lnTo>
                  <a:pt x="13578" y="18980"/>
                </a:lnTo>
                <a:lnTo>
                  <a:pt x="13603" y="19053"/>
                </a:lnTo>
                <a:lnTo>
                  <a:pt x="13676" y="19053"/>
                </a:lnTo>
                <a:lnTo>
                  <a:pt x="14016" y="19028"/>
                </a:lnTo>
                <a:lnTo>
                  <a:pt x="14357" y="18980"/>
                </a:lnTo>
                <a:lnTo>
                  <a:pt x="15038" y="18785"/>
                </a:lnTo>
                <a:lnTo>
                  <a:pt x="15476" y="18663"/>
                </a:lnTo>
                <a:lnTo>
                  <a:pt x="15695" y="18566"/>
                </a:lnTo>
                <a:lnTo>
                  <a:pt x="15890" y="18469"/>
                </a:lnTo>
                <a:lnTo>
                  <a:pt x="15890" y="18785"/>
                </a:lnTo>
                <a:lnTo>
                  <a:pt x="15622" y="18858"/>
                </a:lnTo>
                <a:lnTo>
                  <a:pt x="15355" y="18931"/>
                </a:lnTo>
                <a:lnTo>
                  <a:pt x="14844" y="19101"/>
                </a:lnTo>
                <a:lnTo>
                  <a:pt x="14527" y="19223"/>
                </a:lnTo>
                <a:lnTo>
                  <a:pt x="14235" y="19320"/>
                </a:lnTo>
                <a:lnTo>
                  <a:pt x="13943" y="19466"/>
                </a:lnTo>
                <a:lnTo>
                  <a:pt x="13676" y="19637"/>
                </a:lnTo>
                <a:lnTo>
                  <a:pt x="13676" y="19685"/>
                </a:lnTo>
                <a:lnTo>
                  <a:pt x="13676" y="19710"/>
                </a:lnTo>
                <a:lnTo>
                  <a:pt x="13700" y="19734"/>
                </a:lnTo>
                <a:lnTo>
                  <a:pt x="13724" y="19734"/>
                </a:lnTo>
                <a:lnTo>
                  <a:pt x="14041" y="19685"/>
                </a:lnTo>
                <a:lnTo>
                  <a:pt x="14333" y="19612"/>
                </a:lnTo>
                <a:lnTo>
                  <a:pt x="14917" y="19442"/>
                </a:lnTo>
                <a:lnTo>
                  <a:pt x="15403" y="19320"/>
                </a:lnTo>
                <a:lnTo>
                  <a:pt x="15671" y="19247"/>
                </a:lnTo>
                <a:lnTo>
                  <a:pt x="15914" y="19150"/>
                </a:lnTo>
                <a:lnTo>
                  <a:pt x="15914" y="19466"/>
                </a:lnTo>
                <a:lnTo>
                  <a:pt x="15647" y="19515"/>
                </a:lnTo>
                <a:lnTo>
                  <a:pt x="15379" y="19612"/>
                </a:lnTo>
                <a:lnTo>
                  <a:pt x="14892" y="19831"/>
                </a:lnTo>
                <a:lnTo>
                  <a:pt x="14381" y="20050"/>
                </a:lnTo>
                <a:lnTo>
                  <a:pt x="13895" y="20294"/>
                </a:lnTo>
                <a:lnTo>
                  <a:pt x="13895" y="20318"/>
                </a:lnTo>
                <a:lnTo>
                  <a:pt x="13919" y="20342"/>
                </a:lnTo>
                <a:lnTo>
                  <a:pt x="14162" y="20342"/>
                </a:lnTo>
                <a:lnTo>
                  <a:pt x="14430" y="20294"/>
                </a:lnTo>
                <a:lnTo>
                  <a:pt x="14673" y="20245"/>
                </a:lnTo>
                <a:lnTo>
                  <a:pt x="14941" y="20172"/>
                </a:lnTo>
                <a:lnTo>
                  <a:pt x="15428" y="20026"/>
                </a:lnTo>
                <a:lnTo>
                  <a:pt x="15914" y="19831"/>
                </a:lnTo>
                <a:lnTo>
                  <a:pt x="15914" y="19856"/>
                </a:lnTo>
                <a:lnTo>
                  <a:pt x="15817" y="20050"/>
                </a:lnTo>
                <a:lnTo>
                  <a:pt x="15720" y="20196"/>
                </a:lnTo>
                <a:lnTo>
                  <a:pt x="15598" y="20294"/>
                </a:lnTo>
                <a:lnTo>
                  <a:pt x="15452" y="20391"/>
                </a:lnTo>
                <a:lnTo>
                  <a:pt x="15282" y="20440"/>
                </a:lnTo>
                <a:lnTo>
                  <a:pt x="15111" y="20488"/>
                </a:lnTo>
                <a:lnTo>
                  <a:pt x="14746" y="20537"/>
                </a:lnTo>
                <a:lnTo>
                  <a:pt x="14381" y="20561"/>
                </a:lnTo>
                <a:lnTo>
                  <a:pt x="13992" y="20561"/>
                </a:lnTo>
                <a:lnTo>
                  <a:pt x="13213" y="20513"/>
                </a:lnTo>
                <a:lnTo>
                  <a:pt x="12410" y="20513"/>
                </a:lnTo>
                <a:lnTo>
                  <a:pt x="11632" y="20537"/>
                </a:lnTo>
                <a:lnTo>
                  <a:pt x="8006" y="20561"/>
                </a:lnTo>
                <a:lnTo>
                  <a:pt x="4405" y="20561"/>
                </a:lnTo>
                <a:lnTo>
                  <a:pt x="2848" y="20513"/>
                </a:lnTo>
                <a:lnTo>
                  <a:pt x="1753" y="20513"/>
                </a:lnTo>
                <a:lnTo>
                  <a:pt x="1631" y="20464"/>
                </a:lnTo>
                <a:lnTo>
                  <a:pt x="1339" y="20342"/>
                </a:lnTo>
                <a:lnTo>
                  <a:pt x="1169" y="20269"/>
                </a:lnTo>
                <a:lnTo>
                  <a:pt x="1023" y="20172"/>
                </a:lnTo>
                <a:lnTo>
                  <a:pt x="877" y="20050"/>
                </a:lnTo>
                <a:lnTo>
                  <a:pt x="780" y="19929"/>
                </a:lnTo>
                <a:lnTo>
                  <a:pt x="707" y="19807"/>
                </a:lnTo>
                <a:lnTo>
                  <a:pt x="658" y="19661"/>
                </a:lnTo>
                <a:lnTo>
                  <a:pt x="609" y="19393"/>
                </a:lnTo>
                <a:lnTo>
                  <a:pt x="561" y="19101"/>
                </a:lnTo>
                <a:lnTo>
                  <a:pt x="561" y="18834"/>
                </a:lnTo>
                <a:lnTo>
                  <a:pt x="536" y="17131"/>
                </a:lnTo>
                <a:lnTo>
                  <a:pt x="561" y="15427"/>
                </a:lnTo>
                <a:lnTo>
                  <a:pt x="536" y="13091"/>
                </a:lnTo>
                <a:lnTo>
                  <a:pt x="488" y="9247"/>
                </a:lnTo>
                <a:lnTo>
                  <a:pt x="463" y="5402"/>
                </a:lnTo>
                <a:lnTo>
                  <a:pt x="463" y="3967"/>
                </a:lnTo>
                <a:lnTo>
                  <a:pt x="488" y="3139"/>
                </a:lnTo>
                <a:lnTo>
                  <a:pt x="512" y="2653"/>
                </a:lnTo>
                <a:lnTo>
                  <a:pt x="585" y="2142"/>
                </a:lnTo>
                <a:lnTo>
                  <a:pt x="682" y="1655"/>
                </a:lnTo>
                <a:lnTo>
                  <a:pt x="828" y="1168"/>
                </a:lnTo>
                <a:lnTo>
                  <a:pt x="901" y="1023"/>
                </a:lnTo>
                <a:lnTo>
                  <a:pt x="1023" y="852"/>
                </a:lnTo>
                <a:lnTo>
                  <a:pt x="1218" y="731"/>
                </a:lnTo>
                <a:lnTo>
                  <a:pt x="1461" y="609"/>
                </a:lnTo>
                <a:lnTo>
                  <a:pt x="1753" y="536"/>
                </a:lnTo>
                <a:lnTo>
                  <a:pt x="2118" y="487"/>
                </a:lnTo>
                <a:lnTo>
                  <a:pt x="2532" y="463"/>
                </a:lnTo>
                <a:close/>
                <a:moveTo>
                  <a:pt x="2483" y="1"/>
                </a:moveTo>
                <a:lnTo>
                  <a:pt x="2021" y="25"/>
                </a:lnTo>
                <a:lnTo>
                  <a:pt x="1631" y="98"/>
                </a:lnTo>
                <a:lnTo>
                  <a:pt x="1315" y="171"/>
                </a:lnTo>
                <a:lnTo>
                  <a:pt x="1023" y="317"/>
                </a:lnTo>
                <a:lnTo>
                  <a:pt x="804" y="463"/>
                </a:lnTo>
                <a:lnTo>
                  <a:pt x="609" y="633"/>
                </a:lnTo>
                <a:lnTo>
                  <a:pt x="463" y="828"/>
                </a:lnTo>
                <a:lnTo>
                  <a:pt x="366" y="1023"/>
                </a:lnTo>
                <a:lnTo>
                  <a:pt x="269" y="1241"/>
                </a:lnTo>
                <a:lnTo>
                  <a:pt x="220" y="1436"/>
                </a:lnTo>
                <a:lnTo>
                  <a:pt x="196" y="1655"/>
                </a:lnTo>
                <a:lnTo>
                  <a:pt x="147" y="2020"/>
                </a:lnTo>
                <a:lnTo>
                  <a:pt x="123" y="2312"/>
                </a:lnTo>
                <a:lnTo>
                  <a:pt x="74" y="2823"/>
                </a:lnTo>
                <a:lnTo>
                  <a:pt x="25" y="3334"/>
                </a:lnTo>
                <a:lnTo>
                  <a:pt x="1" y="4356"/>
                </a:lnTo>
                <a:lnTo>
                  <a:pt x="1" y="5354"/>
                </a:lnTo>
                <a:lnTo>
                  <a:pt x="25" y="6376"/>
                </a:lnTo>
                <a:lnTo>
                  <a:pt x="50" y="7544"/>
                </a:lnTo>
                <a:lnTo>
                  <a:pt x="25" y="8736"/>
                </a:lnTo>
                <a:lnTo>
                  <a:pt x="1" y="11072"/>
                </a:lnTo>
                <a:lnTo>
                  <a:pt x="1" y="12264"/>
                </a:lnTo>
                <a:lnTo>
                  <a:pt x="50" y="13432"/>
                </a:lnTo>
                <a:lnTo>
                  <a:pt x="74" y="14624"/>
                </a:lnTo>
                <a:lnTo>
                  <a:pt x="98" y="15817"/>
                </a:lnTo>
                <a:lnTo>
                  <a:pt x="74" y="16693"/>
                </a:lnTo>
                <a:lnTo>
                  <a:pt x="98" y="17568"/>
                </a:lnTo>
                <a:lnTo>
                  <a:pt x="123" y="18444"/>
                </a:lnTo>
                <a:lnTo>
                  <a:pt x="171" y="19345"/>
                </a:lnTo>
                <a:lnTo>
                  <a:pt x="196" y="19612"/>
                </a:lnTo>
                <a:lnTo>
                  <a:pt x="244" y="19880"/>
                </a:lnTo>
                <a:lnTo>
                  <a:pt x="342" y="20123"/>
                </a:lnTo>
                <a:lnTo>
                  <a:pt x="463" y="20367"/>
                </a:lnTo>
                <a:lnTo>
                  <a:pt x="609" y="20561"/>
                </a:lnTo>
                <a:lnTo>
                  <a:pt x="804" y="20732"/>
                </a:lnTo>
                <a:lnTo>
                  <a:pt x="926" y="20805"/>
                </a:lnTo>
                <a:lnTo>
                  <a:pt x="1047" y="20853"/>
                </a:lnTo>
                <a:lnTo>
                  <a:pt x="1169" y="20902"/>
                </a:lnTo>
                <a:lnTo>
                  <a:pt x="1315" y="20926"/>
                </a:lnTo>
                <a:lnTo>
                  <a:pt x="2970" y="20951"/>
                </a:lnTo>
                <a:lnTo>
                  <a:pt x="4162" y="20975"/>
                </a:lnTo>
                <a:lnTo>
                  <a:pt x="4965" y="20999"/>
                </a:lnTo>
                <a:lnTo>
                  <a:pt x="5622" y="21024"/>
                </a:lnTo>
                <a:lnTo>
                  <a:pt x="11145" y="21024"/>
                </a:lnTo>
                <a:lnTo>
                  <a:pt x="12727" y="20999"/>
                </a:lnTo>
                <a:lnTo>
                  <a:pt x="13092" y="20999"/>
                </a:lnTo>
                <a:lnTo>
                  <a:pt x="13481" y="21024"/>
                </a:lnTo>
                <a:lnTo>
                  <a:pt x="14260" y="21072"/>
                </a:lnTo>
                <a:lnTo>
                  <a:pt x="14649" y="21072"/>
                </a:lnTo>
                <a:lnTo>
                  <a:pt x="15014" y="21048"/>
                </a:lnTo>
                <a:lnTo>
                  <a:pt x="15209" y="20999"/>
                </a:lnTo>
                <a:lnTo>
                  <a:pt x="15379" y="20951"/>
                </a:lnTo>
                <a:lnTo>
                  <a:pt x="15574" y="20902"/>
                </a:lnTo>
                <a:lnTo>
                  <a:pt x="15744" y="20805"/>
                </a:lnTo>
                <a:lnTo>
                  <a:pt x="15890" y="20683"/>
                </a:lnTo>
                <a:lnTo>
                  <a:pt x="16036" y="20513"/>
                </a:lnTo>
                <a:lnTo>
                  <a:pt x="16158" y="20318"/>
                </a:lnTo>
                <a:lnTo>
                  <a:pt x="16255" y="20075"/>
                </a:lnTo>
                <a:lnTo>
                  <a:pt x="16328" y="19807"/>
                </a:lnTo>
                <a:lnTo>
                  <a:pt x="16377" y="19515"/>
                </a:lnTo>
                <a:lnTo>
                  <a:pt x="16425" y="19223"/>
                </a:lnTo>
                <a:lnTo>
                  <a:pt x="16450" y="18907"/>
                </a:lnTo>
                <a:lnTo>
                  <a:pt x="16474" y="18298"/>
                </a:lnTo>
                <a:lnTo>
                  <a:pt x="16450" y="17739"/>
                </a:lnTo>
                <a:lnTo>
                  <a:pt x="16425" y="16960"/>
                </a:lnTo>
                <a:lnTo>
                  <a:pt x="16425" y="15573"/>
                </a:lnTo>
                <a:lnTo>
                  <a:pt x="16377" y="14186"/>
                </a:lnTo>
                <a:lnTo>
                  <a:pt x="16352" y="13286"/>
                </a:lnTo>
                <a:lnTo>
                  <a:pt x="16352" y="12118"/>
                </a:lnTo>
                <a:lnTo>
                  <a:pt x="16328" y="9441"/>
                </a:lnTo>
                <a:lnTo>
                  <a:pt x="16328" y="6960"/>
                </a:lnTo>
                <a:lnTo>
                  <a:pt x="16328" y="5500"/>
                </a:lnTo>
                <a:lnTo>
                  <a:pt x="16328" y="4794"/>
                </a:lnTo>
                <a:lnTo>
                  <a:pt x="16352" y="4113"/>
                </a:lnTo>
                <a:lnTo>
                  <a:pt x="16401" y="3431"/>
                </a:lnTo>
                <a:lnTo>
                  <a:pt x="16450" y="2726"/>
                </a:lnTo>
                <a:lnTo>
                  <a:pt x="16450" y="2336"/>
                </a:lnTo>
                <a:lnTo>
                  <a:pt x="16401" y="1898"/>
                </a:lnTo>
                <a:lnTo>
                  <a:pt x="16328" y="1509"/>
                </a:lnTo>
                <a:lnTo>
                  <a:pt x="16279" y="1314"/>
                </a:lnTo>
                <a:lnTo>
                  <a:pt x="16206" y="1120"/>
                </a:lnTo>
                <a:lnTo>
                  <a:pt x="16133" y="950"/>
                </a:lnTo>
                <a:lnTo>
                  <a:pt x="16036" y="779"/>
                </a:lnTo>
                <a:lnTo>
                  <a:pt x="15914" y="633"/>
                </a:lnTo>
                <a:lnTo>
                  <a:pt x="15768" y="512"/>
                </a:lnTo>
                <a:lnTo>
                  <a:pt x="15622" y="414"/>
                </a:lnTo>
                <a:lnTo>
                  <a:pt x="15452" y="317"/>
                </a:lnTo>
                <a:lnTo>
                  <a:pt x="15257" y="268"/>
                </a:lnTo>
                <a:lnTo>
                  <a:pt x="15038" y="220"/>
                </a:lnTo>
                <a:lnTo>
                  <a:pt x="14965" y="171"/>
                </a:lnTo>
                <a:lnTo>
                  <a:pt x="14892" y="147"/>
                </a:lnTo>
                <a:lnTo>
                  <a:pt x="14527" y="122"/>
                </a:lnTo>
                <a:lnTo>
                  <a:pt x="14138" y="98"/>
                </a:lnTo>
                <a:lnTo>
                  <a:pt x="13408" y="98"/>
                </a:lnTo>
                <a:lnTo>
                  <a:pt x="11924" y="122"/>
                </a:lnTo>
                <a:lnTo>
                  <a:pt x="8396" y="122"/>
                </a:lnTo>
                <a:lnTo>
                  <a:pt x="4843" y="98"/>
                </a:lnTo>
                <a:lnTo>
                  <a:pt x="3943" y="74"/>
                </a:lnTo>
                <a:lnTo>
                  <a:pt x="3018" y="25"/>
                </a:lnTo>
                <a:lnTo>
                  <a:pt x="2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1"/>
          <p:cNvSpPr/>
          <p:nvPr/>
        </p:nvSpPr>
        <p:spPr>
          <a:xfrm>
            <a:off x="2696835" y="2674657"/>
            <a:ext cx="344389" cy="192210"/>
          </a:xfrm>
          <a:custGeom>
            <a:avLst/>
            <a:gdLst/>
            <a:ahLst/>
            <a:cxnLst/>
            <a:rect l="l" t="t" r="r" b="b"/>
            <a:pathLst>
              <a:path w="19881" h="11096" extrusionOk="0">
                <a:moveTo>
                  <a:pt x="9636" y="1120"/>
                </a:moveTo>
                <a:lnTo>
                  <a:pt x="10099" y="1144"/>
                </a:lnTo>
                <a:lnTo>
                  <a:pt x="10561" y="1168"/>
                </a:lnTo>
                <a:lnTo>
                  <a:pt x="10537" y="1412"/>
                </a:lnTo>
                <a:lnTo>
                  <a:pt x="10512" y="1631"/>
                </a:lnTo>
                <a:lnTo>
                  <a:pt x="9685" y="1631"/>
                </a:lnTo>
                <a:lnTo>
                  <a:pt x="9661" y="1387"/>
                </a:lnTo>
                <a:lnTo>
                  <a:pt x="9636" y="1120"/>
                </a:lnTo>
                <a:close/>
                <a:moveTo>
                  <a:pt x="9198" y="1120"/>
                </a:moveTo>
                <a:lnTo>
                  <a:pt x="9223" y="1217"/>
                </a:lnTo>
                <a:lnTo>
                  <a:pt x="9223" y="1436"/>
                </a:lnTo>
                <a:lnTo>
                  <a:pt x="9223" y="1679"/>
                </a:lnTo>
                <a:lnTo>
                  <a:pt x="8785" y="1752"/>
                </a:lnTo>
                <a:lnTo>
                  <a:pt x="8347" y="1825"/>
                </a:lnTo>
                <a:lnTo>
                  <a:pt x="8298" y="1825"/>
                </a:lnTo>
                <a:lnTo>
                  <a:pt x="8225" y="1801"/>
                </a:lnTo>
                <a:lnTo>
                  <a:pt x="8128" y="1509"/>
                </a:lnTo>
                <a:lnTo>
                  <a:pt x="8055" y="1241"/>
                </a:lnTo>
                <a:lnTo>
                  <a:pt x="8468" y="1193"/>
                </a:lnTo>
                <a:lnTo>
                  <a:pt x="8882" y="1144"/>
                </a:lnTo>
                <a:lnTo>
                  <a:pt x="9198" y="1120"/>
                </a:lnTo>
                <a:close/>
                <a:moveTo>
                  <a:pt x="11023" y="1217"/>
                </a:moveTo>
                <a:lnTo>
                  <a:pt x="11583" y="1290"/>
                </a:lnTo>
                <a:lnTo>
                  <a:pt x="12118" y="1412"/>
                </a:lnTo>
                <a:lnTo>
                  <a:pt x="12045" y="1655"/>
                </a:lnTo>
                <a:lnTo>
                  <a:pt x="11997" y="1850"/>
                </a:lnTo>
                <a:lnTo>
                  <a:pt x="11486" y="1752"/>
                </a:lnTo>
                <a:lnTo>
                  <a:pt x="10975" y="1679"/>
                </a:lnTo>
                <a:lnTo>
                  <a:pt x="10999" y="1436"/>
                </a:lnTo>
                <a:lnTo>
                  <a:pt x="11023" y="1217"/>
                </a:lnTo>
                <a:close/>
                <a:moveTo>
                  <a:pt x="7665" y="1339"/>
                </a:moveTo>
                <a:lnTo>
                  <a:pt x="7714" y="1655"/>
                </a:lnTo>
                <a:lnTo>
                  <a:pt x="7811" y="1996"/>
                </a:lnTo>
                <a:lnTo>
                  <a:pt x="7446" y="2117"/>
                </a:lnTo>
                <a:lnTo>
                  <a:pt x="7082" y="2263"/>
                </a:lnTo>
                <a:lnTo>
                  <a:pt x="6984" y="2117"/>
                </a:lnTo>
                <a:lnTo>
                  <a:pt x="6887" y="1971"/>
                </a:lnTo>
                <a:lnTo>
                  <a:pt x="6765" y="1825"/>
                </a:lnTo>
                <a:lnTo>
                  <a:pt x="6668" y="1679"/>
                </a:lnTo>
                <a:lnTo>
                  <a:pt x="6644" y="1631"/>
                </a:lnTo>
                <a:lnTo>
                  <a:pt x="7155" y="1460"/>
                </a:lnTo>
                <a:lnTo>
                  <a:pt x="7665" y="1339"/>
                </a:lnTo>
                <a:close/>
                <a:moveTo>
                  <a:pt x="12532" y="1509"/>
                </a:moveTo>
                <a:lnTo>
                  <a:pt x="13067" y="1655"/>
                </a:lnTo>
                <a:lnTo>
                  <a:pt x="13627" y="1825"/>
                </a:lnTo>
                <a:lnTo>
                  <a:pt x="14211" y="2044"/>
                </a:lnTo>
                <a:lnTo>
                  <a:pt x="14065" y="2263"/>
                </a:lnTo>
                <a:lnTo>
                  <a:pt x="13870" y="2555"/>
                </a:lnTo>
                <a:lnTo>
                  <a:pt x="13262" y="2263"/>
                </a:lnTo>
                <a:lnTo>
                  <a:pt x="13165" y="2215"/>
                </a:lnTo>
                <a:lnTo>
                  <a:pt x="12824" y="2093"/>
                </a:lnTo>
                <a:lnTo>
                  <a:pt x="12459" y="1996"/>
                </a:lnTo>
                <a:lnTo>
                  <a:pt x="12483" y="1655"/>
                </a:lnTo>
                <a:lnTo>
                  <a:pt x="12532" y="1509"/>
                </a:lnTo>
                <a:close/>
                <a:moveTo>
                  <a:pt x="6254" y="1777"/>
                </a:moveTo>
                <a:lnTo>
                  <a:pt x="6425" y="2117"/>
                </a:lnTo>
                <a:lnTo>
                  <a:pt x="6522" y="2288"/>
                </a:lnTo>
                <a:lnTo>
                  <a:pt x="6668" y="2458"/>
                </a:lnTo>
                <a:lnTo>
                  <a:pt x="6035" y="2774"/>
                </a:lnTo>
                <a:lnTo>
                  <a:pt x="5427" y="3115"/>
                </a:lnTo>
                <a:lnTo>
                  <a:pt x="5305" y="3018"/>
                </a:lnTo>
                <a:lnTo>
                  <a:pt x="5184" y="2896"/>
                </a:lnTo>
                <a:lnTo>
                  <a:pt x="5086" y="2774"/>
                </a:lnTo>
                <a:lnTo>
                  <a:pt x="4989" y="2653"/>
                </a:lnTo>
                <a:lnTo>
                  <a:pt x="4843" y="2385"/>
                </a:lnTo>
                <a:lnTo>
                  <a:pt x="5476" y="2093"/>
                </a:lnTo>
                <a:lnTo>
                  <a:pt x="6254" y="1777"/>
                </a:lnTo>
                <a:close/>
                <a:moveTo>
                  <a:pt x="14503" y="2166"/>
                </a:moveTo>
                <a:lnTo>
                  <a:pt x="15087" y="2434"/>
                </a:lnTo>
                <a:lnTo>
                  <a:pt x="15671" y="2726"/>
                </a:lnTo>
                <a:lnTo>
                  <a:pt x="15622" y="2774"/>
                </a:lnTo>
                <a:lnTo>
                  <a:pt x="15427" y="3018"/>
                </a:lnTo>
                <a:lnTo>
                  <a:pt x="15306" y="3164"/>
                </a:lnTo>
                <a:lnTo>
                  <a:pt x="15209" y="3310"/>
                </a:lnTo>
                <a:lnTo>
                  <a:pt x="14698" y="2993"/>
                </a:lnTo>
                <a:lnTo>
                  <a:pt x="14187" y="2701"/>
                </a:lnTo>
                <a:lnTo>
                  <a:pt x="14406" y="2336"/>
                </a:lnTo>
                <a:lnTo>
                  <a:pt x="14503" y="2166"/>
                </a:lnTo>
                <a:close/>
                <a:moveTo>
                  <a:pt x="4502" y="2555"/>
                </a:moveTo>
                <a:lnTo>
                  <a:pt x="4624" y="2847"/>
                </a:lnTo>
                <a:lnTo>
                  <a:pt x="4794" y="3115"/>
                </a:lnTo>
                <a:lnTo>
                  <a:pt x="4916" y="3237"/>
                </a:lnTo>
                <a:lnTo>
                  <a:pt x="5038" y="3358"/>
                </a:lnTo>
                <a:lnTo>
                  <a:pt x="4381" y="3821"/>
                </a:lnTo>
                <a:lnTo>
                  <a:pt x="4332" y="3869"/>
                </a:lnTo>
                <a:lnTo>
                  <a:pt x="4259" y="3821"/>
                </a:lnTo>
                <a:lnTo>
                  <a:pt x="3943" y="3626"/>
                </a:lnTo>
                <a:lnTo>
                  <a:pt x="3675" y="3407"/>
                </a:lnTo>
                <a:lnTo>
                  <a:pt x="3529" y="3237"/>
                </a:lnTo>
                <a:lnTo>
                  <a:pt x="3821" y="2993"/>
                </a:lnTo>
                <a:lnTo>
                  <a:pt x="4162" y="2774"/>
                </a:lnTo>
                <a:lnTo>
                  <a:pt x="4502" y="2555"/>
                </a:lnTo>
                <a:close/>
                <a:moveTo>
                  <a:pt x="16036" y="2945"/>
                </a:moveTo>
                <a:lnTo>
                  <a:pt x="16547" y="3237"/>
                </a:lnTo>
                <a:lnTo>
                  <a:pt x="17033" y="3577"/>
                </a:lnTo>
                <a:lnTo>
                  <a:pt x="16766" y="3796"/>
                </a:lnTo>
                <a:lnTo>
                  <a:pt x="16571" y="3967"/>
                </a:lnTo>
                <a:lnTo>
                  <a:pt x="16352" y="4186"/>
                </a:lnTo>
                <a:lnTo>
                  <a:pt x="15963" y="3869"/>
                </a:lnTo>
                <a:lnTo>
                  <a:pt x="15573" y="3577"/>
                </a:lnTo>
                <a:lnTo>
                  <a:pt x="15744" y="3310"/>
                </a:lnTo>
                <a:lnTo>
                  <a:pt x="15938" y="3066"/>
                </a:lnTo>
                <a:lnTo>
                  <a:pt x="16036" y="2945"/>
                </a:lnTo>
                <a:close/>
                <a:moveTo>
                  <a:pt x="8736" y="5645"/>
                </a:moveTo>
                <a:lnTo>
                  <a:pt x="8833" y="5743"/>
                </a:lnTo>
                <a:lnTo>
                  <a:pt x="8809" y="5791"/>
                </a:lnTo>
                <a:lnTo>
                  <a:pt x="8736" y="5645"/>
                </a:lnTo>
                <a:close/>
                <a:moveTo>
                  <a:pt x="9831" y="3407"/>
                </a:moveTo>
                <a:lnTo>
                  <a:pt x="9588" y="3431"/>
                </a:lnTo>
                <a:lnTo>
                  <a:pt x="9369" y="3456"/>
                </a:lnTo>
                <a:lnTo>
                  <a:pt x="9150" y="3529"/>
                </a:lnTo>
                <a:lnTo>
                  <a:pt x="8931" y="3602"/>
                </a:lnTo>
                <a:lnTo>
                  <a:pt x="8736" y="3723"/>
                </a:lnTo>
                <a:lnTo>
                  <a:pt x="8517" y="3894"/>
                </a:lnTo>
                <a:lnTo>
                  <a:pt x="8298" y="4113"/>
                </a:lnTo>
                <a:lnTo>
                  <a:pt x="8128" y="4356"/>
                </a:lnTo>
                <a:lnTo>
                  <a:pt x="7982" y="4648"/>
                </a:lnTo>
                <a:lnTo>
                  <a:pt x="7884" y="4940"/>
                </a:lnTo>
                <a:lnTo>
                  <a:pt x="7811" y="5232"/>
                </a:lnTo>
                <a:lnTo>
                  <a:pt x="7787" y="5524"/>
                </a:lnTo>
                <a:lnTo>
                  <a:pt x="7811" y="5791"/>
                </a:lnTo>
                <a:lnTo>
                  <a:pt x="7909" y="6035"/>
                </a:lnTo>
                <a:lnTo>
                  <a:pt x="8006" y="6254"/>
                </a:lnTo>
                <a:lnTo>
                  <a:pt x="8152" y="6424"/>
                </a:lnTo>
                <a:lnTo>
                  <a:pt x="8322" y="6594"/>
                </a:lnTo>
                <a:lnTo>
                  <a:pt x="8420" y="6740"/>
                </a:lnTo>
                <a:lnTo>
                  <a:pt x="8541" y="6862"/>
                </a:lnTo>
                <a:lnTo>
                  <a:pt x="8663" y="6959"/>
                </a:lnTo>
                <a:lnTo>
                  <a:pt x="8809" y="7057"/>
                </a:lnTo>
                <a:lnTo>
                  <a:pt x="8955" y="7130"/>
                </a:lnTo>
                <a:lnTo>
                  <a:pt x="9125" y="7203"/>
                </a:lnTo>
                <a:lnTo>
                  <a:pt x="9296" y="7251"/>
                </a:lnTo>
                <a:lnTo>
                  <a:pt x="9466" y="7276"/>
                </a:lnTo>
                <a:lnTo>
                  <a:pt x="9636" y="7276"/>
                </a:lnTo>
                <a:lnTo>
                  <a:pt x="9807" y="7251"/>
                </a:lnTo>
                <a:lnTo>
                  <a:pt x="9953" y="7227"/>
                </a:lnTo>
                <a:lnTo>
                  <a:pt x="10099" y="7178"/>
                </a:lnTo>
                <a:lnTo>
                  <a:pt x="10245" y="7105"/>
                </a:lnTo>
                <a:lnTo>
                  <a:pt x="10391" y="7032"/>
                </a:lnTo>
                <a:lnTo>
                  <a:pt x="10512" y="6959"/>
                </a:lnTo>
                <a:lnTo>
                  <a:pt x="10634" y="6838"/>
                </a:lnTo>
                <a:lnTo>
                  <a:pt x="10683" y="6838"/>
                </a:lnTo>
                <a:lnTo>
                  <a:pt x="10902" y="6667"/>
                </a:lnTo>
                <a:lnTo>
                  <a:pt x="11121" y="6473"/>
                </a:lnTo>
                <a:lnTo>
                  <a:pt x="11291" y="6254"/>
                </a:lnTo>
                <a:lnTo>
                  <a:pt x="11413" y="5986"/>
                </a:lnTo>
                <a:lnTo>
                  <a:pt x="11510" y="5718"/>
                </a:lnTo>
                <a:lnTo>
                  <a:pt x="11583" y="5427"/>
                </a:lnTo>
                <a:lnTo>
                  <a:pt x="11607" y="5159"/>
                </a:lnTo>
                <a:lnTo>
                  <a:pt x="11583" y="4891"/>
                </a:lnTo>
                <a:lnTo>
                  <a:pt x="11559" y="4697"/>
                </a:lnTo>
                <a:lnTo>
                  <a:pt x="11534" y="4745"/>
                </a:lnTo>
                <a:lnTo>
                  <a:pt x="11486" y="4818"/>
                </a:lnTo>
                <a:lnTo>
                  <a:pt x="11413" y="4891"/>
                </a:lnTo>
                <a:lnTo>
                  <a:pt x="11340" y="4964"/>
                </a:lnTo>
                <a:lnTo>
                  <a:pt x="11242" y="5013"/>
                </a:lnTo>
                <a:lnTo>
                  <a:pt x="11145" y="5062"/>
                </a:lnTo>
                <a:lnTo>
                  <a:pt x="11048" y="5086"/>
                </a:lnTo>
                <a:lnTo>
                  <a:pt x="10950" y="5086"/>
                </a:lnTo>
                <a:lnTo>
                  <a:pt x="10780" y="5062"/>
                </a:lnTo>
                <a:lnTo>
                  <a:pt x="10610" y="5013"/>
                </a:lnTo>
                <a:lnTo>
                  <a:pt x="10537" y="4964"/>
                </a:lnTo>
                <a:lnTo>
                  <a:pt x="10488" y="4916"/>
                </a:lnTo>
                <a:lnTo>
                  <a:pt x="10391" y="4770"/>
                </a:lnTo>
                <a:lnTo>
                  <a:pt x="10318" y="4624"/>
                </a:lnTo>
                <a:lnTo>
                  <a:pt x="10293" y="4453"/>
                </a:lnTo>
                <a:lnTo>
                  <a:pt x="10293" y="4356"/>
                </a:lnTo>
                <a:lnTo>
                  <a:pt x="10318" y="4259"/>
                </a:lnTo>
                <a:lnTo>
                  <a:pt x="10366" y="4161"/>
                </a:lnTo>
                <a:lnTo>
                  <a:pt x="10415" y="4088"/>
                </a:lnTo>
                <a:lnTo>
                  <a:pt x="10561" y="3942"/>
                </a:lnTo>
                <a:lnTo>
                  <a:pt x="10731" y="3845"/>
                </a:lnTo>
                <a:lnTo>
                  <a:pt x="10756" y="3821"/>
                </a:lnTo>
                <a:lnTo>
                  <a:pt x="10829" y="3772"/>
                </a:lnTo>
                <a:lnTo>
                  <a:pt x="10877" y="3748"/>
                </a:lnTo>
                <a:lnTo>
                  <a:pt x="10707" y="3650"/>
                </a:lnTo>
                <a:lnTo>
                  <a:pt x="10512" y="3553"/>
                </a:lnTo>
                <a:lnTo>
                  <a:pt x="10269" y="3480"/>
                </a:lnTo>
                <a:lnTo>
                  <a:pt x="10050" y="3431"/>
                </a:lnTo>
                <a:lnTo>
                  <a:pt x="9831" y="3407"/>
                </a:lnTo>
                <a:close/>
                <a:moveTo>
                  <a:pt x="10050" y="2215"/>
                </a:moveTo>
                <a:lnTo>
                  <a:pt x="10391" y="2239"/>
                </a:lnTo>
                <a:lnTo>
                  <a:pt x="10439" y="2385"/>
                </a:lnTo>
                <a:lnTo>
                  <a:pt x="10488" y="2580"/>
                </a:lnTo>
                <a:lnTo>
                  <a:pt x="10512" y="2677"/>
                </a:lnTo>
                <a:lnTo>
                  <a:pt x="10585" y="2774"/>
                </a:lnTo>
                <a:lnTo>
                  <a:pt x="10610" y="2799"/>
                </a:lnTo>
                <a:lnTo>
                  <a:pt x="10683" y="2799"/>
                </a:lnTo>
                <a:lnTo>
                  <a:pt x="10707" y="2774"/>
                </a:lnTo>
                <a:lnTo>
                  <a:pt x="10780" y="2653"/>
                </a:lnTo>
                <a:lnTo>
                  <a:pt x="10829" y="2531"/>
                </a:lnTo>
                <a:lnTo>
                  <a:pt x="10829" y="2409"/>
                </a:lnTo>
                <a:lnTo>
                  <a:pt x="10829" y="2263"/>
                </a:lnTo>
                <a:lnTo>
                  <a:pt x="11291" y="2336"/>
                </a:lnTo>
                <a:lnTo>
                  <a:pt x="11315" y="2482"/>
                </a:lnTo>
                <a:lnTo>
                  <a:pt x="11388" y="2604"/>
                </a:lnTo>
                <a:lnTo>
                  <a:pt x="11461" y="2653"/>
                </a:lnTo>
                <a:lnTo>
                  <a:pt x="11559" y="2677"/>
                </a:lnTo>
                <a:lnTo>
                  <a:pt x="11607" y="2677"/>
                </a:lnTo>
                <a:lnTo>
                  <a:pt x="11656" y="2653"/>
                </a:lnTo>
                <a:lnTo>
                  <a:pt x="11680" y="2604"/>
                </a:lnTo>
                <a:lnTo>
                  <a:pt x="11705" y="2555"/>
                </a:lnTo>
                <a:lnTo>
                  <a:pt x="11729" y="2434"/>
                </a:lnTo>
                <a:lnTo>
                  <a:pt x="12264" y="2580"/>
                </a:lnTo>
                <a:lnTo>
                  <a:pt x="12191" y="2677"/>
                </a:lnTo>
                <a:lnTo>
                  <a:pt x="12143" y="2774"/>
                </a:lnTo>
                <a:lnTo>
                  <a:pt x="12118" y="2896"/>
                </a:lnTo>
                <a:lnTo>
                  <a:pt x="12118" y="2969"/>
                </a:lnTo>
                <a:lnTo>
                  <a:pt x="12118" y="3018"/>
                </a:lnTo>
                <a:lnTo>
                  <a:pt x="12143" y="3066"/>
                </a:lnTo>
                <a:lnTo>
                  <a:pt x="12216" y="3091"/>
                </a:lnTo>
                <a:lnTo>
                  <a:pt x="12264" y="3091"/>
                </a:lnTo>
                <a:lnTo>
                  <a:pt x="12289" y="3066"/>
                </a:lnTo>
                <a:lnTo>
                  <a:pt x="12362" y="2993"/>
                </a:lnTo>
                <a:lnTo>
                  <a:pt x="12483" y="2847"/>
                </a:lnTo>
                <a:lnTo>
                  <a:pt x="12581" y="2726"/>
                </a:lnTo>
                <a:lnTo>
                  <a:pt x="12654" y="2750"/>
                </a:lnTo>
                <a:lnTo>
                  <a:pt x="12800" y="2750"/>
                </a:lnTo>
                <a:lnTo>
                  <a:pt x="13092" y="2872"/>
                </a:lnTo>
                <a:lnTo>
                  <a:pt x="13165" y="2945"/>
                </a:lnTo>
                <a:lnTo>
                  <a:pt x="12946" y="3066"/>
                </a:lnTo>
                <a:lnTo>
                  <a:pt x="12751" y="3212"/>
                </a:lnTo>
                <a:lnTo>
                  <a:pt x="12581" y="3383"/>
                </a:lnTo>
                <a:lnTo>
                  <a:pt x="12508" y="3480"/>
                </a:lnTo>
                <a:lnTo>
                  <a:pt x="12483" y="3577"/>
                </a:lnTo>
                <a:lnTo>
                  <a:pt x="12483" y="3650"/>
                </a:lnTo>
                <a:lnTo>
                  <a:pt x="12508" y="3699"/>
                </a:lnTo>
                <a:lnTo>
                  <a:pt x="12556" y="3748"/>
                </a:lnTo>
                <a:lnTo>
                  <a:pt x="12629" y="3748"/>
                </a:lnTo>
                <a:lnTo>
                  <a:pt x="12727" y="3699"/>
                </a:lnTo>
                <a:lnTo>
                  <a:pt x="12824" y="3650"/>
                </a:lnTo>
                <a:lnTo>
                  <a:pt x="12994" y="3529"/>
                </a:lnTo>
                <a:lnTo>
                  <a:pt x="13335" y="3310"/>
                </a:lnTo>
                <a:lnTo>
                  <a:pt x="13408" y="3602"/>
                </a:lnTo>
                <a:lnTo>
                  <a:pt x="13457" y="3845"/>
                </a:lnTo>
                <a:lnTo>
                  <a:pt x="13481" y="3991"/>
                </a:lnTo>
                <a:lnTo>
                  <a:pt x="13213" y="4015"/>
                </a:lnTo>
                <a:lnTo>
                  <a:pt x="12970" y="4064"/>
                </a:lnTo>
                <a:lnTo>
                  <a:pt x="12873" y="4137"/>
                </a:lnTo>
                <a:lnTo>
                  <a:pt x="12775" y="4186"/>
                </a:lnTo>
                <a:lnTo>
                  <a:pt x="12702" y="4283"/>
                </a:lnTo>
                <a:lnTo>
                  <a:pt x="12678" y="4380"/>
                </a:lnTo>
                <a:lnTo>
                  <a:pt x="12678" y="4429"/>
                </a:lnTo>
                <a:lnTo>
                  <a:pt x="12702" y="4453"/>
                </a:lnTo>
                <a:lnTo>
                  <a:pt x="12800" y="4502"/>
                </a:lnTo>
                <a:lnTo>
                  <a:pt x="12897" y="4502"/>
                </a:lnTo>
                <a:lnTo>
                  <a:pt x="13116" y="4478"/>
                </a:lnTo>
                <a:lnTo>
                  <a:pt x="13530" y="4429"/>
                </a:lnTo>
                <a:lnTo>
                  <a:pt x="13554" y="4891"/>
                </a:lnTo>
                <a:lnTo>
                  <a:pt x="13554" y="5354"/>
                </a:lnTo>
                <a:lnTo>
                  <a:pt x="13432" y="5354"/>
                </a:lnTo>
                <a:lnTo>
                  <a:pt x="13092" y="5329"/>
                </a:lnTo>
                <a:lnTo>
                  <a:pt x="12897" y="5305"/>
                </a:lnTo>
                <a:lnTo>
                  <a:pt x="12727" y="5329"/>
                </a:lnTo>
                <a:lnTo>
                  <a:pt x="12654" y="5354"/>
                </a:lnTo>
                <a:lnTo>
                  <a:pt x="12629" y="5402"/>
                </a:lnTo>
                <a:lnTo>
                  <a:pt x="12605" y="5451"/>
                </a:lnTo>
                <a:lnTo>
                  <a:pt x="12654" y="5524"/>
                </a:lnTo>
                <a:lnTo>
                  <a:pt x="12800" y="5621"/>
                </a:lnTo>
                <a:lnTo>
                  <a:pt x="12946" y="5670"/>
                </a:lnTo>
                <a:lnTo>
                  <a:pt x="13116" y="5718"/>
                </a:lnTo>
                <a:lnTo>
                  <a:pt x="13286" y="5743"/>
                </a:lnTo>
                <a:lnTo>
                  <a:pt x="13530" y="5767"/>
                </a:lnTo>
                <a:lnTo>
                  <a:pt x="13505" y="6059"/>
                </a:lnTo>
                <a:lnTo>
                  <a:pt x="13457" y="6424"/>
                </a:lnTo>
                <a:lnTo>
                  <a:pt x="13189" y="6302"/>
                </a:lnTo>
                <a:lnTo>
                  <a:pt x="12897" y="6205"/>
                </a:lnTo>
                <a:lnTo>
                  <a:pt x="12727" y="6181"/>
                </a:lnTo>
                <a:lnTo>
                  <a:pt x="12459" y="6181"/>
                </a:lnTo>
                <a:lnTo>
                  <a:pt x="12313" y="6205"/>
                </a:lnTo>
                <a:lnTo>
                  <a:pt x="12264" y="6254"/>
                </a:lnTo>
                <a:lnTo>
                  <a:pt x="12264" y="6302"/>
                </a:lnTo>
                <a:lnTo>
                  <a:pt x="12289" y="6327"/>
                </a:lnTo>
                <a:lnTo>
                  <a:pt x="12435" y="6424"/>
                </a:lnTo>
                <a:lnTo>
                  <a:pt x="12581" y="6497"/>
                </a:lnTo>
                <a:lnTo>
                  <a:pt x="12873" y="6667"/>
                </a:lnTo>
                <a:lnTo>
                  <a:pt x="13116" y="6765"/>
                </a:lnTo>
                <a:lnTo>
                  <a:pt x="13359" y="6862"/>
                </a:lnTo>
                <a:lnTo>
                  <a:pt x="13213" y="7203"/>
                </a:lnTo>
                <a:lnTo>
                  <a:pt x="13067" y="7519"/>
                </a:lnTo>
                <a:lnTo>
                  <a:pt x="12824" y="7397"/>
                </a:lnTo>
                <a:lnTo>
                  <a:pt x="12581" y="7300"/>
                </a:lnTo>
                <a:lnTo>
                  <a:pt x="12264" y="7130"/>
                </a:lnTo>
                <a:lnTo>
                  <a:pt x="11972" y="6984"/>
                </a:lnTo>
                <a:lnTo>
                  <a:pt x="11924" y="6984"/>
                </a:lnTo>
                <a:lnTo>
                  <a:pt x="11899" y="7008"/>
                </a:lnTo>
                <a:lnTo>
                  <a:pt x="11875" y="7057"/>
                </a:lnTo>
                <a:lnTo>
                  <a:pt x="11899" y="7081"/>
                </a:lnTo>
                <a:lnTo>
                  <a:pt x="11972" y="7251"/>
                </a:lnTo>
                <a:lnTo>
                  <a:pt x="12070" y="7373"/>
                </a:lnTo>
                <a:lnTo>
                  <a:pt x="12191" y="7470"/>
                </a:lnTo>
                <a:lnTo>
                  <a:pt x="12337" y="7592"/>
                </a:lnTo>
                <a:lnTo>
                  <a:pt x="12556" y="7738"/>
                </a:lnTo>
                <a:lnTo>
                  <a:pt x="12824" y="7884"/>
                </a:lnTo>
                <a:lnTo>
                  <a:pt x="12605" y="8127"/>
                </a:lnTo>
                <a:lnTo>
                  <a:pt x="12410" y="8322"/>
                </a:lnTo>
                <a:lnTo>
                  <a:pt x="12410" y="8225"/>
                </a:lnTo>
                <a:lnTo>
                  <a:pt x="12386" y="8176"/>
                </a:lnTo>
                <a:lnTo>
                  <a:pt x="12313" y="8103"/>
                </a:lnTo>
                <a:lnTo>
                  <a:pt x="12045" y="7933"/>
                </a:lnTo>
                <a:lnTo>
                  <a:pt x="11899" y="7835"/>
                </a:lnTo>
                <a:lnTo>
                  <a:pt x="11778" y="7738"/>
                </a:lnTo>
                <a:lnTo>
                  <a:pt x="11680" y="7616"/>
                </a:lnTo>
                <a:lnTo>
                  <a:pt x="11583" y="7519"/>
                </a:lnTo>
                <a:lnTo>
                  <a:pt x="11437" y="7446"/>
                </a:lnTo>
                <a:lnTo>
                  <a:pt x="11388" y="7422"/>
                </a:lnTo>
                <a:lnTo>
                  <a:pt x="11291" y="7422"/>
                </a:lnTo>
                <a:lnTo>
                  <a:pt x="11267" y="7446"/>
                </a:lnTo>
                <a:lnTo>
                  <a:pt x="11267" y="7519"/>
                </a:lnTo>
                <a:lnTo>
                  <a:pt x="11267" y="7592"/>
                </a:lnTo>
                <a:lnTo>
                  <a:pt x="11340" y="7738"/>
                </a:lnTo>
                <a:lnTo>
                  <a:pt x="11437" y="7860"/>
                </a:lnTo>
                <a:lnTo>
                  <a:pt x="11534" y="7981"/>
                </a:lnTo>
                <a:lnTo>
                  <a:pt x="11656" y="8127"/>
                </a:lnTo>
                <a:lnTo>
                  <a:pt x="11826" y="8273"/>
                </a:lnTo>
                <a:lnTo>
                  <a:pt x="11972" y="8371"/>
                </a:lnTo>
                <a:lnTo>
                  <a:pt x="12167" y="8444"/>
                </a:lnTo>
                <a:lnTo>
                  <a:pt x="12240" y="8468"/>
                </a:lnTo>
                <a:lnTo>
                  <a:pt x="12289" y="8444"/>
                </a:lnTo>
                <a:lnTo>
                  <a:pt x="12021" y="8663"/>
                </a:lnTo>
                <a:lnTo>
                  <a:pt x="11705" y="8833"/>
                </a:lnTo>
                <a:lnTo>
                  <a:pt x="11388" y="9003"/>
                </a:lnTo>
                <a:lnTo>
                  <a:pt x="11048" y="9125"/>
                </a:lnTo>
                <a:lnTo>
                  <a:pt x="11072" y="9028"/>
                </a:lnTo>
                <a:lnTo>
                  <a:pt x="11072" y="8979"/>
                </a:lnTo>
                <a:lnTo>
                  <a:pt x="11048" y="8906"/>
                </a:lnTo>
                <a:lnTo>
                  <a:pt x="10999" y="8736"/>
                </a:lnTo>
                <a:lnTo>
                  <a:pt x="10926" y="8565"/>
                </a:lnTo>
                <a:lnTo>
                  <a:pt x="10853" y="8225"/>
                </a:lnTo>
                <a:lnTo>
                  <a:pt x="10780" y="7957"/>
                </a:lnTo>
                <a:lnTo>
                  <a:pt x="10731" y="7835"/>
                </a:lnTo>
                <a:lnTo>
                  <a:pt x="10683" y="7811"/>
                </a:lnTo>
                <a:lnTo>
                  <a:pt x="10634" y="7762"/>
                </a:lnTo>
                <a:lnTo>
                  <a:pt x="10585" y="7762"/>
                </a:lnTo>
                <a:lnTo>
                  <a:pt x="10537" y="7787"/>
                </a:lnTo>
                <a:lnTo>
                  <a:pt x="10488" y="7835"/>
                </a:lnTo>
                <a:lnTo>
                  <a:pt x="10464" y="7908"/>
                </a:lnTo>
                <a:lnTo>
                  <a:pt x="10439" y="8030"/>
                </a:lnTo>
                <a:lnTo>
                  <a:pt x="10464" y="8176"/>
                </a:lnTo>
                <a:lnTo>
                  <a:pt x="10464" y="8322"/>
                </a:lnTo>
                <a:lnTo>
                  <a:pt x="10561" y="8736"/>
                </a:lnTo>
                <a:lnTo>
                  <a:pt x="10610" y="8930"/>
                </a:lnTo>
                <a:lnTo>
                  <a:pt x="10707" y="9125"/>
                </a:lnTo>
                <a:lnTo>
                  <a:pt x="10731" y="9174"/>
                </a:lnTo>
                <a:lnTo>
                  <a:pt x="10780" y="9198"/>
                </a:lnTo>
                <a:lnTo>
                  <a:pt x="10391" y="9247"/>
                </a:lnTo>
                <a:lnTo>
                  <a:pt x="10147" y="9271"/>
                </a:lnTo>
                <a:lnTo>
                  <a:pt x="9636" y="9271"/>
                </a:lnTo>
                <a:lnTo>
                  <a:pt x="9393" y="9247"/>
                </a:lnTo>
                <a:lnTo>
                  <a:pt x="9442" y="9198"/>
                </a:lnTo>
                <a:lnTo>
                  <a:pt x="9490" y="9149"/>
                </a:lnTo>
                <a:lnTo>
                  <a:pt x="9588" y="8833"/>
                </a:lnTo>
                <a:lnTo>
                  <a:pt x="9661" y="8517"/>
                </a:lnTo>
                <a:lnTo>
                  <a:pt x="9685" y="8371"/>
                </a:lnTo>
                <a:lnTo>
                  <a:pt x="9661" y="8225"/>
                </a:lnTo>
                <a:lnTo>
                  <a:pt x="9612" y="7957"/>
                </a:lnTo>
                <a:lnTo>
                  <a:pt x="9588" y="7908"/>
                </a:lnTo>
                <a:lnTo>
                  <a:pt x="9515" y="7908"/>
                </a:lnTo>
                <a:lnTo>
                  <a:pt x="9490" y="7957"/>
                </a:lnTo>
                <a:lnTo>
                  <a:pt x="9442" y="8054"/>
                </a:lnTo>
                <a:lnTo>
                  <a:pt x="9393" y="8176"/>
                </a:lnTo>
                <a:lnTo>
                  <a:pt x="9296" y="8419"/>
                </a:lnTo>
                <a:lnTo>
                  <a:pt x="9198" y="8711"/>
                </a:lnTo>
                <a:lnTo>
                  <a:pt x="9125" y="9003"/>
                </a:lnTo>
                <a:lnTo>
                  <a:pt x="9125" y="9052"/>
                </a:lnTo>
                <a:lnTo>
                  <a:pt x="9150" y="9125"/>
                </a:lnTo>
                <a:lnTo>
                  <a:pt x="9174" y="9174"/>
                </a:lnTo>
                <a:lnTo>
                  <a:pt x="9223" y="9222"/>
                </a:lnTo>
                <a:lnTo>
                  <a:pt x="8931" y="9149"/>
                </a:lnTo>
                <a:lnTo>
                  <a:pt x="8614" y="9052"/>
                </a:lnTo>
                <a:lnTo>
                  <a:pt x="8322" y="8930"/>
                </a:lnTo>
                <a:lnTo>
                  <a:pt x="8055" y="8809"/>
                </a:lnTo>
                <a:lnTo>
                  <a:pt x="8103" y="8663"/>
                </a:lnTo>
                <a:lnTo>
                  <a:pt x="8152" y="8492"/>
                </a:lnTo>
                <a:lnTo>
                  <a:pt x="8249" y="8346"/>
                </a:lnTo>
                <a:lnTo>
                  <a:pt x="8347" y="8200"/>
                </a:lnTo>
                <a:lnTo>
                  <a:pt x="8541" y="7884"/>
                </a:lnTo>
                <a:lnTo>
                  <a:pt x="8541" y="7835"/>
                </a:lnTo>
                <a:lnTo>
                  <a:pt x="8517" y="7762"/>
                </a:lnTo>
                <a:lnTo>
                  <a:pt x="8468" y="7738"/>
                </a:lnTo>
                <a:lnTo>
                  <a:pt x="8420" y="7738"/>
                </a:lnTo>
                <a:lnTo>
                  <a:pt x="8249" y="7811"/>
                </a:lnTo>
                <a:lnTo>
                  <a:pt x="8128" y="7933"/>
                </a:lnTo>
                <a:lnTo>
                  <a:pt x="8006" y="8054"/>
                </a:lnTo>
                <a:lnTo>
                  <a:pt x="7909" y="8200"/>
                </a:lnTo>
                <a:lnTo>
                  <a:pt x="7787" y="8371"/>
                </a:lnTo>
                <a:lnTo>
                  <a:pt x="7690" y="8590"/>
                </a:lnTo>
                <a:lnTo>
                  <a:pt x="7446" y="8419"/>
                </a:lnTo>
                <a:lnTo>
                  <a:pt x="7203" y="8200"/>
                </a:lnTo>
                <a:lnTo>
                  <a:pt x="7276" y="8030"/>
                </a:lnTo>
                <a:lnTo>
                  <a:pt x="7398" y="7884"/>
                </a:lnTo>
                <a:lnTo>
                  <a:pt x="7592" y="7592"/>
                </a:lnTo>
                <a:lnTo>
                  <a:pt x="7811" y="7300"/>
                </a:lnTo>
                <a:lnTo>
                  <a:pt x="7811" y="7251"/>
                </a:lnTo>
                <a:lnTo>
                  <a:pt x="7811" y="7203"/>
                </a:lnTo>
                <a:lnTo>
                  <a:pt x="7763" y="7154"/>
                </a:lnTo>
                <a:lnTo>
                  <a:pt x="7714" y="7154"/>
                </a:lnTo>
                <a:lnTo>
                  <a:pt x="7519" y="7251"/>
                </a:lnTo>
                <a:lnTo>
                  <a:pt x="7349" y="7349"/>
                </a:lnTo>
                <a:lnTo>
                  <a:pt x="7203" y="7470"/>
                </a:lnTo>
                <a:lnTo>
                  <a:pt x="7057" y="7616"/>
                </a:lnTo>
                <a:lnTo>
                  <a:pt x="6984" y="7738"/>
                </a:lnTo>
                <a:lnTo>
                  <a:pt x="6887" y="7860"/>
                </a:lnTo>
                <a:lnTo>
                  <a:pt x="6717" y="7616"/>
                </a:lnTo>
                <a:lnTo>
                  <a:pt x="6571" y="7349"/>
                </a:lnTo>
                <a:lnTo>
                  <a:pt x="6790" y="7154"/>
                </a:lnTo>
                <a:lnTo>
                  <a:pt x="7057" y="6935"/>
                </a:lnTo>
                <a:lnTo>
                  <a:pt x="7203" y="6813"/>
                </a:lnTo>
                <a:lnTo>
                  <a:pt x="7301" y="6692"/>
                </a:lnTo>
                <a:lnTo>
                  <a:pt x="7301" y="6643"/>
                </a:lnTo>
                <a:lnTo>
                  <a:pt x="7082" y="6643"/>
                </a:lnTo>
                <a:lnTo>
                  <a:pt x="6863" y="6716"/>
                </a:lnTo>
                <a:lnTo>
                  <a:pt x="6668" y="6789"/>
                </a:lnTo>
                <a:lnTo>
                  <a:pt x="6498" y="6886"/>
                </a:lnTo>
                <a:lnTo>
                  <a:pt x="6425" y="6935"/>
                </a:lnTo>
                <a:lnTo>
                  <a:pt x="6400" y="6862"/>
                </a:lnTo>
                <a:lnTo>
                  <a:pt x="6327" y="6473"/>
                </a:lnTo>
                <a:lnTo>
                  <a:pt x="6644" y="6278"/>
                </a:lnTo>
                <a:lnTo>
                  <a:pt x="6936" y="6083"/>
                </a:lnTo>
                <a:lnTo>
                  <a:pt x="7082" y="5986"/>
                </a:lnTo>
                <a:lnTo>
                  <a:pt x="7179" y="5840"/>
                </a:lnTo>
                <a:lnTo>
                  <a:pt x="7179" y="5791"/>
                </a:lnTo>
                <a:lnTo>
                  <a:pt x="6960" y="5791"/>
                </a:lnTo>
                <a:lnTo>
                  <a:pt x="6790" y="5816"/>
                </a:lnTo>
                <a:lnTo>
                  <a:pt x="6619" y="5864"/>
                </a:lnTo>
                <a:lnTo>
                  <a:pt x="6449" y="5937"/>
                </a:lnTo>
                <a:lnTo>
                  <a:pt x="6279" y="5986"/>
                </a:lnTo>
                <a:lnTo>
                  <a:pt x="6279" y="5718"/>
                </a:lnTo>
                <a:lnTo>
                  <a:pt x="6303" y="5451"/>
                </a:lnTo>
                <a:lnTo>
                  <a:pt x="6498" y="5329"/>
                </a:lnTo>
                <a:lnTo>
                  <a:pt x="6692" y="5232"/>
                </a:lnTo>
                <a:lnTo>
                  <a:pt x="6984" y="5062"/>
                </a:lnTo>
                <a:lnTo>
                  <a:pt x="7106" y="4964"/>
                </a:lnTo>
                <a:lnTo>
                  <a:pt x="7203" y="4818"/>
                </a:lnTo>
                <a:lnTo>
                  <a:pt x="7228" y="4794"/>
                </a:lnTo>
                <a:lnTo>
                  <a:pt x="7203" y="4770"/>
                </a:lnTo>
                <a:lnTo>
                  <a:pt x="7203" y="4721"/>
                </a:lnTo>
                <a:lnTo>
                  <a:pt x="7155" y="4721"/>
                </a:lnTo>
                <a:lnTo>
                  <a:pt x="7009" y="4697"/>
                </a:lnTo>
                <a:lnTo>
                  <a:pt x="6838" y="4721"/>
                </a:lnTo>
                <a:lnTo>
                  <a:pt x="6692" y="4770"/>
                </a:lnTo>
                <a:lnTo>
                  <a:pt x="6546" y="4818"/>
                </a:lnTo>
                <a:lnTo>
                  <a:pt x="6376" y="4891"/>
                </a:lnTo>
                <a:lnTo>
                  <a:pt x="6522" y="4356"/>
                </a:lnTo>
                <a:lnTo>
                  <a:pt x="6522" y="4332"/>
                </a:lnTo>
                <a:lnTo>
                  <a:pt x="6741" y="4283"/>
                </a:lnTo>
                <a:lnTo>
                  <a:pt x="7057" y="4210"/>
                </a:lnTo>
                <a:lnTo>
                  <a:pt x="7203" y="4161"/>
                </a:lnTo>
                <a:lnTo>
                  <a:pt x="7276" y="4113"/>
                </a:lnTo>
                <a:lnTo>
                  <a:pt x="7325" y="4064"/>
                </a:lnTo>
                <a:lnTo>
                  <a:pt x="7349" y="4015"/>
                </a:lnTo>
                <a:lnTo>
                  <a:pt x="7325" y="3942"/>
                </a:lnTo>
                <a:lnTo>
                  <a:pt x="7276" y="3894"/>
                </a:lnTo>
                <a:lnTo>
                  <a:pt x="7203" y="3869"/>
                </a:lnTo>
                <a:lnTo>
                  <a:pt x="7057" y="3845"/>
                </a:lnTo>
                <a:lnTo>
                  <a:pt x="6717" y="3845"/>
                </a:lnTo>
                <a:lnTo>
                  <a:pt x="6887" y="3577"/>
                </a:lnTo>
                <a:lnTo>
                  <a:pt x="7106" y="3310"/>
                </a:lnTo>
                <a:lnTo>
                  <a:pt x="7203" y="3188"/>
                </a:lnTo>
                <a:lnTo>
                  <a:pt x="7228" y="3188"/>
                </a:lnTo>
                <a:lnTo>
                  <a:pt x="7398" y="3237"/>
                </a:lnTo>
                <a:lnTo>
                  <a:pt x="7568" y="3285"/>
                </a:lnTo>
                <a:lnTo>
                  <a:pt x="7738" y="3310"/>
                </a:lnTo>
                <a:lnTo>
                  <a:pt x="7933" y="3334"/>
                </a:lnTo>
                <a:lnTo>
                  <a:pt x="7982" y="3310"/>
                </a:lnTo>
                <a:lnTo>
                  <a:pt x="8006" y="3285"/>
                </a:lnTo>
                <a:lnTo>
                  <a:pt x="8030" y="3237"/>
                </a:lnTo>
                <a:lnTo>
                  <a:pt x="8006" y="3164"/>
                </a:lnTo>
                <a:lnTo>
                  <a:pt x="7933" y="3091"/>
                </a:lnTo>
                <a:lnTo>
                  <a:pt x="7860" y="2993"/>
                </a:lnTo>
                <a:lnTo>
                  <a:pt x="7763" y="2920"/>
                </a:lnTo>
                <a:lnTo>
                  <a:pt x="7641" y="2872"/>
                </a:lnTo>
                <a:lnTo>
                  <a:pt x="7982" y="2653"/>
                </a:lnTo>
                <a:lnTo>
                  <a:pt x="8006" y="2604"/>
                </a:lnTo>
                <a:lnTo>
                  <a:pt x="8006" y="2555"/>
                </a:lnTo>
                <a:lnTo>
                  <a:pt x="8322" y="2458"/>
                </a:lnTo>
                <a:lnTo>
                  <a:pt x="8371" y="2531"/>
                </a:lnTo>
                <a:lnTo>
                  <a:pt x="8468" y="2628"/>
                </a:lnTo>
                <a:lnTo>
                  <a:pt x="8590" y="2701"/>
                </a:lnTo>
                <a:lnTo>
                  <a:pt x="8687" y="2750"/>
                </a:lnTo>
                <a:lnTo>
                  <a:pt x="8809" y="2823"/>
                </a:lnTo>
                <a:lnTo>
                  <a:pt x="8833" y="2823"/>
                </a:lnTo>
                <a:lnTo>
                  <a:pt x="8858" y="2799"/>
                </a:lnTo>
                <a:lnTo>
                  <a:pt x="8882" y="2774"/>
                </a:lnTo>
                <a:lnTo>
                  <a:pt x="8882" y="2750"/>
                </a:lnTo>
                <a:lnTo>
                  <a:pt x="8833" y="2653"/>
                </a:lnTo>
                <a:lnTo>
                  <a:pt x="8809" y="2531"/>
                </a:lnTo>
                <a:lnTo>
                  <a:pt x="8712" y="2361"/>
                </a:lnTo>
                <a:lnTo>
                  <a:pt x="9296" y="2263"/>
                </a:lnTo>
                <a:lnTo>
                  <a:pt x="9296" y="2288"/>
                </a:lnTo>
                <a:lnTo>
                  <a:pt x="9369" y="2482"/>
                </a:lnTo>
                <a:lnTo>
                  <a:pt x="9393" y="2555"/>
                </a:lnTo>
                <a:lnTo>
                  <a:pt x="9466" y="2628"/>
                </a:lnTo>
                <a:lnTo>
                  <a:pt x="9563" y="2677"/>
                </a:lnTo>
                <a:lnTo>
                  <a:pt x="9636" y="2653"/>
                </a:lnTo>
                <a:lnTo>
                  <a:pt x="9709" y="2604"/>
                </a:lnTo>
                <a:lnTo>
                  <a:pt x="9734" y="2531"/>
                </a:lnTo>
                <a:lnTo>
                  <a:pt x="9734" y="2385"/>
                </a:lnTo>
                <a:lnTo>
                  <a:pt x="9709" y="2239"/>
                </a:lnTo>
                <a:lnTo>
                  <a:pt x="10050" y="2215"/>
                </a:lnTo>
                <a:close/>
                <a:moveTo>
                  <a:pt x="6595" y="3139"/>
                </a:moveTo>
                <a:lnTo>
                  <a:pt x="6449" y="3334"/>
                </a:lnTo>
                <a:lnTo>
                  <a:pt x="6327" y="3529"/>
                </a:lnTo>
                <a:lnTo>
                  <a:pt x="6206" y="3772"/>
                </a:lnTo>
                <a:lnTo>
                  <a:pt x="6084" y="4015"/>
                </a:lnTo>
                <a:lnTo>
                  <a:pt x="6035" y="4064"/>
                </a:lnTo>
                <a:lnTo>
                  <a:pt x="6011" y="4113"/>
                </a:lnTo>
                <a:lnTo>
                  <a:pt x="5987" y="4186"/>
                </a:lnTo>
                <a:lnTo>
                  <a:pt x="6011" y="4234"/>
                </a:lnTo>
                <a:lnTo>
                  <a:pt x="5889" y="4648"/>
                </a:lnTo>
                <a:lnTo>
                  <a:pt x="5816" y="5086"/>
                </a:lnTo>
                <a:lnTo>
                  <a:pt x="5768" y="5500"/>
                </a:lnTo>
                <a:lnTo>
                  <a:pt x="5743" y="5937"/>
                </a:lnTo>
                <a:lnTo>
                  <a:pt x="5768" y="6327"/>
                </a:lnTo>
                <a:lnTo>
                  <a:pt x="5816" y="6692"/>
                </a:lnTo>
                <a:lnTo>
                  <a:pt x="5889" y="7081"/>
                </a:lnTo>
                <a:lnTo>
                  <a:pt x="6011" y="7446"/>
                </a:lnTo>
                <a:lnTo>
                  <a:pt x="6011" y="7470"/>
                </a:lnTo>
                <a:lnTo>
                  <a:pt x="6011" y="7543"/>
                </a:lnTo>
                <a:lnTo>
                  <a:pt x="6084" y="7616"/>
                </a:lnTo>
                <a:lnTo>
                  <a:pt x="6206" y="7860"/>
                </a:lnTo>
                <a:lnTo>
                  <a:pt x="6352" y="8103"/>
                </a:lnTo>
                <a:lnTo>
                  <a:pt x="6571" y="8371"/>
                </a:lnTo>
                <a:lnTo>
                  <a:pt x="6790" y="8614"/>
                </a:lnTo>
                <a:lnTo>
                  <a:pt x="7057" y="8809"/>
                </a:lnTo>
                <a:lnTo>
                  <a:pt x="7325" y="9028"/>
                </a:lnTo>
                <a:lnTo>
                  <a:pt x="7617" y="9198"/>
                </a:lnTo>
                <a:lnTo>
                  <a:pt x="7909" y="9344"/>
                </a:lnTo>
                <a:lnTo>
                  <a:pt x="8201" y="9490"/>
                </a:lnTo>
                <a:lnTo>
                  <a:pt x="8517" y="9612"/>
                </a:lnTo>
                <a:lnTo>
                  <a:pt x="8833" y="9709"/>
                </a:lnTo>
                <a:lnTo>
                  <a:pt x="9150" y="9782"/>
                </a:lnTo>
                <a:lnTo>
                  <a:pt x="9466" y="9831"/>
                </a:lnTo>
                <a:lnTo>
                  <a:pt x="10123" y="9831"/>
                </a:lnTo>
                <a:lnTo>
                  <a:pt x="10439" y="9806"/>
                </a:lnTo>
                <a:lnTo>
                  <a:pt x="10756" y="9758"/>
                </a:lnTo>
                <a:lnTo>
                  <a:pt x="11072" y="9685"/>
                </a:lnTo>
                <a:lnTo>
                  <a:pt x="11388" y="9612"/>
                </a:lnTo>
                <a:lnTo>
                  <a:pt x="11680" y="9490"/>
                </a:lnTo>
                <a:lnTo>
                  <a:pt x="11972" y="9344"/>
                </a:lnTo>
                <a:lnTo>
                  <a:pt x="12264" y="9174"/>
                </a:lnTo>
                <a:lnTo>
                  <a:pt x="12532" y="9003"/>
                </a:lnTo>
                <a:lnTo>
                  <a:pt x="12775" y="8784"/>
                </a:lnTo>
                <a:lnTo>
                  <a:pt x="13019" y="8565"/>
                </a:lnTo>
                <a:lnTo>
                  <a:pt x="13213" y="8298"/>
                </a:lnTo>
                <a:lnTo>
                  <a:pt x="13432" y="8006"/>
                </a:lnTo>
                <a:lnTo>
                  <a:pt x="13627" y="7689"/>
                </a:lnTo>
                <a:lnTo>
                  <a:pt x="13773" y="7373"/>
                </a:lnTo>
                <a:lnTo>
                  <a:pt x="13895" y="7032"/>
                </a:lnTo>
                <a:lnTo>
                  <a:pt x="13968" y="6667"/>
                </a:lnTo>
                <a:lnTo>
                  <a:pt x="14041" y="6327"/>
                </a:lnTo>
                <a:lnTo>
                  <a:pt x="14089" y="5962"/>
                </a:lnTo>
                <a:lnTo>
                  <a:pt x="14114" y="5597"/>
                </a:lnTo>
                <a:lnTo>
                  <a:pt x="14114" y="5524"/>
                </a:lnTo>
                <a:lnTo>
                  <a:pt x="14114" y="5159"/>
                </a:lnTo>
                <a:lnTo>
                  <a:pt x="14114" y="4794"/>
                </a:lnTo>
                <a:lnTo>
                  <a:pt x="14041" y="4040"/>
                </a:lnTo>
                <a:lnTo>
                  <a:pt x="13992" y="3699"/>
                </a:lnTo>
                <a:lnTo>
                  <a:pt x="13895" y="3310"/>
                </a:lnTo>
                <a:lnTo>
                  <a:pt x="13968" y="3285"/>
                </a:lnTo>
                <a:lnTo>
                  <a:pt x="14649" y="3650"/>
                </a:lnTo>
                <a:lnTo>
                  <a:pt x="15184" y="3991"/>
                </a:lnTo>
                <a:lnTo>
                  <a:pt x="15671" y="4356"/>
                </a:lnTo>
                <a:lnTo>
                  <a:pt x="16157" y="4770"/>
                </a:lnTo>
                <a:lnTo>
                  <a:pt x="16620" y="5183"/>
                </a:lnTo>
                <a:lnTo>
                  <a:pt x="17058" y="5645"/>
                </a:lnTo>
                <a:lnTo>
                  <a:pt x="17471" y="6108"/>
                </a:lnTo>
                <a:lnTo>
                  <a:pt x="17861" y="6594"/>
                </a:lnTo>
                <a:lnTo>
                  <a:pt x="18226" y="7081"/>
                </a:lnTo>
                <a:lnTo>
                  <a:pt x="17788" y="7519"/>
                </a:lnTo>
                <a:lnTo>
                  <a:pt x="17350" y="7933"/>
                </a:lnTo>
                <a:lnTo>
                  <a:pt x="16887" y="8322"/>
                </a:lnTo>
                <a:lnTo>
                  <a:pt x="16425" y="8687"/>
                </a:lnTo>
                <a:lnTo>
                  <a:pt x="15938" y="9052"/>
                </a:lnTo>
                <a:lnTo>
                  <a:pt x="15427" y="9368"/>
                </a:lnTo>
                <a:lnTo>
                  <a:pt x="14892" y="9660"/>
                </a:lnTo>
                <a:lnTo>
                  <a:pt x="14333" y="9904"/>
                </a:lnTo>
                <a:lnTo>
                  <a:pt x="13773" y="10098"/>
                </a:lnTo>
                <a:lnTo>
                  <a:pt x="13213" y="10244"/>
                </a:lnTo>
                <a:lnTo>
                  <a:pt x="12654" y="10366"/>
                </a:lnTo>
                <a:lnTo>
                  <a:pt x="12070" y="10463"/>
                </a:lnTo>
                <a:lnTo>
                  <a:pt x="11510" y="10536"/>
                </a:lnTo>
                <a:lnTo>
                  <a:pt x="10926" y="10561"/>
                </a:lnTo>
                <a:lnTo>
                  <a:pt x="10342" y="10585"/>
                </a:lnTo>
                <a:lnTo>
                  <a:pt x="9758" y="10561"/>
                </a:lnTo>
                <a:lnTo>
                  <a:pt x="9174" y="10536"/>
                </a:lnTo>
                <a:lnTo>
                  <a:pt x="8614" y="10463"/>
                </a:lnTo>
                <a:lnTo>
                  <a:pt x="8030" y="10366"/>
                </a:lnTo>
                <a:lnTo>
                  <a:pt x="7471" y="10244"/>
                </a:lnTo>
                <a:lnTo>
                  <a:pt x="6911" y="10098"/>
                </a:lnTo>
                <a:lnTo>
                  <a:pt x="6352" y="9952"/>
                </a:lnTo>
                <a:lnTo>
                  <a:pt x="5792" y="9758"/>
                </a:lnTo>
                <a:lnTo>
                  <a:pt x="5257" y="9563"/>
                </a:lnTo>
                <a:lnTo>
                  <a:pt x="4648" y="9320"/>
                </a:lnTo>
                <a:lnTo>
                  <a:pt x="4040" y="9028"/>
                </a:lnTo>
                <a:lnTo>
                  <a:pt x="3748" y="8857"/>
                </a:lnTo>
                <a:lnTo>
                  <a:pt x="3456" y="8687"/>
                </a:lnTo>
                <a:lnTo>
                  <a:pt x="3188" y="8492"/>
                </a:lnTo>
                <a:lnTo>
                  <a:pt x="2921" y="8298"/>
                </a:lnTo>
                <a:lnTo>
                  <a:pt x="2750" y="8152"/>
                </a:lnTo>
                <a:lnTo>
                  <a:pt x="2604" y="8006"/>
                </a:lnTo>
                <a:lnTo>
                  <a:pt x="2337" y="7665"/>
                </a:lnTo>
                <a:lnTo>
                  <a:pt x="2069" y="7324"/>
                </a:lnTo>
                <a:lnTo>
                  <a:pt x="1899" y="7178"/>
                </a:lnTo>
                <a:lnTo>
                  <a:pt x="1753" y="7057"/>
                </a:lnTo>
                <a:lnTo>
                  <a:pt x="1874" y="7008"/>
                </a:lnTo>
                <a:lnTo>
                  <a:pt x="1972" y="6935"/>
                </a:lnTo>
                <a:lnTo>
                  <a:pt x="1996" y="6911"/>
                </a:lnTo>
                <a:lnTo>
                  <a:pt x="1996" y="6862"/>
                </a:lnTo>
                <a:lnTo>
                  <a:pt x="1996" y="6813"/>
                </a:lnTo>
                <a:lnTo>
                  <a:pt x="1972" y="6789"/>
                </a:lnTo>
                <a:lnTo>
                  <a:pt x="1947" y="6765"/>
                </a:lnTo>
                <a:lnTo>
                  <a:pt x="2239" y="6400"/>
                </a:lnTo>
                <a:lnTo>
                  <a:pt x="2531" y="6083"/>
                </a:lnTo>
                <a:lnTo>
                  <a:pt x="2872" y="5743"/>
                </a:lnTo>
                <a:lnTo>
                  <a:pt x="3213" y="5451"/>
                </a:lnTo>
                <a:lnTo>
                  <a:pt x="3943" y="4867"/>
                </a:lnTo>
                <a:lnTo>
                  <a:pt x="4673" y="4332"/>
                </a:lnTo>
                <a:lnTo>
                  <a:pt x="5135" y="4015"/>
                </a:lnTo>
                <a:lnTo>
                  <a:pt x="5622" y="3699"/>
                </a:lnTo>
                <a:lnTo>
                  <a:pt x="6108" y="3407"/>
                </a:lnTo>
                <a:lnTo>
                  <a:pt x="6595" y="3139"/>
                </a:lnTo>
                <a:close/>
                <a:moveTo>
                  <a:pt x="10853" y="0"/>
                </a:moveTo>
                <a:lnTo>
                  <a:pt x="10780" y="49"/>
                </a:lnTo>
                <a:lnTo>
                  <a:pt x="10707" y="171"/>
                </a:lnTo>
                <a:lnTo>
                  <a:pt x="10658" y="317"/>
                </a:lnTo>
                <a:lnTo>
                  <a:pt x="10634" y="487"/>
                </a:lnTo>
                <a:lnTo>
                  <a:pt x="10634" y="657"/>
                </a:lnTo>
                <a:lnTo>
                  <a:pt x="10099" y="633"/>
                </a:lnTo>
                <a:lnTo>
                  <a:pt x="9588" y="633"/>
                </a:lnTo>
                <a:lnTo>
                  <a:pt x="9539" y="390"/>
                </a:lnTo>
                <a:lnTo>
                  <a:pt x="9442" y="195"/>
                </a:lnTo>
                <a:lnTo>
                  <a:pt x="9393" y="146"/>
                </a:lnTo>
                <a:lnTo>
                  <a:pt x="9344" y="146"/>
                </a:lnTo>
                <a:lnTo>
                  <a:pt x="9271" y="171"/>
                </a:lnTo>
                <a:lnTo>
                  <a:pt x="9247" y="219"/>
                </a:lnTo>
                <a:lnTo>
                  <a:pt x="9198" y="414"/>
                </a:lnTo>
                <a:lnTo>
                  <a:pt x="9198" y="633"/>
                </a:lnTo>
                <a:lnTo>
                  <a:pt x="8687" y="657"/>
                </a:lnTo>
                <a:lnTo>
                  <a:pt x="8298" y="706"/>
                </a:lnTo>
                <a:lnTo>
                  <a:pt x="7933" y="779"/>
                </a:lnTo>
                <a:lnTo>
                  <a:pt x="7763" y="171"/>
                </a:lnTo>
                <a:lnTo>
                  <a:pt x="7763" y="146"/>
                </a:lnTo>
                <a:lnTo>
                  <a:pt x="7690" y="146"/>
                </a:lnTo>
                <a:lnTo>
                  <a:pt x="7617" y="317"/>
                </a:lnTo>
                <a:lnTo>
                  <a:pt x="7568" y="487"/>
                </a:lnTo>
                <a:lnTo>
                  <a:pt x="7568" y="657"/>
                </a:lnTo>
                <a:lnTo>
                  <a:pt x="7592" y="852"/>
                </a:lnTo>
                <a:lnTo>
                  <a:pt x="7009" y="998"/>
                </a:lnTo>
                <a:lnTo>
                  <a:pt x="6449" y="1168"/>
                </a:lnTo>
                <a:lnTo>
                  <a:pt x="6376" y="925"/>
                </a:lnTo>
                <a:lnTo>
                  <a:pt x="6327" y="682"/>
                </a:lnTo>
                <a:lnTo>
                  <a:pt x="6303" y="633"/>
                </a:lnTo>
                <a:lnTo>
                  <a:pt x="6230" y="609"/>
                </a:lnTo>
                <a:lnTo>
                  <a:pt x="6181" y="633"/>
                </a:lnTo>
                <a:lnTo>
                  <a:pt x="6157" y="682"/>
                </a:lnTo>
                <a:lnTo>
                  <a:pt x="6108" y="828"/>
                </a:lnTo>
                <a:lnTo>
                  <a:pt x="6084" y="998"/>
                </a:lnTo>
                <a:lnTo>
                  <a:pt x="6084" y="1144"/>
                </a:lnTo>
                <a:lnTo>
                  <a:pt x="6108" y="1290"/>
                </a:lnTo>
                <a:lnTo>
                  <a:pt x="5597" y="1509"/>
                </a:lnTo>
                <a:lnTo>
                  <a:pt x="5111" y="1728"/>
                </a:lnTo>
                <a:lnTo>
                  <a:pt x="4673" y="1947"/>
                </a:lnTo>
                <a:lnTo>
                  <a:pt x="4527" y="1631"/>
                </a:lnTo>
                <a:lnTo>
                  <a:pt x="4502" y="1631"/>
                </a:lnTo>
                <a:lnTo>
                  <a:pt x="4478" y="1606"/>
                </a:lnTo>
                <a:lnTo>
                  <a:pt x="4454" y="1631"/>
                </a:lnTo>
                <a:lnTo>
                  <a:pt x="4429" y="1655"/>
                </a:lnTo>
                <a:lnTo>
                  <a:pt x="4405" y="1874"/>
                </a:lnTo>
                <a:lnTo>
                  <a:pt x="4405" y="2093"/>
                </a:lnTo>
                <a:lnTo>
                  <a:pt x="3918" y="2385"/>
                </a:lnTo>
                <a:lnTo>
                  <a:pt x="3480" y="2701"/>
                </a:lnTo>
                <a:lnTo>
                  <a:pt x="3286" y="2872"/>
                </a:lnTo>
                <a:lnTo>
                  <a:pt x="3188" y="2628"/>
                </a:lnTo>
                <a:lnTo>
                  <a:pt x="3140" y="2531"/>
                </a:lnTo>
                <a:lnTo>
                  <a:pt x="3067" y="2434"/>
                </a:lnTo>
                <a:lnTo>
                  <a:pt x="3042" y="2434"/>
                </a:lnTo>
                <a:lnTo>
                  <a:pt x="2969" y="2482"/>
                </a:lnTo>
                <a:lnTo>
                  <a:pt x="2896" y="2555"/>
                </a:lnTo>
                <a:lnTo>
                  <a:pt x="2872" y="2653"/>
                </a:lnTo>
                <a:lnTo>
                  <a:pt x="2848" y="2726"/>
                </a:lnTo>
                <a:lnTo>
                  <a:pt x="2872" y="2823"/>
                </a:lnTo>
                <a:lnTo>
                  <a:pt x="2896" y="2920"/>
                </a:lnTo>
                <a:lnTo>
                  <a:pt x="2969" y="3139"/>
                </a:lnTo>
                <a:lnTo>
                  <a:pt x="2823" y="3285"/>
                </a:lnTo>
                <a:lnTo>
                  <a:pt x="2702" y="3456"/>
                </a:lnTo>
                <a:lnTo>
                  <a:pt x="2604" y="3650"/>
                </a:lnTo>
                <a:lnTo>
                  <a:pt x="2531" y="3845"/>
                </a:lnTo>
                <a:lnTo>
                  <a:pt x="2531" y="3894"/>
                </a:lnTo>
                <a:lnTo>
                  <a:pt x="2556" y="3942"/>
                </a:lnTo>
                <a:lnTo>
                  <a:pt x="2604" y="3991"/>
                </a:lnTo>
                <a:lnTo>
                  <a:pt x="2677" y="4015"/>
                </a:lnTo>
                <a:lnTo>
                  <a:pt x="2726" y="3991"/>
                </a:lnTo>
                <a:lnTo>
                  <a:pt x="2775" y="3967"/>
                </a:lnTo>
                <a:lnTo>
                  <a:pt x="3213" y="3529"/>
                </a:lnTo>
                <a:lnTo>
                  <a:pt x="3237" y="3577"/>
                </a:lnTo>
                <a:lnTo>
                  <a:pt x="3359" y="3723"/>
                </a:lnTo>
                <a:lnTo>
                  <a:pt x="3529" y="3869"/>
                </a:lnTo>
                <a:lnTo>
                  <a:pt x="3699" y="4040"/>
                </a:lnTo>
                <a:lnTo>
                  <a:pt x="3918" y="4161"/>
                </a:lnTo>
                <a:lnTo>
                  <a:pt x="3261" y="4672"/>
                </a:lnTo>
                <a:lnTo>
                  <a:pt x="3213" y="4648"/>
                </a:lnTo>
                <a:lnTo>
                  <a:pt x="2945" y="4575"/>
                </a:lnTo>
                <a:lnTo>
                  <a:pt x="2702" y="4478"/>
                </a:lnTo>
                <a:lnTo>
                  <a:pt x="2458" y="4356"/>
                </a:lnTo>
                <a:lnTo>
                  <a:pt x="2239" y="4186"/>
                </a:lnTo>
                <a:lnTo>
                  <a:pt x="2020" y="3991"/>
                </a:lnTo>
                <a:lnTo>
                  <a:pt x="1874" y="3772"/>
                </a:lnTo>
                <a:lnTo>
                  <a:pt x="1728" y="3529"/>
                </a:lnTo>
                <a:lnTo>
                  <a:pt x="1631" y="3285"/>
                </a:lnTo>
                <a:lnTo>
                  <a:pt x="1607" y="3237"/>
                </a:lnTo>
                <a:lnTo>
                  <a:pt x="1534" y="3237"/>
                </a:lnTo>
                <a:lnTo>
                  <a:pt x="1509" y="3285"/>
                </a:lnTo>
                <a:lnTo>
                  <a:pt x="1485" y="3407"/>
                </a:lnTo>
                <a:lnTo>
                  <a:pt x="1461" y="3553"/>
                </a:lnTo>
                <a:lnTo>
                  <a:pt x="1485" y="3699"/>
                </a:lnTo>
                <a:lnTo>
                  <a:pt x="1534" y="3845"/>
                </a:lnTo>
                <a:lnTo>
                  <a:pt x="1582" y="3967"/>
                </a:lnTo>
                <a:lnTo>
                  <a:pt x="1655" y="4113"/>
                </a:lnTo>
                <a:lnTo>
                  <a:pt x="1826" y="4380"/>
                </a:lnTo>
                <a:lnTo>
                  <a:pt x="2045" y="4599"/>
                </a:lnTo>
                <a:lnTo>
                  <a:pt x="2288" y="4794"/>
                </a:lnTo>
                <a:lnTo>
                  <a:pt x="2580" y="4940"/>
                </a:lnTo>
                <a:lnTo>
                  <a:pt x="2702" y="4989"/>
                </a:lnTo>
                <a:lnTo>
                  <a:pt x="2848" y="5037"/>
                </a:lnTo>
                <a:lnTo>
                  <a:pt x="2410" y="5427"/>
                </a:lnTo>
                <a:lnTo>
                  <a:pt x="2239" y="5621"/>
                </a:lnTo>
                <a:lnTo>
                  <a:pt x="2142" y="5573"/>
                </a:lnTo>
                <a:lnTo>
                  <a:pt x="2045" y="5524"/>
                </a:lnTo>
                <a:lnTo>
                  <a:pt x="1850" y="5475"/>
                </a:lnTo>
                <a:lnTo>
                  <a:pt x="1631" y="5451"/>
                </a:lnTo>
                <a:lnTo>
                  <a:pt x="1436" y="5402"/>
                </a:lnTo>
                <a:lnTo>
                  <a:pt x="1144" y="5305"/>
                </a:lnTo>
                <a:lnTo>
                  <a:pt x="877" y="5159"/>
                </a:lnTo>
                <a:lnTo>
                  <a:pt x="779" y="5062"/>
                </a:lnTo>
                <a:lnTo>
                  <a:pt x="682" y="4964"/>
                </a:lnTo>
                <a:lnTo>
                  <a:pt x="585" y="4891"/>
                </a:lnTo>
                <a:lnTo>
                  <a:pt x="487" y="4818"/>
                </a:lnTo>
                <a:lnTo>
                  <a:pt x="414" y="4818"/>
                </a:lnTo>
                <a:lnTo>
                  <a:pt x="390" y="4891"/>
                </a:lnTo>
                <a:lnTo>
                  <a:pt x="390" y="4964"/>
                </a:lnTo>
                <a:lnTo>
                  <a:pt x="390" y="5110"/>
                </a:lnTo>
                <a:lnTo>
                  <a:pt x="439" y="5232"/>
                </a:lnTo>
                <a:lnTo>
                  <a:pt x="536" y="5354"/>
                </a:lnTo>
                <a:lnTo>
                  <a:pt x="658" y="5475"/>
                </a:lnTo>
                <a:lnTo>
                  <a:pt x="779" y="5573"/>
                </a:lnTo>
                <a:lnTo>
                  <a:pt x="1023" y="5718"/>
                </a:lnTo>
                <a:lnTo>
                  <a:pt x="1193" y="5791"/>
                </a:lnTo>
                <a:lnTo>
                  <a:pt x="1412" y="5864"/>
                </a:lnTo>
                <a:lnTo>
                  <a:pt x="1655" y="5937"/>
                </a:lnTo>
                <a:lnTo>
                  <a:pt x="1899" y="5962"/>
                </a:lnTo>
                <a:lnTo>
                  <a:pt x="1777" y="6108"/>
                </a:lnTo>
                <a:lnTo>
                  <a:pt x="1655" y="6278"/>
                </a:lnTo>
                <a:lnTo>
                  <a:pt x="1558" y="6473"/>
                </a:lnTo>
                <a:lnTo>
                  <a:pt x="1485" y="6643"/>
                </a:lnTo>
                <a:lnTo>
                  <a:pt x="1144" y="6643"/>
                </a:lnTo>
                <a:lnTo>
                  <a:pt x="877" y="6594"/>
                </a:lnTo>
                <a:lnTo>
                  <a:pt x="609" y="6521"/>
                </a:lnTo>
                <a:lnTo>
                  <a:pt x="366" y="6400"/>
                </a:lnTo>
                <a:lnTo>
                  <a:pt x="122" y="6229"/>
                </a:lnTo>
                <a:lnTo>
                  <a:pt x="49" y="6229"/>
                </a:lnTo>
                <a:lnTo>
                  <a:pt x="1" y="6254"/>
                </a:lnTo>
                <a:lnTo>
                  <a:pt x="1" y="6302"/>
                </a:lnTo>
                <a:lnTo>
                  <a:pt x="74" y="6424"/>
                </a:lnTo>
                <a:lnTo>
                  <a:pt x="147" y="6546"/>
                </a:lnTo>
                <a:lnTo>
                  <a:pt x="220" y="6643"/>
                </a:lnTo>
                <a:lnTo>
                  <a:pt x="317" y="6740"/>
                </a:lnTo>
                <a:lnTo>
                  <a:pt x="439" y="6813"/>
                </a:lnTo>
                <a:lnTo>
                  <a:pt x="560" y="6862"/>
                </a:lnTo>
                <a:lnTo>
                  <a:pt x="804" y="6984"/>
                </a:lnTo>
                <a:lnTo>
                  <a:pt x="1071" y="7032"/>
                </a:lnTo>
                <a:lnTo>
                  <a:pt x="1363" y="7081"/>
                </a:lnTo>
                <a:lnTo>
                  <a:pt x="1680" y="7568"/>
                </a:lnTo>
                <a:lnTo>
                  <a:pt x="2020" y="8006"/>
                </a:lnTo>
                <a:lnTo>
                  <a:pt x="2410" y="8419"/>
                </a:lnTo>
                <a:lnTo>
                  <a:pt x="2848" y="8784"/>
                </a:lnTo>
                <a:lnTo>
                  <a:pt x="3286" y="9125"/>
                </a:lnTo>
                <a:lnTo>
                  <a:pt x="3772" y="9417"/>
                </a:lnTo>
                <a:lnTo>
                  <a:pt x="4283" y="9685"/>
                </a:lnTo>
                <a:lnTo>
                  <a:pt x="4819" y="9928"/>
                </a:lnTo>
                <a:lnTo>
                  <a:pt x="5403" y="10147"/>
                </a:lnTo>
                <a:lnTo>
                  <a:pt x="5987" y="10342"/>
                </a:lnTo>
                <a:lnTo>
                  <a:pt x="6571" y="10536"/>
                </a:lnTo>
                <a:lnTo>
                  <a:pt x="7155" y="10682"/>
                </a:lnTo>
                <a:lnTo>
                  <a:pt x="7763" y="10828"/>
                </a:lnTo>
                <a:lnTo>
                  <a:pt x="8371" y="10926"/>
                </a:lnTo>
                <a:lnTo>
                  <a:pt x="8979" y="11023"/>
                </a:lnTo>
                <a:lnTo>
                  <a:pt x="9612" y="11072"/>
                </a:lnTo>
                <a:lnTo>
                  <a:pt x="10220" y="11096"/>
                </a:lnTo>
                <a:lnTo>
                  <a:pt x="10829" y="11072"/>
                </a:lnTo>
                <a:lnTo>
                  <a:pt x="11461" y="11047"/>
                </a:lnTo>
                <a:lnTo>
                  <a:pt x="12070" y="10974"/>
                </a:lnTo>
                <a:lnTo>
                  <a:pt x="12678" y="10877"/>
                </a:lnTo>
                <a:lnTo>
                  <a:pt x="13286" y="10755"/>
                </a:lnTo>
                <a:lnTo>
                  <a:pt x="13870" y="10585"/>
                </a:lnTo>
                <a:lnTo>
                  <a:pt x="14454" y="10390"/>
                </a:lnTo>
                <a:lnTo>
                  <a:pt x="15063" y="10147"/>
                </a:lnTo>
                <a:lnTo>
                  <a:pt x="15622" y="9831"/>
                </a:lnTo>
                <a:lnTo>
                  <a:pt x="16182" y="9514"/>
                </a:lnTo>
                <a:lnTo>
                  <a:pt x="16693" y="9149"/>
                </a:lnTo>
                <a:lnTo>
                  <a:pt x="17204" y="8736"/>
                </a:lnTo>
                <a:lnTo>
                  <a:pt x="17690" y="8322"/>
                </a:lnTo>
                <a:lnTo>
                  <a:pt x="18153" y="7884"/>
                </a:lnTo>
                <a:lnTo>
                  <a:pt x="18615" y="7446"/>
                </a:lnTo>
                <a:lnTo>
                  <a:pt x="18639" y="7397"/>
                </a:lnTo>
                <a:lnTo>
                  <a:pt x="18761" y="7373"/>
                </a:lnTo>
                <a:lnTo>
                  <a:pt x="18858" y="7300"/>
                </a:lnTo>
                <a:lnTo>
                  <a:pt x="19029" y="7300"/>
                </a:lnTo>
                <a:lnTo>
                  <a:pt x="19175" y="7276"/>
                </a:lnTo>
                <a:lnTo>
                  <a:pt x="19321" y="7227"/>
                </a:lnTo>
                <a:lnTo>
                  <a:pt x="19467" y="7178"/>
                </a:lnTo>
                <a:lnTo>
                  <a:pt x="19613" y="7105"/>
                </a:lnTo>
                <a:lnTo>
                  <a:pt x="19734" y="7008"/>
                </a:lnTo>
                <a:lnTo>
                  <a:pt x="19807" y="6886"/>
                </a:lnTo>
                <a:lnTo>
                  <a:pt x="19880" y="6765"/>
                </a:lnTo>
                <a:lnTo>
                  <a:pt x="19880" y="6716"/>
                </a:lnTo>
                <a:lnTo>
                  <a:pt x="19880" y="6667"/>
                </a:lnTo>
                <a:lnTo>
                  <a:pt x="19832" y="6619"/>
                </a:lnTo>
                <a:lnTo>
                  <a:pt x="19807" y="6570"/>
                </a:lnTo>
                <a:lnTo>
                  <a:pt x="19710" y="6546"/>
                </a:lnTo>
                <a:lnTo>
                  <a:pt x="19661" y="6546"/>
                </a:lnTo>
                <a:lnTo>
                  <a:pt x="19613" y="6570"/>
                </a:lnTo>
                <a:lnTo>
                  <a:pt x="19467" y="6643"/>
                </a:lnTo>
                <a:lnTo>
                  <a:pt x="19369" y="6716"/>
                </a:lnTo>
                <a:lnTo>
                  <a:pt x="19248" y="6789"/>
                </a:lnTo>
                <a:lnTo>
                  <a:pt x="19102" y="6862"/>
                </a:lnTo>
                <a:lnTo>
                  <a:pt x="18858" y="6911"/>
                </a:lnTo>
                <a:lnTo>
                  <a:pt x="18566" y="6521"/>
                </a:lnTo>
                <a:lnTo>
                  <a:pt x="18250" y="6132"/>
                </a:lnTo>
                <a:lnTo>
                  <a:pt x="18420" y="6108"/>
                </a:lnTo>
                <a:lnTo>
                  <a:pt x="18664" y="6059"/>
                </a:lnTo>
                <a:lnTo>
                  <a:pt x="18956" y="5962"/>
                </a:lnTo>
                <a:lnTo>
                  <a:pt x="19077" y="5889"/>
                </a:lnTo>
                <a:lnTo>
                  <a:pt x="19199" y="5816"/>
                </a:lnTo>
                <a:lnTo>
                  <a:pt x="19272" y="5718"/>
                </a:lnTo>
                <a:lnTo>
                  <a:pt x="19321" y="5597"/>
                </a:lnTo>
                <a:lnTo>
                  <a:pt x="19321" y="5548"/>
                </a:lnTo>
                <a:lnTo>
                  <a:pt x="19321" y="5500"/>
                </a:lnTo>
                <a:lnTo>
                  <a:pt x="19296" y="5475"/>
                </a:lnTo>
                <a:lnTo>
                  <a:pt x="19248" y="5451"/>
                </a:lnTo>
                <a:lnTo>
                  <a:pt x="19150" y="5451"/>
                </a:lnTo>
                <a:lnTo>
                  <a:pt x="19053" y="5475"/>
                </a:lnTo>
                <a:lnTo>
                  <a:pt x="18858" y="5548"/>
                </a:lnTo>
                <a:lnTo>
                  <a:pt x="18688" y="5621"/>
                </a:lnTo>
                <a:lnTo>
                  <a:pt x="18493" y="5718"/>
                </a:lnTo>
                <a:lnTo>
                  <a:pt x="18226" y="5767"/>
                </a:lnTo>
                <a:lnTo>
                  <a:pt x="17958" y="5791"/>
                </a:lnTo>
                <a:lnTo>
                  <a:pt x="17496" y="5281"/>
                </a:lnTo>
                <a:lnTo>
                  <a:pt x="17690" y="5281"/>
                </a:lnTo>
                <a:lnTo>
                  <a:pt x="17885" y="5256"/>
                </a:lnTo>
                <a:lnTo>
                  <a:pt x="18080" y="5208"/>
                </a:lnTo>
                <a:lnTo>
                  <a:pt x="18274" y="5135"/>
                </a:lnTo>
                <a:lnTo>
                  <a:pt x="18591" y="4964"/>
                </a:lnTo>
                <a:lnTo>
                  <a:pt x="18761" y="4867"/>
                </a:lnTo>
                <a:lnTo>
                  <a:pt x="18931" y="4745"/>
                </a:lnTo>
                <a:lnTo>
                  <a:pt x="19077" y="4599"/>
                </a:lnTo>
                <a:lnTo>
                  <a:pt x="19199" y="4453"/>
                </a:lnTo>
                <a:lnTo>
                  <a:pt x="19272" y="4307"/>
                </a:lnTo>
                <a:lnTo>
                  <a:pt x="19296" y="4234"/>
                </a:lnTo>
                <a:lnTo>
                  <a:pt x="19296" y="4137"/>
                </a:lnTo>
                <a:lnTo>
                  <a:pt x="19296" y="4088"/>
                </a:lnTo>
                <a:lnTo>
                  <a:pt x="19272" y="4064"/>
                </a:lnTo>
                <a:lnTo>
                  <a:pt x="19199" y="4064"/>
                </a:lnTo>
                <a:lnTo>
                  <a:pt x="19077" y="4088"/>
                </a:lnTo>
                <a:lnTo>
                  <a:pt x="18956" y="4137"/>
                </a:lnTo>
                <a:lnTo>
                  <a:pt x="18737" y="4307"/>
                </a:lnTo>
                <a:lnTo>
                  <a:pt x="18518" y="4478"/>
                </a:lnTo>
                <a:lnTo>
                  <a:pt x="18323" y="4648"/>
                </a:lnTo>
                <a:lnTo>
                  <a:pt x="18031" y="4794"/>
                </a:lnTo>
                <a:lnTo>
                  <a:pt x="17763" y="4867"/>
                </a:lnTo>
                <a:lnTo>
                  <a:pt x="17447" y="4916"/>
                </a:lnTo>
                <a:lnTo>
                  <a:pt x="17155" y="4916"/>
                </a:lnTo>
                <a:lnTo>
                  <a:pt x="16620" y="4429"/>
                </a:lnTo>
                <a:lnTo>
                  <a:pt x="16839" y="4186"/>
                </a:lnTo>
                <a:lnTo>
                  <a:pt x="17058" y="3967"/>
                </a:lnTo>
                <a:lnTo>
                  <a:pt x="17277" y="3748"/>
                </a:lnTo>
                <a:lnTo>
                  <a:pt x="17593" y="3918"/>
                </a:lnTo>
                <a:lnTo>
                  <a:pt x="17909" y="4088"/>
                </a:lnTo>
                <a:lnTo>
                  <a:pt x="18031" y="4113"/>
                </a:lnTo>
                <a:lnTo>
                  <a:pt x="18128" y="4113"/>
                </a:lnTo>
                <a:lnTo>
                  <a:pt x="18201" y="4040"/>
                </a:lnTo>
                <a:lnTo>
                  <a:pt x="18274" y="3967"/>
                </a:lnTo>
                <a:lnTo>
                  <a:pt x="18299" y="3894"/>
                </a:lnTo>
                <a:lnTo>
                  <a:pt x="18299" y="3796"/>
                </a:lnTo>
                <a:lnTo>
                  <a:pt x="18250" y="3723"/>
                </a:lnTo>
                <a:lnTo>
                  <a:pt x="18177" y="3650"/>
                </a:lnTo>
                <a:lnTo>
                  <a:pt x="17885" y="3504"/>
                </a:lnTo>
                <a:lnTo>
                  <a:pt x="17593" y="3358"/>
                </a:lnTo>
                <a:lnTo>
                  <a:pt x="17690" y="3212"/>
                </a:lnTo>
                <a:lnTo>
                  <a:pt x="17763" y="3042"/>
                </a:lnTo>
                <a:lnTo>
                  <a:pt x="17763" y="3018"/>
                </a:lnTo>
                <a:lnTo>
                  <a:pt x="17739" y="2993"/>
                </a:lnTo>
                <a:lnTo>
                  <a:pt x="17690" y="2993"/>
                </a:lnTo>
                <a:lnTo>
                  <a:pt x="17423" y="3237"/>
                </a:lnTo>
                <a:lnTo>
                  <a:pt x="16376" y="2555"/>
                </a:lnTo>
                <a:lnTo>
                  <a:pt x="16693" y="2190"/>
                </a:lnTo>
                <a:lnTo>
                  <a:pt x="16717" y="2142"/>
                </a:lnTo>
                <a:lnTo>
                  <a:pt x="16693" y="2069"/>
                </a:lnTo>
                <a:lnTo>
                  <a:pt x="16668" y="2044"/>
                </a:lnTo>
                <a:lnTo>
                  <a:pt x="16595" y="2020"/>
                </a:lnTo>
                <a:lnTo>
                  <a:pt x="16449" y="2093"/>
                </a:lnTo>
                <a:lnTo>
                  <a:pt x="16303" y="2166"/>
                </a:lnTo>
                <a:lnTo>
                  <a:pt x="16036" y="2361"/>
                </a:lnTo>
                <a:lnTo>
                  <a:pt x="15914" y="2288"/>
                </a:lnTo>
                <a:lnTo>
                  <a:pt x="15354" y="2020"/>
                </a:lnTo>
                <a:lnTo>
                  <a:pt x="14795" y="1752"/>
                </a:lnTo>
                <a:lnTo>
                  <a:pt x="15087" y="1290"/>
                </a:lnTo>
                <a:lnTo>
                  <a:pt x="15087" y="1266"/>
                </a:lnTo>
                <a:lnTo>
                  <a:pt x="15063" y="1266"/>
                </a:lnTo>
                <a:lnTo>
                  <a:pt x="14795" y="1436"/>
                </a:lnTo>
                <a:lnTo>
                  <a:pt x="14552" y="1655"/>
                </a:lnTo>
                <a:lnTo>
                  <a:pt x="14089" y="1460"/>
                </a:lnTo>
                <a:lnTo>
                  <a:pt x="13603" y="1290"/>
                </a:lnTo>
                <a:lnTo>
                  <a:pt x="13140" y="1144"/>
                </a:lnTo>
                <a:lnTo>
                  <a:pt x="12702" y="1022"/>
                </a:lnTo>
                <a:lnTo>
                  <a:pt x="12775" y="706"/>
                </a:lnTo>
                <a:lnTo>
                  <a:pt x="12800" y="536"/>
                </a:lnTo>
                <a:lnTo>
                  <a:pt x="12800" y="365"/>
                </a:lnTo>
                <a:lnTo>
                  <a:pt x="12775" y="317"/>
                </a:lnTo>
                <a:lnTo>
                  <a:pt x="12751" y="292"/>
                </a:lnTo>
                <a:lnTo>
                  <a:pt x="12702" y="292"/>
                </a:lnTo>
                <a:lnTo>
                  <a:pt x="12654" y="341"/>
                </a:lnTo>
                <a:lnTo>
                  <a:pt x="12532" y="560"/>
                </a:lnTo>
                <a:lnTo>
                  <a:pt x="12337" y="925"/>
                </a:lnTo>
                <a:lnTo>
                  <a:pt x="11705" y="803"/>
                </a:lnTo>
                <a:lnTo>
                  <a:pt x="11072" y="706"/>
                </a:lnTo>
                <a:lnTo>
                  <a:pt x="11072" y="511"/>
                </a:lnTo>
                <a:lnTo>
                  <a:pt x="11072" y="317"/>
                </a:lnTo>
                <a:lnTo>
                  <a:pt x="11072" y="244"/>
                </a:lnTo>
                <a:lnTo>
                  <a:pt x="11048" y="146"/>
                </a:lnTo>
                <a:lnTo>
                  <a:pt x="10999" y="73"/>
                </a:lnTo>
                <a:lnTo>
                  <a:pt x="10950" y="25"/>
                </a:lnTo>
                <a:lnTo>
                  <a:pt x="109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1"/>
          <p:cNvSpPr/>
          <p:nvPr/>
        </p:nvSpPr>
        <p:spPr>
          <a:xfrm>
            <a:off x="2237846" y="2634610"/>
            <a:ext cx="334272" cy="316153"/>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1"/>
          <p:cNvSpPr/>
          <p:nvPr/>
        </p:nvSpPr>
        <p:spPr>
          <a:xfrm>
            <a:off x="3187021" y="2642630"/>
            <a:ext cx="295903" cy="298432"/>
          </a:xfrm>
          <a:custGeom>
            <a:avLst/>
            <a:gdLst/>
            <a:ahLst/>
            <a:cxnLst/>
            <a:rect l="l" t="t" r="r" b="b"/>
            <a:pathLst>
              <a:path w="17082" h="17228" extrusionOk="0">
                <a:moveTo>
                  <a:pt x="6497" y="2993"/>
                </a:moveTo>
                <a:lnTo>
                  <a:pt x="6400" y="3042"/>
                </a:lnTo>
                <a:lnTo>
                  <a:pt x="6302" y="3090"/>
                </a:lnTo>
                <a:lnTo>
                  <a:pt x="6229" y="3212"/>
                </a:lnTo>
                <a:lnTo>
                  <a:pt x="6229" y="3285"/>
                </a:lnTo>
                <a:lnTo>
                  <a:pt x="6254" y="3334"/>
                </a:lnTo>
                <a:lnTo>
                  <a:pt x="6278" y="3407"/>
                </a:lnTo>
                <a:lnTo>
                  <a:pt x="6351" y="3455"/>
                </a:lnTo>
                <a:lnTo>
                  <a:pt x="6400" y="3480"/>
                </a:lnTo>
                <a:lnTo>
                  <a:pt x="6643" y="3480"/>
                </a:lnTo>
                <a:lnTo>
                  <a:pt x="6692" y="3504"/>
                </a:lnTo>
                <a:lnTo>
                  <a:pt x="6911" y="3504"/>
                </a:lnTo>
                <a:lnTo>
                  <a:pt x="6959" y="3480"/>
                </a:lnTo>
                <a:lnTo>
                  <a:pt x="7008" y="3455"/>
                </a:lnTo>
                <a:lnTo>
                  <a:pt x="7057" y="3407"/>
                </a:lnTo>
                <a:lnTo>
                  <a:pt x="7057" y="3334"/>
                </a:lnTo>
                <a:lnTo>
                  <a:pt x="7057" y="3212"/>
                </a:lnTo>
                <a:lnTo>
                  <a:pt x="7032" y="3163"/>
                </a:lnTo>
                <a:lnTo>
                  <a:pt x="7008" y="3115"/>
                </a:lnTo>
                <a:lnTo>
                  <a:pt x="6935" y="3042"/>
                </a:lnTo>
                <a:lnTo>
                  <a:pt x="6838" y="3017"/>
                </a:lnTo>
                <a:lnTo>
                  <a:pt x="6716" y="2993"/>
                </a:lnTo>
                <a:close/>
                <a:moveTo>
                  <a:pt x="5743" y="3236"/>
                </a:moveTo>
                <a:lnTo>
                  <a:pt x="5670" y="3261"/>
                </a:lnTo>
                <a:lnTo>
                  <a:pt x="5402" y="3358"/>
                </a:lnTo>
                <a:lnTo>
                  <a:pt x="5134" y="3480"/>
                </a:lnTo>
                <a:lnTo>
                  <a:pt x="4891" y="3601"/>
                </a:lnTo>
                <a:lnTo>
                  <a:pt x="4672" y="3747"/>
                </a:lnTo>
                <a:lnTo>
                  <a:pt x="4453" y="3918"/>
                </a:lnTo>
                <a:lnTo>
                  <a:pt x="4234" y="4088"/>
                </a:lnTo>
                <a:lnTo>
                  <a:pt x="4039" y="4283"/>
                </a:lnTo>
                <a:lnTo>
                  <a:pt x="3869" y="4477"/>
                </a:lnTo>
                <a:lnTo>
                  <a:pt x="3699" y="4696"/>
                </a:lnTo>
                <a:lnTo>
                  <a:pt x="3553" y="4940"/>
                </a:lnTo>
                <a:lnTo>
                  <a:pt x="3431" y="5159"/>
                </a:lnTo>
                <a:lnTo>
                  <a:pt x="3309" y="5402"/>
                </a:lnTo>
                <a:lnTo>
                  <a:pt x="3236" y="5670"/>
                </a:lnTo>
                <a:lnTo>
                  <a:pt x="3163" y="5937"/>
                </a:lnTo>
                <a:lnTo>
                  <a:pt x="3115" y="6229"/>
                </a:lnTo>
                <a:lnTo>
                  <a:pt x="3090" y="6497"/>
                </a:lnTo>
                <a:lnTo>
                  <a:pt x="3090" y="6546"/>
                </a:lnTo>
                <a:lnTo>
                  <a:pt x="3115" y="6594"/>
                </a:lnTo>
                <a:lnTo>
                  <a:pt x="3188" y="6667"/>
                </a:lnTo>
                <a:lnTo>
                  <a:pt x="3261" y="6716"/>
                </a:lnTo>
                <a:lnTo>
                  <a:pt x="3285" y="6716"/>
                </a:lnTo>
                <a:lnTo>
                  <a:pt x="3309" y="6692"/>
                </a:lnTo>
                <a:lnTo>
                  <a:pt x="3382" y="6667"/>
                </a:lnTo>
                <a:lnTo>
                  <a:pt x="3431" y="6594"/>
                </a:lnTo>
                <a:lnTo>
                  <a:pt x="3480" y="6546"/>
                </a:lnTo>
                <a:lnTo>
                  <a:pt x="3504" y="6473"/>
                </a:lnTo>
                <a:lnTo>
                  <a:pt x="3528" y="6156"/>
                </a:lnTo>
                <a:lnTo>
                  <a:pt x="3601" y="5864"/>
                </a:lnTo>
                <a:lnTo>
                  <a:pt x="3699" y="5597"/>
                </a:lnTo>
                <a:lnTo>
                  <a:pt x="3820" y="5353"/>
                </a:lnTo>
                <a:lnTo>
                  <a:pt x="3966" y="5086"/>
                </a:lnTo>
                <a:lnTo>
                  <a:pt x="4137" y="4867"/>
                </a:lnTo>
                <a:lnTo>
                  <a:pt x="4307" y="4623"/>
                </a:lnTo>
                <a:lnTo>
                  <a:pt x="4526" y="4429"/>
                </a:lnTo>
                <a:lnTo>
                  <a:pt x="4745" y="4234"/>
                </a:lnTo>
                <a:lnTo>
                  <a:pt x="4988" y="4088"/>
                </a:lnTo>
                <a:lnTo>
                  <a:pt x="5256" y="3942"/>
                </a:lnTo>
                <a:lnTo>
                  <a:pt x="5499" y="3796"/>
                </a:lnTo>
                <a:lnTo>
                  <a:pt x="5767" y="3699"/>
                </a:lnTo>
                <a:lnTo>
                  <a:pt x="5864" y="3650"/>
                </a:lnTo>
                <a:lnTo>
                  <a:pt x="5913" y="3577"/>
                </a:lnTo>
                <a:lnTo>
                  <a:pt x="5937" y="3504"/>
                </a:lnTo>
                <a:lnTo>
                  <a:pt x="5937" y="3407"/>
                </a:lnTo>
                <a:lnTo>
                  <a:pt x="5889" y="3334"/>
                </a:lnTo>
                <a:lnTo>
                  <a:pt x="5840" y="3285"/>
                </a:lnTo>
                <a:lnTo>
                  <a:pt x="5743" y="3236"/>
                </a:lnTo>
                <a:close/>
                <a:moveTo>
                  <a:pt x="7324" y="1971"/>
                </a:moveTo>
                <a:lnTo>
                  <a:pt x="7787" y="2020"/>
                </a:lnTo>
                <a:lnTo>
                  <a:pt x="8249" y="2141"/>
                </a:lnTo>
                <a:lnTo>
                  <a:pt x="8687" y="2312"/>
                </a:lnTo>
                <a:lnTo>
                  <a:pt x="9101" y="2506"/>
                </a:lnTo>
                <a:lnTo>
                  <a:pt x="9490" y="2774"/>
                </a:lnTo>
                <a:lnTo>
                  <a:pt x="9879" y="3066"/>
                </a:lnTo>
                <a:lnTo>
                  <a:pt x="10220" y="3431"/>
                </a:lnTo>
                <a:lnTo>
                  <a:pt x="10512" y="3820"/>
                </a:lnTo>
                <a:lnTo>
                  <a:pt x="10707" y="4088"/>
                </a:lnTo>
                <a:lnTo>
                  <a:pt x="10877" y="4380"/>
                </a:lnTo>
                <a:lnTo>
                  <a:pt x="11023" y="4696"/>
                </a:lnTo>
                <a:lnTo>
                  <a:pt x="11120" y="5013"/>
                </a:lnTo>
                <a:lnTo>
                  <a:pt x="11217" y="5329"/>
                </a:lnTo>
                <a:lnTo>
                  <a:pt x="11266" y="5645"/>
                </a:lnTo>
                <a:lnTo>
                  <a:pt x="11315" y="5986"/>
                </a:lnTo>
                <a:lnTo>
                  <a:pt x="11315" y="6302"/>
                </a:lnTo>
                <a:lnTo>
                  <a:pt x="11315" y="6643"/>
                </a:lnTo>
                <a:lnTo>
                  <a:pt x="11266" y="6959"/>
                </a:lnTo>
                <a:lnTo>
                  <a:pt x="11217" y="7300"/>
                </a:lnTo>
                <a:lnTo>
                  <a:pt x="11144" y="7616"/>
                </a:lnTo>
                <a:lnTo>
                  <a:pt x="11047" y="7932"/>
                </a:lnTo>
                <a:lnTo>
                  <a:pt x="10925" y="8249"/>
                </a:lnTo>
                <a:lnTo>
                  <a:pt x="10780" y="8565"/>
                </a:lnTo>
                <a:lnTo>
                  <a:pt x="10634" y="8857"/>
                </a:lnTo>
                <a:lnTo>
                  <a:pt x="10439" y="9173"/>
                </a:lnTo>
                <a:lnTo>
                  <a:pt x="10220" y="9490"/>
                </a:lnTo>
                <a:lnTo>
                  <a:pt x="9977" y="9757"/>
                </a:lnTo>
                <a:lnTo>
                  <a:pt x="9733" y="10025"/>
                </a:lnTo>
                <a:lnTo>
                  <a:pt x="9441" y="10268"/>
                </a:lnTo>
                <a:lnTo>
                  <a:pt x="9149" y="10487"/>
                </a:lnTo>
                <a:lnTo>
                  <a:pt x="8857" y="10682"/>
                </a:lnTo>
                <a:lnTo>
                  <a:pt x="8541" y="10852"/>
                </a:lnTo>
                <a:lnTo>
                  <a:pt x="8200" y="10998"/>
                </a:lnTo>
                <a:lnTo>
                  <a:pt x="7860" y="11120"/>
                </a:lnTo>
                <a:lnTo>
                  <a:pt x="7519" y="11193"/>
                </a:lnTo>
                <a:lnTo>
                  <a:pt x="7154" y="11242"/>
                </a:lnTo>
                <a:lnTo>
                  <a:pt x="6789" y="11266"/>
                </a:lnTo>
                <a:lnTo>
                  <a:pt x="6424" y="11242"/>
                </a:lnTo>
                <a:lnTo>
                  <a:pt x="6059" y="11193"/>
                </a:lnTo>
                <a:lnTo>
                  <a:pt x="5670" y="11096"/>
                </a:lnTo>
                <a:lnTo>
                  <a:pt x="5353" y="10998"/>
                </a:lnTo>
                <a:lnTo>
                  <a:pt x="5037" y="10877"/>
                </a:lnTo>
                <a:lnTo>
                  <a:pt x="4721" y="10731"/>
                </a:lnTo>
                <a:lnTo>
                  <a:pt x="4404" y="10560"/>
                </a:lnTo>
                <a:lnTo>
                  <a:pt x="4112" y="10390"/>
                </a:lnTo>
                <a:lnTo>
                  <a:pt x="3820" y="10171"/>
                </a:lnTo>
                <a:lnTo>
                  <a:pt x="3553" y="9952"/>
                </a:lnTo>
                <a:lnTo>
                  <a:pt x="3285" y="9733"/>
                </a:lnTo>
                <a:lnTo>
                  <a:pt x="3042" y="9490"/>
                </a:lnTo>
                <a:lnTo>
                  <a:pt x="2823" y="9222"/>
                </a:lnTo>
                <a:lnTo>
                  <a:pt x="2628" y="8930"/>
                </a:lnTo>
                <a:lnTo>
                  <a:pt x="2434" y="8638"/>
                </a:lnTo>
                <a:lnTo>
                  <a:pt x="2288" y="8346"/>
                </a:lnTo>
                <a:lnTo>
                  <a:pt x="2142" y="8030"/>
                </a:lnTo>
                <a:lnTo>
                  <a:pt x="2044" y="7689"/>
                </a:lnTo>
                <a:lnTo>
                  <a:pt x="1971" y="7349"/>
                </a:lnTo>
                <a:lnTo>
                  <a:pt x="1947" y="7057"/>
                </a:lnTo>
                <a:lnTo>
                  <a:pt x="1923" y="6765"/>
                </a:lnTo>
                <a:lnTo>
                  <a:pt x="1923" y="6497"/>
                </a:lnTo>
                <a:lnTo>
                  <a:pt x="1947" y="6205"/>
                </a:lnTo>
                <a:lnTo>
                  <a:pt x="1996" y="5937"/>
                </a:lnTo>
                <a:lnTo>
                  <a:pt x="2044" y="5670"/>
                </a:lnTo>
                <a:lnTo>
                  <a:pt x="2142" y="5402"/>
                </a:lnTo>
                <a:lnTo>
                  <a:pt x="2239" y="5159"/>
                </a:lnTo>
                <a:lnTo>
                  <a:pt x="2336" y="4915"/>
                </a:lnTo>
                <a:lnTo>
                  <a:pt x="2482" y="4672"/>
                </a:lnTo>
                <a:lnTo>
                  <a:pt x="2628" y="4429"/>
                </a:lnTo>
                <a:lnTo>
                  <a:pt x="2774" y="4210"/>
                </a:lnTo>
                <a:lnTo>
                  <a:pt x="2944" y="3991"/>
                </a:lnTo>
                <a:lnTo>
                  <a:pt x="3139" y="3772"/>
                </a:lnTo>
                <a:lnTo>
                  <a:pt x="3528" y="3382"/>
                </a:lnTo>
                <a:lnTo>
                  <a:pt x="3966" y="3017"/>
                </a:lnTo>
                <a:lnTo>
                  <a:pt x="4404" y="2701"/>
                </a:lnTo>
                <a:lnTo>
                  <a:pt x="4891" y="2409"/>
                </a:lnTo>
                <a:lnTo>
                  <a:pt x="5134" y="2287"/>
                </a:lnTo>
                <a:lnTo>
                  <a:pt x="5378" y="2166"/>
                </a:lnTo>
                <a:lnTo>
                  <a:pt x="5645" y="2117"/>
                </a:lnTo>
                <a:lnTo>
                  <a:pt x="6035" y="2068"/>
                </a:lnTo>
                <a:lnTo>
                  <a:pt x="6716" y="1995"/>
                </a:lnTo>
                <a:lnTo>
                  <a:pt x="7300" y="1995"/>
                </a:lnTo>
                <a:lnTo>
                  <a:pt x="7324" y="1971"/>
                </a:lnTo>
                <a:close/>
                <a:moveTo>
                  <a:pt x="6935" y="1533"/>
                </a:moveTo>
                <a:lnTo>
                  <a:pt x="6497" y="1582"/>
                </a:lnTo>
                <a:lnTo>
                  <a:pt x="6083" y="1679"/>
                </a:lnTo>
                <a:lnTo>
                  <a:pt x="5864" y="1703"/>
                </a:lnTo>
                <a:lnTo>
                  <a:pt x="5621" y="1752"/>
                </a:lnTo>
                <a:lnTo>
                  <a:pt x="5353" y="1825"/>
                </a:lnTo>
                <a:lnTo>
                  <a:pt x="5110" y="1922"/>
                </a:lnTo>
                <a:lnTo>
                  <a:pt x="4842" y="2044"/>
                </a:lnTo>
                <a:lnTo>
                  <a:pt x="4599" y="2166"/>
                </a:lnTo>
                <a:lnTo>
                  <a:pt x="4112" y="2458"/>
                </a:lnTo>
                <a:lnTo>
                  <a:pt x="3650" y="2774"/>
                </a:lnTo>
                <a:lnTo>
                  <a:pt x="3212" y="3115"/>
                </a:lnTo>
                <a:lnTo>
                  <a:pt x="2823" y="3504"/>
                </a:lnTo>
                <a:lnTo>
                  <a:pt x="2458" y="3918"/>
                </a:lnTo>
                <a:lnTo>
                  <a:pt x="2312" y="4161"/>
                </a:lnTo>
                <a:lnTo>
                  <a:pt x="2166" y="4380"/>
                </a:lnTo>
                <a:lnTo>
                  <a:pt x="2020" y="4623"/>
                </a:lnTo>
                <a:lnTo>
                  <a:pt x="1923" y="4867"/>
                </a:lnTo>
                <a:lnTo>
                  <a:pt x="1801" y="5110"/>
                </a:lnTo>
                <a:lnTo>
                  <a:pt x="1728" y="5378"/>
                </a:lnTo>
                <a:lnTo>
                  <a:pt x="1631" y="5645"/>
                </a:lnTo>
                <a:lnTo>
                  <a:pt x="1582" y="5913"/>
                </a:lnTo>
                <a:lnTo>
                  <a:pt x="1533" y="6181"/>
                </a:lnTo>
                <a:lnTo>
                  <a:pt x="1509" y="6473"/>
                </a:lnTo>
                <a:lnTo>
                  <a:pt x="1509" y="6765"/>
                </a:lnTo>
                <a:lnTo>
                  <a:pt x="1509" y="7057"/>
                </a:lnTo>
                <a:lnTo>
                  <a:pt x="1558" y="7349"/>
                </a:lnTo>
                <a:lnTo>
                  <a:pt x="1606" y="7640"/>
                </a:lnTo>
                <a:lnTo>
                  <a:pt x="1679" y="7932"/>
                </a:lnTo>
                <a:lnTo>
                  <a:pt x="1752" y="8224"/>
                </a:lnTo>
                <a:lnTo>
                  <a:pt x="1874" y="8492"/>
                </a:lnTo>
                <a:lnTo>
                  <a:pt x="1996" y="8760"/>
                </a:lnTo>
                <a:lnTo>
                  <a:pt x="2142" y="9027"/>
                </a:lnTo>
                <a:lnTo>
                  <a:pt x="2312" y="9295"/>
                </a:lnTo>
                <a:lnTo>
                  <a:pt x="2507" y="9538"/>
                </a:lnTo>
                <a:lnTo>
                  <a:pt x="2726" y="9782"/>
                </a:lnTo>
                <a:lnTo>
                  <a:pt x="2944" y="10001"/>
                </a:lnTo>
                <a:lnTo>
                  <a:pt x="3188" y="10195"/>
                </a:lnTo>
                <a:lnTo>
                  <a:pt x="3699" y="10585"/>
                </a:lnTo>
                <a:lnTo>
                  <a:pt x="3991" y="10779"/>
                </a:lnTo>
                <a:lnTo>
                  <a:pt x="4283" y="10950"/>
                </a:lnTo>
                <a:lnTo>
                  <a:pt x="4599" y="11120"/>
                </a:lnTo>
                <a:lnTo>
                  <a:pt x="4915" y="11266"/>
                </a:lnTo>
                <a:lnTo>
                  <a:pt x="5232" y="11412"/>
                </a:lnTo>
                <a:lnTo>
                  <a:pt x="5572" y="11509"/>
                </a:lnTo>
                <a:lnTo>
                  <a:pt x="5889" y="11607"/>
                </a:lnTo>
                <a:lnTo>
                  <a:pt x="6254" y="11680"/>
                </a:lnTo>
                <a:lnTo>
                  <a:pt x="6594" y="11704"/>
                </a:lnTo>
                <a:lnTo>
                  <a:pt x="6959" y="11728"/>
                </a:lnTo>
                <a:lnTo>
                  <a:pt x="7300" y="11680"/>
                </a:lnTo>
                <a:lnTo>
                  <a:pt x="7641" y="11631"/>
                </a:lnTo>
                <a:lnTo>
                  <a:pt x="7981" y="11534"/>
                </a:lnTo>
                <a:lnTo>
                  <a:pt x="8322" y="11436"/>
                </a:lnTo>
                <a:lnTo>
                  <a:pt x="8638" y="11290"/>
                </a:lnTo>
                <a:lnTo>
                  <a:pt x="8955" y="11120"/>
                </a:lnTo>
                <a:lnTo>
                  <a:pt x="9344" y="10877"/>
                </a:lnTo>
                <a:lnTo>
                  <a:pt x="9733" y="10609"/>
                </a:lnTo>
                <a:lnTo>
                  <a:pt x="10074" y="10293"/>
                </a:lnTo>
                <a:lnTo>
                  <a:pt x="10390" y="9976"/>
                </a:lnTo>
                <a:lnTo>
                  <a:pt x="10658" y="9611"/>
                </a:lnTo>
                <a:lnTo>
                  <a:pt x="10925" y="9222"/>
                </a:lnTo>
                <a:lnTo>
                  <a:pt x="11144" y="8808"/>
                </a:lnTo>
                <a:lnTo>
                  <a:pt x="11339" y="8395"/>
                </a:lnTo>
                <a:lnTo>
                  <a:pt x="11509" y="7957"/>
                </a:lnTo>
                <a:lnTo>
                  <a:pt x="11631" y="7519"/>
                </a:lnTo>
                <a:lnTo>
                  <a:pt x="11704" y="7081"/>
                </a:lnTo>
                <a:lnTo>
                  <a:pt x="11753" y="6619"/>
                </a:lnTo>
                <a:lnTo>
                  <a:pt x="11753" y="6156"/>
                </a:lnTo>
                <a:lnTo>
                  <a:pt x="11728" y="5694"/>
                </a:lnTo>
                <a:lnTo>
                  <a:pt x="11655" y="5256"/>
                </a:lnTo>
                <a:lnTo>
                  <a:pt x="11534" y="4794"/>
                </a:lnTo>
                <a:lnTo>
                  <a:pt x="11363" y="4404"/>
                </a:lnTo>
                <a:lnTo>
                  <a:pt x="11169" y="4015"/>
                </a:lnTo>
                <a:lnTo>
                  <a:pt x="10950" y="3650"/>
                </a:lnTo>
                <a:lnTo>
                  <a:pt x="10682" y="3285"/>
                </a:lnTo>
                <a:lnTo>
                  <a:pt x="10390" y="2969"/>
                </a:lnTo>
                <a:lnTo>
                  <a:pt x="10074" y="2677"/>
                </a:lnTo>
                <a:lnTo>
                  <a:pt x="9733" y="2409"/>
                </a:lnTo>
                <a:lnTo>
                  <a:pt x="9393" y="2166"/>
                </a:lnTo>
                <a:lnTo>
                  <a:pt x="9003" y="1971"/>
                </a:lnTo>
                <a:lnTo>
                  <a:pt x="8614" y="1801"/>
                </a:lnTo>
                <a:lnTo>
                  <a:pt x="8200" y="1655"/>
                </a:lnTo>
                <a:lnTo>
                  <a:pt x="7787" y="1582"/>
                </a:lnTo>
                <a:lnTo>
                  <a:pt x="7349" y="1533"/>
                </a:lnTo>
                <a:close/>
                <a:moveTo>
                  <a:pt x="12118" y="11558"/>
                </a:moveTo>
                <a:lnTo>
                  <a:pt x="12142" y="11582"/>
                </a:lnTo>
                <a:lnTo>
                  <a:pt x="11972" y="11777"/>
                </a:lnTo>
                <a:lnTo>
                  <a:pt x="12093" y="11631"/>
                </a:lnTo>
                <a:lnTo>
                  <a:pt x="12118" y="11558"/>
                </a:lnTo>
                <a:close/>
                <a:moveTo>
                  <a:pt x="6789" y="584"/>
                </a:moveTo>
                <a:lnTo>
                  <a:pt x="7154" y="608"/>
                </a:lnTo>
                <a:lnTo>
                  <a:pt x="7519" y="657"/>
                </a:lnTo>
                <a:lnTo>
                  <a:pt x="7884" y="706"/>
                </a:lnTo>
                <a:lnTo>
                  <a:pt x="8225" y="803"/>
                </a:lnTo>
                <a:lnTo>
                  <a:pt x="8565" y="900"/>
                </a:lnTo>
                <a:lnTo>
                  <a:pt x="8906" y="1022"/>
                </a:lnTo>
                <a:lnTo>
                  <a:pt x="9247" y="1144"/>
                </a:lnTo>
                <a:lnTo>
                  <a:pt x="9563" y="1314"/>
                </a:lnTo>
                <a:lnTo>
                  <a:pt x="9879" y="1484"/>
                </a:lnTo>
                <a:lnTo>
                  <a:pt x="10171" y="1679"/>
                </a:lnTo>
                <a:lnTo>
                  <a:pt x="10439" y="1874"/>
                </a:lnTo>
                <a:lnTo>
                  <a:pt x="10707" y="2093"/>
                </a:lnTo>
                <a:lnTo>
                  <a:pt x="10950" y="2312"/>
                </a:lnTo>
                <a:lnTo>
                  <a:pt x="11193" y="2555"/>
                </a:lnTo>
                <a:lnTo>
                  <a:pt x="11485" y="2896"/>
                </a:lnTo>
                <a:lnTo>
                  <a:pt x="11753" y="3261"/>
                </a:lnTo>
                <a:lnTo>
                  <a:pt x="11996" y="3626"/>
                </a:lnTo>
                <a:lnTo>
                  <a:pt x="12191" y="4015"/>
                </a:lnTo>
                <a:lnTo>
                  <a:pt x="12361" y="4404"/>
                </a:lnTo>
                <a:lnTo>
                  <a:pt x="12507" y="4818"/>
                </a:lnTo>
                <a:lnTo>
                  <a:pt x="12629" y="5232"/>
                </a:lnTo>
                <a:lnTo>
                  <a:pt x="12702" y="5645"/>
                </a:lnTo>
                <a:lnTo>
                  <a:pt x="12750" y="6059"/>
                </a:lnTo>
                <a:lnTo>
                  <a:pt x="12775" y="6473"/>
                </a:lnTo>
                <a:lnTo>
                  <a:pt x="12775" y="6911"/>
                </a:lnTo>
                <a:lnTo>
                  <a:pt x="12726" y="7324"/>
                </a:lnTo>
                <a:lnTo>
                  <a:pt x="12653" y="7762"/>
                </a:lnTo>
                <a:lnTo>
                  <a:pt x="12556" y="8176"/>
                </a:lnTo>
                <a:lnTo>
                  <a:pt x="12434" y="8589"/>
                </a:lnTo>
                <a:lnTo>
                  <a:pt x="12264" y="9003"/>
                </a:lnTo>
                <a:lnTo>
                  <a:pt x="12045" y="9465"/>
                </a:lnTo>
                <a:lnTo>
                  <a:pt x="11801" y="9903"/>
                </a:lnTo>
                <a:lnTo>
                  <a:pt x="11534" y="10293"/>
                </a:lnTo>
                <a:lnTo>
                  <a:pt x="11217" y="10682"/>
                </a:lnTo>
                <a:lnTo>
                  <a:pt x="10901" y="11047"/>
                </a:lnTo>
                <a:lnTo>
                  <a:pt x="10536" y="11388"/>
                </a:lnTo>
                <a:lnTo>
                  <a:pt x="10171" y="11680"/>
                </a:lnTo>
                <a:lnTo>
                  <a:pt x="9782" y="11947"/>
                </a:lnTo>
                <a:lnTo>
                  <a:pt x="9368" y="12191"/>
                </a:lnTo>
                <a:lnTo>
                  <a:pt x="8930" y="12385"/>
                </a:lnTo>
                <a:lnTo>
                  <a:pt x="8468" y="12556"/>
                </a:lnTo>
                <a:lnTo>
                  <a:pt x="8006" y="12677"/>
                </a:lnTo>
                <a:lnTo>
                  <a:pt x="7543" y="12750"/>
                </a:lnTo>
                <a:lnTo>
                  <a:pt x="7032" y="12775"/>
                </a:lnTo>
                <a:lnTo>
                  <a:pt x="6546" y="12775"/>
                </a:lnTo>
                <a:lnTo>
                  <a:pt x="6035" y="12702"/>
                </a:lnTo>
                <a:lnTo>
                  <a:pt x="5597" y="12604"/>
                </a:lnTo>
                <a:lnTo>
                  <a:pt x="5159" y="12483"/>
                </a:lnTo>
                <a:lnTo>
                  <a:pt x="4721" y="12337"/>
                </a:lnTo>
                <a:lnTo>
                  <a:pt x="4307" y="12166"/>
                </a:lnTo>
                <a:lnTo>
                  <a:pt x="3893" y="11947"/>
                </a:lnTo>
                <a:lnTo>
                  <a:pt x="3504" y="11728"/>
                </a:lnTo>
                <a:lnTo>
                  <a:pt x="3115" y="11485"/>
                </a:lnTo>
                <a:lnTo>
                  <a:pt x="2774" y="11193"/>
                </a:lnTo>
                <a:lnTo>
                  <a:pt x="2434" y="10901"/>
                </a:lnTo>
                <a:lnTo>
                  <a:pt x="2117" y="10560"/>
                </a:lnTo>
                <a:lnTo>
                  <a:pt x="1825" y="10220"/>
                </a:lnTo>
                <a:lnTo>
                  <a:pt x="1558" y="9855"/>
                </a:lnTo>
                <a:lnTo>
                  <a:pt x="1314" y="9465"/>
                </a:lnTo>
                <a:lnTo>
                  <a:pt x="1095" y="9052"/>
                </a:lnTo>
                <a:lnTo>
                  <a:pt x="925" y="8638"/>
                </a:lnTo>
                <a:lnTo>
                  <a:pt x="779" y="8200"/>
                </a:lnTo>
                <a:lnTo>
                  <a:pt x="682" y="7811"/>
                </a:lnTo>
                <a:lnTo>
                  <a:pt x="609" y="7446"/>
                </a:lnTo>
                <a:lnTo>
                  <a:pt x="560" y="7081"/>
                </a:lnTo>
                <a:lnTo>
                  <a:pt x="560" y="6716"/>
                </a:lnTo>
                <a:lnTo>
                  <a:pt x="560" y="6351"/>
                </a:lnTo>
                <a:lnTo>
                  <a:pt x="584" y="5986"/>
                </a:lnTo>
                <a:lnTo>
                  <a:pt x="633" y="5645"/>
                </a:lnTo>
                <a:lnTo>
                  <a:pt x="706" y="5305"/>
                </a:lnTo>
                <a:lnTo>
                  <a:pt x="803" y="4964"/>
                </a:lnTo>
                <a:lnTo>
                  <a:pt x="925" y="4648"/>
                </a:lnTo>
                <a:lnTo>
                  <a:pt x="1047" y="4307"/>
                </a:lnTo>
                <a:lnTo>
                  <a:pt x="1217" y="3991"/>
                </a:lnTo>
                <a:lnTo>
                  <a:pt x="1387" y="3674"/>
                </a:lnTo>
                <a:lnTo>
                  <a:pt x="1606" y="3382"/>
                </a:lnTo>
                <a:lnTo>
                  <a:pt x="1825" y="3090"/>
                </a:lnTo>
                <a:lnTo>
                  <a:pt x="2069" y="2798"/>
                </a:lnTo>
                <a:lnTo>
                  <a:pt x="2361" y="2506"/>
                </a:lnTo>
                <a:lnTo>
                  <a:pt x="2726" y="2190"/>
                </a:lnTo>
                <a:lnTo>
                  <a:pt x="3163" y="1849"/>
                </a:lnTo>
                <a:lnTo>
                  <a:pt x="3674" y="1509"/>
                </a:lnTo>
                <a:lnTo>
                  <a:pt x="4210" y="1217"/>
                </a:lnTo>
                <a:lnTo>
                  <a:pt x="4502" y="1071"/>
                </a:lnTo>
                <a:lnTo>
                  <a:pt x="4794" y="949"/>
                </a:lnTo>
                <a:lnTo>
                  <a:pt x="5110" y="852"/>
                </a:lnTo>
                <a:lnTo>
                  <a:pt x="5402" y="754"/>
                </a:lnTo>
                <a:lnTo>
                  <a:pt x="5718" y="681"/>
                </a:lnTo>
                <a:lnTo>
                  <a:pt x="6035" y="633"/>
                </a:lnTo>
                <a:lnTo>
                  <a:pt x="6400" y="608"/>
                </a:lnTo>
                <a:lnTo>
                  <a:pt x="6789" y="584"/>
                </a:lnTo>
                <a:close/>
                <a:moveTo>
                  <a:pt x="11704" y="10998"/>
                </a:moveTo>
                <a:lnTo>
                  <a:pt x="11923" y="11315"/>
                </a:lnTo>
                <a:lnTo>
                  <a:pt x="11874" y="11339"/>
                </a:lnTo>
                <a:lnTo>
                  <a:pt x="11850" y="11363"/>
                </a:lnTo>
                <a:lnTo>
                  <a:pt x="11607" y="11607"/>
                </a:lnTo>
                <a:lnTo>
                  <a:pt x="11339" y="11826"/>
                </a:lnTo>
                <a:lnTo>
                  <a:pt x="11071" y="11996"/>
                </a:lnTo>
                <a:lnTo>
                  <a:pt x="10950" y="12093"/>
                </a:lnTo>
                <a:lnTo>
                  <a:pt x="10925" y="12166"/>
                </a:lnTo>
                <a:lnTo>
                  <a:pt x="10901" y="12239"/>
                </a:lnTo>
                <a:lnTo>
                  <a:pt x="10901" y="12264"/>
                </a:lnTo>
                <a:lnTo>
                  <a:pt x="10974" y="12288"/>
                </a:lnTo>
                <a:lnTo>
                  <a:pt x="11047" y="12288"/>
                </a:lnTo>
                <a:lnTo>
                  <a:pt x="11217" y="12264"/>
                </a:lnTo>
                <a:lnTo>
                  <a:pt x="11363" y="12191"/>
                </a:lnTo>
                <a:lnTo>
                  <a:pt x="11509" y="12093"/>
                </a:lnTo>
                <a:lnTo>
                  <a:pt x="11826" y="11899"/>
                </a:lnTo>
                <a:lnTo>
                  <a:pt x="11972" y="11777"/>
                </a:lnTo>
                <a:lnTo>
                  <a:pt x="11850" y="11899"/>
                </a:lnTo>
                <a:lnTo>
                  <a:pt x="11728" y="11996"/>
                </a:lnTo>
                <a:lnTo>
                  <a:pt x="11485" y="12191"/>
                </a:lnTo>
                <a:lnTo>
                  <a:pt x="11363" y="12288"/>
                </a:lnTo>
                <a:lnTo>
                  <a:pt x="11339" y="12361"/>
                </a:lnTo>
                <a:lnTo>
                  <a:pt x="11339" y="12434"/>
                </a:lnTo>
                <a:lnTo>
                  <a:pt x="11363" y="12483"/>
                </a:lnTo>
                <a:lnTo>
                  <a:pt x="11412" y="12531"/>
                </a:lnTo>
                <a:lnTo>
                  <a:pt x="11485" y="12556"/>
                </a:lnTo>
                <a:lnTo>
                  <a:pt x="11558" y="12531"/>
                </a:lnTo>
                <a:lnTo>
                  <a:pt x="11728" y="12483"/>
                </a:lnTo>
                <a:lnTo>
                  <a:pt x="11874" y="12385"/>
                </a:lnTo>
                <a:lnTo>
                  <a:pt x="12020" y="12288"/>
                </a:lnTo>
                <a:lnTo>
                  <a:pt x="12239" y="12118"/>
                </a:lnTo>
                <a:lnTo>
                  <a:pt x="12361" y="12020"/>
                </a:lnTo>
                <a:lnTo>
                  <a:pt x="12434" y="11899"/>
                </a:lnTo>
                <a:lnTo>
                  <a:pt x="12507" y="11947"/>
                </a:lnTo>
                <a:lnTo>
                  <a:pt x="12288" y="12142"/>
                </a:lnTo>
                <a:lnTo>
                  <a:pt x="12069" y="12337"/>
                </a:lnTo>
                <a:lnTo>
                  <a:pt x="11826" y="12556"/>
                </a:lnTo>
                <a:lnTo>
                  <a:pt x="11728" y="12677"/>
                </a:lnTo>
                <a:lnTo>
                  <a:pt x="11655" y="12823"/>
                </a:lnTo>
                <a:lnTo>
                  <a:pt x="11631" y="12896"/>
                </a:lnTo>
                <a:lnTo>
                  <a:pt x="11680" y="12969"/>
                </a:lnTo>
                <a:lnTo>
                  <a:pt x="11753" y="12994"/>
                </a:lnTo>
                <a:lnTo>
                  <a:pt x="11826" y="12994"/>
                </a:lnTo>
                <a:lnTo>
                  <a:pt x="11972" y="12945"/>
                </a:lnTo>
                <a:lnTo>
                  <a:pt x="12118" y="12848"/>
                </a:lnTo>
                <a:lnTo>
                  <a:pt x="12385" y="12629"/>
                </a:lnTo>
                <a:lnTo>
                  <a:pt x="12604" y="12458"/>
                </a:lnTo>
                <a:lnTo>
                  <a:pt x="12823" y="12264"/>
                </a:lnTo>
                <a:lnTo>
                  <a:pt x="12872" y="12312"/>
                </a:lnTo>
                <a:lnTo>
                  <a:pt x="12604" y="12702"/>
                </a:lnTo>
                <a:lnTo>
                  <a:pt x="12483" y="12848"/>
                </a:lnTo>
                <a:lnTo>
                  <a:pt x="12361" y="12969"/>
                </a:lnTo>
                <a:lnTo>
                  <a:pt x="12215" y="13067"/>
                </a:lnTo>
                <a:lnTo>
                  <a:pt x="12093" y="13213"/>
                </a:lnTo>
                <a:lnTo>
                  <a:pt x="12093" y="13261"/>
                </a:lnTo>
                <a:lnTo>
                  <a:pt x="12093" y="13310"/>
                </a:lnTo>
                <a:lnTo>
                  <a:pt x="12118" y="13334"/>
                </a:lnTo>
                <a:lnTo>
                  <a:pt x="12166" y="13359"/>
                </a:lnTo>
                <a:lnTo>
                  <a:pt x="12312" y="13359"/>
                </a:lnTo>
                <a:lnTo>
                  <a:pt x="12458" y="13334"/>
                </a:lnTo>
                <a:lnTo>
                  <a:pt x="12604" y="13261"/>
                </a:lnTo>
                <a:lnTo>
                  <a:pt x="12750" y="13140"/>
                </a:lnTo>
                <a:lnTo>
                  <a:pt x="12896" y="13042"/>
                </a:lnTo>
                <a:lnTo>
                  <a:pt x="12994" y="12896"/>
                </a:lnTo>
                <a:lnTo>
                  <a:pt x="13115" y="12750"/>
                </a:lnTo>
                <a:lnTo>
                  <a:pt x="13188" y="12604"/>
                </a:lnTo>
                <a:lnTo>
                  <a:pt x="13505" y="12872"/>
                </a:lnTo>
                <a:lnTo>
                  <a:pt x="13407" y="12945"/>
                </a:lnTo>
                <a:lnTo>
                  <a:pt x="13310" y="13018"/>
                </a:lnTo>
                <a:lnTo>
                  <a:pt x="13115" y="13213"/>
                </a:lnTo>
                <a:lnTo>
                  <a:pt x="12896" y="13359"/>
                </a:lnTo>
                <a:lnTo>
                  <a:pt x="12677" y="13529"/>
                </a:lnTo>
                <a:lnTo>
                  <a:pt x="12653" y="13553"/>
                </a:lnTo>
                <a:lnTo>
                  <a:pt x="12629" y="13602"/>
                </a:lnTo>
                <a:lnTo>
                  <a:pt x="12653" y="13651"/>
                </a:lnTo>
                <a:lnTo>
                  <a:pt x="12677" y="13699"/>
                </a:lnTo>
                <a:lnTo>
                  <a:pt x="12750" y="13724"/>
                </a:lnTo>
                <a:lnTo>
                  <a:pt x="12848" y="13748"/>
                </a:lnTo>
                <a:lnTo>
                  <a:pt x="12921" y="13748"/>
                </a:lnTo>
                <a:lnTo>
                  <a:pt x="12994" y="13724"/>
                </a:lnTo>
                <a:lnTo>
                  <a:pt x="13140" y="13651"/>
                </a:lnTo>
                <a:lnTo>
                  <a:pt x="13286" y="13578"/>
                </a:lnTo>
                <a:lnTo>
                  <a:pt x="13407" y="13480"/>
                </a:lnTo>
                <a:lnTo>
                  <a:pt x="13553" y="13383"/>
                </a:lnTo>
                <a:lnTo>
                  <a:pt x="13675" y="13237"/>
                </a:lnTo>
                <a:lnTo>
                  <a:pt x="13724" y="13164"/>
                </a:lnTo>
                <a:lnTo>
                  <a:pt x="13748" y="13091"/>
                </a:lnTo>
                <a:lnTo>
                  <a:pt x="13943" y="13286"/>
                </a:lnTo>
                <a:lnTo>
                  <a:pt x="13918" y="13286"/>
                </a:lnTo>
                <a:lnTo>
                  <a:pt x="13772" y="13383"/>
                </a:lnTo>
                <a:lnTo>
                  <a:pt x="13675" y="13505"/>
                </a:lnTo>
                <a:lnTo>
                  <a:pt x="13456" y="13748"/>
                </a:lnTo>
                <a:lnTo>
                  <a:pt x="13237" y="13967"/>
                </a:lnTo>
                <a:lnTo>
                  <a:pt x="13140" y="14064"/>
                </a:lnTo>
                <a:lnTo>
                  <a:pt x="13067" y="14210"/>
                </a:lnTo>
                <a:lnTo>
                  <a:pt x="13042" y="14235"/>
                </a:lnTo>
                <a:lnTo>
                  <a:pt x="13067" y="14259"/>
                </a:lnTo>
                <a:lnTo>
                  <a:pt x="13067" y="14308"/>
                </a:lnTo>
                <a:lnTo>
                  <a:pt x="13115" y="14308"/>
                </a:lnTo>
                <a:lnTo>
                  <a:pt x="13261" y="14259"/>
                </a:lnTo>
                <a:lnTo>
                  <a:pt x="13407" y="14210"/>
                </a:lnTo>
                <a:lnTo>
                  <a:pt x="13651" y="14040"/>
                </a:lnTo>
                <a:lnTo>
                  <a:pt x="13797" y="13918"/>
                </a:lnTo>
                <a:lnTo>
                  <a:pt x="13943" y="13797"/>
                </a:lnTo>
                <a:lnTo>
                  <a:pt x="14064" y="13626"/>
                </a:lnTo>
                <a:lnTo>
                  <a:pt x="14137" y="13480"/>
                </a:lnTo>
                <a:lnTo>
                  <a:pt x="14332" y="13675"/>
                </a:lnTo>
                <a:lnTo>
                  <a:pt x="14186" y="13918"/>
                </a:lnTo>
                <a:lnTo>
                  <a:pt x="14089" y="14040"/>
                </a:lnTo>
                <a:lnTo>
                  <a:pt x="13991" y="14137"/>
                </a:lnTo>
                <a:lnTo>
                  <a:pt x="13870" y="14235"/>
                </a:lnTo>
                <a:lnTo>
                  <a:pt x="13748" y="14308"/>
                </a:lnTo>
                <a:lnTo>
                  <a:pt x="13626" y="14381"/>
                </a:lnTo>
                <a:lnTo>
                  <a:pt x="13505" y="14454"/>
                </a:lnTo>
                <a:lnTo>
                  <a:pt x="13505" y="14502"/>
                </a:lnTo>
                <a:lnTo>
                  <a:pt x="13480" y="14527"/>
                </a:lnTo>
                <a:lnTo>
                  <a:pt x="13505" y="14600"/>
                </a:lnTo>
                <a:lnTo>
                  <a:pt x="13602" y="14648"/>
                </a:lnTo>
                <a:lnTo>
                  <a:pt x="13675" y="14673"/>
                </a:lnTo>
                <a:lnTo>
                  <a:pt x="13772" y="14673"/>
                </a:lnTo>
                <a:lnTo>
                  <a:pt x="13894" y="14648"/>
                </a:lnTo>
                <a:lnTo>
                  <a:pt x="14089" y="14551"/>
                </a:lnTo>
                <a:lnTo>
                  <a:pt x="14235" y="14454"/>
                </a:lnTo>
                <a:lnTo>
                  <a:pt x="14356" y="14356"/>
                </a:lnTo>
                <a:lnTo>
                  <a:pt x="14454" y="14235"/>
                </a:lnTo>
                <a:lnTo>
                  <a:pt x="14575" y="14113"/>
                </a:lnTo>
                <a:lnTo>
                  <a:pt x="14648" y="13967"/>
                </a:lnTo>
                <a:lnTo>
                  <a:pt x="14867" y="14210"/>
                </a:lnTo>
                <a:lnTo>
                  <a:pt x="14843" y="14210"/>
                </a:lnTo>
                <a:lnTo>
                  <a:pt x="14721" y="14259"/>
                </a:lnTo>
                <a:lnTo>
                  <a:pt x="14624" y="14332"/>
                </a:lnTo>
                <a:lnTo>
                  <a:pt x="14454" y="14527"/>
                </a:lnTo>
                <a:lnTo>
                  <a:pt x="14235" y="14746"/>
                </a:lnTo>
                <a:lnTo>
                  <a:pt x="14113" y="14867"/>
                </a:lnTo>
                <a:lnTo>
                  <a:pt x="13991" y="14940"/>
                </a:lnTo>
                <a:lnTo>
                  <a:pt x="13967" y="14989"/>
                </a:lnTo>
                <a:lnTo>
                  <a:pt x="13967" y="15038"/>
                </a:lnTo>
                <a:lnTo>
                  <a:pt x="14016" y="15086"/>
                </a:lnTo>
                <a:lnTo>
                  <a:pt x="14064" y="15086"/>
                </a:lnTo>
                <a:lnTo>
                  <a:pt x="14356" y="15013"/>
                </a:lnTo>
                <a:lnTo>
                  <a:pt x="14478" y="14940"/>
                </a:lnTo>
                <a:lnTo>
                  <a:pt x="14624" y="14867"/>
                </a:lnTo>
                <a:lnTo>
                  <a:pt x="14867" y="14648"/>
                </a:lnTo>
                <a:lnTo>
                  <a:pt x="14965" y="14527"/>
                </a:lnTo>
                <a:lnTo>
                  <a:pt x="15038" y="14405"/>
                </a:lnTo>
                <a:lnTo>
                  <a:pt x="15038" y="14381"/>
                </a:lnTo>
                <a:lnTo>
                  <a:pt x="15330" y="14673"/>
                </a:lnTo>
                <a:lnTo>
                  <a:pt x="15111" y="14867"/>
                </a:lnTo>
                <a:lnTo>
                  <a:pt x="14892" y="15062"/>
                </a:lnTo>
                <a:lnTo>
                  <a:pt x="14648" y="15232"/>
                </a:lnTo>
                <a:lnTo>
                  <a:pt x="14527" y="15330"/>
                </a:lnTo>
                <a:lnTo>
                  <a:pt x="14429" y="15427"/>
                </a:lnTo>
                <a:lnTo>
                  <a:pt x="14405" y="15451"/>
                </a:lnTo>
                <a:lnTo>
                  <a:pt x="14405" y="15500"/>
                </a:lnTo>
                <a:lnTo>
                  <a:pt x="14429" y="15524"/>
                </a:lnTo>
                <a:lnTo>
                  <a:pt x="14454" y="15549"/>
                </a:lnTo>
                <a:lnTo>
                  <a:pt x="14624" y="15573"/>
                </a:lnTo>
                <a:lnTo>
                  <a:pt x="14770" y="15549"/>
                </a:lnTo>
                <a:lnTo>
                  <a:pt x="14940" y="15476"/>
                </a:lnTo>
                <a:lnTo>
                  <a:pt x="15086" y="15378"/>
                </a:lnTo>
                <a:lnTo>
                  <a:pt x="15232" y="15281"/>
                </a:lnTo>
                <a:lnTo>
                  <a:pt x="15354" y="15159"/>
                </a:lnTo>
                <a:lnTo>
                  <a:pt x="15573" y="14916"/>
                </a:lnTo>
                <a:lnTo>
                  <a:pt x="15743" y="15111"/>
                </a:lnTo>
                <a:lnTo>
                  <a:pt x="15476" y="15378"/>
                </a:lnTo>
                <a:lnTo>
                  <a:pt x="15330" y="15476"/>
                </a:lnTo>
                <a:lnTo>
                  <a:pt x="15184" y="15573"/>
                </a:lnTo>
                <a:lnTo>
                  <a:pt x="15038" y="15670"/>
                </a:lnTo>
                <a:lnTo>
                  <a:pt x="14892" y="15792"/>
                </a:lnTo>
                <a:lnTo>
                  <a:pt x="14843" y="15840"/>
                </a:lnTo>
                <a:lnTo>
                  <a:pt x="14867" y="15913"/>
                </a:lnTo>
                <a:lnTo>
                  <a:pt x="14892" y="15986"/>
                </a:lnTo>
                <a:lnTo>
                  <a:pt x="14940" y="16011"/>
                </a:lnTo>
                <a:lnTo>
                  <a:pt x="15038" y="16035"/>
                </a:lnTo>
                <a:lnTo>
                  <a:pt x="15159" y="16011"/>
                </a:lnTo>
                <a:lnTo>
                  <a:pt x="15354" y="15962"/>
                </a:lnTo>
                <a:lnTo>
                  <a:pt x="15524" y="15865"/>
                </a:lnTo>
                <a:lnTo>
                  <a:pt x="15695" y="15767"/>
                </a:lnTo>
                <a:lnTo>
                  <a:pt x="15889" y="15597"/>
                </a:lnTo>
                <a:lnTo>
                  <a:pt x="16060" y="15427"/>
                </a:lnTo>
                <a:lnTo>
                  <a:pt x="16352" y="15694"/>
                </a:lnTo>
                <a:lnTo>
                  <a:pt x="16181" y="15865"/>
                </a:lnTo>
                <a:lnTo>
                  <a:pt x="16011" y="16011"/>
                </a:lnTo>
                <a:lnTo>
                  <a:pt x="15743" y="16157"/>
                </a:lnTo>
                <a:lnTo>
                  <a:pt x="15500" y="16303"/>
                </a:lnTo>
                <a:lnTo>
                  <a:pt x="15451" y="16327"/>
                </a:lnTo>
                <a:lnTo>
                  <a:pt x="15451" y="16376"/>
                </a:lnTo>
                <a:lnTo>
                  <a:pt x="15476" y="16400"/>
                </a:lnTo>
                <a:lnTo>
                  <a:pt x="15524" y="16424"/>
                </a:lnTo>
                <a:lnTo>
                  <a:pt x="15719" y="16424"/>
                </a:lnTo>
                <a:lnTo>
                  <a:pt x="15889" y="16449"/>
                </a:lnTo>
                <a:lnTo>
                  <a:pt x="16084" y="16400"/>
                </a:lnTo>
                <a:lnTo>
                  <a:pt x="16254" y="16351"/>
                </a:lnTo>
                <a:lnTo>
                  <a:pt x="16400" y="16254"/>
                </a:lnTo>
                <a:lnTo>
                  <a:pt x="16522" y="16157"/>
                </a:lnTo>
                <a:lnTo>
                  <a:pt x="16498" y="16254"/>
                </a:lnTo>
                <a:lnTo>
                  <a:pt x="16400" y="16376"/>
                </a:lnTo>
                <a:lnTo>
                  <a:pt x="16279" y="16473"/>
                </a:lnTo>
                <a:lnTo>
                  <a:pt x="16133" y="16546"/>
                </a:lnTo>
                <a:lnTo>
                  <a:pt x="15987" y="16619"/>
                </a:lnTo>
                <a:lnTo>
                  <a:pt x="15768" y="16668"/>
                </a:lnTo>
                <a:lnTo>
                  <a:pt x="15451" y="16765"/>
                </a:lnTo>
                <a:lnTo>
                  <a:pt x="15427" y="16692"/>
                </a:lnTo>
                <a:lnTo>
                  <a:pt x="15354" y="16643"/>
                </a:lnTo>
                <a:lnTo>
                  <a:pt x="15208" y="16546"/>
                </a:lnTo>
                <a:lnTo>
                  <a:pt x="15062" y="16400"/>
                </a:lnTo>
                <a:lnTo>
                  <a:pt x="14770" y="16132"/>
                </a:lnTo>
                <a:lnTo>
                  <a:pt x="14016" y="15524"/>
                </a:lnTo>
                <a:lnTo>
                  <a:pt x="13626" y="15159"/>
                </a:lnTo>
                <a:lnTo>
                  <a:pt x="13261" y="14770"/>
                </a:lnTo>
                <a:lnTo>
                  <a:pt x="12556" y="14016"/>
                </a:lnTo>
                <a:lnTo>
                  <a:pt x="12312" y="13772"/>
                </a:lnTo>
                <a:lnTo>
                  <a:pt x="12045" y="13553"/>
                </a:lnTo>
                <a:lnTo>
                  <a:pt x="11485" y="13140"/>
                </a:lnTo>
                <a:lnTo>
                  <a:pt x="11217" y="12921"/>
                </a:lnTo>
                <a:lnTo>
                  <a:pt x="10950" y="12677"/>
                </a:lnTo>
                <a:lnTo>
                  <a:pt x="10707" y="12434"/>
                </a:lnTo>
                <a:lnTo>
                  <a:pt x="10512" y="12166"/>
                </a:lnTo>
                <a:lnTo>
                  <a:pt x="10828" y="11899"/>
                </a:lnTo>
                <a:lnTo>
                  <a:pt x="11144" y="11607"/>
                </a:lnTo>
                <a:lnTo>
                  <a:pt x="11436" y="11315"/>
                </a:lnTo>
                <a:lnTo>
                  <a:pt x="11704" y="10998"/>
                </a:lnTo>
                <a:close/>
                <a:moveTo>
                  <a:pt x="6400" y="0"/>
                </a:moveTo>
                <a:lnTo>
                  <a:pt x="5791" y="73"/>
                </a:lnTo>
                <a:lnTo>
                  <a:pt x="5183" y="170"/>
                </a:lnTo>
                <a:lnTo>
                  <a:pt x="4891" y="243"/>
                </a:lnTo>
                <a:lnTo>
                  <a:pt x="4599" y="341"/>
                </a:lnTo>
                <a:lnTo>
                  <a:pt x="4258" y="462"/>
                </a:lnTo>
                <a:lnTo>
                  <a:pt x="3918" y="633"/>
                </a:lnTo>
                <a:lnTo>
                  <a:pt x="3601" y="827"/>
                </a:lnTo>
                <a:lnTo>
                  <a:pt x="3285" y="1022"/>
                </a:lnTo>
                <a:lnTo>
                  <a:pt x="2969" y="1241"/>
                </a:lnTo>
                <a:lnTo>
                  <a:pt x="2677" y="1484"/>
                </a:lnTo>
                <a:lnTo>
                  <a:pt x="2117" y="1971"/>
                </a:lnTo>
                <a:lnTo>
                  <a:pt x="1850" y="2239"/>
                </a:lnTo>
                <a:lnTo>
                  <a:pt x="1606" y="2506"/>
                </a:lnTo>
                <a:lnTo>
                  <a:pt x="1363" y="2798"/>
                </a:lnTo>
                <a:lnTo>
                  <a:pt x="1168" y="3066"/>
                </a:lnTo>
                <a:lnTo>
                  <a:pt x="949" y="3382"/>
                </a:lnTo>
                <a:lnTo>
                  <a:pt x="779" y="3699"/>
                </a:lnTo>
                <a:lnTo>
                  <a:pt x="609" y="4015"/>
                </a:lnTo>
                <a:lnTo>
                  <a:pt x="463" y="4331"/>
                </a:lnTo>
                <a:lnTo>
                  <a:pt x="341" y="4672"/>
                </a:lnTo>
                <a:lnTo>
                  <a:pt x="244" y="5013"/>
                </a:lnTo>
                <a:lnTo>
                  <a:pt x="146" y="5353"/>
                </a:lnTo>
                <a:lnTo>
                  <a:pt x="73" y="5718"/>
                </a:lnTo>
                <a:lnTo>
                  <a:pt x="25" y="6083"/>
                </a:lnTo>
                <a:lnTo>
                  <a:pt x="0" y="6448"/>
                </a:lnTo>
                <a:lnTo>
                  <a:pt x="0" y="6813"/>
                </a:lnTo>
                <a:lnTo>
                  <a:pt x="0" y="7203"/>
                </a:lnTo>
                <a:lnTo>
                  <a:pt x="25" y="7592"/>
                </a:lnTo>
                <a:lnTo>
                  <a:pt x="98" y="7957"/>
                </a:lnTo>
                <a:lnTo>
                  <a:pt x="171" y="8346"/>
                </a:lnTo>
                <a:lnTo>
                  <a:pt x="268" y="8711"/>
                </a:lnTo>
                <a:lnTo>
                  <a:pt x="390" y="9076"/>
                </a:lnTo>
                <a:lnTo>
                  <a:pt x="560" y="9441"/>
                </a:lnTo>
                <a:lnTo>
                  <a:pt x="730" y="9782"/>
                </a:lnTo>
                <a:lnTo>
                  <a:pt x="925" y="10122"/>
                </a:lnTo>
                <a:lnTo>
                  <a:pt x="1168" y="10463"/>
                </a:lnTo>
                <a:lnTo>
                  <a:pt x="1436" y="10804"/>
                </a:lnTo>
                <a:lnTo>
                  <a:pt x="1704" y="11096"/>
                </a:lnTo>
                <a:lnTo>
                  <a:pt x="1996" y="11363"/>
                </a:lnTo>
                <a:lnTo>
                  <a:pt x="2312" y="11631"/>
                </a:lnTo>
                <a:lnTo>
                  <a:pt x="2628" y="11874"/>
                </a:lnTo>
                <a:lnTo>
                  <a:pt x="2969" y="12093"/>
                </a:lnTo>
                <a:lnTo>
                  <a:pt x="3334" y="12312"/>
                </a:lnTo>
                <a:lnTo>
                  <a:pt x="3747" y="12531"/>
                </a:lnTo>
                <a:lnTo>
                  <a:pt x="4161" y="12726"/>
                </a:lnTo>
                <a:lnTo>
                  <a:pt x="4599" y="12896"/>
                </a:lnTo>
                <a:lnTo>
                  <a:pt x="5037" y="13042"/>
                </a:lnTo>
                <a:lnTo>
                  <a:pt x="5499" y="13164"/>
                </a:lnTo>
                <a:lnTo>
                  <a:pt x="5937" y="13261"/>
                </a:lnTo>
                <a:lnTo>
                  <a:pt x="6400" y="13334"/>
                </a:lnTo>
                <a:lnTo>
                  <a:pt x="6862" y="13383"/>
                </a:lnTo>
                <a:lnTo>
                  <a:pt x="7324" y="13383"/>
                </a:lnTo>
                <a:lnTo>
                  <a:pt x="7787" y="13334"/>
                </a:lnTo>
                <a:lnTo>
                  <a:pt x="8225" y="13261"/>
                </a:lnTo>
                <a:lnTo>
                  <a:pt x="8638" y="13140"/>
                </a:lnTo>
                <a:lnTo>
                  <a:pt x="9076" y="12994"/>
                </a:lnTo>
                <a:lnTo>
                  <a:pt x="9466" y="12799"/>
                </a:lnTo>
                <a:lnTo>
                  <a:pt x="9879" y="12580"/>
                </a:lnTo>
                <a:lnTo>
                  <a:pt x="10269" y="12337"/>
                </a:lnTo>
                <a:lnTo>
                  <a:pt x="10293" y="12458"/>
                </a:lnTo>
                <a:lnTo>
                  <a:pt x="10317" y="12580"/>
                </a:lnTo>
                <a:lnTo>
                  <a:pt x="10390" y="12677"/>
                </a:lnTo>
                <a:lnTo>
                  <a:pt x="10463" y="12775"/>
                </a:lnTo>
                <a:lnTo>
                  <a:pt x="10658" y="12969"/>
                </a:lnTo>
                <a:lnTo>
                  <a:pt x="10828" y="13140"/>
                </a:lnTo>
                <a:lnTo>
                  <a:pt x="11120" y="13383"/>
                </a:lnTo>
                <a:lnTo>
                  <a:pt x="11412" y="13602"/>
                </a:lnTo>
                <a:lnTo>
                  <a:pt x="11704" y="13845"/>
                </a:lnTo>
                <a:lnTo>
                  <a:pt x="11972" y="14089"/>
                </a:lnTo>
                <a:lnTo>
                  <a:pt x="12385" y="14502"/>
                </a:lnTo>
                <a:lnTo>
                  <a:pt x="12775" y="14916"/>
                </a:lnTo>
                <a:lnTo>
                  <a:pt x="13164" y="15330"/>
                </a:lnTo>
                <a:lnTo>
                  <a:pt x="13553" y="15743"/>
                </a:lnTo>
                <a:lnTo>
                  <a:pt x="13772" y="15938"/>
                </a:lnTo>
                <a:lnTo>
                  <a:pt x="13991" y="16132"/>
                </a:lnTo>
                <a:lnTo>
                  <a:pt x="14429" y="16473"/>
                </a:lnTo>
                <a:lnTo>
                  <a:pt x="14770" y="16789"/>
                </a:lnTo>
                <a:lnTo>
                  <a:pt x="14916" y="16935"/>
                </a:lnTo>
                <a:lnTo>
                  <a:pt x="15111" y="17081"/>
                </a:lnTo>
                <a:lnTo>
                  <a:pt x="15184" y="17106"/>
                </a:lnTo>
                <a:lnTo>
                  <a:pt x="15232" y="17154"/>
                </a:lnTo>
                <a:lnTo>
                  <a:pt x="15305" y="17179"/>
                </a:lnTo>
                <a:lnTo>
                  <a:pt x="15451" y="17227"/>
                </a:lnTo>
                <a:lnTo>
                  <a:pt x="15646" y="17203"/>
                </a:lnTo>
                <a:lnTo>
                  <a:pt x="15841" y="17179"/>
                </a:lnTo>
                <a:lnTo>
                  <a:pt x="16035" y="17106"/>
                </a:lnTo>
                <a:lnTo>
                  <a:pt x="16230" y="17033"/>
                </a:lnTo>
                <a:lnTo>
                  <a:pt x="16498" y="16911"/>
                </a:lnTo>
                <a:lnTo>
                  <a:pt x="16644" y="16814"/>
                </a:lnTo>
                <a:lnTo>
                  <a:pt x="16790" y="16668"/>
                </a:lnTo>
                <a:lnTo>
                  <a:pt x="16911" y="16497"/>
                </a:lnTo>
                <a:lnTo>
                  <a:pt x="17009" y="16327"/>
                </a:lnTo>
                <a:lnTo>
                  <a:pt x="17057" y="16132"/>
                </a:lnTo>
                <a:lnTo>
                  <a:pt x="17082" y="15938"/>
                </a:lnTo>
                <a:lnTo>
                  <a:pt x="17057" y="15840"/>
                </a:lnTo>
                <a:lnTo>
                  <a:pt x="17033" y="15767"/>
                </a:lnTo>
                <a:lnTo>
                  <a:pt x="17009" y="15670"/>
                </a:lnTo>
                <a:lnTo>
                  <a:pt x="16936" y="15597"/>
                </a:lnTo>
                <a:lnTo>
                  <a:pt x="16887" y="15549"/>
                </a:lnTo>
                <a:lnTo>
                  <a:pt x="15500" y="14137"/>
                </a:lnTo>
                <a:lnTo>
                  <a:pt x="14819" y="13432"/>
                </a:lnTo>
                <a:lnTo>
                  <a:pt x="14089" y="12750"/>
                </a:lnTo>
                <a:lnTo>
                  <a:pt x="13772" y="12458"/>
                </a:lnTo>
                <a:lnTo>
                  <a:pt x="13432" y="12166"/>
                </a:lnTo>
                <a:lnTo>
                  <a:pt x="13091" y="11899"/>
                </a:lnTo>
                <a:lnTo>
                  <a:pt x="12775" y="11582"/>
                </a:lnTo>
                <a:lnTo>
                  <a:pt x="12580" y="11363"/>
                </a:lnTo>
                <a:lnTo>
                  <a:pt x="12385" y="11120"/>
                </a:lnTo>
                <a:lnTo>
                  <a:pt x="12166" y="10901"/>
                </a:lnTo>
                <a:lnTo>
                  <a:pt x="12045" y="10804"/>
                </a:lnTo>
                <a:lnTo>
                  <a:pt x="11923" y="10706"/>
                </a:lnTo>
                <a:lnTo>
                  <a:pt x="12191" y="10317"/>
                </a:lnTo>
                <a:lnTo>
                  <a:pt x="12434" y="9928"/>
                </a:lnTo>
                <a:lnTo>
                  <a:pt x="12629" y="9490"/>
                </a:lnTo>
                <a:lnTo>
                  <a:pt x="12823" y="9076"/>
                </a:lnTo>
                <a:lnTo>
                  <a:pt x="12969" y="8614"/>
                </a:lnTo>
                <a:lnTo>
                  <a:pt x="13091" y="8176"/>
                </a:lnTo>
                <a:lnTo>
                  <a:pt x="13188" y="7713"/>
                </a:lnTo>
                <a:lnTo>
                  <a:pt x="13261" y="7251"/>
                </a:lnTo>
                <a:lnTo>
                  <a:pt x="13310" y="6765"/>
                </a:lnTo>
                <a:lnTo>
                  <a:pt x="13310" y="6302"/>
                </a:lnTo>
                <a:lnTo>
                  <a:pt x="13286" y="5840"/>
                </a:lnTo>
                <a:lnTo>
                  <a:pt x="13237" y="5378"/>
                </a:lnTo>
                <a:lnTo>
                  <a:pt x="13164" y="4891"/>
                </a:lnTo>
                <a:lnTo>
                  <a:pt x="13042" y="4453"/>
                </a:lnTo>
                <a:lnTo>
                  <a:pt x="12896" y="3991"/>
                </a:lnTo>
                <a:lnTo>
                  <a:pt x="12702" y="3553"/>
                </a:lnTo>
                <a:lnTo>
                  <a:pt x="12580" y="3285"/>
                </a:lnTo>
                <a:lnTo>
                  <a:pt x="12434" y="3042"/>
                </a:lnTo>
                <a:lnTo>
                  <a:pt x="12288" y="2798"/>
                </a:lnTo>
                <a:lnTo>
                  <a:pt x="12118" y="2579"/>
                </a:lnTo>
                <a:lnTo>
                  <a:pt x="11753" y="2141"/>
                </a:lnTo>
                <a:lnTo>
                  <a:pt x="11339" y="1728"/>
                </a:lnTo>
                <a:lnTo>
                  <a:pt x="10901" y="1363"/>
                </a:lnTo>
                <a:lnTo>
                  <a:pt x="10415" y="1046"/>
                </a:lnTo>
                <a:lnTo>
                  <a:pt x="9904" y="754"/>
                </a:lnTo>
                <a:lnTo>
                  <a:pt x="9368" y="511"/>
                </a:lnTo>
                <a:lnTo>
                  <a:pt x="8784" y="316"/>
                </a:lnTo>
                <a:lnTo>
                  <a:pt x="8225" y="170"/>
                </a:lnTo>
                <a:lnTo>
                  <a:pt x="7616" y="73"/>
                </a:lnTo>
                <a:lnTo>
                  <a:pt x="70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1"/>
          <p:cNvSpPr/>
          <p:nvPr/>
        </p:nvSpPr>
        <p:spPr>
          <a:xfrm>
            <a:off x="3651484" y="2645159"/>
            <a:ext cx="299697" cy="298432"/>
          </a:xfrm>
          <a:custGeom>
            <a:avLst/>
            <a:gdLst/>
            <a:ahLst/>
            <a:cxnLst/>
            <a:rect l="l" t="t" r="r" b="b"/>
            <a:pathLst>
              <a:path w="17301" h="17228" extrusionOk="0">
                <a:moveTo>
                  <a:pt x="9295" y="4842"/>
                </a:moveTo>
                <a:lnTo>
                  <a:pt x="9514" y="4891"/>
                </a:lnTo>
                <a:lnTo>
                  <a:pt x="9758" y="4964"/>
                </a:lnTo>
                <a:lnTo>
                  <a:pt x="9539" y="5256"/>
                </a:lnTo>
                <a:lnTo>
                  <a:pt x="9368" y="5548"/>
                </a:lnTo>
                <a:lnTo>
                  <a:pt x="9198" y="5499"/>
                </a:lnTo>
                <a:lnTo>
                  <a:pt x="9174" y="5426"/>
                </a:lnTo>
                <a:lnTo>
                  <a:pt x="9271" y="4940"/>
                </a:lnTo>
                <a:lnTo>
                  <a:pt x="9295" y="4842"/>
                </a:lnTo>
                <a:close/>
                <a:moveTo>
                  <a:pt x="8784" y="4769"/>
                </a:moveTo>
                <a:lnTo>
                  <a:pt x="8882" y="4794"/>
                </a:lnTo>
                <a:lnTo>
                  <a:pt x="8857" y="4891"/>
                </a:lnTo>
                <a:lnTo>
                  <a:pt x="8784" y="5159"/>
                </a:lnTo>
                <a:lnTo>
                  <a:pt x="8736" y="5426"/>
                </a:lnTo>
                <a:lnTo>
                  <a:pt x="8468" y="5426"/>
                </a:lnTo>
                <a:lnTo>
                  <a:pt x="8468" y="5329"/>
                </a:lnTo>
                <a:lnTo>
                  <a:pt x="8419" y="5134"/>
                </a:lnTo>
                <a:lnTo>
                  <a:pt x="8346" y="4964"/>
                </a:lnTo>
                <a:lnTo>
                  <a:pt x="8322" y="4915"/>
                </a:lnTo>
                <a:lnTo>
                  <a:pt x="8249" y="4915"/>
                </a:lnTo>
                <a:lnTo>
                  <a:pt x="8225" y="4940"/>
                </a:lnTo>
                <a:lnTo>
                  <a:pt x="8200" y="4988"/>
                </a:lnTo>
                <a:lnTo>
                  <a:pt x="8200" y="5183"/>
                </a:lnTo>
                <a:lnTo>
                  <a:pt x="8176" y="5378"/>
                </a:lnTo>
                <a:lnTo>
                  <a:pt x="8176" y="5451"/>
                </a:lnTo>
                <a:lnTo>
                  <a:pt x="7957" y="5499"/>
                </a:lnTo>
                <a:lnTo>
                  <a:pt x="7738" y="5597"/>
                </a:lnTo>
                <a:lnTo>
                  <a:pt x="7714" y="5548"/>
                </a:lnTo>
                <a:lnTo>
                  <a:pt x="7641" y="5378"/>
                </a:lnTo>
                <a:lnTo>
                  <a:pt x="7568" y="5207"/>
                </a:lnTo>
                <a:lnTo>
                  <a:pt x="7471" y="5110"/>
                </a:lnTo>
                <a:lnTo>
                  <a:pt x="7373" y="5013"/>
                </a:lnTo>
                <a:lnTo>
                  <a:pt x="7349" y="4988"/>
                </a:lnTo>
                <a:lnTo>
                  <a:pt x="7568" y="4891"/>
                </a:lnTo>
                <a:lnTo>
                  <a:pt x="7641" y="4964"/>
                </a:lnTo>
                <a:lnTo>
                  <a:pt x="7738" y="5013"/>
                </a:lnTo>
                <a:lnTo>
                  <a:pt x="7836" y="5037"/>
                </a:lnTo>
                <a:lnTo>
                  <a:pt x="7933" y="5013"/>
                </a:lnTo>
                <a:lnTo>
                  <a:pt x="8127" y="4915"/>
                </a:lnTo>
                <a:lnTo>
                  <a:pt x="8298" y="4842"/>
                </a:lnTo>
                <a:lnTo>
                  <a:pt x="8492" y="4818"/>
                </a:lnTo>
                <a:lnTo>
                  <a:pt x="8663" y="4794"/>
                </a:lnTo>
                <a:lnTo>
                  <a:pt x="8711" y="4794"/>
                </a:lnTo>
                <a:lnTo>
                  <a:pt x="8784" y="4769"/>
                </a:lnTo>
                <a:close/>
                <a:moveTo>
                  <a:pt x="9879" y="5013"/>
                </a:moveTo>
                <a:lnTo>
                  <a:pt x="10147" y="5159"/>
                </a:lnTo>
                <a:lnTo>
                  <a:pt x="10415" y="5305"/>
                </a:lnTo>
                <a:lnTo>
                  <a:pt x="10196" y="5524"/>
                </a:lnTo>
                <a:lnTo>
                  <a:pt x="9977" y="5743"/>
                </a:lnTo>
                <a:lnTo>
                  <a:pt x="9977" y="5767"/>
                </a:lnTo>
                <a:lnTo>
                  <a:pt x="9928" y="5743"/>
                </a:lnTo>
                <a:lnTo>
                  <a:pt x="9685" y="5645"/>
                </a:lnTo>
                <a:lnTo>
                  <a:pt x="9879" y="5013"/>
                </a:lnTo>
                <a:close/>
                <a:moveTo>
                  <a:pt x="7300" y="5013"/>
                </a:moveTo>
                <a:lnTo>
                  <a:pt x="7300" y="5037"/>
                </a:lnTo>
                <a:lnTo>
                  <a:pt x="7325" y="5183"/>
                </a:lnTo>
                <a:lnTo>
                  <a:pt x="7325" y="5305"/>
                </a:lnTo>
                <a:lnTo>
                  <a:pt x="7373" y="5499"/>
                </a:lnTo>
                <a:lnTo>
                  <a:pt x="7446" y="5670"/>
                </a:lnTo>
                <a:lnTo>
                  <a:pt x="7446" y="5718"/>
                </a:lnTo>
                <a:lnTo>
                  <a:pt x="7203" y="5791"/>
                </a:lnTo>
                <a:lnTo>
                  <a:pt x="7081" y="5524"/>
                </a:lnTo>
                <a:lnTo>
                  <a:pt x="6935" y="5232"/>
                </a:lnTo>
                <a:lnTo>
                  <a:pt x="7106" y="5134"/>
                </a:lnTo>
                <a:lnTo>
                  <a:pt x="7300" y="5013"/>
                </a:lnTo>
                <a:close/>
                <a:moveTo>
                  <a:pt x="10707" y="5475"/>
                </a:moveTo>
                <a:lnTo>
                  <a:pt x="11193" y="5816"/>
                </a:lnTo>
                <a:lnTo>
                  <a:pt x="10999" y="5913"/>
                </a:lnTo>
                <a:lnTo>
                  <a:pt x="10780" y="6010"/>
                </a:lnTo>
                <a:lnTo>
                  <a:pt x="10585" y="6108"/>
                </a:lnTo>
                <a:lnTo>
                  <a:pt x="10390" y="5986"/>
                </a:lnTo>
                <a:lnTo>
                  <a:pt x="10171" y="5864"/>
                </a:lnTo>
                <a:lnTo>
                  <a:pt x="10512" y="5621"/>
                </a:lnTo>
                <a:lnTo>
                  <a:pt x="10707" y="5475"/>
                </a:lnTo>
                <a:close/>
                <a:moveTo>
                  <a:pt x="6692" y="5426"/>
                </a:moveTo>
                <a:lnTo>
                  <a:pt x="6716" y="5572"/>
                </a:lnTo>
                <a:lnTo>
                  <a:pt x="6741" y="5718"/>
                </a:lnTo>
                <a:lnTo>
                  <a:pt x="6838" y="5986"/>
                </a:lnTo>
                <a:lnTo>
                  <a:pt x="6643" y="6156"/>
                </a:lnTo>
                <a:lnTo>
                  <a:pt x="6522" y="5986"/>
                </a:lnTo>
                <a:lnTo>
                  <a:pt x="6351" y="5743"/>
                </a:lnTo>
                <a:lnTo>
                  <a:pt x="6522" y="5572"/>
                </a:lnTo>
                <a:lnTo>
                  <a:pt x="6692" y="5426"/>
                </a:lnTo>
                <a:close/>
                <a:moveTo>
                  <a:pt x="11461" y="6059"/>
                </a:moveTo>
                <a:lnTo>
                  <a:pt x="11607" y="6181"/>
                </a:lnTo>
                <a:lnTo>
                  <a:pt x="11510" y="6181"/>
                </a:lnTo>
                <a:lnTo>
                  <a:pt x="11193" y="6254"/>
                </a:lnTo>
                <a:lnTo>
                  <a:pt x="11047" y="6302"/>
                </a:lnTo>
                <a:lnTo>
                  <a:pt x="10877" y="6375"/>
                </a:lnTo>
                <a:lnTo>
                  <a:pt x="10780" y="6278"/>
                </a:lnTo>
                <a:lnTo>
                  <a:pt x="11096" y="6181"/>
                </a:lnTo>
                <a:lnTo>
                  <a:pt x="11291" y="6132"/>
                </a:lnTo>
                <a:lnTo>
                  <a:pt x="11461" y="6059"/>
                </a:lnTo>
                <a:close/>
                <a:moveTo>
                  <a:pt x="6157" y="5962"/>
                </a:moveTo>
                <a:lnTo>
                  <a:pt x="6230" y="6156"/>
                </a:lnTo>
                <a:lnTo>
                  <a:pt x="6303" y="6302"/>
                </a:lnTo>
                <a:lnTo>
                  <a:pt x="6400" y="6424"/>
                </a:lnTo>
                <a:lnTo>
                  <a:pt x="6181" y="6765"/>
                </a:lnTo>
                <a:lnTo>
                  <a:pt x="6157" y="6716"/>
                </a:lnTo>
                <a:lnTo>
                  <a:pt x="5962" y="6546"/>
                </a:lnTo>
                <a:lnTo>
                  <a:pt x="5840" y="6400"/>
                </a:lnTo>
                <a:lnTo>
                  <a:pt x="5986" y="6181"/>
                </a:lnTo>
                <a:lnTo>
                  <a:pt x="6157" y="5962"/>
                </a:lnTo>
                <a:close/>
                <a:moveTo>
                  <a:pt x="11729" y="6327"/>
                </a:moveTo>
                <a:lnTo>
                  <a:pt x="11923" y="6570"/>
                </a:lnTo>
                <a:lnTo>
                  <a:pt x="12094" y="6862"/>
                </a:lnTo>
                <a:lnTo>
                  <a:pt x="11899" y="6838"/>
                </a:lnTo>
                <a:lnTo>
                  <a:pt x="11704" y="6862"/>
                </a:lnTo>
                <a:lnTo>
                  <a:pt x="11510" y="6886"/>
                </a:lnTo>
                <a:lnTo>
                  <a:pt x="11339" y="6911"/>
                </a:lnTo>
                <a:lnTo>
                  <a:pt x="11145" y="6643"/>
                </a:lnTo>
                <a:lnTo>
                  <a:pt x="11388" y="6594"/>
                </a:lnTo>
                <a:lnTo>
                  <a:pt x="11607" y="6546"/>
                </a:lnTo>
                <a:lnTo>
                  <a:pt x="11680" y="6497"/>
                </a:lnTo>
                <a:lnTo>
                  <a:pt x="11704" y="6448"/>
                </a:lnTo>
                <a:lnTo>
                  <a:pt x="11729" y="6375"/>
                </a:lnTo>
                <a:lnTo>
                  <a:pt x="11729" y="6327"/>
                </a:lnTo>
                <a:close/>
                <a:moveTo>
                  <a:pt x="5646" y="6765"/>
                </a:moveTo>
                <a:lnTo>
                  <a:pt x="5719" y="6838"/>
                </a:lnTo>
                <a:lnTo>
                  <a:pt x="5840" y="7008"/>
                </a:lnTo>
                <a:lnTo>
                  <a:pt x="5913" y="7081"/>
                </a:lnTo>
                <a:lnTo>
                  <a:pt x="6011" y="7130"/>
                </a:lnTo>
                <a:lnTo>
                  <a:pt x="5913" y="7397"/>
                </a:lnTo>
                <a:lnTo>
                  <a:pt x="5670" y="7300"/>
                </a:lnTo>
                <a:lnTo>
                  <a:pt x="5524" y="7276"/>
                </a:lnTo>
                <a:lnTo>
                  <a:pt x="5402" y="7251"/>
                </a:lnTo>
                <a:lnTo>
                  <a:pt x="5524" y="7008"/>
                </a:lnTo>
                <a:lnTo>
                  <a:pt x="5646" y="6765"/>
                </a:lnTo>
                <a:close/>
                <a:moveTo>
                  <a:pt x="12288" y="7276"/>
                </a:moveTo>
                <a:lnTo>
                  <a:pt x="12361" y="7519"/>
                </a:lnTo>
                <a:lnTo>
                  <a:pt x="12410" y="7786"/>
                </a:lnTo>
                <a:lnTo>
                  <a:pt x="12215" y="7689"/>
                </a:lnTo>
                <a:lnTo>
                  <a:pt x="12021" y="7616"/>
                </a:lnTo>
                <a:lnTo>
                  <a:pt x="11802" y="7567"/>
                </a:lnTo>
                <a:lnTo>
                  <a:pt x="11583" y="7543"/>
                </a:lnTo>
                <a:lnTo>
                  <a:pt x="11510" y="7276"/>
                </a:lnTo>
                <a:lnTo>
                  <a:pt x="11680" y="7300"/>
                </a:lnTo>
                <a:lnTo>
                  <a:pt x="11875" y="7300"/>
                </a:lnTo>
                <a:lnTo>
                  <a:pt x="12264" y="7276"/>
                </a:lnTo>
                <a:close/>
                <a:moveTo>
                  <a:pt x="5281" y="7616"/>
                </a:moveTo>
                <a:lnTo>
                  <a:pt x="5548" y="7713"/>
                </a:lnTo>
                <a:lnTo>
                  <a:pt x="5792" y="7811"/>
                </a:lnTo>
                <a:lnTo>
                  <a:pt x="5719" y="8273"/>
                </a:lnTo>
                <a:lnTo>
                  <a:pt x="5256" y="8322"/>
                </a:lnTo>
                <a:lnTo>
                  <a:pt x="5135" y="8322"/>
                </a:lnTo>
                <a:lnTo>
                  <a:pt x="5183" y="7981"/>
                </a:lnTo>
                <a:lnTo>
                  <a:pt x="5281" y="7616"/>
                </a:lnTo>
                <a:close/>
                <a:moveTo>
                  <a:pt x="11656" y="7859"/>
                </a:moveTo>
                <a:lnTo>
                  <a:pt x="11826" y="7932"/>
                </a:lnTo>
                <a:lnTo>
                  <a:pt x="12069" y="8054"/>
                </a:lnTo>
                <a:lnTo>
                  <a:pt x="12191" y="8103"/>
                </a:lnTo>
                <a:lnTo>
                  <a:pt x="12337" y="8151"/>
                </a:lnTo>
                <a:lnTo>
                  <a:pt x="12386" y="8151"/>
                </a:lnTo>
                <a:lnTo>
                  <a:pt x="12459" y="8127"/>
                </a:lnTo>
                <a:lnTo>
                  <a:pt x="12459" y="8516"/>
                </a:lnTo>
                <a:lnTo>
                  <a:pt x="12264" y="8395"/>
                </a:lnTo>
                <a:lnTo>
                  <a:pt x="11972" y="8249"/>
                </a:lnTo>
                <a:lnTo>
                  <a:pt x="11826" y="8200"/>
                </a:lnTo>
                <a:lnTo>
                  <a:pt x="11680" y="8176"/>
                </a:lnTo>
                <a:lnTo>
                  <a:pt x="11656" y="7859"/>
                </a:lnTo>
                <a:close/>
                <a:moveTo>
                  <a:pt x="11680" y="8468"/>
                </a:moveTo>
                <a:lnTo>
                  <a:pt x="11777" y="8589"/>
                </a:lnTo>
                <a:lnTo>
                  <a:pt x="11899" y="8662"/>
                </a:lnTo>
                <a:lnTo>
                  <a:pt x="12191" y="8857"/>
                </a:lnTo>
                <a:lnTo>
                  <a:pt x="12337" y="8954"/>
                </a:lnTo>
                <a:lnTo>
                  <a:pt x="12118" y="8979"/>
                </a:lnTo>
                <a:lnTo>
                  <a:pt x="11875" y="8954"/>
                </a:lnTo>
                <a:lnTo>
                  <a:pt x="11631" y="8954"/>
                </a:lnTo>
                <a:lnTo>
                  <a:pt x="11656" y="8711"/>
                </a:lnTo>
                <a:lnTo>
                  <a:pt x="11680" y="8468"/>
                </a:lnTo>
                <a:close/>
                <a:moveTo>
                  <a:pt x="5694" y="8735"/>
                </a:moveTo>
                <a:lnTo>
                  <a:pt x="5694" y="8954"/>
                </a:lnTo>
                <a:lnTo>
                  <a:pt x="5719" y="9198"/>
                </a:lnTo>
                <a:lnTo>
                  <a:pt x="5427" y="9222"/>
                </a:lnTo>
                <a:lnTo>
                  <a:pt x="5159" y="9271"/>
                </a:lnTo>
                <a:lnTo>
                  <a:pt x="5110" y="9003"/>
                </a:lnTo>
                <a:lnTo>
                  <a:pt x="5110" y="8760"/>
                </a:lnTo>
                <a:lnTo>
                  <a:pt x="5402" y="8760"/>
                </a:lnTo>
                <a:lnTo>
                  <a:pt x="5694" y="8735"/>
                </a:lnTo>
                <a:close/>
                <a:moveTo>
                  <a:pt x="5208" y="9514"/>
                </a:moveTo>
                <a:lnTo>
                  <a:pt x="5792" y="9563"/>
                </a:lnTo>
                <a:lnTo>
                  <a:pt x="5840" y="9757"/>
                </a:lnTo>
                <a:lnTo>
                  <a:pt x="5913" y="9952"/>
                </a:lnTo>
                <a:lnTo>
                  <a:pt x="5354" y="9952"/>
                </a:lnTo>
                <a:lnTo>
                  <a:pt x="5256" y="9733"/>
                </a:lnTo>
                <a:lnTo>
                  <a:pt x="5208" y="9514"/>
                </a:lnTo>
                <a:close/>
                <a:moveTo>
                  <a:pt x="11583" y="9222"/>
                </a:moveTo>
                <a:lnTo>
                  <a:pt x="11680" y="9271"/>
                </a:lnTo>
                <a:lnTo>
                  <a:pt x="11777" y="9319"/>
                </a:lnTo>
                <a:lnTo>
                  <a:pt x="11996" y="9368"/>
                </a:lnTo>
                <a:lnTo>
                  <a:pt x="12167" y="9392"/>
                </a:lnTo>
                <a:lnTo>
                  <a:pt x="12386" y="9392"/>
                </a:lnTo>
                <a:lnTo>
                  <a:pt x="12288" y="9782"/>
                </a:lnTo>
                <a:lnTo>
                  <a:pt x="12167" y="10147"/>
                </a:lnTo>
                <a:lnTo>
                  <a:pt x="12142" y="10098"/>
                </a:lnTo>
                <a:lnTo>
                  <a:pt x="12118" y="10049"/>
                </a:lnTo>
                <a:lnTo>
                  <a:pt x="12021" y="9952"/>
                </a:lnTo>
                <a:lnTo>
                  <a:pt x="11777" y="9830"/>
                </a:lnTo>
                <a:lnTo>
                  <a:pt x="11607" y="9757"/>
                </a:lnTo>
                <a:lnTo>
                  <a:pt x="11437" y="9684"/>
                </a:lnTo>
                <a:lnTo>
                  <a:pt x="11510" y="9465"/>
                </a:lnTo>
                <a:lnTo>
                  <a:pt x="11583" y="9222"/>
                </a:lnTo>
                <a:close/>
                <a:moveTo>
                  <a:pt x="11339" y="9952"/>
                </a:moveTo>
                <a:lnTo>
                  <a:pt x="11461" y="10025"/>
                </a:lnTo>
                <a:lnTo>
                  <a:pt x="11607" y="10122"/>
                </a:lnTo>
                <a:lnTo>
                  <a:pt x="11850" y="10268"/>
                </a:lnTo>
                <a:lnTo>
                  <a:pt x="11972" y="10293"/>
                </a:lnTo>
                <a:lnTo>
                  <a:pt x="12118" y="10293"/>
                </a:lnTo>
                <a:lnTo>
                  <a:pt x="11996" y="10512"/>
                </a:lnTo>
                <a:lnTo>
                  <a:pt x="11875" y="10731"/>
                </a:lnTo>
                <a:lnTo>
                  <a:pt x="11753" y="10609"/>
                </a:lnTo>
                <a:lnTo>
                  <a:pt x="11656" y="10487"/>
                </a:lnTo>
                <a:lnTo>
                  <a:pt x="11510" y="10390"/>
                </a:lnTo>
                <a:lnTo>
                  <a:pt x="11364" y="10317"/>
                </a:lnTo>
                <a:lnTo>
                  <a:pt x="11266" y="10293"/>
                </a:lnTo>
                <a:lnTo>
                  <a:pt x="11169" y="10268"/>
                </a:lnTo>
                <a:lnTo>
                  <a:pt x="11339" y="9952"/>
                </a:lnTo>
                <a:close/>
                <a:moveTo>
                  <a:pt x="6132" y="10341"/>
                </a:moveTo>
                <a:lnTo>
                  <a:pt x="6327" y="10585"/>
                </a:lnTo>
                <a:lnTo>
                  <a:pt x="6059" y="10658"/>
                </a:lnTo>
                <a:lnTo>
                  <a:pt x="5792" y="10755"/>
                </a:lnTo>
                <a:lnTo>
                  <a:pt x="5670" y="10560"/>
                </a:lnTo>
                <a:lnTo>
                  <a:pt x="5548" y="10366"/>
                </a:lnTo>
                <a:lnTo>
                  <a:pt x="5548" y="10366"/>
                </a:lnTo>
                <a:lnTo>
                  <a:pt x="5840" y="10390"/>
                </a:lnTo>
                <a:lnTo>
                  <a:pt x="5986" y="10390"/>
                </a:lnTo>
                <a:lnTo>
                  <a:pt x="6132" y="10341"/>
                </a:lnTo>
                <a:close/>
                <a:moveTo>
                  <a:pt x="8663" y="5986"/>
                </a:moveTo>
                <a:lnTo>
                  <a:pt x="8857" y="6010"/>
                </a:lnTo>
                <a:lnTo>
                  <a:pt x="9076" y="6059"/>
                </a:lnTo>
                <a:lnTo>
                  <a:pt x="9490" y="6181"/>
                </a:lnTo>
                <a:lnTo>
                  <a:pt x="9855" y="6327"/>
                </a:lnTo>
                <a:lnTo>
                  <a:pt x="10123" y="6473"/>
                </a:lnTo>
                <a:lnTo>
                  <a:pt x="10342" y="6643"/>
                </a:lnTo>
                <a:lnTo>
                  <a:pt x="10561" y="6813"/>
                </a:lnTo>
                <a:lnTo>
                  <a:pt x="10731" y="7032"/>
                </a:lnTo>
                <a:lnTo>
                  <a:pt x="10877" y="7251"/>
                </a:lnTo>
                <a:lnTo>
                  <a:pt x="10999" y="7494"/>
                </a:lnTo>
                <a:lnTo>
                  <a:pt x="11096" y="7762"/>
                </a:lnTo>
                <a:lnTo>
                  <a:pt x="11145" y="8054"/>
                </a:lnTo>
                <a:lnTo>
                  <a:pt x="11193" y="8297"/>
                </a:lnTo>
                <a:lnTo>
                  <a:pt x="11193" y="8565"/>
                </a:lnTo>
                <a:lnTo>
                  <a:pt x="11169" y="8833"/>
                </a:lnTo>
                <a:lnTo>
                  <a:pt x="11120" y="9076"/>
                </a:lnTo>
                <a:lnTo>
                  <a:pt x="11072" y="9319"/>
                </a:lnTo>
                <a:lnTo>
                  <a:pt x="10974" y="9538"/>
                </a:lnTo>
                <a:lnTo>
                  <a:pt x="10853" y="9757"/>
                </a:lnTo>
                <a:lnTo>
                  <a:pt x="10731" y="9976"/>
                </a:lnTo>
                <a:lnTo>
                  <a:pt x="10561" y="10171"/>
                </a:lnTo>
                <a:lnTo>
                  <a:pt x="10390" y="10341"/>
                </a:lnTo>
                <a:lnTo>
                  <a:pt x="10220" y="10512"/>
                </a:lnTo>
                <a:lnTo>
                  <a:pt x="10001" y="10658"/>
                </a:lnTo>
                <a:lnTo>
                  <a:pt x="9782" y="10779"/>
                </a:lnTo>
                <a:lnTo>
                  <a:pt x="9563" y="10877"/>
                </a:lnTo>
                <a:lnTo>
                  <a:pt x="9320" y="10974"/>
                </a:lnTo>
                <a:lnTo>
                  <a:pt x="9052" y="11023"/>
                </a:lnTo>
                <a:lnTo>
                  <a:pt x="8833" y="11047"/>
                </a:lnTo>
                <a:lnTo>
                  <a:pt x="8590" y="11071"/>
                </a:lnTo>
                <a:lnTo>
                  <a:pt x="8371" y="11047"/>
                </a:lnTo>
                <a:lnTo>
                  <a:pt x="8127" y="10998"/>
                </a:lnTo>
                <a:lnTo>
                  <a:pt x="7908" y="10950"/>
                </a:lnTo>
                <a:lnTo>
                  <a:pt x="7714" y="10877"/>
                </a:lnTo>
                <a:lnTo>
                  <a:pt x="7495" y="10779"/>
                </a:lnTo>
                <a:lnTo>
                  <a:pt x="7300" y="10658"/>
                </a:lnTo>
                <a:lnTo>
                  <a:pt x="7130" y="10536"/>
                </a:lnTo>
                <a:lnTo>
                  <a:pt x="6960" y="10390"/>
                </a:lnTo>
                <a:lnTo>
                  <a:pt x="6814" y="10220"/>
                </a:lnTo>
                <a:lnTo>
                  <a:pt x="6668" y="10049"/>
                </a:lnTo>
                <a:lnTo>
                  <a:pt x="6546" y="9855"/>
                </a:lnTo>
                <a:lnTo>
                  <a:pt x="6449" y="9660"/>
                </a:lnTo>
                <a:lnTo>
                  <a:pt x="6351" y="9441"/>
                </a:lnTo>
                <a:lnTo>
                  <a:pt x="6303" y="9222"/>
                </a:lnTo>
                <a:lnTo>
                  <a:pt x="6254" y="8979"/>
                </a:lnTo>
                <a:lnTo>
                  <a:pt x="6230" y="8735"/>
                </a:lnTo>
                <a:lnTo>
                  <a:pt x="6254" y="8468"/>
                </a:lnTo>
                <a:lnTo>
                  <a:pt x="6254" y="8224"/>
                </a:lnTo>
                <a:lnTo>
                  <a:pt x="6303" y="7981"/>
                </a:lnTo>
                <a:lnTo>
                  <a:pt x="6376" y="7738"/>
                </a:lnTo>
                <a:lnTo>
                  <a:pt x="6449" y="7519"/>
                </a:lnTo>
                <a:lnTo>
                  <a:pt x="6546" y="7300"/>
                </a:lnTo>
                <a:lnTo>
                  <a:pt x="6668" y="7057"/>
                </a:lnTo>
                <a:lnTo>
                  <a:pt x="6814" y="6838"/>
                </a:lnTo>
                <a:lnTo>
                  <a:pt x="6984" y="6667"/>
                </a:lnTo>
                <a:lnTo>
                  <a:pt x="7154" y="6521"/>
                </a:lnTo>
                <a:lnTo>
                  <a:pt x="7373" y="6400"/>
                </a:lnTo>
                <a:lnTo>
                  <a:pt x="7592" y="6302"/>
                </a:lnTo>
                <a:lnTo>
                  <a:pt x="7811" y="6205"/>
                </a:lnTo>
                <a:lnTo>
                  <a:pt x="8079" y="6156"/>
                </a:lnTo>
                <a:lnTo>
                  <a:pt x="8127" y="6132"/>
                </a:lnTo>
                <a:lnTo>
                  <a:pt x="8176" y="6108"/>
                </a:lnTo>
                <a:lnTo>
                  <a:pt x="8225" y="6059"/>
                </a:lnTo>
                <a:lnTo>
                  <a:pt x="8249" y="6010"/>
                </a:lnTo>
                <a:lnTo>
                  <a:pt x="8444" y="5986"/>
                </a:lnTo>
                <a:close/>
                <a:moveTo>
                  <a:pt x="6643" y="10877"/>
                </a:moveTo>
                <a:lnTo>
                  <a:pt x="6814" y="11023"/>
                </a:lnTo>
                <a:lnTo>
                  <a:pt x="7008" y="11144"/>
                </a:lnTo>
                <a:lnTo>
                  <a:pt x="6765" y="11315"/>
                </a:lnTo>
                <a:lnTo>
                  <a:pt x="6522" y="11461"/>
                </a:lnTo>
                <a:lnTo>
                  <a:pt x="6497" y="11485"/>
                </a:lnTo>
                <a:lnTo>
                  <a:pt x="6303" y="11290"/>
                </a:lnTo>
                <a:lnTo>
                  <a:pt x="6108" y="11120"/>
                </a:lnTo>
                <a:lnTo>
                  <a:pt x="6327" y="10998"/>
                </a:lnTo>
                <a:lnTo>
                  <a:pt x="6643" y="10877"/>
                </a:lnTo>
                <a:close/>
                <a:moveTo>
                  <a:pt x="11047" y="10414"/>
                </a:moveTo>
                <a:lnTo>
                  <a:pt x="11169" y="10560"/>
                </a:lnTo>
                <a:lnTo>
                  <a:pt x="11388" y="10755"/>
                </a:lnTo>
                <a:lnTo>
                  <a:pt x="11607" y="10974"/>
                </a:lnTo>
                <a:lnTo>
                  <a:pt x="11656" y="11071"/>
                </a:lnTo>
                <a:lnTo>
                  <a:pt x="11461" y="11315"/>
                </a:lnTo>
                <a:lnTo>
                  <a:pt x="11242" y="11534"/>
                </a:lnTo>
                <a:lnTo>
                  <a:pt x="10999" y="11728"/>
                </a:lnTo>
                <a:lnTo>
                  <a:pt x="10731" y="11899"/>
                </a:lnTo>
                <a:lnTo>
                  <a:pt x="10707" y="11801"/>
                </a:lnTo>
                <a:lnTo>
                  <a:pt x="10682" y="11680"/>
                </a:lnTo>
                <a:lnTo>
                  <a:pt x="10585" y="11485"/>
                </a:lnTo>
                <a:lnTo>
                  <a:pt x="10463" y="11315"/>
                </a:lnTo>
                <a:lnTo>
                  <a:pt x="10317" y="11144"/>
                </a:lnTo>
                <a:lnTo>
                  <a:pt x="10634" y="10901"/>
                </a:lnTo>
                <a:lnTo>
                  <a:pt x="10707" y="11217"/>
                </a:lnTo>
                <a:lnTo>
                  <a:pt x="10731" y="11485"/>
                </a:lnTo>
                <a:lnTo>
                  <a:pt x="10780" y="11607"/>
                </a:lnTo>
                <a:lnTo>
                  <a:pt x="10828" y="11704"/>
                </a:lnTo>
                <a:lnTo>
                  <a:pt x="10853" y="11753"/>
                </a:lnTo>
                <a:lnTo>
                  <a:pt x="10926" y="11753"/>
                </a:lnTo>
                <a:lnTo>
                  <a:pt x="10950" y="11704"/>
                </a:lnTo>
                <a:lnTo>
                  <a:pt x="10999" y="11607"/>
                </a:lnTo>
                <a:lnTo>
                  <a:pt x="10974" y="11485"/>
                </a:lnTo>
                <a:lnTo>
                  <a:pt x="10926" y="11242"/>
                </a:lnTo>
                <a:lnTo>
                  <a:pt x="10828" y="11023"/>
                </a:lnTo>
                <a:lnTo>
                  <a:pt x="10731" y="10828"/>
                </a:lnTo>
                <a:lnTo>
                  <a:pt x="10901" y="10633"/>
                </a:lnTo>
                <a:lnTo>
                  <a:pt x="11047" y="10414"/>
                </a:lnTo>
                <a:close/>
                <a:moveTo>
                  <a:pt x="7252" y="11290"/>
                </a:moveTo>
                <a:lnTo>
                  <a:pt x="7446" y="11363"/>
                </a:lnTo>
                <a:lnTo>
                  <a:pt x="7641" y="11461"/>
                </a:lnTo>
                <a:lnTo>
                  <a:pt x="7568" y="11534"/>
                </a:lnTo>
                <a:lnTo>
                  <a:pt x="7422" y="11753"/>
                </a:lnTo>
                <a:lnTo>
                  <a:pt x="7276" y="11947"/>
                </a:lnTo>
                <a:lnTo>
                  <a:pt x="7033" y="11826"/>
                </a:lnTo>
                <a:lnTo>
                  <a:pt x="6789" y="11680"/>
                </a:lnTo>
                <a:lnTo>
                  <a:pt x="6911" y="11607"/>
                </a:lnTo>
                <a:lnTo>
                  <a:pt x="7033" y="11509"/>
                </a:lnTo>
                <a:lnTo>
                  <a:pt x="7252" y="11290"/>
                </a:lnTo>
                <a:close/>
                <a:moveTo>
                  <a:pt x="7908" y="11534"/>
                </a:moveTo>
                <a:lnTo>
                  <a:pt x="8200" y="11582"/>
                </a:lnTo>
                <a:lnTo>
                  <a:pt x="8127" y="11923"/>
                </a:lnTo>
                <a:lnTo>
                  <a:pt x="8127" y="12093"/>
                </a:lnTo>
                <a:lnTo>
                  <a:pt x="8127" y="12264"/>
                </a:lnTo>
                <a:lnTo>
                  <a:pt x="7884" y="12191"/>
                </a:lnTo>
                <a:lnTo>
                  <a:pt x="7641" y="12118"/>
                </a:lnTo>
                <a:lnTo>
                  <a:pt x="7738" y="11947"/>
                </a:lnTo>
                <a:lnTo>
                  <a:pt x="7811" y="11753"/>
                </a:lnTo>
                <a:lnTo>
                  <a:pt x="7908" y="11534"/>
                </a:lnTo>
                <a:close/>
                <a:moveTo>
                  <a:pt x="10123" y="11266"/>
                </a:moveTo>
                <a:lnTo>
                  <a:pt x="10244" y="11631"/>
                </a:lnTo>
                <a:lnTo>
                  <a:pt x="10317" y="11850"/>
                </a:lnTo>
                <a:lnTo>
                  <a:pt x="10342" y="11972"/>
                </a:lnTo>
                <a:lnTo>
                  <a:pt x="10390" y="12069"/>
                </a:lnTo>
                <a:lnTo>
                  <a:pt x="10147" y="12191"/>
                </a:lnTo>
                <a:lnTo>
                  <a:pt x="9879" y="12264"/>
                </a:lnTo>
                <a:lnTo>
                  <a:pt x="9904" y="12093"/>
                </a:lnTo>
                <a:lnTo>
                  <a:pt x="9928" y="11923"/>
                </a:lnTo>
                <a:lnTo>
                  <a:pt x="9928" y="11655"/>
                </a:lnTo>
                <a:lnTo>
                  <a:pt x="9904" y="11388"/>
                </a:lnTo>
                <a:lnTo>
                  <a:pt x="10123" y="11266"/>
                </a:lnTo>
                <a:close/>
                <a:moveTo>
                  <a:pt x="8833" y="11631"/>
                </a:moveTo>
                <a:lnTo>
                  <a:pt x="8760" y="11850"/>
                </a:lnTo>
                <a:lnTo>
                  <a:pt x="8736" y="12045"/>
                </a:lnTo>
                <a:lnTo>
                  <a:pt x="8687" y="12337"/>
                </a:lnTo>
                <a:lnTo>
                  <a:pt x="8517" y="12337"/>
                </a:lnTo>
                <a:lnTo>
                  <a:pt x="8541" y="11972"/>
                </a:lnTo>
                <a:lnTo>
                  <a:pt x="8541" y="11801"/>
                </a:lnTo>
                <a:lnTo>
                  <a:pt x="8541" y="11631"/>
                </a:lnTo>
                <a:close/>
                <a:moveTo>
                  <a:pt x="9660" y="11485"/>
                </a:moveTo>
                <a:lnTo>
                  <a:pt x="9612" y="11801"/>
                </a:lnTo>
                <a:lnTo>
                  <a:pt x="9563" y="12069"/>
                </a:lnTo>
                <a:lnTo>
                  <a:pt x="9539" y="12191"/>
                </a:lnTo>
                <a:lnTo>
                  <a:pt x="9563" y="12312"/>
                </a:lnTo>
                <a:lnTo>
                  <a:pt x="9174" y="12361"/>
                </a:lnTo>
                <a:lnTo>
                  <a:pt x="9149" y="12361"/>
                </a:lnTo>
                <a:lnTo>
                  <a:pt x="9149" y="12166"/>
                </a:lnTo>
                <a:lnTo>
                  <a:pt x="9174" y="11874"/>
                </a:lnTo>
                <a:lnTo>
                  <a:pt x="9174" y="11582"/>
                </a:lnTo>
                <a:lnTo>
                  <a:pt x="9222" y="11582"/>
                </a:lnTo>
                <a:lnTo>
                  <a:pt x="9441" y="11534"/>
                </a:lnTo>
                <a:lnTo>
                  <a:pt x="9660" y="11485"/>
                </a:lnTo>
                <a:close/>
                <a:moveTo>
                  <a:pt x="8517" y="4258"/>
                </a:moveTo>
                <a:lnTo>
                  <a:pt x="8225" y="4307"/>
                </a:lnTo>
                <a:lnTo>
                  <a:pt x="7957" y="4404"/>
                </a:lnTo>
                <a:lnTo>
                  <a:pt x="7690" y="4429"/>
                </a:lnTo>
                <a:lnTo>
                  <a:pt x="7422" y="4502"/>
                </a:lnTo>
                <a:lnTo>
                  <a:pt x="7154" y="4623"/>
                </a:lnTo>
                <a:lnTo>
                  <a:pt x="6911" y="4745"/>
                </a:lnTo>
                <a:lnTo>
                  <a:pt x="6668" y="4915"/>
                </a:lnTo>
                <a:lnTo>
                  <a:pt x="6424" y="5110"/>
                </a:lnTo>
                <a:lnTo>
                  <a:pt x="6205" y="5329"/>
                </a:lnTo>
                <a:lnTo>
                  <a:pt x="6011" y="5548"/>
                </a:lnTo>
                <a:lnTo>
                  <a:pt x="5792" y="5791"/>
                </a:lnTo>
                <a:lnTo>
                  <a:pt x="5621" y="6035"/>
                </a:lnTo>
                <a:lnTo>
                  <a:pt x="5281" y="6546"/>
                </a:lnTo>
                <a:lnTo>
                  <a:pt x="5013" y="7057"/>
                </a:lnTo>
                <a:lnTo>
                  <a:pt x="4818" y="7543"/>
                </a:lnTo>
                <a:lnTo>
                  <a:pt x="4697" y="7932"/>
                </a:lnTo>
                <a:lnTo>
                  <a:pt x="4648" y="8297"/>
                </a:lnTo>
                <a:lnTo>
                  <a:pt x="4624" y="8662"/>
                </a:lnTo>
                <a:lnTo>
                  <a:pt x="4624" y="9027"/>
                </a:lnTo>
                <a:lnTo>
                  <a:pt x="4672" y="9392"/>
                </a:lnTo>
                <a:lnTo>
                  <a:pt x="4745" y="9757"/>
                </a:lnTo>
                <a:lnTo>
                  <a:pt x="4867" y="10098"/>
                </a:lnTo>
                <a:lnTo>
                  <a:pt x="5013" y="10414"/>
                </a:lnTo>
                <a:lnTo>
                  <a:pt x="5183" y="10731"/>
                </a:lnTo>
                <a:lnTo>
                  <a:pt x="5402" y="11047"/>
                </a:lnTo>
                <a:lnTo>
                  <a:pt x="5621" y="11315"/>
                </a:lnTo>
                <a:lnTo>
                  <a:pt x="5889" y="11582"/>
                </a:lnTo>
                <a:lnTo>
                  <a:pt x="6157" y="11826"/>
                </a:lnTo>
                <a:lnTo>
                  <a:pt x="6449" y="12069"/>
                </a:lnTo>
                <a:lnTo>
                  <a:pt x="6765" y="12264"/>
                </a:lnTo>
                <a:lnTo>
                  <a:pt x="7106" y="12434"/>
                </a:lnTo>
                <a:lnTo>
                  <a:pt x="7446" y="12580"/>
                </a:lnTo>
                <a:lnTo>
                  <a:pt x="7787" y="12677"/>
                </a:lnTo>
                <a:lnTo>
                  <a:pt x="8127" y="12775"/>
                </a:lnTo>
                <a:lnTo>
                  <a:pt x="8492" y="12823"/>
                </a:lnTo>
                <a:lnTo>
                  <a:pt x="8833" y="12848"/>
                </a:lnTo>
                <a:lnTo>
                  <a:pt x="9174" y="12872"/>
                </a:lnTo>
                <a:lnTo>
                  <a:pt x="9539" y="12823"/>
                </a:lnTo>
                <a:lnTo>
                  <a:pt x="9879" y="12775"/>
                </a:lnTo>
                <a:lnTo>
                  <a:pt x="10196" y="12702"/>
                </a:lnTo>
                <a:lnTo>
                  <a:pt x="10536" y="12580"/>
                </a:lnTo>
                <a:lnTo>
                  <a:pt x="10828" y="12434"/>
                </a:lnTo>
                <a:lnTo>
                  <a:pt x="11145" y="12264"/>
                </a:lnTo>
                <a:lnTo>
                  <a:pt x="11412" y="12045"/>
                </a:lnTo>
                <a:lnTo>
                  <a:pt x="11680" y="11826"/>
                </a:lnTo>
                <a:lnTo>
                  <a:pt x="11923" y="11558"/>
                </a:lnTo>
                <a:lnTo>
                  <a:pt x="12167" y="11266"/>
                </a:lnTo>
                <a:lnTo>
                  <a:pt x="12337" y="10974"/>
                </a:lnTo>
                <a:lnTo>
                  <a:pt x="12507" y="10658"/>
                </a:lnTo>
                <a:lnTo>
                  <a:pt x="12653" y="10317"/>
                </a:lnTo>
                <a:lnTo>
                  <a:pt x="12775" y="9976"/>
                </a:lnTo>
                <a:lnTo>
                  <a:pt x="12872" y="9611"/>
                </a:lnTo>
                <a:lnTo>
                  <a:pt x="12921" y="9246"/>
                </a:lnTo>
                <a:lnTo>
                  <a:pt x="12970" y="8881"/>
                </a:lnTo>
                <a:lnTo>
                  <a:pt x="12994" y="8516"/>
                </a:lnTo>
                <a:lnTo>
                  <a:pt x="12970" y="8151"/>
                </a:lnTo>
                <a:lnTo>
                  <a:pt x="12945" y="7786"/>
                </a:lnTo>
                <a:lnTo>
                  <a:pt x="12872" y="7446"/>
                </a:lnTo>
                <a:lnTo>
                  <a:pt x="12751" y="7105"/>
                </a:lnTo>
                <a:lnTo>
                  <a:pt x="12629" y="6765"/>
                </a:lnTo>
                <a:lnTo>
                  <a:pt x="12459" y="6448"/>
                </a:lnTo>
                <a:lnTo>
                  <a:pt x="12264" y="6156"/>
                </a:lnTo>
                <a:lnTo>
                  <a:pt x="12045" y="5864"/>
                </a:lnTo>
                <a:lnTo>
                  <a:pt x="11656" y="5499"/>
                </a:lnTo>
                <a:lnTo>
                  <a:pt x="11193" y="5134"/>
                </a:lnTo>
                <a:lnTo>
                  <a:pt x="10950" y="4964"/>
                </a:lnTo>
                <a:lnTo>
                  <a:pt x="10707" y="4818"/>
                </a:lnTo>
                <a:lnTo>
                  <a:pt x="10439" y="4672"/>
                </a:lnTo>
                <a:lnTo>
                  <a:pt x="10171" y="4550"/>
                </a:lnTo>
                <a:lnTo>
                  <a:pt x="9904" y="4453"/>
                </a:lnTo>
                <a:lnTo>
                  <a:pt x="9636" y="4356"/>
                </a:lnTo>
                <a:lnTo>
                  <a:pt x="9344" y="4307"/>
                </a:lnTo>
                <a:lnTo>
                  <a:pt x="9076" y="4258"/>
                </a:lnTo>
                <a:close/>
                <a:moveTo>
                  <a:pt x="7519" y="487"/>
                </a:moveTo>
                <a:lnTo>
                  <a:pt x="7787" y="511"/>
                </a:lnTo>
                <a:lnTo>
                  <a:pt x="8590" y="511"/>
                </a:lnTo>
                <a:lnTo>
                  <a:pt x="9271" y="560"/>
                </a:lnTo>
                <a:lnTo>
                  <a:pt x="9612" y="584"/>
                </a:lnTo>
                <a:lnTo>
                  <a:pt x="9952" y="584"/>
                </a:lnTo>
                <a:lnTo>
                  <a:pt x="9928" y="779"/>
                </a:lnTo>
                <a:lnTo>
                  <a:pt x="9952" y="949"/>
                </a:lnTo>
                <a:lnTo>
                  <a:pt x="9636" y="852"/>
                </a:lnTo>
                <a:lnTo>
                  <a:pt x="9466" y="827"/>
                </a:lnTo>
                <a:lnTo>
                  <a:pt x="9295" y="803"/>
                </a:lnTo>
                <a:lnTo>
                  <a:pt x="9149" y="803"/>
                </a:lnTo>
                <a:lnTo>
                  <a:pt x="9003" y="852"/>
                </a:lnTo>
                <a:lnTo>
                  <a:pt x="8857" y="900"/>
                </a:lnTo>
                <a:lnTo>
                  <a:pt x="8736" y="998"/>
                </a:lnTo>
                <a:lnTo>
                  <a:pt x="8711" y="1046"/>
                </a:lnTo>
                <a:lnTo>
                  <a:pt x="8711" y="1095"/>
                </a:lnTo>
                <a:lnTo>
                  <a:pt x="8760" y="1119"/>
                </a:lnTo>
                <a:lnTo>
                  <a:pt x="8784" y="1144"/>
                </a:lnTo>
                <a:lnTo>
                  <a:pt x="9125" y="1144"/>
                </a:lnTo>
                <a:lnTo>
                  <a:pt x="9417" y="1168"/>
                </a:lnTo>
                <a:lnTo>
                  <a:pt x="9709" y="1241"/>
                </a:lnTo>
                <a:lnTo>
                  <a:pt x="10001" y="1363"/>
                </a:lnTo>
                <a:lnTo>
                  <a:pt x="10025" y="1533"/>
                </a:lnTo>
                <a:lnTo>
                  <a:pt x="10025" y="1533"/>
                </a:lnTo>
                <a:lnTo>
                  <a:pt x="9782" y="1509"/>
                </a:lnTo>
                <a:lnTo>
                  <a:pt x="9076" y="1484"/>
                </a:lnTo>
                <a:lnTo>
                  <a:pt x="8833" y="1436"/>
                </a:lnTo>
                <a:lnTo>
                  <a:pt x="8711" y="1460"/>
                </a:lnTo>
                <a:lnTo>
                  <a:pt x="8590" y="1509"/>
                </a:lnTo>
                <a:lnTo>
                  <a:pt x="8541" y="1557"/>
                </a:lnTo>
                <a:lnTo>
                  <a:pt x="8541" y="1606"/>
                </a:lnTo>
                <a:lnTo>
                  <a:pt x="8614" y="1703"/>
                </a:lnTo>
                <a:lnTo>
                  <a:pt x="8687" y="1801"/>
                </a:lnTo>
                <a:lnTo>
                  <a:pt x="8809" y="1849"/>
                </a:lnTo>
                <a:lnTo>
                  <a:pt x="8930" y="1898"/>
                </a:lnTo>
                <a:lnTo>
                  <a:pt x="9174" y="1922"/>
                </a:lnTo>
                <a:lnTo>
                  <a:pt x="9417" y="1947"/>
                </a:lnTo>
                <a:lnTo>
                  <a:pt x="9733" y="1995"/>
                </a:lnTo>
                <a:lnTo>
                  <a:pt x="10098" y="2044"/>
                </a:lnTo>
                <a:lnTo>
                  <a:pt x="10147" y="2409"/>
                </a:lnTo>
                <a:lnTo>
                  <a:pt x="9952" y="2360"/>
                </a:lnTo>
                <a:lnTo>
                  <a:pt x="9782" y="2312"/>
                </a:lnTo>
                <a:lnTo>
                  <a:pt x="9417" y="2263"/>
                </a:lnTo>
                <a:lnTo>
                  <a:pt x="9149" y="2214"/>
                </a:lnTo>
                <a:lnTo>
                  <a:pt x="8882" y="2214"/>
                </a:lnTo>
                <a:lnTo>
                  <a:pt x="8833" y="2239"/>
                </a:lnTo>
                <a:lnTo>
                  <a:pt x="8809" y="2263"/>
                </a:lnTo>
                <a:lnTo>
                  <a:pt x="8809" y="2312"/>
                </a:lnTo>
                <a:lnTo>
                  <a:pt x="8809" y="2336"/>
                </a:lnTo>
                <a:lnTo>
                  <a:pt x="8882" y="2458"/>
                </a:lnTo>
                <a:lnTo>
                  <a:pt x="8979" y="2555"/>
                </a:lnTo>
                <a:lnTo>
                  <a:pt x="9101" y="2628"/>
                </a:lnTo>
                <a:lnTo>
                  <a:pt x="9247" y="2652"/>
                </a:lnTo>
                <a:lnTo>
                  <a:pt x="9636" y="2750"/>
                </a:lnTo>
                <a:lnTo>
                  <a:pt x="10025" y="2798"/>
                </a:lnTo>
                <a:lnTo>
                  <a:pt x="10171" y="2798"/>
                </a:lnTo>
                <a:lnTo>
                  <a:pt x="10220" y="2750"/>
                </a:lnTo>
                <a:lnTo>
                  <a:pt x="10244" y="2725"/>
                </a:lnTo>
                <a:lnTo>
                  <a:pt x="10317" y="2871"/>
                </a:lnTo>
                <a:lnTo>
                  <a:pt x="10366" y="2944"/>
                </a:lnTo>
                <a:lnTo>
                  <a:pt x="10439" y="2993"/>
                </a:lnTo>
                <a:lnTo>
                  <a:pt x="10585" y="2993"/>
                </a:lnTo>
                <a:lnTo>
                  <a:pt x="10877" y="3066"/>
                </a:lnTo>
                <a:lnTo>
                  <a:pt x="11145" y="3188"/>
                </a:lnTo>
                <a:lnTo>
                  <a:pt x="11388" y="3334"/>
                </a:lnTo>
                <a:lnTo>
                  <a:pt x="11631" y="3504"/>
                </a:lnTo>
                <a:lnTo>
                  <a:pt x="11704" y="3528"/>
                </a:lnTo>
                <a:lnTo>
                  <a:pt x="11753" y="3553"/>
                </a:lnTo>
                <a:lnTo>
                  <a:pt x="11875" y="3553"/>
                </a:lnTo>
                <a:lnTo>
                  <a:pt x="11972" y="3480"/>
                </a:lnTo>
                <a:lnTo>
                  <a:pt x="12021" y="3382"/>
                </a:lnTo>
                <a:lnTo>
                  <a:pt x="12167" y="3309"/>
                </a:lnTo>
                <a:lnTo>
                  <a:pt x="12288" y="3212"/>
                </a:lnTo>
                <a:lnTo>
                  <a:pt x="12532" y="3017"/>
                </a:lnTo>
                <a:lnTo>
                  <a:pt x="13043" y="2652"/>
                </a:lnTo>
                <a:lnTo>
                  <a:pt x="13335" y="2458"/>
                </a:lnTo>
                <a:lnTo>
                  <a:pt x="13602" y="2336"/>
                </a:lnTo>
                <a:lnTo>
                  <a:pt x="13675" y="2287"/>
                </a:lnTo>
                <a:lnTo>
                  <a:pt x="13724" y="2239"/>
                </a:lnTo>
                <a:lnTo>
                  <a:pt x="13846" y="2312"/>
                </a:lnTo>
                <a:lnTo>
                  <a:pt x="14162" y="2555"/>
                </a:lnTo>
                <a:lnTo>
                  <a:pt x="14454" y="2823"/>
                </a:lnTo>
                <a:lnTo>
                  <a:pt x="14722" y="3090"/>
                </a:lnTo>
                <a:lnTo>
                  <a:pt x="14989" y="3358"/>
                </a:lnTo>
                <a:lnTo>
                  <a:pt x="15087" y="3504"/>
                </a:lnTo>
                <a:lnTo>
                  <a:pt x="15208" y="3626"/>
                </a:lnTo>
                <a:lnTo>
                  <a:pt x="14989" y="3869"/>
                </a:lnTo>
                <a:lnTo>
                  <a:pt x="14892" y="3747"/>
                </a:lnTo>
                <a:lnTo>
                  <a:pt x="14746" y="3626"/>
                </a:lnTo>
                <a:lnTo>
                  <a:pt x="14478" y="3431"/>
                </a:lnTo>
                <a:lnTo>
                  <a:pt x="14381" y="3334"/>
                </a:lnTo>
                <a:lnTo>
                  <a:pt x="14235" y="3261"/>
                </a:lnTo>
                <a:lnTo>
                  <a:pt x="14113" y="3212"/>
                </a:lnTo>
                <a:lnTo>
                  <a:pt x="13919" y="3212"/>
                </a:lnTo>
                <a:lnTo>
                  <a:pt x="13894" y="3261"/>
                </a:lnTo>
                <a:lnTo>
                  <a:pt x="13870" y="3309"/>
                </a:lnTo>
                <a:lnTo>
                  <a:pt x="13894" y="3358"/>
                </a:lnTo>
                <a:lnTo>
                  <a:pt x="13967" y="3455"/>
                </a:lnTo>
                <a:lnTo>
                  <a:pt x="14040" y="3553"/>
                </a:lnTo>
                <a:lnTo>
                  <a:pt x="14259" y="3723"/>
                </a:lnTo>
                <a:lnTo>
                  <a:pt x="14503" y="3966"/>
                </a:lnTo>
                <a:lnTo>
                  <a:pt x="14624" y="4064"/>
                </a:lnTo>
                <a:lnTo>
                  <a:pt x="14770" y="4161"/>
                </a:lnTo>
                <a:lnTo>
                  <a:pt x="14600" y="4429"/>
                </a:lnTo>
                <a:lnTo>
                  <a:pt x="14454" y="4283"/>
                </a:lnTo>
                <a:lnTo>
                  <a:pt x="14332" y="4137"/>
                </a:lnTo>
                <a:lnTo>
                  <a:pt x="14235" y="4015"/>
                </a:lnTo>
                <a:lnTo>
                  <a:pt x="14138" y="3893"/>
                </a:lnTo>
                <a:lnTo>
                  <a:pt x="14016" y="3820"/>
                </a:lnTo>
                <a:lnTo>
                  <a:pt x="13894" y="3747"/>
                </a:lnTo>
                <a:lnTo>
                  <a:pt x="13846" y="3747"/>
                </a:lnTo>
                <a:lnTo>
                  <a:pt x="13821" y="3772"/>
                </a:lnTo>
                <a:lnTo>
                  <a:pt x="13797" y="3820"/>
                </a:lnTo>
                <a:lnTo>
                  <a:pt x="13797" y="3845"/>
                </a:lnTo>
                <a:lnTo>
                  <a:pt x="13821" y="3991"/>
                </a:lnTo>
                <a:lnTo>
                  <a:pt x="13894" y="4137"/>
                </a:lnTo>
                <a:lnTo>
                  <a:pt x="14040" y="4429"/>
                </a:lnTo>
                <a:lnTo>
                  <a:pt x="14186" y="4623"/>
                </a:lnTo>
                <a:lnTo>
                  <a:pt x="14332" y="4794"/>
                </a:lnTo>
                <a:lnTo>
                  <a:pt x="14235" y="4964"/>
                </a:lnTo>
                <a:lnTo>
                  <a:pt x="14089" y="5159"/>
                </a:lnTo>
                <a:lnTo>
                  <a:pt x="13967" y="4964"/>
                </a:lnTo>
                <a:lnTo>
                  <a:pt x="13821" y="4769"/>
                </a:lnTo>
                <a:lnTo>
                  <a:pt x="13675" y="4599"/>
                </a:lnTo>
                <a:lnTo>
                  <a:pt x="13554" y="4380"/>
                </a:lnTo>
                <a:lnTo>
                  <a:pt x="13505" y="4331"/>
                </a:lnTo>
                <a:lnTo>
                  <a:pt x="13432" y="4307"/>
                </a:lnTo>
                <a:lnTo>
                  <a:pt x="13359" y="4307"/>
                </a:lnTo>
                <a:lnTo>
                  <a:pt x="13335" y="4356"/>
                </a:lnTo>
                <a:lnTo>
                  <a:pt x="13310" y="4380"/>
                </a:lnTo>
                <a:lnTo>
                  <a:pt x="13310" y="4526"/>
                </a:lnTo>
                <a:lnTo>
                  <a:pt x="13335" y="4648"/>
                </a:lnTo>
                <a:lnTo>
                  <a:pt x="13383" y="4769"/>
                </a:lnTo>
                <a:lnTo>
                  <a:pt x="13456" y="4891"/>
                </a:lnTo>
                <a:lnTo>
                  <a:pt x="13846" y="5548"/>
                </a:lnTo>
                <a:lnTo>
                  <a:pt x="13919" y="5597"/>
                </a:lnTo>
                <a:lnTo>
                  <a:pt x="13992" y="5621"/>
                </a:lnTo>
                <a:lnTo>
                  <a:pt x="14016" y="5645"/>
                </a:lnTo>
                <a:lnTo>
                  <a:pt x="14065" y="5670"/>
                </a:lnTo>
                <a:lnTo>
                  <a:pt x="14186" y="5986"/>
                </a:lnTo>
                <a:lnTo>
                  <a:pt x="14259" y="6302"/>
                </a:lnTo>
                <a:lnTo>
                  <a:pt x="14284" y="6497"/>
                </a:lnTo>
                <a:lnTo>
                  <a:pt x="14284" y="6692"/>
                </a:lnTo>
                <a:lnTo>
                  <a:pt x="14308" y="6886"/>
                </a:lnTo>
                <a:lnTo>
                  <a:pt x="14332" y="7081"/>
                </a:lnTo>
                <a:lnTo>
                  <a:pt x="14381" y="7154"/>
                </a:lnTo>
                <a:lnTo>
                  <a:pt x="14454" y="7203"/>
                </a:lnTo>
                <a:lnTo>
                  <a:pt x="14527" y="7227"/>
                </a:lnTo>
                <a:lnTo>
                  <a:pt x="14624" y="7227"/>
                </a:lnTo>
                <a:lnTo>
                  <a:pt x="14722" y="7276"/>
                </a:lnTo>
                <a:lnTo>
                  <a:pt x="14843" y="7300"/>
                </a:lnTo>
                <a:lnTo>
                  <a:pt x="15111" y="7348"/>
                </a:lnTo>
                <a:lnTo>
                  <a:pt x="15598" y="7373"/>
                </a:lnTo>
                <a:lnTo>
                  <a:pt x="15962" y="7446"/>
                </a:lnTo>
                <a:lnTo>
                  <a:pt x="16352" y="7519"/>
                </a:lnTo>
                <a:lnTo>
                  <a:pt x="16571" y="7592"/>
                </a:lnTo>
                <a:lnTo>
                  <a:pt x="16692" y="7640"/>
                </a:lnTo>
                <a:lnTo>
                  <a:pt x="16814" y="7640"/>
                </a:lnTo>
                <a:lnTo>
                  <a:pt x="16765" y="7957"/>
                </a:lnTo>
                <a:lnTo>
                  <a:pt x="16765" y="8249"/>
                </a:lnTo>
                <a:lnTo>
                  <a:pt x="16765" y="8857"/>
                </a:lnTo>
                <a:lnTo>
                  <a:pt x="16765" y="9344"/>
                </a:lnTo>
                <a:lnTo>
                  <a:pt x="16765" y="9587"/>
                </a:lnTo>
                <a:lnTo>
                  <a:pt x="16790" y="9855"/>
                </a:lnTo>
                <a:lnTo>
                  <a:pt x="16522" y="9855"/>
                </a:lnTo>
                <a:lnTo>
                  <a:pt x="16571" y="9757"/>
                </a:lnTo>
                <a:lnTo>
                  <a:pt x="16546" y="9636"/>
                </a:lnTo>
                <a:lnTo>
                  <a:pt x="16522" y="9417"/>
                </a:lnTo>
                <a:lnTo>
                  <a:pt x="16473" y="9125"/>
                </a:lnTo>
                <a:lnTo>
                  <a:pt x="16449" y="9003"/>
                </a:lnTo>
                <a:lnTo>
                  <a:pt x="16400" y="8857"/>
                </a:lnTo>
                <a:lnTo>
                  <a:pt x="16376" y="8833"/>
                </a:lnTo>
                <a:lnTo>
                  <a:pt x="16327" y="8808"/>
                </a:lnTo>
                <a:lnTo>
                  <a:pt x="16279" y="8833"/>
                </a:lnTo>
                <a:lnTo>
                  <a:pt x="16254" y="8857"/>
                </a:lnTo>
                <a:lnTo>
                  <a:pt x="16206" y="9003"/>
                </a:lnTo>
                <a:lnTo>
                  <a:pt x="16181" y="9125"/>
                </a:lnTo>
                <a:lnTo>
                  <a:pt x="16133" y="9417"/>
                </a:lnTo>
                <a:lnTo>
                  <a:pt x="16133" y="9660"/>
                </a:lnTo>
                <a:lnTo>
                  <a:pt x="16157" y="9782"/>
                </a:lnTo>
                <a:lnTo>
                  <a:pt x="16206" y="9903"/>
                </a:lnTo>
                <a:lnTo>
                  <a:pt x="15768" y="9928"/>
                </a:lnTo>
                <a:lnTo>
                  <a:pt x="15671" y="9928"/>
                </a:lnTo>
                <a:lnTo>
                  <a:pt x="15719" y="9806"/>
                </a:lnTo>
                <a:lnTo>
                  <a:pt x="15768" y="9538"/>
                </a:lnTo>
                <a:lnTo>
                  <a:pt x="15841" y="9246"/>
                </a:lnTo>
                <a:lnTo>
                  <a:pt x="15865" y="8954"/>
                </a:lnTo>
                <a:lnTo>
                  <a:pt x="15841" y="8906"/>
                </a:lnTo>
                <a:lnTo>
                  <a:pt x="15817" y="8881"/>
                </a:lnTo>
                <a:lnTo>
                  <a:pt x="15744" y="8808"/>
                </a:lnTo>
                <a:lnTo>
                  <a:pt x="15671" y="8808"/>
                </a:lnTo>
                <a:lnTo>
                  <a:pt x="15622" y="8857"/>
                </a:lnTo>
                <a:lnTo>
                  <a:pt x="15573" y="8930"/>
                </a:lnTo>
                <a:lnTo>
                  <a:pt x="15427" y="9441"/>
                </a:lnTo>
                <a:lnTo>
                  <a:pt x="15330" y="9709"/>
                </a:lnTo>
                <a:lnTo>
                  <a:pt x="15330" y="9830"/>
                </a:lnTo>
                <a:lnTo>
                  <a:pt x="15330" y="9903"/>
                </a:lnTo>
                <a:lnTo>
                  <a:pt x="15354" y="9928"/>
                </a:lnTo>
                <a:lnTo>
                  <a:pt x="15135" y="9952"/>
                </a:lnTo>
                <a:lnTo>
                  <a:pt x="14916" y="9976"/>
                </a:lnTo>
                <a:lnTo>
                  <a:pt x="14965" y="9636"/>
                </a:lnTo>
                <a:lnTo>
                  <a:pt x="14989" y="9344"/>
                </a:lnTo>
                <a:lnTo>
                  <a:pt x="14989" y="9173"/>
                </a:lnTo>
                <a:lnTo>
                  <a:pt x="14941" y="9027"/>
                </a:lnTo>
                <a:lnTo>
                  <a:pt x="14916" y="8979"/>
                </a:lnTo>
                <a:lnTo>
                  <a:pt x="14868" y="8954"/>
                </a:lnTo>
                <a:lnTo>
                  <a:pt x="14819" y="8954"/>
                </a:lnTo>
                <a:lnTo>
                  <a:pt x="14770" y="8979"/>
                </a:lnTo>
                <a:lnTo>
                  <a:pt x="14697" y="9100"/>
                </a:lnTo>
                <a:lnTo>
                  <a:pt x="14649" y="9198"/>
                </a:lnTo>
                <a:lnTo>
                  <a:pt x="14600" y="9465"/>
                </a:lnTo>
                <a:lnTo>
                  <a:pt x="14405" y="10171"/>
                </a:lnTo>
                <a:lnTo>
                  <a:pt x="14405" y="10244"/>
                </a:lnTo>
                <a:lnTo>
                  <a:pt x="14430" y="10317"/>
                </a:lnTo>
                <a:lnTo>
                  <a:pt x="14284" y="10585"/>
                </a:lnTo>
                <a:lnTo>
                  <a:pt x="14162" y="10877"/>
                </a:lnTo>
                <a:lnTo>
                  <a:pt x="14065" y="11047"/>
                </a:lnTo>
                <a:lnTo>
                  <a:pt x="13943" y="11193"/>
                </a:lnTo>
                <a:lnTo>
                  <a:pt x="13724" y="11461"/>
                </a:lnTo>
                <a:lnTo>
                  <a:pt x="13675" y="11558"/>
                </a:lnTo>
                <a:lnTo>
                  <a:pt x="13675" y="11631"/>
                </a:lnTo>
                <a:lnTo>
                  <a:pt x="13675" y="11704"/>
                </a:lnTo>
                <a:lnTo>
                  <a:pt x="13724" y="11753"/>
                </a:lnTo>
                <a:lnTo>
                  <a:pt x="13773" y="11801"/>
                </a:lnTo>
                <a:lnTo>
                  <a:pt x="13846" y="11826"/>
                </a:lnTo>
                <a:lnTo>
                  <a:pt x="13919" y="11826"/>
                </a:lnTo>
                <a:lnTo>
                  <a:pt x="13992" y="11777"/>
                </a:lnTo>
                <a:lnTo>
                  <a:pt x="14113" y="11972"/>
                </a:lnTo>
                <a:lnTo>
                  <a:pt x="14259" y="12142"/>
                </a:lnTo>
                <a:lnTo>
                  <a:pt x="14551" y="12507"/>
                </a:lnTo>
                <a:lnTo>
                  <a:pt x="14868" y="12945"/>
                </a:lnTo>
                <a:lnTo>
                  <a:pt x="15135" y="13407"/>
                </a:lnTo>
                <a:lnTo>
                  <a:pt x="14941" y="13651"/>
                </a:lnTo>
                <a:lnTo>
                  <a:pt x="14722" y="13894"/>
                </a:lnTo>
                <a:lnTo>
                  <a:pt x="14284" y="14332"/>
                </a:lnTo>
                <a:lnTo>
                  <a:pt x="13943" y="14673"/>
                </a:lnTo>
                <a:lnTo>
                  <a:pt x="13773" y="14843"/>
                </a:lnTo>
                <a:lnTo>
                  <a:pt x="13627" y="15038"/>
                </a:lnTo>
                <a:lnTo>
                  <a:pt x="13383" y="14867"/>
                </a:lnTo>
                <a:lnTo>
                  <a:pt x="13578" y="14794"/>
                </a:lnTo>
                <a:lnTo>
                  <a:pt x="13748" y="14673"/>
                </a:lnTo>
                <a:lnTo>
                  <a:pt x="14040" y="14478"/>
                </a:lnTo>
                <a:lnTo>
                  <a:pt x="14113" y="14429"/>
                </a:lnTo>
                <a:lnTo>
                  <a:pt x="14138" y="14356"/>
                </a:lnTo>
                <a:lnTo>
                  <a:pt x="14138" y="14283"/>
                </a:lnTo>
                <a:lnTo>
                  <a:pt x="14113" y="14235"/>
                </a:lnTo>
                <a:lnTo>
                  <a:pt x="14065" y="14186"/>
                </a:lnTo>
                <a:lnTo>
                  <a:pt x="14016" y="14162"/>
                </a:lnTo>
                <a:lnTo>
                  <a:pt x="13943" y="14137"/>
                </a:lnTo>
                <a:lnTo>
                  <a:pt x="13870" y="14162"/>
                </a:lnTo>
                <a:lnTo>
                  <a:pt x="13602" y="14308"/>
                </a:lnTo>
                <a:lnTo>
                  <a:pt x="13335" y="14478"/>
                </a:lnTo>
                <a:lnTo>
                  <a:pt x="13043" y="14624"/>
                </a:lnTo>
                <a:lnTo>
                  <a:pt x="12897" y="14527"/>
                </a:lnTo>
                <a:lnTo>
                  <a:pt x="12945" y="14502"/>
                </a:lnTo>
                <a:lnTo>
                  <a:pt x="13213" y="14332"/>
                </a:lnTo>
                <a:lnTo>
                  <a:pt x="13310" y="14210"/>
                </a:lnTo>
                <a:lnTo>
                  <a:pt x="13383" y="14113"/>
                </a:lnTo>
                <a:lnTo>
                  <a:pt x="13408" y="14040"/>
                </a:lnTo>
                <a:lnTo>
                  <a:pt x="13408" y="13967"/>
                </a:lnTo>
                <a:lnTo>
                  <a:pt x="13383" y="13918"/>
                </a:lnTo>
                <a:lnTo>
                  <a:pt x="13359" y="13845"/>
                </a:lnTo>
                <a:lnTo>
                  <a:pt x="13310" y="13821"/>
                </a:lnTo>
                <a:lnTo>
                  <a:pt x="13237" y="13797"/>
                </a:lnTo>
                <a:lnTo>
                  <a:pt x="13189" y="13797"/>
                </a:lnTo>
                <a:lnTo>
                  <a:pt x="13116" y="13821"/>
                </a:lnTo>
                <a:lnTo>
                  <a:pt x="13018" y="13894"/>
                </a:lnTo>
                <a:lnTo>
                  <a:pt x="12921" y="13991"/>
                </a:lnTo>
                <a:lnTo>
                  <a:pt x="12799" y="14089"/>
                </a:lnTo>
                <a:lnTo>
                  <a:pt x="12702" y="14162"/>
                </a:lnTo>
                <a:lnTo>
                  <a:pt x="12556" y="14283"/>
                </a:lnTo>
                <a:lnTo>
                  <a:pt x="12264" y="14040"/>
                </a:lnTo>
                <a:lnTo>
                  <a:pt x="12532" y="13870"/>
                </a:lnTo>
                <a:lnTo>
                  <a:pt x="12653" y="13797"/>
                </a:lnTo>
                <a:lnTo>
                  <a:pt x="12799" y="13699"/>
                </a:lnTo>
                <a:lnTo>
                  <a:pt x="12848" y="13651"/>
                </a:lnTo>
                <a:lnTo>
                  <a:pt x="12897" y="13578"/>
                </a:lnTo>
                <a:lnTo>
                  <a:pt x="12921" y="13505"/>
                </a:lnTo>
                <a:lnTo>
                  <a:pt x="12897" y="13432"/>
                </a:lnTo>
                <a:lnTo>
                  <a:pt x="12872" y="13359"/>
                </a:lnTo>
                <a:lnTo>
                  <a:pt x="12824" y="13334"/>
                </a:lnTo>
                <a:lnTo>
                  <a:pt x="12702" y="13334"/>
                </a:lnTo>
                <a:lnTo>
                  <a:pt x="12556" y="13407"/>
                </a:lnTo>
                <a:lnTo>
                  <a:pt x="12459" y="13480"/>
                </a:lnTo>
                <a:lnTo>
                  <a:pt x="12167" y="13651"/>
                </a:lnTo>
                <a:lnTo>
                  <a:pt x="11899" y="13821"/>
                </a:lnTo>
                <a:lnTo>
                  <a:pt x="11777" y="13797"/>
                </a:lnTo>
                <a:lnTo>
                  <a:pt x="11680" y="13772"/>
                </a:lnTo>
                <a:lnTo>
                  <a:pt x="11607" y="13797"/>
                </a:lnTo>
                <a:lnTo>
                  <a:pt x="11558" y="13845"/>
                </a:lnTo>
                <a:lnTo>
                  <a:pt x="11510" y="13821"/>
                </a:lnTo>
                <a:lnTo>
                  <a:pt x="11437" y="13845"/>
                </a:lnTo>
                <a:lnTo>
                  <a:pt x="11388" y="13845"/>
                </a:lnTo>
                <a:lnTo>
                  <a:pt x="11266" y="13918"/>
                </a:lnTo>
                <a:lnTo>
                  <a:pt x="11120" y="14016"/>
                </a:lnTo>
                <a:lnTo>
                  <a:pt x="10974" y="14064"/>
                </a:lnTo>
                <a:lnTo>
                  <a:pt x="10682" y="14137"/>
                </a:lnTo>
                <a:lnTo>
                  <a:pt x="10536" y="14186"/>
                </a:lnTo>
                <a:lnTo>
                  <a:pt x="10415" y="14283"/>
                </a:lnTo>
                <a:lnTo>
                  <a:pt x="10269" y="14283"/>
                </a:lnTo>
                <a:lnTo>
                  <a:pt x="10220" y="14332"/>
                </a:lnTo>
                <a:lnTo>
                  <a:pt x="10171" y="14405"/>
                </a:lnTo>
                <a:lnTo>
                  <a:pt x="10171" y="14429"/>
                </a:lnTo>
                <a:lnTo>
                  <a:pt x="10123" y="14429"/>
                </a:lnTo>
                <a:lnTo>
                  <a:pt x="10001" y="14478"/>
                </a:lnTo>
                <a:lnTo>
                  <a:pt x="9879" y="14527"/>
                </a:lnTo>
                <a:lnTo>
                  <a:pt x="9636" y="14648"/>
                </a:lnTo>
                <a:lnTo>
                  <a:pt x="9514" y="14697"/>
                </a:lnTo>
                <a:lnTo>
                  <a:pt x="9393" y="14721"/>
                </a:lnTo>
                <a:lnTo>
                  <a:pt x="9271" y="14746"/>
                </a:lnTo>
                <a:lnTo>
                  <a:pt x="9149" y="14794"/>
                </a:lnTo>
                <a:lnTo>
                  <a:pt x="9101" y="14867"/>
                </a:lnTo>
                <a:lnTo>
                  <a:pt x="9101" y="14892"/>
                </a:lnTo>
                <a:lnTo>
                  <a:pt x="9125" y="14940"/>
                </a:lnTo>
                <a:lnTo>
                  <a:pt x="9198" y="15013"/>
                </a:lnTo>
                <a:lnTo>
                  <a:pt x="9295" y="15062"/>
                </a:lnTo>
                <a:lnTo>
                  <a:pt x="9417" y="15086"/>
                </a:lnTo>
                <a:lnTo>
                  <a:pt x="9539" y="15062"/>
                </a:lnTo>
                <a:lnTo>
                  <a:pt x="9685" y="15038"/>
                </a:lnTo>
                <a:lnTo>
                  <a:pt x="9831" y="14989"/>
                </a:lnTo>
                <a:lnTo>
                  <a:pt x="10098" y="14843"/>
                </a:lnTo>
                <a:lnTo>
                  <a:pt x="10074" y="14989"/>
                </a:lnTo>
                <a:lnTo>
                  <a:pt x="9879" y="15086"/>
                </a:lnTo>
                <a:lnTo>
                  <a:pt x="9660" y="15208"/>
                </a:lnTo>
                <a:lnTo>
                  <a:pt x="9417" y="15281"/>
                </a:lnTo>
                <a:lnTo>
                  <a:pt x="9295" y="15330"/>
                </a:lnTo>
                <a:lnTo>
                  <a:pt x="9198" y="15403"/>
                </a:lnTo>
                <a:lnTo>
                  <a:pt x="9174" y="15476"/>
                </a:lnTo>
                <a:lnTo>
                  <a:pt x="9198" y="15500"/>
                </a:lnTo>
                <a:lnTo>
                  <a:pt x="9198" y="15548"/>
                </a:lnTo>
                <a:lnTo>
                  <a:pt x="9271" y="15597"/>
                </a:lnTo>
                <a:lnTo>
                  <a:pt x="9344" y="15621"/>
                </a:lnTo>
                <a:lnTo>
                  <a:pt x="9417" y="15646"/>
                </a:lnTo>
                <a:lnTo>
                  <a:pt x="9514" y="15621"/>
                </a:lnTo>
                <a:lnTo>
                  <a:pt x="9685" y="15597"/>
                </a:lnTo>
                <a:lnTo>
                  <a:pt x="9831" y="15548"/>
                </a:lnTo>
                <a:lnTo>
                  <a:pt x="10001" y="15476"/>
                </a:lnTo>
                <a:lnTo>
                  <a:pt x="9977" y="15767"/>
                </a:lnTo>
                <a:lnTo>
                  <a:pt x="9952" y="15792"/>
                </a:lnTo>
                <a:lnTo>
                  <a:pt x="9904" y="15816"/>
                </a:lnTo>
                <a:lnTo>
                  <a:pt x="9636" y="15913"/>
                </a:lnTo>
                <a:lnTo>
                  <a:pt x="9368" y="15986"/>
                </a:lnTo>
                <a:lnTo>
                  <a:pt x="9198" y="16011"/>
                </a:lnTo>
                <a:lnTo>
                  <a:pt x="9125" y="16059"/>
                </a:lnTo>
                <a:lnTo>
                  <a:pt x="9101" y="16084"/>
                </a:lnTo>
                <a:lnTo>
                  <a:pt x="9076" y="16108"/>
                </a:lnTo>
                <a:lnTo>
                  <a:pt x="9076" y="16181"/>
                </a:lnTo>
                <a:lnTo>
                  <a:pt x="9101" y="16205"/>
                </a:lnTo>
                <a:lnTo>
                  <a:pt x="9198" y="16254"/>
                </a:lnTo>
                <a:lnTo>
                  <a:pt x="9295" y="16303"/>
                </a:lnTo>
                <a:lnTo>
                  <a:pt x="9636" y="16303"/>
                </a:lnTo>
                <a:lnTo>
                  <a:pt x="9855" y="16230"/>
                </a:lnTo>
                <a:lnTo>
                  <a:pt x="9831" y="16424"/>
                </a:lnTo>
                <a:lnTo>
                  <a:pt x="9831" y="16643"/>
                </a:lnTo>
                <a:lnTo>
                  <a:pt x="9271" y="16668"/>
                </a:lnTo>
                <a:lnTo>
                  <a:pt x="8711" y="16692"/>
                </a:lnTo>
                <a:lnTo>
                  <a:pt x="7981" y="16692"/>
                </a:lnTo>
                <a:lnTo>
                  <a:pt x="7738" y="16716"/>
                </a:lnTo>
                <a:lnTo>
                  <a:pt x="7763" y="16595"/>
                </a:lnTo>
                <a:lnTo>
                  <a:pt x="7763" y="16449"/>
                </a:lnTo>
                <a:lnTo>
                  <a:pt x="7738" y="16181"/>
                </a:lnTo>
                <a:lnTo>
                  <a:pt x="7641" y="15694"/>
                </a:lnTo>
                <a:lnTo>
                  <a:pt x="7592" y="15330"/>
                </a:lnTo>
                <a:lnTo>
                  <a:pt x="7519" y="14892"/>
                </a:lnTo>
                <a:lnTo>
                  <a:pt x="7471" y="14673"/>
                </a:lnTo>
                <a:lnTo>
                  <a:pt x="7373" y="14502"/>
                </a:lnTo>
                <a:lnTo>
                  <a:pt x="7276" y="14356"/>
                </a:lnTo>
                <a:lnTo>
                  <a:pt x="7203" y="14308"/>
                </a:lnTo>
                <a:lnTo>
                  <a:pt x="7130" y="14259"/>
                </a:lnTo>
                <a:lnTo>
                  <a:pt x="7033" y="14259"/>
                </a:lnTo>
                <a:lnTo>
                  <a:pt x="6960" y="14283"/>
                </a:lnTo>
                <a:lnTo>
                  <a:pt x="6716" y="14210"/>
                </a:lnTo>
                <a:lnTo>
                  <a:pt x="6497" y="14137"/>
                </a:lnTo>
                <a:lnTo>
                  <a:pt x="6327" y="14064"/>
                </a:lnTo>
                <a:lnTo>
                  <a:pt x="6157" y="13991"/>
                </a:lnTo>
                <a:lnTo>
                  <a:pt x="5986" y="13918"/>
                </a:lnTo>
                <a:lnTo>
                  <a:pt x="5816" y="13845"/>
                </a:lnTo>
                <a:lnTo>
                  <a:pt x="5743" y="13772"/>
                </a:lnTo>
                <a:lnTo>
                  <a:pt x="5646" y="13724"/>
                </a:lnTo>
                <a:lnTo>
                  <a:pt x="5597" y="13699"/>
                </a:lnTo>
                <a:lnTo>
                  <a:pt x="5548" y="13724"/>
                </a:lnTo>
                <a:lnTo>
                  <a:pt x="5500" y="13748"/>
                </a:lnTo>
                <a:lnTo>
                  <a:pt x="5427" y="13772"/>
                </a:lnTo>
                <a:lnTo>
                  <a:pt x="5062" y="13602"/>
                </a:lnTo>
                <a:lnTo>
                  <a:pt x="4843" y="13505"/>
                </a:lnTo>
                <a:lnTo>
                  <a:pt x="4721" y="13480"/>
                </a:lnTo>
                <a:lnTo>
                  <a:pt x="4648" y="13480"/>
                </a:lnTo>
                <a:lnTo>
                  <a:pt x="4599" y="13505"/>
                </a:lnTo>
                <a:lnTo>
                  <a:pt x="4551" y="13529"/>
                </a:lnTo>
                <a:lnTo>
                  <a:pt x="4526" y="13602"/>
                </a:lnTo>
                <a:lnTo>
                  <a:pt x="4551" y="13651"/>
                </a:lnTo>
                <a:lnTo>
                  <a:pt x="4575" y="13724"/>
                </a:lnTo>
                <a:lnTo>
                  <a:pt x="4672" y="13821"/>
                </a:lnTo>
                <a:lnTo>
                  <a:pt x="4916" y="13967"/>
                </a:lnTo>
                <a:lnTo>
                  <a:pt x="5135" y="14113"/>
                </a:lnTo>
                <a:lnTo>
                  <a:pt x="4989" y="14283"/>
                </a:lnTo>
                <a:lnTo>
                  <a:pt x="4940" y="14210"/>
                </a:lnTo>
                <a:lnTo>
                  <a:pt x="4891" y="14137"/>
                </a:lnTo>
                <a:lnTo>
                  <a:pt x="4843" y="14113"/>
                </a:lnTo>
                <a:lnTo>
                  <a:pt x="4794" y="14113"/>
                </a:lnTo>
                <a:lnTo>
                  <a:pt x="4672" y="14089"/>
                </a:lnTo>
                <a:lnTo>
                  <a:pt x="4526" y="14064"/>
                </a:lnTo>
                <a:lnTo>
                  <a:pt x="4380" y="13991"/>
                </a:lnTo>
                <a:lnTo>
                  <a:pt x="4259" y="13918"/>
                </a:lnTo>
                <a:lnTo>
                  <a:pt x="4137" y="13821"/>
                </a:lnTo>
                <a:lnTo>
                  <a:pt x="4015" y="13748"/>
                </a:lnTo>
                <a:lnTo>
                  <a:pt x="3894" y="13699"/>
                </a:lnTo>
                <a:lnTo>
                  <a:pt x="3821" y="13699"/>
                </a:lnTo>
                <a:lnTo>
                  <a:pt x="3796" y="13724"/>
                </a:lnTo>
                <a:lnTo>
                  <a:pt x="3772" y="13772"/>
                </a:lnTo>
                <a:lnTo>
                  <a:pt x="3772" y="13870"/>
                </a:lnTo>
                <a:lnTo>
                  <a:pt x="3796" y="13943"/>
                </a:lnTo>
                <a:lnTo>
                  <a:pt x="3845" y="14040"/>
                </a:lnTo>
                <a:lnTo>
                  <a:pt x="3894" y="14113"/>
                </a:lnTo>
                <a:lnTo>
                  <a:pt x="4015" y="14235"/>
                </a:lnTo>
                <a:lnTo>
                  <a:pt x="4186" y="14332"/>
                </a:lnTo>
                <a:lnTo>
                  <a:pt x="4307" y="14405"/>
                </a:lnTo>
                <a:lnTo>
                  <a:pt x="4453" y="14478"/>
                </a:lnTo>
                <a:lnTo>
                  <a:pt x="4599" y="14502"/>
                </a:lnTo>
                <a:lnTo>
                  <a:pt x="4745" y="14502"/>
                </a:lnTo>
                <a:lnTo>
                  <a:pt x="4380" y="14819"/>
                </a:lnTo>
                <a:lnTo>
                  <a:pt x="4356" y="14746"/>
                </a:lnTo>
                <a:lnTo>
                  <a:pt x="4307" y="14697"/>
                </a:lnTo>
                <a:lnTo>
                  <a:pt x="4259" y="14673"/>
                </a:lnTo>
                <a:lnTo>
                  <a:pt x="4186" y="14648"/>
                </a:lnTo>
                <a:lnTo>
                  <a:pt x="4088" y="14648"/>
                </a:lnTo>
                <a:lnTo>
                  <a:pt x="3991" y="14600"/>
                </a:lnTo>
                <a:lnTo>
                  <a:pt x="3845" y="14502"/>
                </a:lnTo>
                <a:lnTo>
                  <a:pt x="3675" y="14356"/>
                </a:lnTo>
                <a:lnTo>
                  <a:pt x="3626" y="14332"/>
                </a:lnTo>
                <a:lnTo>
                  <a:pt x="3577" y="14308"/>
                </a:lnTo>
                <a:lnTo>
                  <a:pt x="3529" y="14283"/>
                </a:lnTo>
                <a:lnTo>
                  <a:pt x="3480" y="14259"/>
                </a:lnTo>
                <a:lnTo>
                  <a:pt x="3431" y="14259"/>
                </a:lnTo>
                <a:lnTo>
                  <a:pt x="3407" y="14283"/>
                </a:lnTo>
                <a:lnTo>
                  <a:pt x="3383" y="14405"/>
                </a:lnTo>
                <a:lnTo>
                  <a:pt x="3358" y="14478"/>
                </a:lnTo>
                <a:lnTo>
                  <a:pt x="3383" y="14551"/>
                </a:lnTo>
                <a:lnTo>
                  <a:pt x="3407" y="14624"/>
                </a:lnTo>
                <a:lnTo>
                  <a:pt x="3456" y="14697"/>
                </a:lnTo>
                <a:lnTo>
                  <a:pt x="3577" y="14819"/>
                </a:lnTo>
                <a:lnTo>
                  <a:pt x="3675" y="14916"/>
                </a:lnTo>
                <a:lnTo>
                  <a:pt x="3772" y="14989"/>
                </a:lnTo>
                <a:lnTo>
                  <a:pt x="3894" y="15038"/>
                </a:lnTo>
                <a:lnTo>
                  <a:pt x="4015" y="15086"/>
                </a:lnTo>
                <a:lnTo>
                  <a:pt x="3796" y="15208"/>
                </a:lnTo>
                <a:lnTo>
                  <a:pt x="3748" y="15159"/>
                </a:lnTo>
                <a:lnTo>
                  <a:pt x="3529" y="14989"/>
                </a:lnTo>
                <a:lnTo>
                  <a:pt x="3310" y="14819"/>
                </a:lnTo>
                <a:lnTo>
                  <a:pt x="2920" y="14429"/>
                </a:lnTo>
                <a:lnTo>
                  <a:pt x="2555" y="14064"/>
                </a:lnTo>
                <a:lnTo>
                  <a:pt x="2385" y="13845"/>
                </a:lnTo>
                <a:lnTo>
                  <a:pt x="2239" y="13626"/>
                </a:lnTo>
                <a:lnTo>
                  <a:pt x="2409" y="13456"/>
                </a:lnTo>
                <a:lnTo>
                  <a:pt x="2555" y="13237"/>
                </a:lnTo>
                <a:lnTo>
                  <a:pt x="2799" y="12848"/>
                </a:lnTo>
                <a:lnTo>
                  <a:pt x="3212" y="12312"/>
                </a:lnTo>
                <a:lnTo>
                  <a:pt x="3626" y="11801"/>
                </a:lnTo>
                <a:lnTo>
                  <a:pt x="3626" y="11777"/>
                </a:lnTo>
                <a:lnTo>
                  <a:pt x="3723" y="11704"/>
                </a:lnTo>
                <a:lnTo>
                  <a:pt x="3748" y="11607"/>
                </a:lnTo>
                <a:lnTo>
                  <a:pt x="3772" y="11558"/>
                </a:lnTo>
                <a:lnTo>
                  <a:pt x="3748" y="11485"/>
                </a:lnTo>
                <a:lnTo>
                  <a:pt x="3723" y="11436"/>
                </a:lnTo>
                <a:lnTo>
                  <a:pt x="3675" y="11388"/>
                </a:lnTo>
                <a:lnTo>
                  <a:pt x="3529" y="11266"/>
                </a:lnTo>
                <a:lnTo>
                  <a:pt x="3407" y="11096"/>
                </a:lnTo>
                <a:lnTo>
                  <a:pt x="3164" y="10779"/>
                </a:lnTo>
                <a:lnTo>
                  <a:pt x="3018" y="10536"/>
                </a:lnTo>
                <a:lnTo>
                  <a:pt x="3018" y="10463"/>
                </a:lnTo>
                <a:lnTo>
                  <a:pt x="2993" y="10366"/>
                </a:lnTo>
                <a:lnTo>
                  <a:pt x="2945" y="10293"/>
                </a:lnTo>
                <a:lnTo>
                  <a:pt x="2872" y="10244"/>
                </a:lnTo>
                <a:lnTo>
                  <a:pt x="2774" y="10220"/>
                </a:lnTo>
                <a:lnTo>
                  <a:pt x="1704" y="10122"/>
                </a:lnTo>
                <a:lnTo>
                  <a:pt x="1144" y="10074"/>
                </a:lnTo>
                <a:lnTo>
                  <a:pt x="876" y="10025"/>
                </a:lnTo>
                <a:lnTo>
                  <a:pt x="633" y="9952"/>
                </a:lnTo>
                <a:lnTo>
                  <a:pt x="633" y="9830"/>
                </a:lnTo>
                <a:lnTo>
                  <a:pt x="609" y="9709"/>
                </a:lnTo>
                <a:lnTo>
                  <a:pt x="584" y="9587"/>
                </a:lnTo>
                <a:lnTo>
                  <a:pt x="560" y="9441"/>
                </a:lnTo>
                <a:lnTo>
                  <a:pt x="536" y="9052"/>
                </a:lnTo>
                <a:lnTo>
                  <a:pt x="560" y="8638"/>
                </a:lnTo>
                <a:lnTo>
                  <a:pt x="584" y="8395"/>
                </a:lnTo>
                <a:lnTo>
                  <a:pt x="609" y="8127"/>
                </a:lnTo>
                <a:lnTo>
                  <a:pt x="633" y="7835"/>
                </a:lnTo>
                <a:lnTo>
                  <a:pt x="633" y="7689"/>
                </a:lnTo>
                <a:lnTo>
                  <a:pt x="609" y="7567"/>
                </a:lnTo>
                <a:lnTo>
                  <a:pt x="803" y="7519"/>
                </a:lnTo>
                <a:lnTo>
                  <a:pt x="1217" y="7421"/>
                </a:lnTo>
                <a:lnTo>
                  <a:pt x="1095" y="7592"/>
                </a:lnTo>
                <a:lnTo>
                  <a:pt x="998" y="7762"/>
                </a:lnTo>
                <a:lnTo>
                  <a:pt x="876" y="8103"/>
                </a:lnTo>
                <a:lnTo>
                  <a:pt x="876" y="8151"/>
                </a:lnTo>
                <a:lnTo>
                  <a:pt x="876" y="8224"/>
                </a:lnTo>
                <a:lnTo>
                  <a:pt x="901" y="8273"/>
                </a:lnTo>
                <a:lnTo>
                  <a:pt x="925" y="8297"/>
                </a:lnTo>
                <a:lnTo>
                  <a:pt x="1022" y="8370"/>
                </a:lnTo>
                <a:lnTo>
                  <a:pt x="1144" y="8370"/>
                </a:lnTo>
                <a:lnTo>
                  <a:pt x="1193" y="8346"/>
                </a:lnTo>
                <a:lnTo>
                  <a:pt x="1217" y="8297"/>
                </a:lnTo>
                <a:lnTo>
                  <a:pt x="1290" y="8224"/>
                </a:lnTo>
                <a:lnTo>
                  <a:pt x="1363" y="7981"/>
                </a:lnTo>
                <a:lnTo>
                  <a:pt x="1460" y="7738"/>
                </a:lnTo>
                <a:lnTo>
                  <a:pt x="1558" y="7543"/>
                </a:lnTo>
                <a:lnTo>
                  <a:pt x="1655" y="7348"/>
                </a:lnTo>
                <a:lnTo>
                  <a:pt x="1850" y="7348"/>
                </a:lnTo>
                <a:lnTo>
                  <a:pt x="1752" y="7519"/>
                </a:lnTo>
                <a:lnTo>
                  <a:pt x="1655" y="7689"/>
                </a:lnTo>
                <a:lnTo>
                  <a:pt x="1606" y="7884"/>
                </a:lnTo>
                <a:lnTo>
                  <a:pt x="1558" y="8054"/>
                </a:lnTo>
                <a:lnTo>
                  <a:pt x="1558" y="8127"/>
                </a:lnTo>
                <a:lnTo>
                  <a:pt x="1558" y="8176"/>
                </a:lnTo>
                <a:lnTo>
                  <a:pt x="1606" y="8224"/>
                </a:lnTo>
                <a:lnTo>
                  <a:pt x="1655" y="8273"/>
                </a:lnTo>
                <a:lnTo>
                  <a:pt x="1728" y="8322"/>
                </a:lnTo>
                <a:lnTo>
                  <a:pt x="1801" y="8297"/>
                </a:lnTo>
                <a:lnTo>
                  <a:pt x="1898" y="8249"/>
                </a:lnTo>
                <a:lnTo>
                  <a:pt x="1923" y="8200"/>
                </a:lnTo>
                <a:lnTo>
                  <a:pt x="1947" y="8151"/>
                </a:lnTo>
                <a:lnTo>
                  <a:pt x="1996" y="7908"/>
                </a:lnTo>
                <a:lnTo>
                  <a:pt x="2093" y="7689"/>
                </a:lnTo>
                <a:lnTo>
                  <a:pt x="2166" y="7519"/>
                </a:lnTo>
                <a:lnTo>
                  <a:pt x="2239" y="7324"/>
                </a:lnTo>
                <a:lnTo>
                  <a:pt x="2409" y="7324"/>
                </a:lnTo>
                <a:lnTo>
                  <a:pt x="2361" y="7494"/>
                </a:lnTo>
                <a:lnTo>
                  <a:pt x="2239" y="7762"/>
                </a:lnTo>
                <a:lnTo>
                  <a:pt x="2215" y="7908"/>
                </a:lnTo>
                <a:lnTo>
                  <a:pt x="2190" y="8054"/>
                </a:lnTo>
                <a:lnTo>
                  <a:pt x="2215" y="8127"/>
                </a:lnTo>
                <a:lnTo>
                  <a:pt x="2239" y="8176"/>
                </a:lnTo>
                <a:lnTo>
                  <a:pt x="2288" y="8200"/>
                </a:lnTo>
                <a:lnTo>
                  <a:pt x="2336" y="8224"/>
                </a:lnTo>
                <a:lnTo>
                  <a:pt x="2385" y="8249"/>
                </a:lnTo>
                <a:lnTo>
                  <a:pt x="2434" y="8224"/>
                </a:lnTo>
                <a:lnTo>
                  <a:pt x="2482" y="8200"/>
                </a:lnTo>
                <a:lnTo>
                  <a:pt x="2507" y="8151"/>
                </a:lnTo>
                <a:lnTo>
                  <a:pt x="2555" y="8030"/>
                </a:lnTo>
                <a:lnTo>
                  <a:pt x="2580" y="7908"/>
                </a:lnTo>
                <a:lnTo>
                  <a:pt x="2628" y="7665"/>
                </a:lnTo>
                <a:lnTo>
                  <a:pt x="2677" y="7494"/>
                </a:lnTo>
                <a:lnTo>
                  <a:pt x="2701" y="7300"/>
                </a:lnTo>
                <a:lnTo>
                  <a:pt x="2847" y="7276"/>
                </a:lnTo>
                <a:lnTo>
                  <a:pt x="2920" y="7251"/>
                </a:lnTo>
                <a:lnTo>
                  <a:pt x="2969" y="7203"/>
                </a:lnTo>
                <a:lnTo>
                  <a:pt x="2993" y="7154"/>
                </a:lnTo>
                <a:lnTo>
                  <a:pt x="2993" y="7081"/>
                </a:lnTo>
                <a:lnTo>
                  <a:pt x="3042" y="7008"/>
                </a:lnTo>
                <a:lnTo>
                  <a:pt x="3066" y="6935"/>
                </a:lnTo>
                <a:lnTo>
                  <a:pt x="3066" y="6765"/>
                </a:lnTo>
                <a:lnTo>
                  <a:pt x="3115" y="6594"/>
                </a:lnTo>
                <a:lnTo>
                  <a:pt x="3212" y="6278"/>
                </a:lnTo>
                <a:lnTo>
                  <a:pt x="3456" y="5670"/>
                </a:lnTo>
                <a:lnTo>
                  <a:pt x="3553" y="5597"/>
                </a:lnTo>
                <a:lnTo>
                  <a:pt x="3602" y="5475"/>
                </a:lnTo>
                <a:lnTo>
                  <a:pt x="3602" y="5426"/>
                </a:lnTo>
                <a:lnTo>
                  <a:pt x="3602" y="5353"/>
                </a:lnTo>
                <a:lnTo>
                  <a:pt x="3577" y="5305"/>
                </a:lnTo>
                <a:lnTo>
                  <a:pt x="3529" y="5232"/>
                </a:lnTo>
                <a:lnTo>
                  <a:pt x="3139" y="4842"/>
                </a:lnTo>
                <a:lnTo>
                  <a:pt x="2799" y="4429"/>
                </a:lnTo>
                <a:lnTo>
                  <a:pt x="2434" y="4015"/>
                </a:lnTo>
                <a:lnTo>
                  <a:pt x="2069" y="3626"/>
                </a:lnTo>
                <a:lnTo>
                  <a:pt x="2263" y="3480"/>
                </a:lnTo>
                <a:lnTo>
                  <a:pt x="2458" y="3285"/>
                </a:lnTo>
                <a:lnTo>
                  <a:pt x="2799" y="2871"/>
                </a:lnTo>
                <a:lnTo>
                  <a:pt x="2993" y="2677"/>
                </a:lnTo>
                <a:lnTo>
                  <a:pt x="3164" y="2482"/>
                </a:lnTo>
                <a:lnTo>
                  <a:pt x="3383" y="2336"/>
                </a:lnTo>
                <a:lnTo>
                  <a:pt x="3504" y="2287"/>
                </a:lnTo>
                <a:lnTo>
                  <a:pt x="3626" y="2239"/>
                </a:lnTo>
                <a:lnTo>
                  <a:pt x="3723" y="2190"/>
                </a:lnTo>
                <a:lnTo>
                  <a:pt x="3577" y="2287"/>
                </a:lnTo>
                <a:lnTo>
                  <a:pt x="3431" y="2409"/>
                </a:lnTo>
                <a:lnTo>
                  <a:pt x="3261" y="2579"/>
                </a:lnTo>
                <a:lnTo>
                  <a:pt x="3188" y="2677"/>
                </a:lnTo>
                <a:lnTo>
                  <a:pt x="3139" y="2750"/>
                </a:lnTo>
                <a:lnTo>
                  <a:pt x="3091" y="2847"/>
                </a:lnTo>
                <a:lnTo>
                  <a:pt x="3091" y="2944"/>
                </a:lnTo>
                <a:lnTo>
                  <a:pt x="3115" y="3017"/>
                </a:lnTo>
                <a:lnTo>
                  <a:pt x="3164" y="3066"/>
                </a:lnTo>
                <a:lnTo>
                  <a:pt x="3212" y="3115"/>
                </a:lnTo>
                <a:lnTo>
                  <a:pt x="3310" y="3090"/>
                </a:lnTo>
                <a:lnTo>
                  <a:pt x="3383" y="3066"/>
                </a:lnTo>
                <a:lnTo>
                  <a:pt x="3431" y="3017"/>
                </a:lnTo>
                <a:lnTo>
                  <a:pt x="3553" y="2871"/>
                </a:lnTo>
                <a:lnTo>
                  <a:pt x="3675" y="2701"/>
                </a:lnTo>
                <a:lnTo>
                  <a:pt x="3845" y="2555"/>
                </a:lnTo>
                <a:lnTo>
                  <a:pt x="4064" y="2433"/>
                </a:lnTo>
                <a:lnTo>
                  <a:pt x="4161" y="2482"/>
                </a:lnTo>
                <a:lnTo>
                  <a:pt x="4015" y="2579"/>
                </a:lnTo>
                <a:lnTo>
                  <a:pt x="3894" y="2677"/>
                </a:lnTo>
                <a:lnTo>
                  <a:pt x="3772" y="2798"/>
                </a:lnTo>
                <a:lnTo>
                  <a:pt x="3650" y="2944"/>
                </a:lnTo>
                <a:lnTo>
                  <a:pt x="3602" y="3017"/>
                </a:lnTo>
                <a:lnTo>
                  <a:pt x="3577" y="3115"/>
                </a:lnTo>
                <a:lnTo>
                  <a:pt x="3553" y="3188"/>
                </a:lnTo>
                <a:lnTo>
                  <a:pt x="3553" y="3285"/>
                </a:lnTo>
                <a:lnTo>
                  <a:pt x="3577" y="3334"/>
                </a:lnTo>
                <a:lnTo>
                  <a:pt x="3602" y="3358"/>
                </a:lnTo>
                <a:lnTo>
                  <a:pt x="3675" y="3407"/>
                </a:lnTo>
                <a:lnTo>
                  <a:pt x="3772" y="3407"/>
                </a:lnTo>
                <a:lnTo>
                  <a:pt x="3869" y="3358"/>
                </a:lnTo>
                <a:lnTo>
                  <a:pt x="3942" y="3261"/>
                </a:lnTo>
                <a:lnTo>
                  <a:pt x="3991" y="3139"/>
                </a:lnTo>
                <a:lnTo>
                  <a:pt x="4088" y="3017"/>
                </a:lnTo>
                <a:lnTo>
                  <a:pt x="4210" y="2920"/>
                </a:lnTo>
                <a:lnTo>
                  <a:pt x="4453" y="2677"/>
                </a:lnTo>
                <a:lnTo>
                  <a:pt x="4551" y="2774"/>
                </a:lnTo>
                <a:lnTo>
                  <a:pt x="4697" y="2871"/>
                </a:lnTo>
                <a:lnTo>
                  <a:pt x="4453" y="3017"/>
                </a:lnTo>
                <a:lnTo>
                  <a:pt x="4259" y="3139"/>
                </a:lnTo>
                <a:lnTo>
                  <a:pt x="4064" y="3285"/>
                </a:lnTo>
                <a:lnTo>
                  <a:pt x="3894" y="3455"/>
                </a:lnTo>
                <a:lnTo>
                  <a:pt x="3845" y="3553"/>
                </a:lnTo>
                <a:lnTo>
                  <a:pt x="3796" y="3650"/>
                </a:lnTo>
                <a:lnTo>
                  <a:pt x="3796" y="3747"/>
                </a:lnTo>
                <a:lnTo>
                  <a:pt x="3821" y="3869"/>
                </a:lnTo>
                <a:lnTo>
                  <a:pt x="3894" y="3918"/>
                </a:lnTo>
                <a:lnTo>
                  <a:pt x="3967" y="3942"/>
                </a:lnTo>
                <a:lnTo>
                  <a:pt x="4064" y="3918"/>
                </a:lnTo>
                <a:lnTo>
                  <a:pt x="4088" y="3893"/>
                </a:lnTo>
                <a:lnTo>
                  <a:pt x="4113" y="3869"/>
                </a:lnTo>
                <a:lnTo>
                  <a:pt x="4210" y="3723"/>
                </a:lnTo>
                <a:lnTo>
                  <a:pt x="4307" y="3577"/>
                </a:lnTo>
                <a:lnTo>
                  <a:pt x="4429" y="3480"/>
                </a:lnTo>
                <a:lnTo>
                  <a:pt x="4575" y="3382"/>
                </a:lnTo>
                <a:lnTo>
                  <a:pt x="4794" y="3236"/>
                </a:lnTo>
                <a:lnTo>
                  <a:pt x="5013" y="3090"/>
                </a:lnTo>
                <a:lnTo>
                  <a:pt x="5305" y="3285"/>
                </a:lnTo>
                <a:lnTo>
                  <a:pt x="4989" y="3504"/>
                </a:lnTo>
                <a:lnTo>
                  <a:pt x="4843" y="3601"/>
                </a:lnTo>
                <a:lnTo>
                  <a:pt x="4697" y="3723"/>
                </a:lnTo>
                <a:lnTo>
                  <a:pt x="4551" y="3869"/>
                </a:lnTo>
                <a:lnTo>
                  <a:pt x="4526" y="3942"/>
                </a:lnTo>
                <a:lnTo>
                  <a:pt x="4502" y="4015"/>
                </a:lnTo>
                <a:lnTo>
                  <a:pt x="4526" y="4064"/>
                </a:lnTo>
                <a:lnTo>
                  <a:pt x="4551" y="4112"/>
                </a:lnTo>
                <a:lnTo>
                  <a:pt x="4599" y="4137"/>
                </a:lnTo>
                <a:lnTo>
                  <a:pt x="4672" y="4137"/>
                </a:lnTo>
                <a:lnTo>
                  <a:pt x="4721" y="4112"/>
                </a:lnTo>
                <a:lnTo>
                  <a:pt x="4770" y="4064"/>
                </a:lnTo>
                <a:lnTo>
                  <a:pt x="4867" y="3966"/>
                </a:lnTo>
                <a:lnTo>
                  <a:pt x="5013" y="3845"/>
                </a:lnTo>
                <a:lnTo>
                  <a:pt x="5183" y="3723"/>
                </a:lnTo>
                <a:lnTo>
                  <a:pt x="5354" y="3601"/>
                </a:lnTo>
                <a:lnTo>
                  <a:pt x="5548" y="3455"/>
                </a:lnTo>
                <a:lnTo>
                  <a:pt x="5597" y="3504"/>
                </a:lnTo>
                <a:lnTo>
                  <a:pt x="5694" y="3528"/>
                </a:lnTo>
                <a:lnTo>
                  <a:pt x="5767" y="3528"/>
                </a:lnTo>
                <a:lnTo>
                  <a:pt x="5840" y="3480"/>
                </a:lnTo>
                <a:lnTo>
                  <a:pt x="5889" y="3407"/>
                </a:lnTo>
                <a:lnTo>
                  <a:pt x="6181" y="3285"/>
                </a:lnTo>
                <a:lnTo>
                  <a:pt x="6449" y="3188"/>
                </a:lnTo>
                <a:lnTo>
                  <a:pt x="6765" y="3090"/>
                </a:lnTo>
                <a:lnTo>
                  <a:pt x="7033" y="3017"/>
                </a:lnTo>
                <a:lnTo>
                  <a:pt x="7106" y="2993"/>
                </a:lnTo>
                <a:lnTo>
                  <a:pt x="7154" y="2969"/>
                </a:lnTo>
                <a:lnTo>
                  <a:pt x="7203" y="2896"/>
                </a:lnTo>
                <a:lnTo>
                  <a:pt x="7227" y="2847"/>
                </a:lnTo>
                <a:lnTo>
                  <a:pt x="7276" y="2701"/>
                </a:lnTo>
                <a:lnTo>
                  <a:pt x="7325" y="2531"/>
                </a:lnTo>
                <a:lnTo>
                  <a:pt x="7373" y="2190"/>
                </a:lnTo>
                <a:lnTo>
                  <a:pt x="7398" y="1509"/>
                </a:lnTo>
                <a:lnTo>
                  <a:pt x="7495" y="998"/>
                </a:lnTo>
                <a:lnTo>
                  <a:pt x="7519" y="730"/>
                </a:lnTo>
                <a:lnTo>
                  <a:pt x="7519" y="608"/>
                </a:lnTo>
                <a:lnTo>
                  <a:pt x="7519" y="487"/>
                </a:lnTo>
                <a:close/>
                <a:moveTo>
                  <a:pt x="8030" y="0"/>
                </a:moveTo>
                <a:lnTo>
                  <a:pt x="7641" y="49"/>
                </a:lnTo>
                <a:lnTo>
                  <a:pt x="7471" y="73"/>
                </a:lnTo>
                <a:lnTo>
                  <a:pt x="7300" y="122"/>
                </a:lnTo>
                <a:lnTo>
                  <a:pt x="7252" y="146"/>
                </a:lnTo>
                <a:lnTo>
                  <a:pt x="7203" y="195"/>
                </a:lnTo>
                <a:lnTo>
                  <a:pt x="7179" y="243"/>
                </a:lnTo>
                <a:lnTo>
                  <a:pt x="7179" y="292"/>
                </a:lnTo>
                <a:lnTo>
                  <a:pt x="7106" y="414"/>
                </a:lnTo>
                <a:lnTo>
                  <a:pt x="7033" y="535"/>
                </a:lnTo>
                <a:lnTo>
                  <a:pt x="6984" y="681"/>
                </a:lnTo>
                <a:lnTo>
                  <a:pt x="6960" y="827"/>
                </a:lnTo>
                <a:lnTo>
                  <a:pt x="6935" y="1168"/>
                </a:lnTo>
                <a:lnTo>
                  <a:pt x="6887" y="1436"/>
                </a:lnTo>
                <a:lnTo>
                  <a:pt x="6789" y="2020"/>
                </a:lnTo>
                <a:lnTo>
                  <a:pt x="6765" y="2312"/>
                </a:lnTo>
                <a:lnTo>
                  <a:pt x="6765" y="2604"/>
                </a:lnTo>
                <a:lnTo>
                  <a:pt x="6497" y="2701"/>
                </a:lnTo>
                <a:lnTo>
                  <a:pt x="6230" y="2798"/>
                </a:lnTo>
                <a:lnTo>
                  <a:pt x="5719" y="3042"/>
                </a:lnTo>
                <a:lnTo>
                  <a:pt x="4770" y="2385"/>
                </a:lnTo>
                <a:lnTo>
                  <a:pt x="4551" y="2214"/>
                </a:lnTo>
                <a:lnTo>
                  <a:pt x="4283" y="2020"/>
                </a:lnTo>
                <a:lnTo>
                  <a:pt x="4113" y="1922"/>
                </a:lnTo>
                <a:lnTo>
                  <a:pt x="3967" y="1874"/>
                </a:lnTo>
                <a:lnTo>
                  <a:pt x="3845" y="1825"/>
                </a:lnTo>
                <a:lnTo>
                  <a:pt x="3699" y="1825"/>
                </a:lnTo>
                <a:lnTo>
                  <a:pt x="3626" y="1776"/>
                </a:lnTo>
                <a:lnTo>
                  <a:pt x="3553" y="1776"/>
                </a:lnTo>
                <a:lnTo>
                  <a:pt x="3504" y="1801"/>
                </a:lnTo>
                <a:lnTo>
                  <a:pt x="3358" y="1849"/>
                </a:lnTo>
                <a:lnTo>
                  <a:pt x="3237" y="1898"/>
                </a:lnTo>
                <a:lnTo>
                  <a:pt x="2993" y="2068"/>
                </a:lnTo>
                <a:lnTo>
                  <a:pt x="2774" y="2287"/>
                </a:lnTo>
                <a:lnTo>
                  <a:pt x="2580" y="2506"/>
                </a:lnTo>
                <a:lnTo>
                  <a:pt x="2117" y="2969"/>
                </a:lnTo>
                <a:lnTo>
                  <a:pt x="1923" y="3212"/>
                </a:lnTo>
                <a:lnTo>
                  <a:pt x="1728" y="3455"/>
                </a:lnTo>
                <a:lnTo>
                  <a:pt x="1655" y="3504"/>
                </a:lnTo>
                <a:lnTo>
                  <a:pt x="1606" y="3553"/>
                </a:lnTo>
                <a:lnTo>
                  <a:pt x="1582" y="3601"/>
                </a:lnTo>
                <a:lnTo>
                  <a:pt x="1606" y="3699"/>
                </a:lnTo>
                <a:lnTo>
                  <a:pt x="1728" y="3942"/>
                </a:lnTo>
                <a:lnTo>
                  <a:pt x="1898" y="4161"/>
                </a:lnTo>
                <a:lnTo>
                  <a:pt x="2263" y="4599"/>
                </a:lnTo>
                <a:lnTo>
                  <a:pt x="2628" y="5110"/>
                </a:lnTo>
                <a:lnTo>
                  <a:pt x="2847" y="5329"/>
                </a:lnTo>
                <a:lnTo>
                  <a:pt x="3066" y="5548"/>
                </a:lnTo>
                <a:lnTo>
                  <a:pt x="2969" y="5670"/>
                </a:lnTo>
                <a:lnTo>
                  <a:pt x="2920" y="5791"/>
                </a:lnTo>
                <a:lnTo>
                  <a:pt x="2799" y="6035"/>
                </a:lnTo>
                <a:lnTo>
                  <a:pt x="2653" y="6400"/>
                </a:lnTo>
                <a:lnTo>
                  <a:pt x="2604" y="6594"/>
                </a:lnTo>
                <a:lnTo>
                  <a:pt x="2580" y="6813"/>
                </a:lnTo>
                <a:lnTo>
                  <a:pt x="2288" y="6813"/>
                </a:lnTo>
                <a:lnTo>
                  <a:pt x="1971" y="6838"/>
                </a:lnTo>
                <a:lnTo>
                  <a:pt x="1387" y="6935"/>
                </a:lnTo>
                <a:lnTo>
                  <a:pt x="1144" y="6984"/>
                </a:lnTo>
                <a:lnTo>
                  <a:pt x="828" y="7057"/>
                </a:lnTo>
                <a:lnTo>
                  <a:pt x="682" y="7105"/>
                </a:lnTo>
                <a:lnTo>
                  <a:pt x="536" y="7178"/>
                </a:lnTo>
                <a:lnTo>
                  <a:pt x="438" y="7251"/>
                </a:lnTo>
                <a:lnTo>
                  <a:pt x="365" y="7348"/>
                </a:lnTo>
                <a:lnTo>
                  <a:pt x="292" y="7373"/>
                </a:lnTo>
                <a:lnTo>
                  <a:pt x="244" y="7397"/>
                </a:lnTo>
                <a:lnTo>
                  <a:pt x="195" y="7446"/>
                </a:lnTo>
                <a:lnTo>
                  <a:pt x="171" y="7494"/>
                </a:lnTo>
                <a:lnTo>
                  <a:pt x="122" y="7640"/>
                </a:lnTo>
                <a:lnTo>
                  <a:pt x="98" y="7932"/>
                </a:lnTo>
                <a:lnTo>
                  <a:pt x="25" y="8857"/>
                </a:lnTo>
                <a:lnTo>
                  <a:pt x="0" y="9149"/>
                </a:lnTo>
                <a:lnTo>
                  <a:pt x="25" y="9514"/>
                </a:lnTo>
                <a:lnTo>
                  <a:pt x="49" y="9709"/>
                </a:lnTo>
                <a:lnTo>
                  <a:pt x="98" y="9879"/>
                </a:lnTo>
                <a:lnTo>
                  <a:pt x="171" y="10001"/>
                </a:lnTo>
                <a:lnTo>
                  <a:pt x="219" y="10049"/>
                </a:lnTo>
                <a:lnTo>
                  <a:pt x="268" y="10098"/>
                </a:lnTo>
                <a:lnTo>
                  <a:pt x="268" y="10171"/>
                </a:lnTo>
                <a:lnTo>
                  <a:pt x="292" y="10220"/>
                </a:lnTo>
                <a:lnTo>
                  <a:pt x="317" y="10268"/>
                </a:lnTo>
                <a:lnTo>
                  <a:pt x="390" y="10317"/>
                </a:lnTo>
                <a:lnTo>
                  <a:pt x="633" y="10414"/>
                </a:lnTo>
                <a:lnTo>
                  <a:pt x="925" y="10487"/>
                </a:lnTo>
                <a:lnTo>
                  <a:pt x="1193" y="10560"/>
                </a:lnTo>
                <a:lnTo>
                  <a:pt x="1485" y="10609"/>
                </a:lnTo>
                <a:lnTo>
                  <a:pt x="2069" y="10658"/>
                </a:lnTo>
                <a:lnTo>
                  <a:pt x="2653" y="10706"/>
                </a:lnTo>
                <a:lnTo>
                  <a:pt x="2750" y="10877"/>
                </a:lnTo>
                <a:lnTo>
                  <a:pt x="2823" y="11047"/>
                </a:lnTo>
                <a:lnTo>
                  <a:pt x="3018" y="11363"/>
                </a:lnTo>
                <a:lnTo>
                  <a:pt x="3261" y="11655"/>
                </a:lnTo>
                <a:lnTo>
                  <a:pt x="3066" y="11850"/>
                </a:lnTo>
                <a:lnTo>
                  <a:pt x="2872" y="12045"/>
                </a:lnTo>
                <a:lnTo>
                  <a:pt x="2507" y="12483"/>
                </a:lnTo>
                <a:lnTo>
                  <a:pt x="2117" y="12994"/>
                </a:lnTo>
                <a:lnTo>
                  <a:pt x="1947" y="13213"/>
                </a:lnTo>
                <a:lnTo>
                  <a:pt x="1874" y="13334"/>
                </a:lnTo>
                <a:lnTo>
                  <a:pt x="1825" y="13456"/>
                </a:lnTo>
                <a:lnTo>
                  <a:pt x="1825" y="13553"/>
                </a:lnTo>
                <a:lnTo>
                  <a:pt x="1850" y="13626"/>
                </a:lnTo>
                <a:lnTo>
                  <a:pt x="1850" y="13748"/>
                </a:lnTo>
                <a:lnTo>
                  <a:pt x="1874" y="13894"/>
                </a:lnTo>
                <a:lnTo>
                  <a:pt x="1947" y="14016"/>
                </a:lnTo>
                <a:lnTo>
                  <a:pt x="2020" y="14162"/>
                </a:lnTo>
                <a:lnTo>
                  <a:pt x="2215" y="14381"/>
                </a:lnTo>
                <a:lnTo>
                  <a:pt x="2385" y="14600"/>
                </a:lnTo>
                <a:lnTo>
                  <a:pt x="2653" y="14867"/>
                </a:lnTo>
                <a:lnTo>
                  <a:pt x="2920" y="15135"/>
                </a:lnTo>
                <a:lnTo>
                  <a:pt x="3188" y="15378"/>
                </a:lnTo>
                <a:lnTo>
                  <a:pt x="3504" y="15597"/>
                </a:lnTo>
                <a:lnTo>
                  <a:pt x="3553" y="15646"/>
                </a:lnTo>
                <a:lnTo>
                  <a:pt x="3675" y="15646"/>
                </a:lnTo>
                <a:lnTo>
                  <a:pt x="3723" y="15621"/>
                </a:lnTo>
                <a:lnTo>
                  <a:pt x="3845" y="15646"/>
                </a:lnTo>
                <a:lnTo>
                  <a:pt x="3967" y="15621"/>
                </a:lnTo>
                <a:lnTo>
                  <a:pt x="4113" y="15573"/>
                </a:lnTo>
                <a:lnTo>
                  <a:pt x="4234" y="15524"/>
                </a:lnTo>
                <a:lnTo>
                  <a:pt x="4478" y="15378"/>
                </a:lnTo>
                <a:lnTo>
                  <a:pt x="4697" y="15232"/>
                </a:lnTo>
                <a:lnTo>
                  <a:pt x="4964" y="14989"/>
                </a:lnTo>
                <a:lnTo>
                  <a:pt x="5232" y="14746"/>
                </a:lnTo>
                <a:lnTo>
                  <a:pt x="5743" y="14210"/>
                </a:lnTo>
                <a:lnTo>
                  <a:pt x="5865" y="14308"/>
                </a:lnTo>
                <a:lnTo>
                  <a:pt x="5986" y="14381"/>
                </a:lnTo>
                <a:lnTo>
                  <a:pt x="6254" y="14502"/>
                </a:lnTo>
                <a:lnTo>
                  <a:pt x="6595" y="14648"/>
                </a:lnTo>
                <a:lnTo>
                  <a:pt x="6789" y="14697"/>
                </a:lnTo>
                <a:lnTo>
                  <a:pt x="6887" y="14721"/>
                </a:lnTo>
                <a:lnTo>
                  <a:pt x="6984" y="14721"/>
                </a:lnTo>
                <a:lnTo>
                  <a:pt x="7033" y="14940"/>
                </a:lnTo>
                <a:lnTo>
                  <a:pt x="7081" y="15135"/>
                </a:lnTo>
                <a:lnTo>
                  <a:pt x="7154" y="15573"/>
                </a:lnTo>
                <a:lnTo>
                  <a:pt x="7203" y="16035"/>
                </a:lnTo>
                <a:lnTo>
                  <a:pt x="7203" y="16278"/>
                </a:lnTo>
                <a:lnTo>
                  <a:pt x="7203" y="16546"/>
                </a:lnTo>
                <a:lnTo>
                  <a:pt x="7227" y="16692"/>
                </a:lnTo>
                <a:lnTo>
                  <a:pt x="7252" y="16814"/>
                </a:lnTo>
                <a:lnTo>
                  <a:pt x="7325" y="16911"/>
                </a:lnTo>
                <a:lnTo>
                  <a:pt x="7398" y="16984"/>
                </a:lnTo>
                <a:lnTo>
                  <a:pt x="7422" y="17008"/>
                </a:lnTo>
                <a:lnTo>
                  <a:pt x="7471" y="17057"/>
                </a:lnTo>
                <a:lnTo>
                  <a:pt x="7568" y="17130"/>
                </a:lnTo>
                <a:lnTo>
                  <a:pt x="7690" y="17179"/>
                </a:lnTo>
                <a:lnTo>
                  <a:pt x="7811" y="17203"/>
                </a:lnTo>
                <a:lnTo>
                  <a:pt x="7957" y="17227"/>
                </a:lnTo>
                <a:lnTo>
                  <a:pt x="8249" y="17227"/>
                </a:lnTo>
                <a:lnTo>
                  <a:pt x="8492" y="17203"/>
                </a:lnTo>
                <a:lnTo>
                  <a:pt x="9198" y="17179"/>
                </a:lnTo>
                <a:lnTo>
                  <a:pt x="9904" y="17154"/>
                </a:lnTo>
                <a:lnTo>
                  <a:pt x="10001" y="17130"/>
                </a:lnTo>
                <a:lnTo>
                  <a:pt x="10098" y="17081"/>
                </a:lnTo>
                <a:lnTo>
                  <a:pt x="10147" y="16984"/>
                </a:lnTo>
                <a:lnTo>
                  <a:pt x="10147" y="16887"/>
                </a:lnTo>
                <a:lnTo>
                  <a:pt x="10171" y="16862"/>
                </a:lnTo>
                <a:lnTo>
                  <a:pt x="10269" y="16741"/>
                </a:lnTo>
                <a:lnTo>
                  <a:pt x="10317" y="16619"/>
                </a:lnTo>
                <a:lnTo>
                  <a:pt x="10366" y="16473"/>
                </a:lnTo>
                <a:lnTo>
                  <a:pt x="10390" y="16327"/>
                </a:lnTo>
                <a:lnTo>
                  <a:pt x="10463" y="15719"/>
                </a:lnTo>
                <a:lnTo>
                  <a:pt x="10561" y="15159"/>
                </a:lnTo>
                <a:lnTo>
                  <a:pt x="10561" y="14892"/>
                </a:lnTo>
                <a:lnTo>
                  <a:pt x="10561" y="14600"/>
                </a:lnTo>
                <a:lnTo>
                  <a:pt x="10707" y="14624"/>
                </a:lnTo>
                <a:lnTo>
                  <a:pt x="10877" y="14600"/>
                </a:lnTo>
                <a:lnTo>
                  <a:pt x="11169" y="14527"/>
                </a:lnTo>
                <a:lnTo>
                  <a:pt x="11291" y="14502"/>
                </a:lnTo>
                <a:lnTo>
                  <a:pt x="11437" y="14429"/>
                </a:lnTo>
                <a:lnTo>
                  <a:pt x="11583" y="14356"/>
                </a:lnTo>
                <a:lnTo>
                  <a:pt x="11680" y="14235"/>
                </a:lnTo>
                <a:lnTo>
                  <a:pt x="11826" y="14405"/>
                </a:lnTo>
                <a:lnTo>
                  <a:pt x="11996" y="14527"/>
                </a:lnTo>
                <a:lnTo>
                  <a:pt x="12313" y="14770"/>
                </a:lnTo>
                <a:lnTo>
                  <a:pt x="12897" y="15208"/>
                </a:lnTo>
                <a:lnTo>
                  <a:pt x="13505" y="15621"/>
                </a:lnTo>
                <a:lnTo>
                  <a:pt x="13578" y="15646"/>
                </a:lnTo>
                <a:lnTo>
                  <a:pt x="13651" y="15670"/>
                </a:lnTo>
                <a:lnTo>
                  <a:pt x="13724" y="15646"/>
                </a:lnTo>
                <a:lnTo>
                  <a:pt x="13797" y="15621"/>
                </a:lnTo>
                <a:lnTo>
                  <a:pt x="13846" y="15597"/>
                </a:lnTo>
                <a:lnTo>
                  <a:pt x="13870" y="15524"/>
                </a:lnTo>
                <a:lnTo>
                  <a:pt x="13919" y="15476"/>
                </a:lnTo>
                <a:lnTo>
                  <a:pt x="13919" y="15403"/>
                </a:lnTo>
                <a:lnTo>
                  <a:pt x="14138" y="15232"/>
                </a:lnTo>
                <a:lnTo>
                  <a:pt x="14332" y="15038"/>
                </a:lnTo>
                <a:lnTo>
                  <a:pt x="14722" y="14624"/>
                </a:lnTo>
                <a:lnTo>
                  <a:pt x="15208" y="14162"/>
                </a:lnTo>
                <a:lnTo>
                  <a:pt x="15427" y="13894"/>
                </a:lnTo>
                <a:lnTo>
                  <a:pt x="15622" y="13651"/>
                </a:lnTo>
                <a:lnTo>
                  <a:pt x="15671" y="13553"/>
                </a:lnTo>
                <a:lnTo>
                  <a:pt x="15671" y="13480"/>
                </a:lnTo>
                <a:lnTo>
                  <a:pt x="15695" y="13383"/>
                </a:lnTo>
                <a:lnTo>
                  <a:pt x="15671" y="13261"/>
                </a:lnTo>
                <a:lnTo>
                  <a:pt x="15500" y="12969"/>
                </a:lnTo>
                <a:lnTo>
                  <a:pt x="15330" y="12702"/>
                </a:lnTo>
                <a:lnTo>
                  <a:pt x="14941" y="12191"/>
                </a:lnTo>
                <a:lnTo>
                  <a:pt x="14795" y="11996"/>
                </a:lnTo>
                <a:lnTo>
                  <a:pt x="14649" y="11801"/>
                </a:lnTo>
                <a:lnTo>
                  <a:pt x="14454" y="11655"/>
                </a:lnTo>
                <a:lnTo>
                  <a:pt x="14259" y="11509"/>
                </a:lnTo>
                <a:lnTo>
                  <a:pt x="14430" y="11266"/>
                </a:lnTo>
                <a:lnTo>
                  <a:pt x="14576" y="10998"/>
                </a:lnTo>
                <a:lnTo>
                  <a:pt x="14673" y="10706"/>
                </a:lnTo>
                <a:lnTo>
                  <a:pt x="14722" y="10414"/>
                </a:lnTo>
                <a:lnTo>
                  <a:pt x="14843" y="10463"/>
                </a:lnTo>
                <a:lnTo>
                  <a:pt x="14965" y="10463"/>
                </a:lnTo>
                <a:lnTo>
                  <a:pt x="15257" y="10487"/>
                </a:lnTo>
                <a:lnTo>
                  <a:pt x="15768" y="10439"/>
                </a:lnTo>
                <a:lnTo>
                  <a:pt x="16352" y="10414"/>
                </a:lnTo>
                <a:lnTo>
                  <a:pt x="16619" y="10390"/>
                </a:lnTo>
                <a:lnTo>
                  <a:pt x="16911" y="10366"/>
                </a:lnTo>
                <a:lnTo>
                  <a:pt x="16984" y="10341"/>
                </a:lnTo>
                <a:lnTo>
                  <a:pt x="17057" y="10293"/>
                </a:lnTo>
                <a:lnTo>
                  <a:pt x="17082" y="10220"/>
                </a:lnTo>
                <a:lnTo>
                  <a:pt x="17106" y="10171"/>
                </a:lnTo>
                <a:lnTo>
                  <a:pt x="17179" y="10122"/>
                </a:lnTo>
                <a:lnTo>
                  <a:pt x="17252" y="10074"/>
                </a:lnTo>
                <a:lnTo>
                  <a:pt x="17301" y="10001"/>
                </a:lnTo>
                <a:lnTo>
                  <a:pt x="17301" y="9928"/>
                </a:lnTo>
                <a:lnTo>
                  <a:pt x="17301" y="8784"/>
                </a:lnTo>
                <a:lnTo>
                  <a:pt x="17301" y="8224"/>
                </a:lnTo>
                <a:lnTo>
                  <a:pt x="17252" y="7665"/>
                </a:lnTo>
                <a:lnTo>
                  <a:pt x="17228" y="7567"/>
                </a:lnTo>
                <a:lnTo>
                  <a:pt x="17155" y="7519"/>
                </a:lnTo>
                <a:lnTo>
                  <a:pt x="17082" y="7470"/>
                </a:lnTo>
                <a:lnTo>
                  <a:pt x="17009" y="7446"/>
                </a:lnTo>
                <a:lnTo>
                  <a:pt x="16960" y="7300"/>
                </a:lnTo>
                <a:lnTo>
                  <a:pt x="16863" y="7203"/>
                </a:lnTo>
                <a:lnTo>
                  <a:pt x="16741" y="7130"/>
                </a:lnTo>
                <a:lnTo>
                  <a:pt x="16619" y="7057"/>
                </a:lnTo>
                <a:lnTo>
                  <a:pt x="16473" y="7008"/>
                </a:lnTo>
                <a:lnTo>
                  <a:pt x="16303" y="6984"/>
                </a:lnTo>
                <a:lnTo>
                  <a:pt x="16035" y="6935"/>
                </a:lnTo>
                <a:lnTo>
                  <a:pt x="15427" y="6862"/>
                </a:lnTo>
                <a:lnTo>
                  <a:pt x="15087" y="6838"/>
                </a:lnTo>
                <a:lnTo>
                  <a:pt x="14795" y="6838"/>
                </a:lnTo>
                <a:lnTo>
                  <a:pt x="14770" y="6667"/>
                </a:lnTo>
                <a:lnTo>
                  <a:pt x="14770" y="6521"/>
                </a:lnTo>
                <a:lnTo>
                  <a:pt x="14697" y="6181"/>
                </a:lnTo>
                <a:lnTo>
                  <a:pt x="14673" y="6010"/>
                </a:lnTo>
                <a:lnTo>
                  <a:pt x="14600" y="5816"/>
                </a:lnTo>
                <a:lnTo>
                  <a:pt x="14527" y="5621"/>
                </a:lnTo>
                <a:lnTo>
                  <a:pt x="14430" y="5451"/>
                </a:lnTo>
                <a:lnTo>
                  <a:pt x="14576" y="5256"/>
                </a:lnTo>
                <a:lnTo>
                  <a:pt x="14697" y="5086"/>
                </a:lnTo>
                <a:lnTo>
                  <a:pt x="15111" y="4477"/>
                </a:lnTo>
                <a:lnTo>
                  <a:pt x="15354" y="4185"/>
                </a:lnTo>
                <a:lnTo>
                  <a:pt x="15598" y="3893"/>
                </a:lnTo>
                <a:lnTo>
                  <a:pt x="15646" y="3845"/>
                </a:lnTo>
                <a:lnTo>
                  <a:pt x="15671" y="3796"/>
                </a:lnTo>
                <a:lnTo>
                  <a:pt x="15671" y="3723"/>
                </a:lnTo>
                <a:lnTo>
                  <a:pt x="15671" y="3650"/>
                </a:lnTo>
                <a:lnTo>
                  <a:pt x="15646" y="3601"/>
                </a:lnTo>
                <a:lnTo>
                  <a:pt x="15646" y="3528"/>
                </a:lnTo>
                <a:lnTo>
                  <a:pt x="15646" y="3431"/>
                </a:lnTo>
                <a:lnTo>
                  <a:pt x="15622" y="3382"/>
                </a:lnTo>
                <a:lnTo>
                  <a:pt x="15549" y="3236"/>
                </a:lnTo>
                <a:lnTo>
                  <a:pt x="15354" y="2993"/>
                </a:lnTo>
                <a:lnTo>
                  <a:pt x="15062" y="2677"/>
                </a:lnTo>
                <a:lnTo>
                  <a:pt x="14746" y="2385"/>
                </a:lnTo>
                <a:lnTo>
                  <a:pt x="14503" y="2190"/>
                </a:lnTo>
                <a:lnTo>
                  <a:pt x="14235" y="1971"/>
                </a:lnTo>
                <a:lnTo>
                  <a:pt x="14065" y="1874"/>
                </a:lnTo>
                <a:lnTo>
                  <a:pt x="13919" y="1825"/>
                </a:lnTo>
                <a:lnTo>
                  <a:pt x="13748" y="1801"/>
                </a:lnTo>
                <a:lnTo>
                  <a:pt x="13554" y="1801"/>
                </a:lnTo>
                <a:lnTo>
                  <a:pt x="13481" y="1825"/>
                </a:lnTo>
                <a:lnTo>
                  <a:pt x="13189" y="1971"/>
                </a:lnTo>
                <a:lnTo>
                  <a:pt x="12921" y="2117"/>
                </a:lnTo>
                <a:lnTo>
                  <a:pt x="12653" y="2312"/>
                </a:lnTo>
                <a:lnTo>
                  <a:pt x="12410" y="2506"/>
                </a:lnTo>
                <a:lnTo>
                  <a:pt x="12094" y="2725"/>
                </a:lnTo>
                <a:lnTo>
                  <a:pt x="11923" y="2847"/>
                </a:lnTo>
                <a:lnTo>
                  <a:pt x="11777" y="2993"/>
                </a:lnTo>
                <a:lnTo>
                  <a:pt x="11558" y="2847"/>
                </a:lnTo>
                <a:lnTo>
                  <a:pt x="11291" y="2750"/>
                </a:lnTo>
                <a:lnTo>
                  <a:pt x="11023" y="2652"/>
                </a:lnTo>
                <a:lnTo>
                  <a:pt x="10755" y="2628"/>
                </a:lnTo>
                <a:lnTo>
                  <a:pt x="10755" y="2604"/>
                </a:lnTo>
                <a:lnTo>
                  <a:pt x="10682" y="2458"/>
                </a:lnTo>
                <a:lnTo>
                  <a:pt x="10634" y="2287"/>
                </a:lnTo>
                <a:lnTo>
                  <a:pt x="10561" y="1922"/>
                </a:lnTo>
                <a:lnTo>
                  <a:pt x="10585" y="1922"/>
                </a:lnTo>
                <a:lnTo>
                  <a:pt x="10609" y="1874"/>
                </a:lnTo>
                <a:lnTo>
                  <a:pt x="10609" y="1825"/>
                </a:lnTo>
                <a:lnTo>
                  <a:pt x="10585" y="1752"/>
                </a:lnTo>
                <a:lnTo>
                  <a:pt x="10536" y="1703"/>
                </a:lnTo>
                <a:lnTo>
                  <a:pt x="10463" y="1095"/>
                </a:lnTo>
                <a:lnTo>
                  <a:pt x="10439" y="779"/>
                </a:lnTo>
                <a:lnTo>
                  <a:pt x="10366" y="487"/>
                </a:lnTo>
                <a:lnTo>
                  <a:pt x="10390" y="438"/>
                </a:lnTo>
                <a:lnTo>
                  <a:pt x="10415" y="389"/>
                </a:lnTo>
                <a:lnTo>
                  <a:pt x="10439" y="316"/>
                </a:lnTo>
                <a:lnTo>
                  <a:pt x="10415" y="268"/>
                </a:lnTo>
                <a:lnTo>
                  <a:pt x="10390" y="195"/>
                </a:lnTo>
                <a:lnTo>
                  <a:pt x="10342" y="146"/>
                </a:lnTo>
                <a:lnTo>
                  <a:pt x="10293" y="122"/>
                </a:lnTo>
                <a:lnTo>
                  <a:pt x="10196" y="97"/>
                </a:lnTo>
                <a:lnTo>
                  <a:pt x="9855" y="73"/>
                </a:lnTo>
                <a:lnTo>
                  <a:pt x="9490" y="49"/>
                </a:lnTo>
                <a:lnTo>
                  <a:pt x="8760" y="49"/>
                </a:lnTo>
                <a:lnTo>
                  <a:pt x="8395" y="24"/>
                </a:lnTo>
                <a:lnTo>
                  <a:pt x="80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1"/>
          <p:cNvSpPr/>
          <p:nvPr/>
        </p:nvSpPr>
        <p:spPr>
          <a:xfrm>
            <a:off x="4075916" y="2645159"/>
            <a:ext cx="390311" cy="315720"/>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1"/>
          <p:cNvSpPr/>
          <p:nvPr/>
        </p:nvSpPr>
        <p:spPr>
          <a:xfrm>
            <a:off x="4614984" y="2632514"/>
            <a:ext cx="234789" cy="326668"/>
          </a:xfrm>
          <a:custGeom>
            <a:avLst/>
            <a:gdLst/>
            <a:ahLst/>
            <a:cxnLst/>
            <a:rect l="l" t="t" r="r" b="b"/>
            <a:pathLst>
              <a:path w="13554" h="18858" extrusionOk="0">
                <a:moveTo>
                  <a:pt x="7032" y="462"/>
                </a:moveTo>
                <a:lnTo>
                  <a:pt x="7300" y="487"/>
                </a:lnTo>
                <a:lnTo>
                  <a:pt x="7592" y="511"/>
                </a:lnTo>
                <a:lnTo>
                  <a:pt x="7860" y="560"/>
                </a:lnTo>
                <a:lnTo>
                  <a:pt x="8127" y="633"/>
                </a:lnTo>
                <a:lnTo>
                  <a:pt x="8395" y="706"/>
                </a:lnTo>
                <a:lnTo>
                  <a:pt x="8662" y="803"/>
                </a:lnTo>
                <a:lnTo>
                  <a:pt x="8906" y="925"/>
                </a:lnTo>
                <a:lnTo>
                  <a:pt x="9173" y="1046"/>
                </a:lnTo>
                <a:lnTo>
                  <a:pt x="9417" y="1168"/>
                </a:lnTo>
                <a:lnTo>
                  <a:pt x="9636" y="1338"/>
                </a:lnTo>
                <a:lnTo>
                  <a:pt x="9879" y="1484"/>
                </a:lnTo>
                <a:lnTo>
                  <a:pt x="10074" y="1679"/>
                </a:lnTo>
                <a:lnTo>
                  <a:pt x="10293" y="1849"/>
                </a:lnTo>
                <a:lnTo>
                  <a:pt x="10487" y="2068"/>
                </a:lnTo>
                <a:lnTo>
                  <a:pt x="10731" y="2336"/>
                </a:lnTo>
                <a:lnTo>
                  <a:pt x="10950" y="2652"/>
                </a:lnTo>
                <a:lnTo>
                  <a:pt x="11144" y="2969"/>
                </a:lnTo>
                <a:lnTo>
                  <a:pt x="11290" y="3285"/>
                </a:lnTo>
                <a:lnTo>
                  <a:pt x="11412" y="3626"/>
                </a:lnTo>
                <a:lnTo>
                  <a:pt x="11509" y="3966"/>
                </a:lnTo>
                <a:lnTo>
                  <a:pt x="11582" y="4331"/>
                </a:lnTo>
                <a:lnTo>
                  <a:pt x="11607" y="4721"/>
                </a:lnTo>
                <a:lnTo>
                  <a:pt x="11631" y="5378"/>
                </a:lnTo>
                <a:lnTo>
                  <a:pt x="11655" y="6059"/>
                </a:lnTo>
                <a:lnTo>
                  <a:pt x="11680" y="6716"/>
                </a:lnTo>
                <a:lnTo>
                  <a:pt x="11704" y="7057"/>
                </a:lnTo>
                <a:lnTo>
                  <a:pt x="11753" y="7397"/>
                </a:lnTo>
                <a:lnTo>
                  <a:pt x="10706" y="7397"/>
                </a:lnTo>
                <a:lnTo>
                  <a:pt x="10682" y="6327"/>
                </a:lnTo>
                <a:lnTo>
                  <a:pt x="10682" y="5767"/>
                </a:lnTo>
                <a:lnTo>
                  <a:pt x="10658" y="5232"/>
                </a:lnTo>
                <a:lnTo>
                  <a:pt x="10585" y="4672"/>
                </a:lnTo>
                <a:lnTo>
                  <a:pt x="10512" y="4429"/>
                </a:lnTo>
                <a:lnTo>
                  <a:pt x="10463" y="4161"/>
                </a:lnTo>
                <a:lnTo>
                  <a:pt x="10366" y="3893"/>
                </a:lnTo>
                <a:lnTo>
                  <a:pt x="10268" y="3650"/>
                </a:lnTo>
                <a:lnTo>
                  <a:pt x="10147" y="3407"/>
                </a:lnTo>
                <a:lnTo>
                  <a:pt x="10001" y="3163"/>
                </a:lnTo>
                <a:lnTo>
                  <a:pt x="9879" y="2993"/>
                </a:lnTo>
                <a:lnTo>
                  <a:pt x="9733" y="2823"/>
                </a:lnTo>
                <a:lnTo>
                  <a:pt x="9587" y="2652"/>
                </a:lnTo>
                <a:lnTo>
                  <a:pt x="9417" y="2506"/>
                </a:lnTo>
                <a:lnTo>
                  <a:pt x="9052" y="2263"/>
                </a:lnTo>
                <a:lnTo>
                  <a:pt x="8662" y="2044"/>
                </a:lnTo>
                <a:lnTo>
                  <a:pt x="8273" y="1874"/>
                </a:lnTo>
                <a:lnTo>
                  <a:pt x="7835" y="1728"/>
                </a:lnTo>
                <a:lnTo>
                  <a:pt x="7397" y="1630"/>
                </a:lnTo>
                <a:lnTo>
                  <a:pt x="6959" y="1582"/>
                </a:lnTo>
                <a:lnTo>
                  <a:pt x="6521" y="1582"/>
                </a:lnTo>
                <a:lnTo>
                  <a:pt x="6083" y="1630"/>
                </a:lnTo>
                <a:lnTo>
                  <a:pt x="5670" y="1728"/>
                </a:lnTo>
                <a:lnTo>
                  <a:pt x="5232" y="1898"/>
                </a:lnTo>
                <a:lnTo>
                  <a:pt x="4842" y="2093"/>
                </a:lnTo>
                <a:lnTo>
                  <a:pt x="4477" y="2336"/>
                </a:lnTo>
                <a:lnTo>
                  <a:pt x="4307" y="2482"/>
                </a:lnTo>
                <a:lnTo>
                  <a:pt x="4161" y="2628"/>
                </a:lnTo>
                <a:lnTo>
                  <a:pt x="4015" y="2798"/>
                </a:lnTo>
                <a:lnTo>
                  <a:pt x="3869" y="2969"/>
                </a:lnTo>
                <a:lnTo>
                  <a:pt x="3723" y="3212"/>
                </a:lnTo>
                <a:lnTo>
                  <a:pt x="3577" y="3455"/>
                </a:lnTo>
                <a:lnTo>
                  <a:pt x="3455" y="3699"/>
                </a:lnTo>
                <a:lnTo>
                  <a:pt x="3358" y="3966"/>
                </a:lnTo>
                <a:lnTo>
                  <a:pt x="3261" y="4234"/>
                </a:lnTo>
                <a:lnTo>
                  <a:pt x="3188" y="4502"/>
                </a:lnTo>
                <a:lnTo>
                  <a:pt x="3090" y="5086"/>
                </a:lnTo>
                <a:lnTo>
                  <a:pt x="3017" y="5645"/>
                </a:lnTo>
                <a:lnTo>
                  <a:pt x="2993" y="6229"/>
                </a:lnTo>
                <a:lnTo>
                  <a:pt x="2969" y="6789"/>
                </a:lnTo>
                <a:lnTo>
                  <a:pt x="2993" y="7349"/>
                </a:lnTo>
                <a:lnTo>
                  <a:pt x="2993" y="7397"/>
                </a:lnTo>
                <a:lnTo>
                  <a:pt x="2385" y="7373"/>
                </a:lnTo>
                <a:lnTo>
                  <a:pt x="1776" y="7397"/>
                </a:lnTo>
                <a:lnTo>
                  <a:pt x="1801" y="7324"/>
                </a:lnTo>
                <a:lnTo>
                  <a:pt x="1825" y="7227"/>
                </a:lnTo>
                <a:lnTo>
                  <a:pt x="1752" y="6692"/>
                </a:lnTo>
                <a:lnTo>
                  <a:pt x="1752" y="6132"/>
                </a:lnTo>
                <a:lnTo>
                  <a:pt x="1801" y="5572"/>
                </a:lnTo>
                <a:lnTo>
                  <a:pt x="1874" y="5037"/>
                </a:lnTo>
                <a:lnTo>
                  <a:pt x="1995" y="4477"/>
                </a:lnTo>
                <a:lnTo>
                  <a:pt x="2141" y="3942"/>
                </a:lnTo>
                <a:lnTo>
                  <a:pt x="2336" y="3431"/>
                </a:lnTo>
                <a:lnTo>
                  <a:pt x="2555" y="2944"/>
                </a:lnTo>
                <a:lnTo>
                  <a:pt x="2701" y="2652"/>
                </a:lnTo>
                <a:lnTo>
                  <a:pt x="2871" y="2409"/>
                </a:lnTo>
                <a:lnTo>
                  <a:pt x="3066" y="2166"/>
                </a:lnTo>
                <a:lnTo>
                  <a:pt x="3261" y="1922"/>
                </a:lnTo>
                <a:lnTo>
                  <a:pt x="3455" y="1728"/>
                </a:lnTo>
                <a:lnTo>
                  <a:pt x="3699" y="1533"/>
                </a:lnTo>
                <a:lnTo>
                  <a:pt x="3918" y="1363"/>
                </a:lnTo>
                <a:lnTo>
                  <a:pt x="4185" y="1192"/>
                </a:lnTo>
                <a:lnTo>
                  <a:pt x="4429" y="1046"/>
                </a:lnTo>
                <a:lnTo>
                  <a:pt x="4696" y="925"/>
                </a:lnTo>
                <a:lnTo>
                  <a:pt x="4988" y="803"/>
                </a:lnTo>
                <a:lnTo>
                  <a:pt x="5280" y="706"/>
                </a:lnTo>
                <a:lnTo>
                  <a:pt x="5572" y="633"/>
                </a:lnTo>
                <a:lnTo>
                  <a:pt x="5864" y="560"/>
                </a:lnTo>
                <a:lnTo>
                  <a:pt x="6156" y="511"/>
                </a:lnTo>
                <a:lnTo>
                  <a:pt x="6473" y="487"/>
                </a:lnTo>
                <a:lnTo>
                  <a:pt x="6740" y="462"/>
                </a:lnTo>
                <a:close/>
                <a:moveTo>
                  <a:pt x="6838" y="2020"/>
                </a:moveTo>
                <a:lnTo>
                  <a:pt x="7251" y="2044"/>
                </a:lnTo>
                <a:lnTo>
                  <a:pt x="7665" y="2117"/>
                </a:lnTo>
                <a:lnTo>
                  <a:pt x="8054" y="2239"/>
                </a:lnTo>
                <a:lnTo>
                  <a:pt x="8443" y="2409"/>
                </a:lnTo>
                <a:lnTo>
                  <a:pt x="8808" y="2628"/>
                </a:lnTo>
                <a:lnTo>
                  <a:pt x="9149" y="2871"/>
                </a:lnTo>
                <a:lnTo>
                  <a:pt x="9441" y="3163"/>
                </a:lnTo>
                <a:lnTo>
                  <a:pt x="9587" y="3334"/>
                </a:lnTo>
                <a:lnTo>
                  <a:pt x="9709" y="3504"/>
                </a:lnTo>
                <a:lnTo>
                  <a:pt x="9830" y="3723"/>
                </a:lnTo>
                <a:lnTo>
                  <a:pt x="9928" y="3942"/>
                </a:lnTo>
                <a:lnTo>
                  <a:pt x="10025" y="4161"/>
                </a:lnTo>
                <a:lnTo>
                  <a:pt x="10098" y="4404"/>
                </a:lnTo>
                <a:lnTo>
                  <a:pt x="10195" y="4891"/>
                </a:lnTo>
                <a:lnTo>
                  <a:pt x="10244" y="5402"/>
                </a:lnTo>
                <a:lnTo>
                  <a:pt x="10268" y="5913"/>
                </a:lnTo>
                <a:lnTo>
                  <a:pt x="10268" y="6424"/>
                </a:lnTo>
                <a:lnTo>
                  <a:pt x="10268" y="7422"/>
                </a:lnTo>
                <a:lnTo>
                  <a:pt x="6862" y="7422"/>
                </a:lnTo>
                <a:lnTo>
                  <a:pt x="5402" y="7397"/>
                </a:lnTo>
                <a:lnTo>
                  <a:pt x="3309" y="7397"/>
                </a:lnTo>
                <a:lnTo>
                  <a:pt x="3382" y="6911"/>
                </a:lnTo>
                <a:lnTo>
                  <a:pt x="3455" y="6400"/>
                </a:lnTo>
                <a:lnTo>
                  <a:pt x="3528" y="5426"/>
                </a:lnTo>
                <a:lnTo>
                  <a:pt x="3577" y="4940"/>
                </a:lnTo>
                <a:lnTo>
                  <a:pt x="3674" y="4453"/>
                </a:lnTo>
                <a:lnTo>
                  <a:pt x="3747" y="4234"/>
                </a:lnTo>
                <a:lnTo>
                  <a:pt x="3820" y="3991"/>
                </a:lnTo>
                <a:lnTo>
                  <a:pt x="3918" y="3747"/>
                </a:lnTo>
                <a:lnTo>
                  <a:pt x="4039" y="3528"/>
                </a:lnTo>
                <a:lnTo>
                  <a:pt x="4137" y="3334"/>
                </a:lnTo>
                <a:lnTo>
                  <a:pt x="4258" y="3163"/>
                </a:lnTo>
                <a:lnTo>
                  <a:pt x="4404" y="3017"/>
                </a:lnTo>
                <a:lnTo>
                  <a:pt x="4550" y="2871"/>
                </a:lnTo>
                <a:lnTo>
                  <a:pt x="4696" y="2725"/>
                </a:lnTo>
                <a:lnTo>
                  <a:pt x="4867" y="2604"/>
                </a:lnTo>
                <a:lnTo>
                  <a:pt x="5232" y="2385"/>
                </a:lnTo>
                <a:lnTo>
                  <a:pt x="5597" y="2214"/>
                </a:lnTo>
                <a:lnTo>
                  <a:pt x="6010" y="2093"/>
                </a:lnTo>
                <a:lnTo>
                  <a:pt x="6424" y="2044"/>
                </a:lnTo>
                <a:lnTo>
                  <a:pt x="6838" y="2020"/>
                </a:lnTo>
                <a:close/>
                <a:moveTo>
                  <a:pt x="6984" y="11388"/>
                </a:moveTo>
                <a:lnTo>
                  <a:pt x="6497" y="11631"/>
                </a:lnTo>
                <a:lnTo>
                  <a:pt x="6302" y="11728"/>
                </a:lnTo>
                <a:lnTo>
                  <a:pt x="6083" y="11826"/>
                </a:lnTo>
                <a:lnTo>
                  <a:pt x="6083" y="11826"/>
                </a:lnTo>
                <a:lnTo>
                  <a:pt x="6132" y="11704"/>
                </a:lnTo>
                <a:lnTo>
                  <a:pt x="6205" y="11607"/>
                </a:lnTo>
                <a:lnTo>
                  <a:pt x="6302" y="11534"/>
                </a:lnTo>
                <a:lnTo>
                  <a:pt x="6400" y="11485"/>
                </a:lnTo>
                <a:lnTo>
                  <a:pt x="6497" y="11436"/>
                </a:lnTo>
                <a:lnTo>
                  <a:pt x="6740" y="11388"/>
                </a:lnTo>
                <a:close/>
                <a:moveTo>
                  <a:pt x="7762" y="11899"/>
                </a:moveTo>
                <a:lnTo>
                  <a:pt x="7811" y="12045"/>
                </a:lnTo>
                <a:lnTo>
                  <a:pt x="7835" y="12191"/>
                </a:lnTo>
                <a:lnTo>
                  <a:pt x="7835" y="12191"/>
                </a:lnTo>
                <a:lnTo>
                  <a:pt x="7787" y="12166"/>
                </a:lnTo>
                <a:lnTo>
                  <a:pt x="7738" y="12142"/>
                </a:lnTo>
                <a:lnTo>
                  <a:pt x="7592" y="12166"/>
                </a:lnTo>
                <a:lnTo>
                  <a:pt x="7470" y="12191"/>
                </a:lnTo>
                <a:lnTo>
                  <a:pt x="7470" y="12191"/>
                </a:lnTo>
                <a:lnTo>
                  <a:pt x="7616" y="12093"/>
                </a:lnTo>
                <a:lnTo>
                  <a:pt x="7714" y="11996"/>
                </a:lnTo>
                <a:lnTo>
                  <a:pt x="7762" y="11899"/>
                </a:lnTo>
                <a:close/>
                <a:moveTo>
                  <a:pt x="7422" y="11534"/>
                </a:moveTo>
                <a:lnTo>
                  <a:pt x="7519" y="11582"/>
                </a:lnTo>
                <a:lnTo>
                  <a:pt x="7592" y="11680"/>
                </a:lnTo>
                <a:lnTo>
                  <a:pt x="7543" y="11680"/>
                </a:lnTo>
                <a:lnTo>
                  <a:pt x="7251" y="11826"/>
                </a:lnTo>
                <a:lnTo>
                  <a:pt x="6935" y="11947"/>
                </a:lnTo>
                <a:lnTo>
                  <a:pt x="6351" y="12239"/>
                </a:lnTo>
                <a:lnTo>
                  <a:pt x="6132" y="12337"/>
                </a:lnTo>
                <a:lnTo>
                  <a:pt x="5986" y="12410"/>
                </a:lnTo>
                <a:lnTo>
                  <a:pt x="5864" y="12507"/>
                </a:lnTo>
                <a:lnTo>
                  <a:pt x="5864" y="12507"/>
                </a:lnTo>
                <a:lnTo>
                  <a:pt x="5889" y="12337"/>
                </a:lnTo>
                <a:lnTo>
                  <a:pt x="5913" y="12191"/>
                </a:lnTo>
                <a:lnTo>
                  <a:pt x="6059" y="12191"/>
                </a:lnTo>
                <a:lnTo>
                  <a:pt x="6205" y="12142"/>
                </a:lnTo>
                <a:lnTo>
                  <a:pt x="6473" y="12020"/>
                </a:lnTo>
                <a:lnTo>
                  <a:pt x="6911" y="11801"/>
                </a:lnTo>
                <a:lnTo>
                  <a:pt x="7349" y="11582"/>
                </a:lnTo>
                <a:lnTo>
                  <a:pt x="7422" y="11534"/>
                </a:lnTo>
                <a:close/>
                <a:moveTo>
                  <a:pt x="5864" y="12653"/>
                </a:moveTo>
                <a:lnTo>
                  <a:pt x="5937" y="12702"/>
                </a:lnTo>
                <a:lnTo>
                  <a:pt x="6059" y="12726"/>
                </a:lnTo>
                <a:lnTo>
                  <a:pt x="6205" y="12702"/>
                </a:lnTo>
                <a:lnTo>
                  <a:pt x="6327" y="12653"/>
                </a:lnTo>
                <a:lnTo>
                  <a:pt x="6132" y="12799"/>
                </a:lnTo>
                <a:lnTo>
                  <a:pt x="6059" y="12872"/>
                </a:lnTo>
                <a:lnTo>
                  <a:pt x="5986" y="12969"/>
                </a:lnTo>
                <a:lnTo>
                  <a:pt x="5986" y="12994"/>
                </a:lnTo>
                <a:lnTo>
                  <a:pt x="5937" y="12945"/>
                </a:lnTo>
                <a:lnTo>
                  <a:pt x="5889" y="12872"/>
                </a:lnTo>
                <a:lnTo>
                  <a:pt x="5864" y="12799"/>
                </a:lnTo>
                <a:lnTo>
                  <a:pt x="5864" y="12677"/>
                </a:lnTo>
                <a:lnTo>
                  <a:pt x="5864" y="12653"/>
                </a:lnTo>
                <a:close/>
                <a:moveTo>
                  <a:pt x="7811" y="12458"/>
                </a:moveTo>
                <a:lnTo>
                  <a:pt x="7738" y="12629"/>
                </a:lnTo>
                <a:lnTo>
                  <a:pt x="7641" y="12799"/>
                </a:lnTo>
                <a:lnTo>
                  <a:pt x="7623" y="12828"/>
                </a:lnTo>
                <a:lnTo>
                  <a:pt x="7623" y="12828"/>
                </a:lnTo>
                <a:lnTo>
                  <a:pt x="7641" y="12775"/>
                </a:lnTo>
                <a:lnTo>
                  <a:pt x="7641" y="12726"/>
                </a:lnTo>
                <a:lnTo>
                  <a:pt x="7592" y="12677"/>
                </a:lnTo>
                <a:lnTo>
                  <a:pt x="7519" y="12653"/>
                </a:lnTo>
                <a:lnTo>
                  <a:pt x="7446" y="12653"/>
                </a:lnTo>
                <a:lnTo>
                  <a:pt x="7349" y="12677"/>
                </a:lnTo>
                <a:lnTo>
                  <a:pt x="7178" y="12726"/>
                </a:lnTo>
                <a:lnTo>
                  <a:pt x="6862" y="12921"/>
                </a:lnTo>
                <a:lnTo>
                  <a:pt x="6521" y="13140"/>
                </a:lnTo>
                <a:lnTo>
                  <a:pt x="6351" y="13237"/>
                </a:lnTo>
                <a:lnTo>
                  <a:pt x="6327" y="13213"/>
                </a:lnTo>
                <a:lnTo>
                  <a:pt x="6059" y="13067"/>
                </a:lnTo>
                <a:lnTo>
                  <a:pt x="6229" y="13067"/>
                </a:lnTo>
                <a:lnTo>
                  <a:pt x="6375" y="13018"/>
                </a:lnTo>
                <a:lnTo>
                  <a:pt x="6546" y="12969"/>
                </a:lnTo>
                <a:lnTo>
                  <a:pt x="6692" y="12896"/>
                </a:lnTo>
                <a:lnTo>
                  <a:pt x="6959" y="12775"/>
                </a:lnTo>
                <a:lnTo>
                  <a:pt x="7227" y="12677"/>
                </a:lnTo>
                <a:lnTo>
                  <a:pt x="7762" y="12483"/>
                </a:lnTo>
                <a:lnTo>
                  <a:pt x="7811" y="12458"/>
                </a:lnTo>
                <a:close/>
                <a:moveTo>
                  <a:pt x="7602" y="12862"/>
                </a:moveTo>
                <a:lnTo>
                  <a:pt x="7446" y="13115"/>
                </a:lnTo>
                <a:lnTo>
                  <a:pt x="7397" y="13115"/>
                </a:lnTo>
                <a:lnTo>
                  <a:pt x="7349" y="13140"/>
                </a:lnTo>
                <a:lnTo>
                  <a:pt x="7300" y="13164"/>
                </a:lnTo>
                <a:lnTo>
                  <a:pt x="7276" y="13213"/>
                </a:lnTo>
                <a:lnTo>
                  <a:pt x="7276" y="13261"/>
                </a:lnTo>
                <a:lnTo>
                  <a:pt x="7227" y="13237"/>
                </a:lnTo>
                <a:lnTo>
                  <a:pt x="7057" y="13237"/>
                </a:lnTo>
                <a:lnTo>
                  <a:pt x="6959" y="13286"/>
                </a:lnTo>
                <a:lnTo>
                  <a:pt x="6765" y="13383"/>
                </a:lnTo>
                <a:lnTo>
                  <a:pt x="6546" y="13505"/>
                </a:lnTo>
                <a:lnTo>
                  <a:pt x="6327" y="13602"/>
                </a:lnTo>
                <a:lnTo>
                  <a:pt x="6302" y="13407"/>
                </a:lnTo>
                <a:lnTo>
                  <a:pt x="6448" y="13407"/>
                </a:lnTo>
                <a:lnTo>
                  <a:pt x="6594" y="13383"/>
                </a:lnTo>
                <a:lnTo>
                  <a:pt x="6740" y="13334"/>
                </a:lnTo>
                <a:lnTo>
                  <a:pt x="6862" y="13261"/>
                </a:lnTo>
                <a:lnTo>
                  <a:pt x="7276" y="13091"/>
                </a:lnTo>
                <a:lnTo>
                  <a:pt x="7470" y="12994"/>
                </a:lnTo>
                <a:lnTo>
                  <a:pt x="7543" y="12921"/>
                </a:lnTo>
                <a:lnTo>
                  <a:pt x="7602" y="12862"/>
                </a:lnTo>
                <a:close/>
                <a:moveTo>
                  <a:pt x="7276" y="13529"/>
                </a:moveTo>
                <a:lnTo>
                  <a:pt x="7276" y="13797"/>
                </a:lnTo>
                <a:lnTo>
                  <a:pt x="7203" y="13772"/>
                </a:lnTo>
                <a:lnTo>
                  <a:pt x="7130" y="13797"/>
                </a:lnTo>
                <a:lnTo>
                  <a:pt x="6959" y="13845"/>
                </a:lnTo>
                <a:lnTo>
                  <a:pt x="6667" y="13991"/>
                </a:lnTo>
                <a:lnTo>
                  <a:pt x="6473" y="14113"/>
                </a:lnTo>
                <a:lnTo>
                  <a:pt x="6302" y="14259"/>
                </a:lnTo>
                <a:lnTo>
                  <a:pt x="6327" y="13870"/>
                </a:lnTo>
                <a:lnTo>
                  <a:pt x="6570" y="13870"/>
                </a:lnTo>
                <a:lnTo>
                  <a:pt x="6692" y="13821"/>
                </a:lnTo>
                <a:lnTo>
                  <a:pt x="6789" y="13772"/>
                </a:lnTo>
                <a:lnTo>
                  <a:pt x="7032" y="13675"/>
                </a:lnTo>
                <a:lnTo>
                  <a:pt x="7154" y="13602"/>
                </a:lnTo>
                <a:lnTo>
                  <a:pt x="7276" y="13529"/>
                </a:lnTo>
                <a:close/>
                <a:moveTo>
                  <a:pt x="7276" y="14819"/>
                </a:moveTo>
                <a:lnTo>
                  <a:pt x="7276" y="14989"/>
                </a:lnTo>
                <a:lnTo>
                  <a:pt x="6889" y="15012"/>
                </a:lnTo>
                <a:lnTo>
                  <a:pt x="6889" y="15012"/>
                </a:lnTo>
                <a:lnTo>
                  <a:pt x="7081" y="14916"/>
                </a:lnTo>
                <a:lnTo>
                  <a:pt x="7276" y="14819"/>
                </a:lnTo>
                <a:close/>
                <a:moveTo>
                  <a:pt x="7300" y="14089"/>
                </a:moveTo>
                <a:lnTo>
                  <a:pt x="7300" y="14162"/>
                </a:lnTo>
                <a:lnTo>
                  <a:pt x="7300" y="14210"/>
                </a:lnTo>
                <a:lnTo>
                  <a:pt x="7227" y="14186"/>
                </a:lnTo>
                <a:lnTo>
                  <a:pt x="7154" y="14210"/>
                </a:lnTo>
                <a:lnTo>
                  <a:pt x="6911" y="14332"/>
                </a:lnTo>
                <a:lnTo>
                  <a:pt x="6692" y="14502"/>
                </a:lnTo>
                <a:lnTo>
                  <a:pt x="6594" y="14575"/>
                </a:lnTo>
                <a:lnTo>
                  <a:pt x="6497" y="14673"/>
                </a:lnTo>
                <a:lnTo>
                  <a:pt x="6400" y="14770"/>
                </a:lnTo>
                <a:lnTo>
                  <a:pt x="6278" y="14843"/>
                </a:lnTo>
                <a:lnTo>
                  <a:pt x="6278" y="14867"/>
                </a:lnTo>
                <a:lnTo>
                  <a:pt x="6278" y="14892"/>
                </a:lnTo>
                <a:lnTo>
                  <a:pt x="6302" y="14892"/>
                </a:lnTo>
                <a:lnTo>
                  <a:pt x="6546" y="14867"/>
                </a:lnTo>
                <a:lnTo>
                  <a:pt x="6667" y="14843"/>
                </a:lnTo>
                <a:lnTo>
                  <a:pt x="6789" y="14794"/>
                </a:lnTo>
                <a:lnTo>
                  <a:pt x="7300" y="14527"/>
                </a:lnTo>
                <a:lnTo>
                  <a:pt x="7300" y="14551"/>
                </a:lnTo>
                <a:lnTo>
                  <a:pt x="7276" y="14551"/>
                </a:lnTo>
                <a:lnTo>
                  <a:pt x="7130" y="14624"/>
                </a:lnTo>
                <a:lnTo>
                  <a:pt x="7032" y="14697"/>
                </a:lnTo>
                <a:lnTo>
                  <a:pt x="6813" y="14867"/>
                </a:lnTo>
                <a:lnTo>
                  <a:pt x="6789" y="14916"/>
                </a:lnTo>
                <a:lnTo>
                  <a:pt x="6789" y="14965"/>
                </a:lnTo>
                <a:lnTo>
                  <a:pt x="6813" y="14989"/>
                </a:lnTo>
                <a:lnTo>
                  <a:pt x="6838" y="15013"/>
                </a:lnTo>
                <a:lnTo>
                  <a:pt x="6229" y="15013"/>
                </a:lnTo>
                <a:lnTo>
                  <a:pt x="6254" y="14746"/>
                </a:lnTo>
                <a:lnTo>
                  <a:pt x="6278" y="14502"/>
                </a:lnTo>
                <a:lnTo>
                  <a:pt x="6400" y="14478"/>
                </a:lnTo>
                <a:lnTo>
                  <a:pt x="6521" y="14454"/>
                </a:lnTo>
                <a:lnTo>
                  <a:pt x="6765" y="14332"/>
                </a:lnTo>
                <a:lnTo>
                  <a:pt x="7130" y="14186"/>
                </a:lnTo>
                <a:lnTo>
                  <a:pt x="7300" y="14089"/>
                </a:lnTo>
                <a:close/>
                <a:moveTo>
                  <a:pt x="6838" y="10925"/>
                </a:moveTo>
                <a:lnTo>
                  <a:pt x="6594" y="10950"/>
                </a:lnTo>
                <a:lnTo>
                  <a:pt x="6351" y="11023"/>
                </a:lnTo>
                <a:lnTo>
                  <a:pt x="6132" y="11144"/>
                </a:lnTo>
                <a:lnTo>
                  <a:pt x="5913" y="11290"/>
                </a:lnTo>
                <a:lnTo>
                  <a:pt x="5791" y="11436"/>
                </a:lnTo>
                <a:lnTo>
                  <a:pt x="5670" y="11607"/>
                </a:lnTo>
                <a:lnTo>
                  <a:pt x="5597" y="11801"/>
                </a:lnTo>
                <a:lnTo>
                  <a:pt x="5524" y="11996"/>
                </a:lnTo>
                <a:lnTo>
                  <a:pt x="5475" y="12191"/>
                </a:lnTo>
                <a:lnTo>
                  <a:pt x="5426" y="12410"/>
                </a:lnTo>
                <a:lnTo>
                  <a:pt x="5426" y="12604"/>
                </a:lnTo>
                <a:lnTo>
                  <a:pt x="5451" y="12799"/>
                </a:lnTo>
                <a:lnTo>
                  <a:pt x="5475" y="12921"/>
                </a:lnTo>
                <a:lnTo>
                  <a:pt x="5499" y="13042"/>
                </a:lnTo>
                <a:lnTo>
                  <a:pt x="5572" y="13140"/>
                </a:lnTo>
                <a:lnTo>
                  <a:pt x="5645" y="13237"/>
                </a:lnTo>
                <a:lnTo>
                  <a:pt x="5718" y="13334"/>
                </a:lnTo>
                <a:lnTo>
                  <a:pt x="5816" y="13383"/>
                </a:lnTo>
                <a:lnTo>
                  <a:pt x="5889" y="13456"/>
                </a:lnTo>
                <a:lnTo>
                  <a:pt x="6010" y="13480"/>
                </a:lnTo>
                <a:lnTo>
                  <a:pt x="5962" y="13675"/>
                </a:lnTo>
                <a:lnTo>
                  <a:pt x="5937" y="13894"/>
                </a:lnTo>
                <a:lnTo>
                  <a:pt x="5913" y="14332"/>
                </a:lnTo>
                <a:lnTo>
                  <a:pt x="5816" y="14794"/>
                </a:lnTo>
                <a:lnTo>
                  <a:pt x="5816" y="15038"/>
                </a:lnTo>
                <a:lnTo>
                  <a:pt x="5816" y="15159"/>
                </a:lnTo>
                <a:lnTo>
                  <a:pt x="5840" y="15281"/>
                </a:lnTo>
                <a:lnTo>
                  <a:pt x="5889" y="15330"/>
                </a:lnTo>
                <a:lnTo>
                  <a:pt x="5962" y="15378"/>
                </a:lnTo>
                <a:lnTo>
                  <a:pt x="6035" y="15403"/>
                </a:lnTo>
                <a:lnTo>
                  <a:pt x="6108" y="15378"/>
                </a:lnTo>
                <a:lnTo>
                  <a:pt x="6254" y="15403"/>
                </a:lnTo>
                <a:lnTo>
                  <a:pt x="6424" y="15427"/>
                </a:lnTo>
                <a:lnTo>
                  <a:pt x="6789" y="15427"/>
                </a:lnTo>
                <a:lnTo>
                  <a:pt x="7130" y="15403"/>
                </a:lnTo>
                <a:lnTo>
                  <a:pt x="7470" y="15378"/>
                </a:lnTo>
                <a:lnTo>
                  <a:pt x="7543" y="15354"/>
                </a:lnTo>
                <a:lnTo>
                  <a:pt x="7592" y="15330"/>
                </a:lnTo>
                <a:lnTo>
                  <a:pt x="7616" y="15281"/>
                </a:lnTo>
                <a:lnTo>
                  <a:pt x="7665" y="15232"/>
                </a:lnTo>
                <a:lnTo>
                  <a:pt x="7665" y="15159"/>
                </a:lnTo>
                <a:lnTo>
                  <a:pt x="7665" y="15111"/>
                </a:lnTo>
                <a:lnTo>
                  <a:pt x="7689" y="14308"/>
                </a:lnTo>
                <a:lnTo>
                  <a:pt x="7689" y="13894"/>
                </a:lnTo>
                <a:lnTo>
                  <a:pt x="7665" y="13699"/>
                </a:lnTo>
                <a:lnTo>
                  <a:pt x="7616" y="13505"/>
                </a:lnTo>
                <a:lnTo>
                  <a:pt x="7714" y="13456"/>
                </a:lnTo>
                <a:lnTo>
                  <a:pt x="7787" y="13407"/>
                </a:lnTo>
                <a:lnTo>
                  <a:pt x="7932" y="13164"/>
                </a:lnTo>
                <a:lnTo>
                  <a:pt x="8103" y="12896"/>
                </a:lnTo>
                <a:lnTo>
                  <a:pt x="8224" y="12629"/>
                </a:lnTo>
                <a:lnTo>
                  <a:pt x="8249" y="12483"/>
                </a:lnTo>
                <a:lnTo>
                  <a:pt x="8273" y="12337"/>
                </a:lnTo>
                <a:lnTo>
                  <a:pt x="8273" y="12191"/>
                </a:lnTo>
                <a:lnTo>
                  <a:pt x="8249" y="12020"/>
                </a:lnTo>
                <a:lnTo>
                  <a:pt x="8224" y="11874"/>
                </a:lnTo>
                <a:lnTo>
                  <a:pt x="8151" y="11728"/>
                </a:lnTo>
                <a:lnTo>
                  <a:pt x="8103" y="11607"/>
                </a:lnTo>
                <a:lnTo>
                  <a:pt x="8005" y="11485"/>
                </a:lnTo>
                <a:lnTo>
                  <a:pt x="7908" y="11363"/>
                </a:lnTo>
                <a:lnTo>
                  <a:pt x="7787" y="11242"/>
                </a:lnTo>
                <a:lnTo>
                  <a:pt x="7592" y="11120"/>
                </a:lnTo>
                <a:lnTo>
                  <a:pt x="7349" y="10998"/>
                </a:lnTo>
                <a:lnTo>
                  <a:pt x="7105" y="10950"/>
                </a:lnTo>
                <a:lnTo>
                  <a:pt x="6838" y="10925"/>
                </a:lnTo>
                <a:close/>
                <a:moveTo>
                  <a:pt x="12726" y="7811"/>
                </a:moveTo>
                <a:lnTo>
                  <a:pt x="12872" y="7860"/>
                </a:lnTo>
                <a:lnTo>
                  <a:pt x="12921" y="7884"/>
                </a:lnTo>
                <a:lnTo>
                  <a:pt x="12969" y="7933"/>
                </a:lnTo>
                <a:lnTo>
                  <a:pt x="12994" y="7981"/>
                </a:lnTo>
                <a:lnTo>
                  <a:pt x="13018" y="8078"/>
                </a:lnTo>
                <a:lnTo>
                  <a:pt x="13018" y="8103"/>
                </a:lnTo>
                <a:lnTo>
                  <a:pt x="12069" y="8103"/>
                </a:lnTo>
                <a:lnTo>
                  <a:pt x="11607" y="8151"/>
                </a:lnTo>
                <a:lnTo>
                  <a:pt x="11144" y="8200"/>
                </a:lnTo>
                <a:lnTo>
                  <a:pt x="10390" y="8200"/>
                </a:lnTo>
                <a:lnTo>
                  <a:pt x="10195" y="8224"/>
                </a:lnTo>
                <a:lnTo>
                  <a:pt x="10025" y="8273"/>
                </a:lnTo>
                <a:lnTo>
                  <a:pt x="9879" y="8346"/>
                </a:lnTo>
                <a:lnTo>
                  <a:pt x="9806" y="8395"/>
                </a:lnTo>
                <a:lnTo>
                  <a:pt x="9782" y="8443"/>
                </a:lnTo>
                <a:lnTo>
                  <a:pt x="9782" y="8492"/>
                </a:lnTo>
                <a:lnTo>
                  <a:pt x="9806" y="8541"/>
                </a:lnTo>
                <a:lnTo>
                  <a:pt x="9903" y="8589"/>
                </a:lnTo>
                <a:lnTo>
                  <a:pt x="11193" y="8589"/>
                </a:lnTo>
                <a:lnTo>
                  <a:pt x="11655" y="8565"/>
                </a:lnTo>
                <a:lnTo>
                  <a:pt x="12118" y="8589"/>
                </a:lnTo>
                <a:lnTo>
                  <a:pt x="12580" y="8589"/>
                </a:lnTo>
                <a:lnTo>
                  <a:pt x="12799" y="8565"/>
                </a:lnTo>
                <a:lnTo>
                  <a:pt x="13042" y="8541"/>
                </a:lnTo>
                <a:lnTo>
                  <a:pt x="13042" y="8735"/>
                </a:lnTo>
                <a:lnTo>
                  <a:pt x="13042" y="8979"/>
                </a:lnTo>
                <a:lnTo>
                  <a:pt x="12264" y="8979"/>
                </a:lnTo>
                <a:lnTo>
                  <a:pt x="11485" y="9003"/>
                </a:lnTo>
                <a:lnTo>
                  <a:pt x="11096" y="9027"/>
                </a:lnTo>
                <a:lnTo>
                  <a:pt x="10706" y="9052"/>
                </a:lnTo>
                <a:lnTo>
                  <a:pt x="10341" y="9125"/>
                </a:lnTo>
                <a:lnTo>
                  <a:pt x="10147" y="9173"/>
                </a:lnTo>
                <a:lnTo>
                  <a:pt x="9976" y="9246"/>
                </a:lnTo>
                <a:lnTo>
                  <a:pt x="9952" y="9295"/>
                </a:lnTo>
                <a:lnTo>
                  <a:pt x="9928" y="9344"/>
                </a:lnTo>
                <a:lnTo>
                  <a:pt x="9952" y="9392"/>
                </a:lnTo>
                <a:lnTo>
                  <a:pt x="10001" y="9417"/>
                </a:lnTo>
                <a:lnTo>
                  <a:pt x="10171" y="9441"/>
                </a:lnTo>
                <a:lnTo>
                  <a:pt x="10731" y="9441"/>
                </a:lnTo>
                <a:lnTo>
                  <a:pt x="11485" y="9368"/>
                </a:lnTo>
                <a:lnTo>
                  <a:pt x="12264" y="9368"/>
                </a:lnTo>
                <a:lnTo>
                  <a:pt x="13042" y="9344"/>
                </a:lnTo>
                <a:lnTo>
                  <a:pt x="13067" y="9733"/>
                </a:lnTo>
                <a:lnTo>
                  <a:pt x="12994" y="9684"/>
                </a:lnTo>
                <a:lnTo>
                  <a:pt x="12921" y="9660"/>
                </a:lnTo>
                <a:lnTo>
                  <a:pt x="12118" y="9709"/>
                </a:lnTo>
                <a:lnTo>
                  <a:pt x="11290" y="9757"/>
                </a:lnTo>
                <a:lnTo>
                  <a:pt x="10950" y="9782"/>
                </a:lnTo>
                <a:lnTo>
                  <a:pt x="10366" y="9782"/>
                </a:lnTo>
                <a:lnTo>
                  <a:pt x="10195" y="9830"/>
                </a:lnTo>
                <a:lnTo>
                  <a:pt x="10001" y="9879"/>
                </a:lnTo>
                <a:lnTo>
                  <a:pt x="9855" y="9952"/>
                </a:lnTo>
                <a:lnTo>
                  <a:pt x="9830" y="9976"/>
                </a:lnTo>
                <a:lnTo>
                  <a:pt x="9830" y="10001"/>
                </a:lnTo>
                <a:lnTo>
                  <a:pt x="9830" y="10049"/>
                </a:lnTo>
                <a:lnTo>
                  <a:pt x="9855" y="10074"/>
                </a:lnTo>
                <a:lnTo>
                  <a:pt x="10001" y="10147"/>
                </a:lnTo>
                <a:lnTo>
                  <a:pt x="10171" y="10195"/>
                </a:lnTo>
                <a:lnTo>
                  <a:pt x="10366" y="10220"/>
                </a:lnTo>
                <a:lnTo>
                  <a:pt x="10560" y="10220"/>
                </a:lnTo>
                <a:lnTo>
                  <a:pt x="10950" y="10195"/>
                </a:lnTo>
                <a:lnTo>
                  <a:pt x="11290" y="10171"/>
                </a:lnTo>
                <a:lnTo>
                  <a:pt x="12118" y="10122"/>
                </a:lnTo>
                <a:lnTo>
                  <a:pt x="12921" y="10098"/>
                </a:lnTo>
                <a:lnTo>
                  <a:pt x="13018" y="10074"/>
                </a:lnTo>
                <a:lnTo>
                  <a:pt x="13091" y="10001"/>
                </a:lnTo>
                <a:lnTo>
                  <a:pt x="13091" y="10390"/>
                </a:lnTo>
                <a:lnTo>
                  <a:pt x="13091" y="10633"/>
                </a:lnTo>
                <a:lnTo>
                  <a:pt x="12921" y="10609"/>
                </a:lnTo>
                <a:lnTo>
                  <a:pt x="12775" y="10585"/>
                </a:lnTo>
                <a:lnTo>
                  <a:pt x="12410" y="10585"/>
                </a:lnTo>
                <a:lnTo>
                  <a:pt x="12069" y="10609"/>
                </a:lnTo>
                <a:lnTo>
                  <a:pt x="11728" y="10609"/>
                </a:lnTo>
                <a:lnTo>
                  <a:pt x="11266" y="10585"/>
                </a:lnTo>
                <a:lnTo>
                  <a:pt x="10779" y="10560"/>
                </a:lnTo>
                <a:lnTo>
                  <a:pt x="10536" y="10585"/>
                </a:lnTo>
                <a:lnTo>
                  <a:pt x="10317" y="10633"/>
                </a:lnTo>
                <a:lnTo>
                  <a:pt x="10098" y="10706"/>
                </a:lnTo>
                <a:lnTo>
                  <a:pt x="9903" y="10828"/>
                </a:lnTo>
                <a:lnTo>
                  <a:pt x="9903" y="10852"/>
                </a:lnTo>
                <a:lnTo>
                  <a:pt x="9928" y="10877"/>
                </a:lnTo>
                <a:lnTo>
                  <a:pt x="10147" y="10950"/>
                </a:lnTo>
                <a:lnTo>
                  <a:pt x="10390" y="10974"/>
                </a:lnTo>
                <a:lnTo>
                  <a:pt x="10901" y="10998"/>
                </a:lnTo>
                <a:lnTo>
                  <a:pt x="11899" y="10998"/>
                </a:lnTo>
                <a:lnTo>
                  <a:pt x="12483" y="11047"/>
                </a:lnTo>
                <a:lnTo>
                  <a:pt x="12799" y="11047"/>
                </a:lnTo>
                <a:lnTo>
                  <a:pt x="13091" y="10998"/>
                </a:lnTo>
                <a:lnTo>
                  <a:pt x="13067" y="11363"/>
                </a:lnTo>
                <a:lnTo>
                  <a:pt x="12239" y="11388"/>
                </a:lnTo>
                <a:lnTo>
                  <a:pt x="11412" y="11461"/>
                </a:lnTo>
                <a:lnTo>
                  <a:pt x="11071" y="11485"/>
                </a:lnTo>
                <a:lnTo>
                  <a:pt x="10682" y="11509"/>
                </a:lnTo>
                <a:lnTo>
                  <a:pt x="10487" y="11534"/>
                </a:lnTo>
                <a:lnTo>
                  <a:pt x="10293" y="11558"/>
                </a:lnTo>
                <a:lnTo>
                  <a:pt x="10122" y="11607"/>
                </a:lnTo>
                <a:lnTo>
                  <a:pt x="9976" y="11680"/>
                </a:lnTo>
                <a:lnTo>
                  <a:pt x="9952" y="11704"/>
                </a:lnTo>
                <a:lnTo>
                  <a:pt x="9952" y="11728"/>
                </a:lnTo>
                <a:lnTo>
                  <a:pt x="9952" y="11753"/>
                </a:lnTo>
                <a:lnTo>
                  <a:pt x="9976" y="11777"/>
                </a:lnTo>
                <a:lnTo>
                  <a:pt x="10122" y="11850"/>
                </a:lnTo>
                <a:lnTo>
                  <a:pt x="10317" y="11874"/>
                </a:lnTo>
                <a:lnTo>
                  <a:pt x="10487" y="11899"/>
                </a:lnTo>
                <a:lnTo>
                  <a:pt x="10682" y="11899"/>
                </a:lnTo>
                <a:lnTo>
                  <a:pt x="11071" y="11874"/>
                </a:lnTo>
                <a:lnTo>
                  <a:pt x="11412" y="11826"/>
                </a:lnTo>
                <a:lnTo>
                  <a:pt x="12239" y="11777"/>
                </a:lnTo>
                <a:lnTo>
                  <a:pt x="13067" y="11728"/>
                </a:lnTo>
                <a:lnTo>
                  <a:pt x="13042" y="12312"/>
                </a:lnTo>
                <a:lnTo>
                  <a:pt x="12848" y="12264"/>
                </a:lnTo>
                <a:lnTo>
                  <a:pt x="12264" y="12264"/>
                </a:lnTo>
                <a:lnTo>
                  <a:pt x="11874" y="12288"/>
                </a:lnTo>
                <a:lnTo>
                  <a:pt x="11509" y="12312"/>
                </a:lnTo>
                <a:lnTo>
                  <a:pt x="11120" y="12312"/>
                </a:lnTo>
                <a:lnTo>
                  <a:pt x="10706" y="12288"/>
                </a:lnTo>
                <a:lnTo>
                  <a:pt x="10512" y="12312"/>
                </a:lnTo>
                <a:lnTo>
                  <a:pt x="10317" y="12337"/>
                </a:lnTo>
                <a:lnTo>
                  <a:pt x="10147" y="12385"/>
                </a:lnTo>
                <a:lnTo>
                  <a:pt x="9976" y="12483"/>
                </a:lnTo>
                <a:lnTo>
                  <a:pt x="9952" y="12507"/>
                </a:lnTo>
                <a:lnTo>
                  <a:pt x="9976" y="12531"/>
                </a:lnTo>
                <a:lnTo>
                  <a:pt x="10122" y="12629"/>
                </a:lnTo>
                <a:lnTo>
                  <a:pt x="10317" y="12677"/>
                </a:lnTo>
                <a:lnTo>
                  <a:pt x="10512" y="12726"/>
                </a:lnTo>
                <a:lnTo>
                  <a:pt x="11120" y="12726"/>
                </a:lnTo>
                <a:lnTo>
                  <a:pt x="11509" y="12702"/>
                </a:lnTo>
                <a:lnTo>
                  <a:pt x="12264" y="12726"/>
                </a:lnTo>
                <a:lnTo>
                  <a:pt x="12653" y="12702"/>
                </a:lnTo>
                <a:lnTo>
                  <a:pt x="12823" y="12677"/>
                </a:lnTo>
                <a:lnTo>
                  <a:pt x="13018" y="12653"/>
                </a:lnTo>
                <a:lnTo>
                  <a:pt x="12994" y="12848"/>
                </a:lnTo>
                <a:lnTo>
                  <a:pt x="12994" y="13164"/>
                </a:lnTo>
                <a:lnTo>
                  <a:pt x="12629" y="13115"/>
                </a:lnTo>
                <a:lnTo>
                  <a:pt x="12264" y="13115"/>
                </a:lnTo>
                <a:lnTo>
                  <a:pt x="11534" y="13164"/>
                </a:lnTo>
                <a:lnTo>
                  <a:pt x="11144" y="13164"/>
                </a:lnTo>
                <a:lnTo>
                  <a:pt x="10755" y="13188"/>
                </a:lnTo>
                <a:lnTo>
                  <a:pt x="10341" y="13213"/>
                </a:lnTo>
                <a:lnTo>
                  <a:pt x="10171" y="13261"/>
                </a:lnTo>
                <a:lnTo>
                  <a:pt x="9976" y="13310"/>
                </a:lnTo>
                <a:lnTo>
                  <a:pt x="9952" y="13334"/>
                </a:lnTo>
                <a:lnTo>
                  <a:pt x="9976" y="13383"/>
                </a:lnTo>
                <a:lnTo>
                  <a:pt x="10122" y="13480"/>
                </a:lnTo>
                <a:lnTo>
                  <a:pt x="10293" y="13529"/>
                </a:lnTo>
                <a:lnTo>
                  <a:pt x="10463" y="13578"/>
                </a:lnTo>
                <a:lnTo>
                  <a:pt x="11023" y="13578"/>
                </a:lnTo>
                <a:lnTo>
                  <a:pt x="11363" y="13553"/>
                </a:lnTo>
                <a:lnTo>
                  <a:pt x="12166" y="13505"/>
                </a:lnTo>
                <a:lnTo>
                  <a:pt x="12580" y="13505"/>
                </a:lnTo>
                <a:lnTo>
                  <a:pt x="12969" y="13529"/>
                </a:lnTo>
                <a:lnTo>
                  <a:pt x="12945" y="14210"/>
                </a:lnTo>
                <a:lnTo>
                  <a:pt x="12775" y="14137"/>
                </a:lnTo>
                <a:lnTo>
                  <a:pt x="12580" y="14089"/>
                </a:lnTo>
                <a:lnTo>
                  <a:pt x="12385" y="14064"/>
                </a:lnTo>
                <a:lnTo>
                  <a:pt x="11753" y="14064"/>
                </a:lnTo>
                <a:lnTo>
                  <a:pt x="11388" y="14089"/>
                </a:lnTo>
                <a:lnTo>
                  <a:pt x="10852" y="14137"/>
                </a:lnTo>
                <a:lnTo>
                  <a:pt x="10317" y="14162"/>
                </a:lnTo>
                <a:lnTo>
                  <a:pt x="10001" y="14186"/>
                </a:lnTo>
                <a:lnTo>
                  <a:pt x="9830" y="14235"/>
                </a:lnTo>
                <a:lnTo>
                  <a:pt x="9782" y="14259"/>
                </a:lnTo>
                <a:lnTo>
                  <a:pt x="9709" y="14308"/>
                </a:lnTo>
                <a:lnTo>
                  <a:pt x="9684" y="14332"/>
                </a:lnTo>
                <a:lnTo>
                  <a:pt x="9684" y="14381"/>
                </a:lnTo>
                <a:lnTo>
                  <a:pt x="9684" y="14429"/>
                </a:lnTo>
                <a:lnTo>
                  <a:pt x="9709" y="14478"/>
                </a:lnTo>
                <a:lnTo>
                  <a:pt x="9782" y="14527"/>
                </a:lnTo>
                <a:lnTo>
                  <a:pt x="9830" y="14551"/>
                </a:lnTo>
                <a:lnTo>
                  <a:pt x="10001" y="14600"/>
                </a:lnTo>
                <a:lnTo>
                  <a:pt x="10414" y="14600"/>
                </a:lnTo>
                <a:lnTo>
                  <a:pt x="10828" y="14551"/>
                </a:lnTo>
                <a:lnTo>
                  <a:pt x="11144" y="14527"/>
                </a:lnTo>
                <a:lnTo>
                  <a:pt x="11558" y="14502"/>
                </a:lnTo>
                <a:lnTo>
                  <a:pt x="11996" y="14454"/>
                </a:lnTo>
                <a:lnTo>
                  <a:pt x="12215" y="14478"/>
                </a:lnTo>
                <a:lnTo>
                  <a:pt x="12434" y="14478"/>
                </a:lnTo>
                <a:lnTo>
                  <a:pt x="12629" y="14527"/>
                </a:lnTo>
                <a:lnTo>
                  <a:pt x="12823" y="14600"/>
                </a:lnTo>
                <a:lnTo>
                  <a:pt x="12872" y="14624"/>
                </a:lnTo>
                <a:lnTo>
                  <a:pt x="12945" y="14624"/>
                </a:lnTo>
                <a:lnTo>
                  <a:pt x="12945" y="15062"/>
                </a:lnTo>
                <a:lnTo>
                  <a:pt x="12872" y="14989"/>
                </a:lnTo>
                <a:lnTo>
                  <a:pt x="12848" y="14965"/>
                </a:lnTo>
                <a:lnTo>
                  <a:pt x="12799" y="14940"/>
                </a:lnTo>
                <a:lnTo>
                  <a:pt x="12483" y="14916"/>
                </a:lnTo>
                <a:lnTo>
                  <a:pt x="12142" y="14892"/>
                </a:lnTo>
                <a:lnTo>
                  <a:pt x="11461" y="14916"/>
                </a:lnTo>
                <a:lnTo>
                  <a:pt x="10706" y="14940"/>
                </a:lnTo>
                <a:lnTo>
                  <a:pt x="10317" y="14965"/>
                </a:lnTo>
                <a:lnTo>
                  <a:pt x="9952" y="15013"/>
                </a:lnTo>
                <a:lnTo>
                  <a:pt x="9903" y="15038"/>
                </a:lnTo>
                <a:lnTo>
                  <a:pt x="9855" y="15086"/>
                </a:lnTo>
                <a:lnTo>
                  <a:pt x="9830" y="15135"/>
                </a:lnTo>
                <a:lnTo>
                  <a:pt x="9830" y="15208"/>
                </a:lnTo>
                <a:lnTo>
                  <a:pt x="9830" y="15257"/>
                </a:lnTo>
                <a:lnTo>
                  <a:pt x="9855" y="15305"/>
                </a:lnTo>
                <a:lnTo>
                  <a:pt x="9903" y="15354"/>
                </a:lnTo>
                <a:lnTo>
                  <a:pt x="9952" y="15378"/>
                </a:lnTo>
                <a:lnTo>
                  <a:pt x="10293" y="15403"/>
                </a:lnTo>
                <a:lnTo>
                  <a:pt x="10633" y="15403"/>
                </a:lnTo>
                <a:lnTo>
                  <a:pt x="11315" y="15378"/>
                </a:lnTo>
                <a:lnTo>
                  <a:pt x="12045" y="15354"/>
                </a:lnTo>
                <a:lnTo>
                  <a:pt x="12750" y="15330"/>
                </a:lnTo>
                <a:lnTo>
                  <a:pt x="12848" y="15305"/>
                </a:lnTo>
                <a:lnTo>
                  <a:pt x="12896" y="15257"/>
                </a:lnTo>
                <a:lnTo>
                  <a:pt x="12921" y="15232"/>
                </a:lnTo>
                <a:lnTo>
                  <a:pt x="12921" y="15695"/>
                </a:lnTo>
                <a:lnTo>
                  <a:pt x="12629" y="15646"/>
                </a:lnTo>
                <a:lnTo>
                  <a:pt x="12312" y="15646"/>
                </a:lnTo>
                <a:lnTo>
                  <a:pt x="11728" y="15670"/>
                </a:lnTo>
                <a:lnTo>
                  <a:pt x="11290" y="15695"/>
                </a:lnTo>
                <a:lnTo>
                  <a:pt x="10828" y="15743"/>
                </a:lnTo>
                <a:lnTo>
                  <a:pt x="10609" y="15792"/>
                </a:lnTo>
                <a:lnTo>
                  <a:pt x="10390" y="15865"/>
                </a:lnTo>
                <a:lnTo>
                  <a:pt x="10195" y="15938"/>
                </a:lnTo>
                <a:lnTo>
                  <a:pt x="10001" y="16060"/>
                </a:lnTo>
                <a:lnTo>
                  <a:pt x="9976" y="16084"/>
                </a:lnTo>
                <a:lnTo>
                  <a:pt x="9976" y="16133"/>
                </a:lnTo>
                <a:lnTo>
                  <a:pt x="9976" y="16157"/>
                </a:lnTo>
                <a:lnTo>
                  <a:pt x="10025" y="16181"/>
                </a:lnTo>
                <a:lnTo>
                  <a:pt x="10414" y="16181"/>
                </a:lnTo>
                <a:lnTo>
                  <a:pt x="10804" y="16157"/>
                </a:lnTo>
                <a:lnTo>
                  <a:pt x="11193" y="16108"/>
                </a:lnTo>
                <a:lnTo>
                  <a:pt x="11582" y="16084"/>
                </a:lnTo>
                <a:lnTo>
                  <a:pt x="12020" y="16060"/>
                </a:lnTo>
                <a:lnTo>
                  <a:pt x="12458" y="16060"/>
                </a:lnTo>
                <a:lnTo>
                  <a:pt x="12702" y="16084"/>
                </a:lnTo>
                <a:lnTo>
                  <a:pt x="12945" y="16133"/>
                </a:lnTo>
                <a:lnTo>
                  <a:pt x="12945" y="16424"/>
                </a:lnTo>
                <a:lnTo>
                  <a:pt x="12629" y="16400"/>
                </a:lnTo>
                <a:lnTo>
                  <a:pt x="12312" y="16400"/>
                </a:lnTo>
                <a:lnTo>
                  <a:pt x="11680" y="16424"/>
                </a:lnTo>
                <a:lnTo>
                  <a:pt x="11363" y="16424"/>
                </a:lnTo>
                <a:lnTo>
                  <a:pt x="10925" y="16449"/>
                </a:lnTo>
                <a:lnTo>
                  <a:pt x="10706" y="16473"/>
                </a:lnTo>
                <a:lnTo>
                  <a:pt x="10512" y="16522"/>
                </a:lnTo>
                <a:lnTo>
                  <a:pt x="10341" y="16619"/>
                </a:lnTo>
                <a:lnTo>
                  <a:pt x="10293" y="16668"/>
                </a:lnTo>
                <a:lnTo>
                  <a:pt x="10244" y="16716"/>
                </a:lnTo>
                <a:lnTo>
                  <a:pt x="10244" y="16814"/>
                </a:lnTo>
                <a:lnTo>
                  <a:pt x="10268" y="16838"/>
                </a:lnTo>
                <a:lnTo>
                  <a:pt x="10293" y="16862"/>
                </a:lnTo>
                <a:lnTo>
                  <a:pt x="10414" y="16935"/>
                </a:lnTo>
                <a:lnTo>
                  <a:pt x="10560" y="16960"/>
                </a:lnTo>
                <a:lnTo>
                  <a:pt x="10925" y="16960"/>
                </a:lnTo>
                <a:lnTo>
                  <a:pt x="11290" y="16935"/>
                </a:lnTo>
                <a:lnTo>
                  <a:pt x="11582" y="16887"/>
                </a:lnTo>
                <a:lnTo>
                  <a:pt x="12629" y="16887"/>
                </a:lnTo>
                <a:lnTo>
                  <a:pt x="12969" y="16935"/>
                </a:lnTo>
                <a:lnTo>
                  <a:pt x="12969" y="17179"/>
                </a:lnTo>
                <a:lnTo>
                  <a:pt x="12945" y="17227"/>
                </a:lnTo>
                <a:lnTo>
                  <a:pt x="12921" y="17276"/>
                </a:lnTo>
                <a:lnTo>
                  <a:pt x="12921" y="17373"/>
                </a:lnTo>
                <a:lnTo>
                  <a:pt x="12653" y="17349"/>
                </a:lnTo>
                <a:lnTo>
                  <a:pt x="12385" y="17349"/>
                </a:lnTo>
                <a:lnTo>
                  <a:pt x="11850" y="17398"/>
                </a:lnTo>
                <a:lnTo>
                  <a:pt x="11120" y="17422"/>
                </a:lnTo>
                <a:lnTo>
                  <a:pt x="10755" y="17471"/>
                </a:lnTo>
                <a:lnTo>
                  <a:pt x="10585" y="17519"/>
                </a:lnTo>
                <a:lnTo>
                  <a:pt x="10414" y="17592"/>
                </a:lnTo>
                <a:lnTo>
                  <a:pt x="10390" y="17592"/>
                </a:lnTo>
                <a:lnTo>
                  <a:pt x="10414" y="17617"/>
                </a:lnTo>
                <a:lnTo>
                  <a:pt x="10560" y="17665"/>
                </a:lnTo>
                <a:lnTo>
                  <a:pt x="10731" y="17714"/>
                </a:lnTo>
                <a:lnTo>
                  <a:pt x="11023" y="17738"/>
                </a:lnTo>
                <a:lnTo>
                  <a:pt x="12775" y="17738"/>
                </a:lnTo>
                <a:lnTo>
                  <a:pt x="12677" y="17836"/>
                </a:lnTo>
                <a:lnTo>
                  <a:pt x="12580" y="17957"/>
                </a:lnTo>
                <a:lnTo>
                  <a:pt x="12483" y="17909"/>
                </a:lnTo>
                <a:lnTo>
                  <a:pt x="12361" y="17884"/>
                </a:lnTo>
                <a:lnTo>
                  <a:pt x="11363" y="17884"/>
                </a:lnTo>
                <a:lnTo>
                  <a:pt x="11047" y="17909"/>
                </a:lnTo>
                <a:lnTo>
                  <a:pt x="10901" y="17933"/>
                </a:lnTo>
                <a:lnTo>
                  <a:pt x="10755" y="17957"/>
                </a:lnTo>
                <a:lnTo>
                  <a:pt x="10633" y="18030"/>
                </a:lnTo>
                <a:lnTo>
                  <a:pt x="10512" y="18103"/>
                </a:lnTo>
                <a:lnTo>
                  <a:pt x="10512" y="18128"/>
                </a:lnTo>
                <a:lnTo>
                  <a:pt x="10536" y="18152"/>
                </a:lnTo>
                <a:lnTo>
                  <a:pt x="10633" y="18201"/>
                </a:lnTo>
                <a:lnTo>
                  <a:pt x="10779" y="18249"/>
                </a:lnTo>
                <a:lnTo>
                  <a:pt x="10925" y="18274"/>
                </a:lnTo>
                <a:lnTo>
                  <a:pt x="11071" y="18274"/>
                </a:lnTo>
                <a:lnTo>
                  <a:pt x="11363" y="18249"/>
                </a:lnTo>
                <a:lnTo>
                  <a:pt x="11655" y="18225"/>
                </a:lnTo>
                <a:lnTo>
                  <a:pt x="11947" y="18249"/>
                </a:lnTo>
                <a:lnTo>
                  <a:pt x="11704" y="18298"/>
                </a:lnTo>
                <a:lnTo>
                  <a:pt x="11461" y="18322"/>
                </a:lnTo>
                <a:lnTo>
                  <a:pt x="10950" y="18371"/>
                </a:lnTo>
                <a:lnTo>
                  <a:pt x="10025" y="18395"/>
                </a:lnTo>
                <a:lnTo>
                  <a:pt x="9100" y="18420"/>
                </a:lnTo>
                <a:lnTo>
                  <a:pt x="8151" y="18420"/>
                </a:lnTo>
                <a:lnTo>
                  <a:pt x="7227" y="18395"/>
                </a:lnTo>
                <a:lnTo>
                  <a:pt x="6254" y="18347"/>
                </a:lnTo>
                <a:lnTo>
                  <a:pt x="5305" y="18371"/>
                </a:lnTo>
                <a:lnTo>
                  <a:pt x="3382" y="18420"/>
                </a:lnTo>
                <a:lnTo>
                  <a:pt x="2555" y="18444"/>
                </a:lnTo>
                <a:lnTo>
                  <a:pt x="2141" y="18444"/>
                </a:lnTo>
                <a:lnTo>
                  <a:pt x="1728" y="18420"/>
                </a:lnTo>
                <a:lnTo>
                  <a:pt x="1557" y="18395"/>
                </a:lnTo>
                <a:lnTo>
                  <a:pt x="1387" y="18347"/>
                </a:lnTo>
                <a:lnTo>
                  <a:pt x="1217" y="18298"/>
                </a:lnTo>
                <a:lnTo>
                  <a:pt x="1095" y="18249"/>
                </a:lnTo>
                <a:lnTo>
                  <a:pt x="949" y="18152"/>
                </a:lnTo>
                <a:lnTo>
                  <a:pt x="827" y="18079"/>
                </a:lnTo>
                <a:lnTo>
                  <a:pt x="608" y="17836"/>
                </a:lnTo>
                <a:lnTo>
                  <a:pt x="608" y="17787"/>
                </a:lnTo>
                <a:lnTo>
                  <a:pt x="633" y="17154"/>
                </a:lnTo>
                <a:lnTo>
                  <a:pt x="681" y="16497"/>
                </a:lnTo>
                <a:lnTo>
                  <a:pt x="681" y="15865"/>
                </a:lnTo>
                <a:lnTo>
                  <a:pt x="657" y="15549"/>
                </a:lnTo>
                <a:lnTo>
                  <a:pt x="633" y="15232"/>
                </a:lnTo>
                <a:lnTo>
                  <a:pt x="584" y="14892"/>
                </a:lnTo>
                <a:lnTo>
                  <a:pt x="560" y="14551"/>
                </a:lnTo>
                <a:lnTo>
                  <a:pt x="535" y="13845"/>
                </a:lnTo>
                <a:lnTo>
                  <a:pt x="560" y="13164"/>
                </a:lnTo>
                <a:lnTo>
                  <a:pt x="584" y="12483"/>
                </a:lnTo>
                <a:lnTo>
                  <a:pt x="608" y="11753"/>
                </a:lnTo>
                <a:lnTo>
                  <a:pt x="608" y="11023"/>
                </a:lnTo>
                <a:lnTo>
                  <a:pt x="608" y="9587"/>
                </a:lnTo>
                <a:lnTo>
                  <a:pt x="608" y="9052"/>
                </a:lnTo>
                <a:lnTo>
                  <a:pt x="608" y="8784"/>
                </a:lnTo>
                <a:lnTo>
                  <a:pt x="633" y="8516"/>
                </a:lnTo>
                <a:lnTo>
                  <a:pt x="657" y="8395"/>
                </a:lnTo>
                <a:lnTo>
                  <a:pt x="706" y="8297"/>
                </a:lnTo>
                <a:lnTo>
                  <a:pt x="827" y="8127"/>
                </a:lnTo>
                <a:lnTo>
                  <a:pt x="1071" y="7835"/>
                </a:lnTo>
                <a:lnTo>
                  <a:pt x="1411" y="7884"/>
                </a:lnTo>
                <a:lnTo>
                  <a:pt x="1728" y="7908"/>
                </a:lnTo>
                <a:lnTo>
                  <a:pt x="2409" y="7908"/>
                </a:lnTo>
                <a:lnTo>
                  <a:pt x="3066" y="7884"/>
                </a:lnTo>
                <a:lnTo>
                  <a:pt x="5207" y="7884"/>
                </a:lnTo>
                <a:lnTo>
                  <a:pt x="6692" y="7908"/>
                </a:lnTo>
                <a:lnTo>
                  <a:pt x="10268" y="7908"/>
                </a:lnTo>
                <a:lnTo>
                  <a:pt x="10974" y="7860"/>
                </a:lnTo>
                <a:lnTo>
                  <a:pt x="11315" y="7860"/>
                </a:lnTo>
                <a:lnTo>
                  <a:pt x="11631" y="7884"/>
                </a:lnTo>
                <a:lnTo>
                  <a:pt x="11972" y="7908"/>
                </a:lnTo>
                <a:lnTo>
                  <a:pt x="12312" y="7957"/>
                </a:lnTo>
                <a:lnTo>
                  <a:pt x="12410" y="7981"/>
                </a:lnTo>
                <a:lnTo>
                  <a:pt x="12483" y="7933"/>
                </a:lnTo>
                <a:lnTo>
                  <a:pt x="12556" y="7884"/>
                </a:lnTo>
                <a:lnTo>
                  <a:pt x="12604" y="7811"/>
                </a:lnTo>
                <a:close/>
                <a:moveTo>
                  <a:pt x="6643" y="0"/>
                </a:moveTo>
                <a:lnTo>
                  <a:pt x="6327" y="24"/>
                </a:lnTo>
                <a:lnTo>
                  <a:pt x="6010" y="49"/>
                </a:lnTo>
                <a:lnTo>
                  <a:pt x="5694" y="122"/>
                </a:lnTo>
                <a:lnTo>
                  <a:pt x="5402" y="170"/>
                </a:lnTo>
                <a:lnTo>
                  <a:pt x="5086" y="268"/>
                </a:lnTo>
                <a:lnTo>
                  <a:pt x="4794" y="365"/>
                </a:lnTo>
                <a:lnTo>
                  <a:pt x="4502" y="487"/>
                </a:lnTo>
                <a:lnTo>
                  <a:pt x="4210" y="633"/>
                </a:lnTo>
                <a:lnTo>
                  <a:pt x="3942" y="779"/>
                </a:lnTo>
                <a:lnTo>
                  <a:pt x="3674" y="949"/>
                </a:lnTo>
                <a:lnTo>
                  <a:pt x="3431" y="1144"/>
                </a:lnTo>
                <a:lnTo>
                  <a:pt x="3188" y="1338"/>
                </a:lnTo>
                <a:lnTo>
                  <a:pt x="2969" y="1557"/>
                </a:lnTo>
                <a:lnTo>
                  <a:pt x="2750" y="1776"/>
                </a:lnTo>
                <a:lnTo>
                  <a:pt x="2555" y="2044"/>
                </a:lnTo>
                <a:lnTo>
                  <a:pt x="2385" y="2287"/>
                </a:lnTo>
                <a:lnTo>
                  <a:pt x="2214" y="2579"/>
                </a:lnTo>
                <a:lnTo>
                  <a:pt x="1947" y="3090"/>
                </a:lnTo>
                <a:lnTo>
                  <a:pt x="1728" y="3674"/>
                </a:lnTo>
                <a:lnTo>
                  <a:pt x="1533" y="4283"/>
                </a:lnTo>
                <a:lnTo>
                  <a:pt x="1387" y="4891"/>
                </a:lnTo>
                <a:lnTo>
                  <a:pt x="1314" y="5524"/>
                </a:lnTo>
                <a:lnTo>
                  <a:pt x="1290" y="5840"/>
                </a:lnTo>
                <a:lnTo>
                  <a:pt x="1265" y="6156"/>
                </a:lnTo>
                <a:lnTo>
                  <a:pt x="1290" y="6448"/>
                </a:lnTo>
                <a:lnTo>
                  <a:pt x="1314" y="6765"/>
                </a:lnTo>
                <a:lnTo>
                  <a:pt x="1363" y="7057"/>
                </a:lnTo>
                <a:lnTo>
                  <a:pt x="1436" y="7349"/>
                </a:lnTo>
                <a:lnTo>
                  <a:pt x="1460" y="7422"/>
                </a:lnTo>
                <a:lnTo>
                  <a:pt x="998" y="7495"/>
                </a:lnTo>
                <a:lnTo>
                  <a:pt x="803" y="7495"/>
                </a:lnTo>
                <a:lnTo>
                  <a:pt x="730" y="7543"/>
                </a:lnTo>
                <a:lnTo>
                  <a:pt x="657" y="7568"/>
                </a:lnTo>
                <a:lnTo>
                  <a:pt x="511" y="7689"/>
                </a:lnTo>
                <a:lnTo>
                  <a:pt x="389" y="7860"/>
                </a:lnTo>
                <a:lnTo>
                  <a:pt x="292" y="8030"/>
                </a:lnTo>
                <a:lnTo>
                  <a:pt x="219" y="8200"/>
                </a:lnTo>
                <a:lnTo>
                  <a:pt x="170" y="8395"/>
                </a:lnTo>
                <a:lnTo>
                  <a:pt x="146" y="8565"/>
                </a:lnTo>
                <a:lnTo>
                  <a:pt x="97" y="8930"/>
                </a:lnTo>
                <a:lnTo>
                  <a:pt x="73" y="9319"/>
                </a:lnTo>
                <a:lnTo>
                  <a:pt x="73" y="10074"/>
                </a:lnTo>
                <a:lnTo>
                  <a:pt x="97" y="10828"/>
                </a:lnTo>
                <a:lnTo>
                  <a:pt x="97" y="11582"/>
                </a:lnTo>
                <a:lnTo>
                  <a:pt x="73" y="12361"/>
                </a:lnTo>
                <a:lnTo>
                  <a:pt x="24" y="13115"/>
                </a:lnTo>
                <a:lnTo>
                  <a:pt x="0" y="13894"/>
                </a:lnTo>
                <a:lnTo>
                  <a:pt x="0" y="14283"/>
                </a:lnTo>
                <a:lnTo>
                  <a:pt x="24" y="14673"/>
                </a:lnTo>
                <a:lnTo>
                  <a:pt x="97" y="15378"/>
                </a:lnTo>
                <a:lnTo>
                  <a:pt x="146" y="15743"/>
                </a:lnTo>
                <a:lnTo>
                  <a:pt x="146" y="16108"/>
                </a:lnTo>
                <a:lnTo>
                  <a:pt x="122" y="16935"/>
                </a:lnTo>
                <a:lnTo>
                  <a:pt x="97" y="17787"/>
                </a:lnTo>
                <a:lnTo>
                  <a:pt x="97" y="17860"/>
                </a:lnTo>
                <a:lnTo>
                  <a:pt x="146" y="17933"/>
                </a:lnTo>
                <a:lnTo>
                  <a:pt x="195" y="17982"/>
                </a:lnTo>
                <a:lnTo>
                  <a:pt x="243" y="18006"/>
                </a:lnTo>
                <a:lnTo>
                  <a:pt x="341" y="18152"/>
                </a:lnTo>
                <a:lnTo>
                  <a:pt x="438" y="18298"/>
                </a:lnTo>
                <a:lnTo>
                  <a:pt x="560" y="18420"/>
                </a:lnTo>
                <a:lnTo>
                  <a:pt x="681" y="18517"/>
                </a:lnTo>
                <a:lnTo>
                  <a:pt x="827" y="18590"/>
                </a:lnTo>
                <a:lnTo>
                  <a:pt x="973" y="18663"/>
                </a:lnTo>
                <a:lnTo>
                  <a:pt x="1314" y="18760"/>
                </a:lnTo>
                <a:lnTo>
                  <a:pt x="1655" y="18809"/>
                </a:lnTo>
                <a:lnTo>
                  <a:pt x="2020" y="18833"/>
                </a:lnTo>
                <a:lnTo>
                  <a:pt x="2677" y="18858"/>
                </a:lnTo>
                <a:lnTo>
                  <a:pt x="3869" y="18833"/>
                </a:lnTo>
                <a:lnTo>
                  <a:pt x="5037" y="18785"/>
                </a:lnTo>
                <a:lnTo>
                  <a:pt x="6813" y="18785"/>
                </a:lnTo>
                <a:lnTo>
                  <a:pt x="7422" y="18809"/>
                </a:lnTo>
                <a:lnTo>
                  <a:pt x="8443" y="18858"/>
                </a:lnTo>
                <a:lnTo>
                  <a:pt x="9465" y="18858"/>
                </a:lnTo>
                <a:lnTo>
                  <a:pt x="10487" y="18809"/>
                </a:lnTo>
                <a:lnTo>
                  <a:pt x="11509" y="18760"/>
                </a:lnTo>
                <a:lnTo>
                  <a:pt x="11801" y="18712"/>
                </a:lnTo>
                <a:lnTo>
                  <a:pt x="12069" y="18663"/>
                </a:lnTo>
                <a:lnTo>
                  <a:pt x="12337" y="18590"/>
                </a:lnTo>
                <a:lnTo>
                  <a:pt x="12556" y="18493"/>
                </a:lnTo>
                <a:lnTo>
                  <a:pt x="12775" y="18347"/>
                </a:lnTo>
                <a:lnTo>
                  <a:pt x="12969" y="18201"/>
                </a:lnTo>
                <a:lnTo>
                  <a:pt x="13115" y="17982"/>
                </a:lnTo>
                <a:lnTo>
                  <a:pt x="13237" y="17763"/>
                </a:lnTo>
                <a:lnTo>
                  <a:pt x="13286" y="17738"/>
                </a:lnTo>
                <a:lnTo>
                  <a:pt x="13310" y="17690"/>
                </a:lnTo>
                <a:lnTo>
                  <a:pt x="13334" y="17665"/>
                </a:lnTo>
                <a:lnTo>
                  <a:pt x="13334" y="17592"/>
                </a:lnTo>
                <a:lnTo>
                  <a:pt x="13334" y="17471"/>
                </a:lnTo>
                <a:lnTo>
                  <a:pt x="13359" y="17398"/>
                </a:lnTo>
                <a:lnTo>
                  <a:pt x="13359" y="17300"/>
                </a:lnTo>
                <a:lnTo>
                  <a:pt x="13310" y="17227"/>
                </a:lnTo>
                <a:lnTo>
                  <a:pt x="13310" y="16862"/>
                </a:lnTo>
                <a:lnTo>
                  <a:pt x="13334" y="16789"/>
                </a:lnTo>
                <a:lnTo>
                  <a:pt x="13359" y="16716"/>
                </a:lnTo>
                <a:lnTo>
                  <a:pt x="13334" y="16643"/>
                </a:lnTo>
                <a:lnTo>
                  <a:pt x="13310" y="16570"/>
                </a:lnTo>
                <a:lnTo>
                  <a:pt x="13286" y="16108"/>
                </a:lnTo>
                <a:lnTo>
                  <a:pt x="13334" y="16060"/>
                </a:lnTo>
                <a:lnTo>
                  <a:pt x="13359" y="15987"/>
                </a:lnTo>
                <a:lnTo>
                  <a:pt x="13359" y="15914"/>
                </a:lnTo>
                <a:lnTo>
                  <a:pt x="13310" y="15865"/>
                </a:lnTo>
                <a:lnTo>
                  <a:pt x="13359" y="14454"/>
                </a:lnTo>
                <a:lnTo>
                  <a:pt x="13432" y="13042"/>
                </a:lnTo>
                <a:lnTo>
                  <a:pt x="13480" y="11826"/>
                </a:lnTo>
                <a:lnTo>
                  <a:pt x="13529" y="10585"/>
                </a:lnTo>
                <a:lnTo>
                  <a:pt x="13553" y="10098"/>
                </a:lnTo>
                <a:lnTo>
                  <a:pt x="13553" y="9563"/>
                </a:lnTo>
                <a:lnTo>
                  <a:pt x="13529" y="9027"/>
                </a:lnTo>
                <a:lnTo>
                  <a:pt x="13505" y="8760"/>
                </a:lnTo>
                <a:lnTo>
                  <a:pt x="13456" y="8516"/>
                </a:lnTo>
                <a:lnTo>
                  <a:pt x="13432" y="8127"/>
                </a:lnTo>
                <a:lnTo>
                  <a:pt x="13383" y="7933"/>
                </a:lnTo>
                <a:lnTo>
                  <a:pt x="13334" y="7762"/>
                </a:lnTo>
                <a:lnTo>
                  <a:pt x="13261" y="7665"/>
                </a:lnTo>
                <a:lnTo>
                  <a:pt x="13188" y="7592"/>
                </a:lnTo>
                <a:lnTo>
                  <a:pt x="13091" y="7519"/>
                </a:lnTo>
                <a:lnTo>
                  <a:pt x="12969" y="7470"/>
                </a:lnTo>
                <a:lnTo>
                  <a:pt x="12848" y="7446"/>
                </a:lnTo>
                <a:lnTo>
                  <a:pt x="12726" y="7446"/>
                </a:lnTo>
                <a:lnTo>
                  <a:pt x="12604" y="7470"/>
                </a:lnTo>
                <a:lnTo>
                  <a:pt x="12483" y="7495"/>
                </a:lnTo>
                <a:lnTo>
                  <a:pt x="12434" y="7470"/>
                </a:lnTo>
                <a:lnTo>
                  <a:pt x="12239" y="7446"/>
                </a:lnTo>
                <a:lnTo>
                  <a:pt x="12239" y="7373"/>
                </a:lnTo>
                <a:lnTo>
                  <a:pt x="12166" y="6984"/>
                </a:lnTo>
                <a:lnTo>
                  <a:pt x="12118" y="6570"/>
                </a:lnTo>
                <a:lnTo>
                  <a:pt x="12093" y="6181"/>
                </a:lnTo>
                <a:lnTo>
                  <a:pt x="12093" y="5767"/>
                </a:lnTo>
                <a:lnTo>
                  <a:pt x="12093" y="4940"/>
                </a:lnTo>
                <a:lnTo>
                  <a:pt x="12069" y="4550"/>
                </a:lnTo>
                <a:lnTo>
                  <a:pt x="11996" y="4137"/>
                </a:lnTo>
                <a:lnTo>
                  <a:pt x="11923" y="3796"/>
                </a:lnTo>
                <a:lnTo>
                  <a:pt x="11826" y="3455"/>
                </a:lnTo>
                <a:lnTo>
                  <a:pt x="11704" y="3115"/>
                </a:lnTo>
                <a:lnTo>
                  <a:pt x="11558" y="2798"/>
                </a:lnTo>
                <a:lnTo>
                  <a:pt x="11388" y="2482"/>
                </a:lnTo>
                <a:lnTo>
                  <a:pt x="11193" y="2190"/>
                </a:lnTo>
                <a:lnTo>
                  <a:pt x="10974" y="1898"/>
                </a:lnTo>
                <a:lnTo>
                  <a:pt x="10731" y="1630"/>
                </a:lnTo>
                <a:lnTo>
                  <a:pt x="10512" y="1411"/>
                </a:lnTo>
                <a:lnTo>
                  <a:pt x="10293" y="1217"/>
                </a:lnTo>
                <a:lnTo>
                  <a:pt x="10049" y="1022"/>
                </a:lnTo>
                <a:lnTo>
                  <a:pt x="9806" y="852"/>
                </a:lnTo>
                <a:lnTo>
                  <a:pt x="9538" y="706"/>
                </a:lnTo>
                <a:lnTo>
                  <a:pt x="9271" y="560"/>
                </a:lnTo>
                <a:lnTo>
                  <a:pt x="9003" y="438"/>
                </a:lnTo>
                <a:lnTo>
                  <a:pt x="8711" y="341"/>
                </a:lnTo>
                <a:lnTo>
                  <a:pt x="8443" y="243"/>
                </a:lnTo>
                <a:lnTo>
                  <a:pt x="8151" y="170"/>
                </a:lnTo>
                <a:lnTo>
                  <a:pt x="7835" y="97"/>
                </a:lnTo>
                <a:lnTo>
                  <a:pt x="7543" y="49"/>
                </a:lnTo>
                <a:lnTo>
                  <a:pt x="7251" y="24"/>
                </a:lnTo>
                <a:lnTo>
                  <a:pt x="69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1"/>
          <p:cNvSpPr/>
          <p:nvPr/>
        </p:nvSpPr>
        <p:spPr>
          <a:xfrm>
            <a:off x="5082824" y="2648952"/>
            <a:ext cx="229298" cy="314022"/>
          </a:xfrm>
          <a:custGeom>
            <a:avLst/>
            <a:gdLst/>
            <a:ahLst/>
            <a:cxnLst/>
            <a:rect l="l" t="t" r="r" b="b"/>
            <a:pathLst>
              <a:path w="13237" h="18128" extrusionOk="0">
                <a:moveTo>
                  <a:pt x="7859" y="535"/>
                </a:moveTo>
                <a:lnTo>
                  <a:pt x="8030" y="560"/>
                </a:lnTo>
                <a:lnTo>
                  <a:pt x="8103" y="584"/>
                </a:lnTo>
                <a:lnTo>
                  <a:pt x="8176" y="633"/>
                </a:lnTo>
                <a:lnTo>
                  <a:pt x="8224" y="706"/>
                </a:lnTo>
                <a:lnTo>
                  <a:pt x="8273" y="779"/>
                </a:lnTo>
                <a:lnTo>
                  <a:pt x="8322" y="949"/>
                </a:lnTo>
                <a:lnTo>
                  <a:pt x="8370" y="1119"/>
                </a:lnTo>
                <a:lnTo>
                  <a:pt x="7446" y="1144"/>
                </a:lnTo>
                <a:lnTo>
                  <a:pt x="5718" y="1144"/>
                </a:lnTo>
                <a:lnTo>
                  <a:pt x="4939" y="1095"/>
                </a:lnTo>
                <a:lnTo>
                  <a:pt x="4964" y="925"/>
                </a:lnTo>
                <a:lnTo>
                  <a:pt x="5037" y="803"/>
                </a:lnTo>
                <a:lnTo>
                  <a:pt x="5085" y="754"/>
                </a:lnTo>
                <a:lnTo>
                  <a:pt x="5158" y="706"/>
                </a:lnTo>
                <a:lnTo>
                  <a:pt x="5353" y="657"/>
                </a:lnTo>
                <a:lnTo>
                  <a:pt x="5596" y="608"/>
                </a:lnTo>
                <a:lnTo>
                  <a:pt x="5864" y="584"/>
                </a:lnTo>
                <a:lnTo>
                  <a:pt x="6399" y="608"/>
                </a:lnTo>
                <a:lnTo>
                  <a:pt x="6862" y="584"/>
                </a:lnTo>
                <a:lnTo>
                  <a:pt x="7324" y="535"/>
                </a:lnTo>
                <a:close/>
                <a:moveTo>
                  <a:pt x="12750" y="2579"/>
                </a:moveTo>
                <a:lnTo>
                  <a:pt x="12702" y="2823"/>
                </a:lnTo>
                <a:lnTo>
                  <a:pt x="12020" y="2774"/>
                </a:lnTo>
                <a:lnTo>
                  <a:pt x="12750" y="2579"/>
                </a:lnTo>
                <a:close/>
                <a:moveTo>
                  <a:pt x="11728" y="1509"/>
                </a:moveTo>
                <a:lnTo>
                  <a:pt x="11534" y="1630"/>
                </a:lnTo>
                <a:lnTo>
                  <a:pt x="11363" y="1752"/>
                </a:lnTo>
                <a:lnTo>
                  <a:pt x="11266" y="1874"/>
                </a:lnTo>
                <a:lnTo>
                  <a:pt x="11242" y="1922"/>
                </a:lnTo>
                <a:lnTo>
                  <a:pt x="11266" y="1947"/>
                </a:lnTo>
                <a:lnTo>
                  <a:pt x="11315" y="1971"/>
                </a:lnTo>
                <a:lnTo>
                  <a:pt x="11388" y="1995"/>
                </a:lnTo>
                <a:lnTo>
                  <a:pt x="11509" y="1971"/>
                </a:lnTo>
                <a:lnTo>
                  <a:pt x="11631" y="1922"/>
                </a:lnTo>
                <a:lnTo>
                  <a:pt x="11753" y="1874"/>
                </a:lnTo>
                <a:lnTo>
                  <a:pt x="12410" y="1557"/>
                </a:lnTo>
                <a:lnTo>
                  <a:pt x="12483" y="1582"/>
                </a:lnTo>
                <a:lnTo>
                  <a:pt x="12556" y="1606"/>
                </a:lnTo>
                <a:lnTo>
                  <a:pt x="12264" y="1728"/>
                </a:lnTo>
                <a:lnTo>
                  <a:pt x="12020" y="1874"/>
                </a:lnTo>
                <a:lnTo>
                  <a:pt x="11874" y="1947"/>
                </a:lnTo>
                <a:lnTo>
                  <a:pt x="11607" y="2117"/>
                </a:lnTo>
                <a:lnTo>
                  <a:pt x="11485" y="2214"/>
                </a:lnTo>
                <a:lnTo>
                  <a:pt x="11412" y="2312"/>
                </a:lnTo>
                <a:lnTo>
                  <a:pt x="11363" y="2385"/>
                </a:lnTo>
                <a:lnTo>
                  <a:pt x="11363" y="2409"/>
                </a:lnTo>
                <a:lnTo>
                  <a:pt x="11363" y="2433"/>
                </a:lnTo>
                <a:lnTo>
                  <a:pt x="11436" y="2482"/>
                </a:lnTo>
                <a:lnTo>
                  <a:pt x="11534" y="2482"/>
                </a:lnTo>
                <a:lnTo>
                  <a:pt x="11631" y="2458"/>
                </a:lnTo>
                <a:lnTo>
                  <a:pt x="11728" y="2433"/>
                </a:lnTo>
                <a:lnTo>
                  <a:pt x="11923" y="2312"/>
                </a:lnTo>
                <a:lnTo>
                  <a:pt x="12045" y="2239"/>
                </a:lnTo>
                <a:lnTo>
                  <a:pt x="12410" y="2068"/>
                </a:lnTo>
                <a:lnTo>
                  <a:pt x="12775" y="1922"/>
                </a:lnTo>
                <a:lnTo>
                  <a:pt x="12775" y="2068"/>
                </a:lnTo>
                <a:lnTo>
                  <a:pt x="12799" y="2214"/>
                </a:lnTo>
                <a:lnTo>
                  <a:pt x="12483" y="2287"/>
                </a:lnTo>
                <a:lnTo>
                  <a:pt x="12215" y="2409"/>
                </a:lnTo>
                <a:lnTo>
                  <a:pt x="11947" y="2579"/>
                </a:lnTo>
                <a:lnTo>
                  <a:pt x="11704" y="2774"/>
                </a:lnTo>
                <a:lnTo>
                  <a:pt x="10828" y="2774"/>
                </a:lnTo>
                <a:lnTo>
                  <a:pt x="9952" y="2798"/>
                </a:lnTo>
                <a:lnTo>
                  <a:pt x="8322" y="2823"/>
                </a:lnTo>
                <a:lnTo>
                  <a:pt x="6716" y="2847"/>
                </a:lnTo>
                <a:lnTo>
                  <a:pt x="3358" y="2847"/>
                </a:lnTo>
                <a:lnTo>
                  <a:pt x="1728" y="2871"/>
                </a:lnTo>
                <a:lnTo>
                  <a:pt x="511" y="2871"/>
                </a:lnTo>
                <a:lnTo>
                  <a:pt x="487" y="2750"/>
                </a:lnTo>
                <a:lnTo>
                  <a:pt x="487" y="2579"/>
                </a:lnTo>
                <a:lnTo>
                  <a:pt x="487" y="2433"/>
                </a:lnTo>
                <a:lnTo>
                  <a:pt x="535" y="2287"/>
                </a:lnTo>
                <a:lnTo>
                  <a:pt x="584" y="2141"/>
                </a:lnTo>
                <a:lnTo>
                  <a:pt x="657" y="1995"/>
                </a:lnTo>
                <a:lnTo>
                  <a:pt x="730" y="1874"/>
                </a:lnTo>
                <a:lnTo>
                  <a:pt x="852" y="1801"/>
                </a:lnTo>
                <a:lnTo>
                  <a:pt x="998" y="1703"/>
                </a:lnTo>
                <a:lnTo>
                  <a:pt x="1144" y="1655"/>
                </a:lnTo>
                <a:lnTo>
                  <a:pt x="1314" y="1630"/>
                </a:lnTo>
                <a:lnTo>
                  <a:pt x="1509" y="1606"/>
                </a:lnTo>
                <a:lnTo>
                  <a:pt x="1849" y="1582"/>
                </a:lnTo>
                <a:lnTo>
                  <a:pt x="2190" y="1557"/>
                </a:lnTo>
                <a:lnTo>
                  <a:pt x="3309" y="1533"/>
                </a:lnTo>
                <a:lnTo>
                  <a:pt x="4453" y="1557"/>
                </a:lnTo>
                <a:lnTo>
                  <a:pt x="5572" y="1582"/>
                </a:lnTo>
                <a:lnTo>
                  <a:pt x="6691" y="1606"/>
                </a:lnTo>
                <a:lnTo>
                  <a:pt x="7811" y="1582"/>
                </a:lnTo>
                <a:lnTo>
                  <a:pt x="8906" y="1582"/>
                </a:lnTo>
                <a:lnTo>
                  <a:pt x="11096" y="1533"/>
                </a:lnTo>
                <a:lnTo>
                  <a:pt x="11728" y="1509"/>
                </a:lnTo>
                <a:close/>
                <a:moveTo>
                  <a:pt x="10025" y="5037"/>
                </a:moveTo>
                <a:lnTo>
                  <a:pt x="9976" y="5061"/>
                </a:lnTo>
                <a:lnTo>
                  <a:pt x="9928" y="5086"/>
                </a:lnTo>
                <a:lnTo>
                  <a:pt x="9879" y="5134"/>
                </a:lnTo>
                <a:lnTo>
                  <a:pt x="9806" y="5280"/>
                </a:lnTo>
                <a:lnTo>
                  <a:pt x="9757" y="5451"/>
                </a:lnTo>
                <a:lnTo>
                  <a:pt x="9757" y="5816"/>
                </a:lnTo>
                <a:lnTo>
                  <a:pt x="9733" y="6448"/>
                </a:lnTo>
                <a:lnTo>
                  <a:pt x="9757" y="7081"/>
                </a:lnTo>
                <a:lnTo>
                  <a:pt x="9757" y="7835"/>
                </a:lnTo>
                <a:lnTo>
                  <a:pt x="9757" y="8589"/>
                </a:lnTo>
                <a:lnTo>
                  <a:pt x="9709" y="10098"/>
                </a:lnTo>
                <a:lnTo>
                  <a:pt x="9733" y="10828"/>
                </a:lnTo>
                <a:lnTo>
                  <a:pt x="9733" y="11534"/>
                </a:lnTo>
                <a:lnTo>
                  <a:pt x="9757" y="12239"/>
                </a:lnTo>
                <a:lnTo>
                  <a:pt x="9757" y="12945"/>
                </a:lnTo>
                <a:lnTo>
                  <a:pt x="9709" y="13626"/>
                </a:lnTo>
                <a:lnTo>
                  <a:pt x="9684" y="14308"/>
                </a:lnTo>
                <a:lnTo>
                  <a:pt x="9660" y="14673"/>
                </a:lnTo>
                <a:lnTo>
                  <a:pt x="9684" y="15013"/>
                </a:lnTo>
                <a:lnTo>
                  <a:pt x="9733" y="15743"/>
                </a:lnTo>
                <a:lnTo>
                  <a:pt x="9757" y="15840"/>
                </a:lnTo>
                <a:lnTo>
                  <a:pt x="9830" y="15913"/>
                </a:lnTo>
                <a:lnTo>
                  <a:pt x="9903" y="15962"/>
                </a:lnTo>
                <a:lnTo>
                  <a:pt x="9976" y="15986"/>
                </a:lnTo>
                <a:lnTo>
                  <a:pt x="10074" y="15962"/>
                </a:lnTo>
                <a:lnTo>
                  <a:pt x="10147" y="15913"/>
                </a:lnTo>
                <a:lnTo>
                  <a:pt x="10195" y="15840"/>
                </a:lnTo>
                <a:lnTo>
                  <a:pt x="10220" y="15743"/>
                </a:lnTo>
                <a:lnTo>
                  <a:pt x="10195" y="15111"/>
                </a:lnTo>
                <a:lnTo>
                  <a:pt x="10171" y="14502"/>
                </a:lnTo>
                <a:lnTo>
                  <a:pt x="10171" y="14137"/>
                </a:lnTo>
                <a:lnTo>
                  <a:pt x="10195" y="13797"/>
                </a:lnTo>
                <a:lnTo>
                  <a:pt x="10244" y="13115"/>
                </a:lnTo>
                <a:lnTo>
                  <a:pt x="10268" y="12410"/>
                </a:lnTo>
                <a:lnTo>
                  <a:pt x="10268" y="11704"/>
                </a:lnTo>
                <a:lnTo>
                  <a:pt x="10244" y="10998"/>
                </a:lnTo>
                <a:lnTo>
                  <a:pt x="10220" y="10293"/>
                </a:lnTo>
                <a:lnTo>
                  <a:pt x="10220" y="9587"/>
                </a:lnTo>
                <a:lnTo>
                  <a:pt x="10244" y="8881"/>
                </a:lnTo>
                <a:lnTo>
                  <a:pt x="10268" y="8151"/>
                </a:lnTo>
                <a:lnTo>
                  <a:pt x="10268" y="7446"/>
                </a:lnTo>
                <a:lnTo>
                  <a:pt x="10244" y="6327"/>
                </a:lnTo>
                <a:lnTo>
                  <a:pt x="10220" y="5232"/>
                </a:lnTo>
                <a:lnTo>
                  <a:pt x="10220" y="5159"/>
                </a:lnTo>
                <a:lnTo>
                  <a:pt x="10171" y="5110"/>
                </a:lnTo>
                <a:lnTo>
                  <a:pt x="10147" y="5061"/>
                </a:lnTo>
                <a:lnTo>
                  <a:pt x="10098" y="5061"/>
                </a:lnTo>
                <a:lnTo>
                  <a:pt x="10025" y="5037"/>
                </a:lnTo>
                <a:close/>
                <a:moveTo>
                  <a:pt x="3163" y="5110"/>
                </a:moveTo>
                <a:lnTo>
                  <a:pt x="3090" y="5159"/>
                </a:lnTo>
                <a:lnTo>
                  <a:pt x="3066" y="5207"/>
                </a:lnTo>
                <a:lnTo>
                  <a:pt x="3042" y="5256"/>
                </a:lnTo>
                <a:lnTo>
                  <a:pt x="2993" y="5694"/>
                </a:lnTo>
                <a:lnTo>
                  <a:pt x="2969" y="5937"/>
                </a:lnTo>
                <a:lnTo>
                  <a:pt x="2944" y="6156"/>
                </a:lnTo>
                <a:lnTo>
                  <a:pt x="2944" y="6911"/>
                </a:lnTo>
                <a:lnTo>
                  <a:pt x="2969" y="7665"/>
                </a:lnTo>
                <a:lnTo>
                  <a:pt x="2944" y="9052"/>
                </a:lnTo>
                <a:lnTo>
                  <a:pt x="2944" y="10463"/>
                </a:lnTo>
                <a:lnTo>
                  <a:pt x="2944" y="11777"/>
                </a:lnTo>
                <a:lnTo>
                  <a:pt x="2944" y="13115"/>
                </a:lnTo>
                <a:lnTo>
                  <a:pt x="2993" y="15767"/>
                </a:lnTo>
                <a:lnTo>
                  <a:pt x="2993" y="15889"/>
                </a:lnTo>
                <a:lnTo>
                  <a:pt x="3066" y="15962"/>
                </a:lnTo>
                <a:lnTo>
                  <a:pt x="3139" y="16011"/>
                </a:lnTo>
                <a:lnTo>
                  <a:pt x="3334" y="16011"/>
                </a:lnTo>
                <a:lnTo>
                  <a:pt x="3407" y="15962"/>
                </a:lnTo>
                <a:lnTo>
                  <a:pt x="3455" y="15889"/>
                </a:lnTo>
                <a:lnTo>
                  <a:pt x="3480" y="15767"/>
                </a:lnTo>
                <a:lnTo>
                  <a:pt x="3480" y="14405"/>
                </a:lnTo>
                <a:lnTo>
                  <a:pt x="3455" y="13018"/>
                </a:lnTo>
                <a:lnTo>
                  <a:pt x="3431" y="11655"/>
                </a:lnTo>
                <a:lnTo>
                  <a:pt x="3431" y="10268"/>
                </a:lnTo>
                <a:lnTo>
                  <a:pt x="3431" y="8881"/>
                </a:lnTo>
                <a:lnTo>
                  <a:pt x="3431" y="7470"/>
                </a:lnTo>
                <a:lnTo>
                  <a:pt x="3407" y="5962"/>
                </a:lnTo>
                <a:lnTo>
                  <a:pt x="3407" y="5572"/>
                </a:lnTo>
                <a:lnTo>
                  <a:pt x="3382" y="5378"/>
                </a:lnTo>
                <a:lnTo>
                  <a:pt x="3334" y="5183"/>
                </a:lnTo>
                <a:lnTo>
                  <a:pt x="3309" y="5134"/>
                </a:lnTo>
                <a:lnTo>
                  <a:pt x="3261" y="5110"/>
                </a:lnTo>
                <a:close/>
                <a:moveTo>
                  <a:pt x="6716" y="5037"/>
                </a:moveTo>
                <a:lnTo>
                  <a:pt x="6667" y="5061"/>
                </a:lnTo>
                <a:lnTo>
                  <a:pt x="6643" y="5086"/>
                </a:lnTo>
                <a:lnTo>
                  <a:pt x="6570" y="5159"/>
                </a:lnTo>
                <a:lnTo>
                  <a:pt x="6521" y="5232"/>
                </a:lnTo>
                <a:lnTo>
                  <a:pt x="6472" y="5402"/>
                </a:lnTo>
                <a:lnTo>
                  <a:pt x="6448" y="5572"/>
                </a:lnTo>
                <a:lnTo>
                  <a:pt x="6448" y="5743"/>
                </a:lnTo>
                <a:lnTo>
                  <a:pt x="6424" y="7129"/>
                </a:lnTo>
                <a:lnTo>
                  <a:pt x="6399" y="8711"/>
                </a:lnTo>
                <a:lnTo>
                  <a:pt x="6375" y="10293"/>
                </a:lnTo>
                <a:lnTo>
                  <a:pt x="6351" y="11801"/>
                </a:lnTo>
                <a:lnTo>
                  <a:pt x="6351" y="12556"/>
                </a:lnTo>
                <a:lnTo>
                  <a:pt x="6302" y="13310"/>
                </a:lnTo>
                <a:lnTo>
                  <a:pt x="6229" y="13967"/>
                </a:lnTo>
                <a:lnTo>
                  <a:pt x="6205" y="14600"/>
                </a:lnTo>
                <a:lnTo>
                  <a:pt x="6180" y="14940"/>
                </a:lnTo>
                <a:lnTo>
                  <a:pt x="6205" y="15257"/>
                </a:lnTo>
                <a:lnTo>
                  <a:pt x="6229" y="15573"/>
                </a:lnTo>
                <a:lnTo>
                  <a:pt x="6278" y="15889"/>
                </a:lnTo>
                <a:lnTo>
                  <a:pt x="6326" y="16011"/>
                </a:lnTo>
                <a:lnTo>
                  <a:pt x="6375" y="16059"/>
                </a:lnTo>
                <a:lnTo>
                  <a:pt x="6472" y="16084"/>
                </a:lnTo>
                <a:lnTo>
                  <a:pt x="6570" y="16084"/>
                </a:lnTo>
                <a:lnTo>
                  <a:pt x="6643" y="16035"/>
                </a:lnTo>
                <a:lnTo>
                  <a:pt x="6716" y="15962"/>
                </a:lnTo>
                <a:lnTo>
                  <a:pt x="6764" y="15865"/>
                </a:lnTo>
                <a:lnTo>
                  <a:pt x="6764" y="15767"/>
                </a:lnTo>
                <a:lnTo>
                  <a:pt x="6716" y="15451"/>
                </a:lnTo>
                <a:lnTo>
                  <a:pt x="6691" y="15159"/>
                </a:lnTo>
                <a:lnTo>
                  <a:pt x="6691" y="14843"/>
                </a:lnTo>
                <a:lnTo>
                  <a:pt x="6691" y="14551"/>
                </a:lnTo>
                <a:lnTo>
                  <a:pt x="6740" y="13918"/>
                </a:lnTo>
                <a:lnTo>
                  <a:pt x="6789" y="13310"/>
                </a:lnTo>
                <a:lnTo>
                  <a:pt x="6837" y="12604"/>
                </a:lnTo>
                <a:lnTo>
                  <a:pt x="6862" y="11899"/>
                </a:lnTo>
                <a:lnTo>
                  <a:pt x="6886" y="10487"/>
                </a:lnTo>
                <a:lnTo>
                  <a:pt x="6910" y="7494"/>
                </a:lnTo>
                <a:lnTo>
                  <a:pt x="6935" y="6351"/>
                </a:lnTo>
                <a:lnTo>
                  <a:pt x="6935" y="5767"/>
                </a:lnTo>
                <a:lnTo>
                  <a:pt x="6910" y="5207"/>
                </a:lnTo>
                <a:lnTo>
                  <a:pt x="6862" y="5110"/>
                </a:lnTo>
                <a:lnTo>
                  <a:pt x="6813" y="5061"/>
                </a:lnTo>
                <a:lnTo>
                  <a:pt x="6716" y="5037"/>
                </a:lnTo>
                <a:close/>
                <a:moveTo>
                  <a:pt x="11704" y="3309"/>
                </a:moveTo>
                <a:lnTo>
                  <a:pt x="11655" y="3382"/>
                </a:lnTo>
                <a:lnTo>
                  <a:pt x="11290" y="3699"/>
                </a:lnTo>
                <a:lnTo>
                  <a:pt x="11144" y="3869"/>
                </a:lnTo>
                <a:lnTo>
                  <a:pt x="11096" y="3966"/>
                </a:lnTo>
                <a:lnTo>
                  <a:pt x="11047" y="4064"/>
                </a:lnTo>
                <a:lnTo>
                  <a:pt x="11071" y="4137"/>
                </a:lnTo>
                <a:lnTo>
                  <a:pt x="11120" y="4161"/>
                </a:lnTo>
                <a:lnTo>
                  <a:pt x="11217" y="4161"/>
                </a:lnTo>
                <a:lnTo>
                  <a:pt x="11315" y="4112"/>
                </a:lnTo>
                <a:lnTo>
                  <a:pt x="11485" y="4015"/>
                </a:lnTo>
                <a:lnTo>
                  <a:pt x="11655" y="3893"/>
                </a:lnTo>
                <a:lnTo>
                  <a:pt x="11801" y="3747"/>
                </a:lnTo>
                <a:lnTo>
                  <a:pt x="12020" y="3553"/>
                </a:lnTo>
                <a:lnTo>
                  <a:pt x="12142" y="3455"/>
                </a:lnTo>
                <a:lnTo>
                  <a:pt x="12239" y="3334"/>
                </a:lnTo>
                <a:lnTo>
                  <a:pt x="12264" y="3334"/>
                </a:lnTo>
                <a:lnTo>
                  <a:pt x="12264" y="3382"/>
                </a:lnTo>
                <a:lnTo>
                  <a:pt x="12239" y="3431"/>
                </a:lnTo>
                <a:lnTo>
                  <a:pt x="12239" y="3480"/>
                </a:lnTo>
                <a:lnTo>
                  <a:pt x="12239" y="3553"/>
                </a:lnTo>
                <a:lnTo>
                  <a:pt x="12239" y="3674"/>
                </a:lnTo>
                <a:lnTo>
                  <a:pt x="12239" y="3893"/>
                </a:lnTo>
                <a:lnTo>
                  <a:pt x="12118" y="3966"/>
                </a:lnTo>
                <a:lnTo>
                  <a:pt x="11996" y="4064"/>
                </a:lnTo>
                <a:lnTo>
                  <a:pt x="11777" y="4258"/>
                </a:lnTo>
                <a:lnTo>
                  <a:pt x="11509" y="4526"/>
                </a:lnTo>
                <a:lnTo>
                  <a:pt x="11412" y="4672"/>
                </a:lnTo>
                <a:lnTo>
                  <a:pt x="11363" y="4745"/>
                </a:lnTo>
                <a:lnTo>
                  <a:pt x="11339" y="4818"/>
                </a:lnTo>
                <a:lnTo>
                  <a:pt x="11363" y="4867"/>
                </a:lnTo>
                <a:lnTo>
                  <a:pt x="11388" y="4891"/>
                </a:lnTo>
                <a:lnTo>
                  <a:pt x="11461" y="4891"/>
                </a:lnTo>
                <a:lnTo>
                  <a:pt x="11534" y="4867"/>
                </a:lnTo>
                <a:lnTo>
                  <a:pt x="11680" y="4794"/>
                </a:lnTo>
                <a:lnTo>
                  <a:pt x="11899" y="4575"/>
                </a:lnTo>
                <a:lnTo>
                  <a:pt x="12264" y="4307"/>
                </a:lnTo>
                <a:lnTo>
                  <a:pt x="12264" y="4356"/>
                </a:lnTo>
                <a:lnTo>
                  <a:pt x="12264" y="4648"/>
                </a:lnTo>
                <a:lnTo>
                  <a:pt x="12215" y="4672"/>
                </a:lnTo>
                <a:lnTo>
                  <a:pt x="11826" y="4988"/>
                </a:lnTo>
                <a:lnTo>
                  <a:pt x="11655" y="5134"/>
                </a:lnTo>
                <a:lnTo>
                  <a:pt x="11485" y="5280"/>
                </a:lnTo>
                <a:lnTo>
                  <a:pt x="11339" y="5426"/>
                </a:lnTo>
                <a:lnTo>
                  <a:pt x="11217" y="5597"/>
                </a:lnTo>
                <a:lnTo>
                  <a:pt x="11217" y="5621"/>
                </a:lnTo>
                <a:lnTo>
                  <a:pt x="11217" y="5645"/>
                </a:lnTo>
                <a:lnTo>
                  <a:pt x="11242" y="5670"/>
                </a:lnTo>
                <a:lnTo>
                  <a:pt x="11266" y="5670"/>
                </a:lnTo>
                <a:lnTo>
                  <a:pt x="11728" y="5475"/>
                </a:lnTo>
                <a:lnTo>
                  <a:pt x="11947" y="5353"/>
                </a:lnTo>
                <a:lnTo>
                  <a:pt x="12142" y="5232"/>
                </a:lnTo>
                <a:lnTo>
                  <a:pt x="12264" y="5159"/>
                </a:lnTo>
                <a:lnTo>
                  <a:pt x="12264" y="5451"/>
                </a:lnTo>
                <a:lnTo>
                  <a:pt x="12118" y="5499"/>
                </a:lnTo>
                <a:lnTo>
                  <a:pt x="11972" y="5572"/>
                </a:lnTo>
                <a:lnTo>
                  <a:pt x="11704" y="5767"/>
                </a:lnTo>
                <a:lnTo>
                  <a:pt x="11582" y="5864"/>
                </a:lnTo>
                <a:lnTo>
                  <a:pt x="11436" y="5986"/>
                </a:lnTo>
                <a:lnTo>
                  <a:pt x="11315" y="6108"/>
                </a:lnTo>
                <a:lnTo>
                  <a:pt x="11290" y="6181"/>
                </a:lnTo>
                <a:lnTo>
                  <a:pt x="11266" y="6278"/>
                </a:lnTo>
                <a:lnTo>
                  <a:pt x="11290" y="6302"/>
                </a:lnTo>
                <a:lnTo>
                  <a:pt x="11315" y="6327"/>
                </a:lnTo>
                <a:lnTo>
                  <a:pt x="11412" y="6351"/>
                </a:lnTo>
                <a:lnTo>
                  <a:pt x="11485" y="6327"/>
                </a:lnTo>
                <a:lnTo>
                  <a:pt x="11631" y="6278"/>
                </a:lnTo>
                <a:lnTo>
                  <a:pt x="11899" y="6083"/>
                </a:lnTo>
                <a:lnTo>
                  <a:pt x="12093" y="5962"/>
                </a:lnTo>
                <a:lnTo>
                  <a:pt x="12264" y="5840"/>
                </a:lnTo>
                <a:lnTo>
                  <a:pt x="12264" y="6302"/>
                </a:lnTo>
                <a:lnTo>
                  <a:pt x="12045" y="6400"/>
                </a:lnTo>
                <a:lnTo>
                  <a:pt x="11850" y="6546"/>
                </a:lnTo>
                <a:lnTo>
                  <a:pt x="11509" y="6838"/>
                </a:lnTo>
                <a:lnTo>
                  <a:pt x="11436" y="6911"/>
                </a:lnTo>
                <a:lnTo>
                  <a:pt x="11339" y="7032"/>
                </a:lnTo>
                <a:lnTo>
                  <a:pt x="11290" y="7105"/>
                </a:lnTo>
                <a:lnTo>
                  <a:pt x="11266" y="7178"/>
                </a:lnTo>
                <a:lnTo>
                  <a:pt x="11266" y="7227"/>
                </a:lnTo>
                <a:lnTo>
                  <a:pt x="11315" y="7251"/>
                </a:lnTo>
                <a:lnTo>
                  <a:pt x="11388" y="7275"/>
                </a:lnTo>
                <a:lnTo>
                  <a:pt x="11461" y="7275"/>
                </a:lnTo>
                <a:lnTo>
                  <a:pt x="11607" y="7227"/>
                </a:lnTo>
                <a:lnTo>
                  <a:pt x="11753" y="7154"/>
                </a:lnTo>
                <a:lnTo>
                  <a:pt x="11874" y="7057"/>
                </a:lnTo>
                <a:lnTo>
                  <a:pt x="12239" y="6813"/>
                </a:lnTo>
                <a:lnTo>
                  <a:pt x="12239" y="7275"/>
                </a:lnTo>
                <a:lnTo>
                  <a:pt x="12142" y="7324"/>
                </a:lnTo>
                <a:lnTo>
                  <a:pt x="12069" y="7397"/>
                </a:lnTo>
                <a:lnTo>
                  <a:pt x="11923" y="7543"/>
                </a:lnTo>
                <a:lnTo>
                  <a:pt x="11655" y="7786"/>
                </a:lnTo>
                <a:lnTo>
                  <a:pt x="11363" y="8005"/>
                </a:lnTo>
                <a:lnTo>
                  <a:pt x="11315" y="8054"/>
                </a:lnTo>
                <a:lnTo>
                  <a:pt x="11315" y="8078"/>
                </a:lnTo>
                <a:lnTo>
                  <a:pt x="11315" y="8127"/>
                </a:lnTo>
                <a:lnTo>
                  <a:pt x="11315" y="8176"/>
                </a:lnTo>
                <a:lnTo>
                  <a:pt x="11339" y="8200"/>
                </a:lnTo>
                <a:lnTo>
                  <a:pt x="11388" y="8224"/>
                </a:lnTo>
                <a:lnTo>
                  <a:pt x="11436" y="8249"/>
                </a:lnTo>
                <a:lnTo>
                  <a:pt x="11485" y="8224"/>
                </a:lnTo>
                <a:lnTo>
                  <a:pt x="11631" y="8151"/>
                </a:lnTo>
                <a:lnTo>
                  <a:pt x="11777" y="8054"/>
                </a:lnTo>
                <a:lnTo>
                  <a:pt x="12045" y="7859"/>
                </a:lnTo>
                <a:lnTo>
                  <a:pt x="12239" y="7689"/>
                </a:lnTo>
                <a:lnTo>
                  <a:pt x="12215" y="8224"/>
                </a:lnTo>
                <a:lnTo>
                  <a:pt x="12069" y="8322"/>
                </a:lnTo>
                <a:lnTo>
                  <a:pt x="11947" y="8443"/>
                </a:lnTo>
                <a:lnTo>
                  <a:pt x="11777" y="8565"/>
                </a:lnTo>
                <a:lnTo>
                  <a:pt x="11631" y="8735"/>
                </a:lnTo>
                <a:lnTo>
                  <a:pt x="11509" y="8881"/>
                </a:lnTo>
                <a:lnTo>
                  <a:pt x="11412" y="9076"/>
                </a:lnTo>
                <a:lnTo>
                  <a:pt x="11388" y="9125"/>
                </a:lnTo>
                <a:lnTo>
                  <a:pt x="11412" y="9149"/>
                </a:lnTo>
                <a:lnTo>
                  <a:pt x="11461" y="9173"/>
                </a:lnTo>
                <a:lnTo>
                  <a:pt x="11509" y="9149"/>
                </a:lnTo>
                <a:lnTo>
                  <a:pt x="11801" y="8906"/>
                </a:lnTo>
                <a:lnTo>
                  <a:pt x="12118" y="8662"/>
                </a:lnTo>
                <a:lnTo>
                  <a:pt x="12215" y="8614"/>
                </a:lnTo>
                <a:lnTo>
                  <a:pt x="12215" y="8906"/>
                </a:lnTo>
                <a:lnTo>
                  <a:pt x="12020" y="9052"/>
                </a:lnTo>
                <a:lnTo>
                  <a:pt x="11850" y="9198"/>
                </a:lnTo>
                <a:lnTo>
                  <a:pt x="11680" y="9344"/>
                </a:lnTo>
                <a:lnTo>
                  <a:pt x="11509" y="9490"/>
                </a:lnTo>
                <a:lnTo>
                  <a:pt x="11436" y="9587"/>
                </a:lnTo>
                <a:lnTo>
                  <a:pt x="11363" y="9684"/>
                </a:lnTo>
                <a:lnTo>
                  <a:pt x="11266" y="9903"/>
                </a:lnTo>
                <a:lnTo>
                  <a:pt x="11242" y="9952"/>
                </a:lnTo>
                <a:lnTo>
                  <a:pt x="11266" y="9976"/>
                </a:lnTo>
                <a:lnTo>
                  <a:pt x="11315" y="10001"/>
                </a:lnTo>
                <a:lnTo>
                  <a:pt x="11363" y="9976"/>
                </a:lnTo>
                <a:lnTo>
                  <a:pt x="11534" y="9879"/>
                </a:lnTo>
                <a:lnTo>
                  <a:pt x="11704" y="9757"/>
                </a:lnTo>
                <a:lnTo>
                  <a:pt x="12045" y="9490"/>
                </a:lnTo>
                <a:lnTo>
                  <a:pt x="12191" y="9392"/>
                </a:lnTo>
                <a:lnTo>
                  <a:pt x="12191" y="9611"/>
                </a:lnTo>
                <a:lnTo>
                  <a:pt x="11874" y="9879"/>
                </a:lnTo>
                <a:lnTo>
                  <a:pt x="11582" y="10122"/>
                </a:lnTo>
                <a:lnTo>
                  <a:pt x="11436" y="10268"/>
                </a:lnTo>
                <a:lnTo>
                  <a:pt x="11339" y="10439"/>
                </a:lnTo>
                <a:lnTo>
                  <a:pt x="11315" y="10487"/>
                </a:lnTo>
                <a:lnTo>
                  <a:pt x="11339" y="10512"/>
                </a:lnTo>
                <a:lnTo>
                  <a:pt x="11363" y="10536"/>
                </a:lnTo>
                <a:lnTo>
                  <a:pt x="11412" y="10560"/>
                </a:lnTo>
                <a:lnTo>
                  <a:pt x="11607" y="10487"/>
                </a:lnTo>
                <a:lnTo>
                  <a:pt x="11801" y="10390"/>
                </a:lnTo>
                <a:lnTo>
                  <a:pt x="12142" y="10171"/>
                </a:lnTo>
                <a:lnTo>
                  <a:pt x="12191" y="10147"/>
                </a:lnTo>
                <a:lnTo>
                  <a:pt x="12166" y="10536"/>
                </a:lnTo>
                <a:lnTo>
                  <a:pt x="12020" y="10682"/>
                </a:lnTo>
                <a:lnTo>
                  <a:pt x="11850" y="10852"/>
                </a:lnTo>
                <a:lnTo>
                  <a:pt x="11704" y="10998"/>
                </a:lnTo>
                <a:lnTo>
                  <a:pt x="11412" y="11339"/>
                </a:lnTo>
                <a:lnTo>
                  <a:pt x="11412" y="11388"/>
                </a:lnTo>
                <a:lnTo>
                  <a:pt x="11412" y="11412"/>
                </a:lnTo>
                <a:lnTo>
                  <a:pt x="11436" y="11436"/>
                </a:lnTo>
                <a:lnTo>
                  <a:pt x="11485" y="11436"/>
                </a:lnTo>
                <a:lnTo>
                  <a:pt x="11826" y="11242"/>
                </a:lnTo>
                <a:lnTo>
                  <a:pt x="11972" y="11120"/>
                </a:lnTo>
                <a:lnTo>
                  <a:pt x="12118" y="10998"/>
                </a:lnTo>
                <a:lnTo>
                  <a:pt x="12166" y="10974"/>
                </a:lnTo>
                <a:lnTo>
                  <a:pt x="12166" y="11412"/>
                </a:lnTo>
                <a:lnTo>
                  <a:pt x="11972" y="11607"/>
                </a:lnTo>
                <a:lnTo>
                  <a:pt x="11826" y="11753"/>
                </a:lnTo>
                <a:lnTo>
                  <a:pt x="11704" y="11923"/>
                </a:lnTo>
                <a:lnTo>
                  <a:pt x="11582" y="12093"/>
                </a:lnTo>
                <a:lnTo>
                  <a:pt x="11485" y="12264"/>
                </a:lnTo>
                <a:lnTo>
                  <a:pt x="11485" y="12288"/>
                </a:lnTo>
                <a:lnTo>
                  <a:pt x="11509" y="12312"/>
                </a:lnTo>
                <a:lnTo>
                  <a:pt x="11534" y="12337"/>
                </a:lnTo>
                <a:lnTo>
                  <a:pt x="11558" y="12337"/>
                </a:lnTo>
                <a:lnTo>
                  <a:pt x="11728" y="12239"/>
                </a:lnTo>
                <a:lnTo>
                  <a:pt x="11899" y="12142"/>
                </a:lnTo>
                <a:lnTo>
                  <a:pt x="12191" y="11923"/>
                </a:lnTo>
                <a:lnTo>
                  <a:pt x="12215" y="12142"/>
                </a:lnTo>
                <a:lnTo>
                  <a:pt x="11972" y="12361"/>
                </a:lnTo>
                <a:lnTo>
                  <a:pt x="11655" y="12702"/>
                </a:lnTo>
                <a:lnTo>
                  <a:pt x="11509" y="12872"/>
                </a:lnTo>
                <a:lnTo>
                  <a:pt x="11388" y="13042"/>
                </a:lnTo>
                <a:lnTo>
                  <a:pt x="11363" y="13091"/>
                </a:lnTo>
                <a:lnTo>
                  <a:pt x="11388" y="13115"/>
                </a:lnTo>
                <a:lnTo>
                  <a:pt x="11412" y="13140"/>
                </a:lnTo>
                <a:lnTo>
                  <a:pt x="11436" y="13140"/>
                </a:lnTo>
                <a:lnTo>
                  <a:pt x="11631" y="13091"/>
                </a:lnTo>
                <a:lnTo>
                  <a:pt x="11801" y="12994"/>
                </a:lnTo>
                <a:lnTo>
                  <a:pt x="11972" y="12872"/>
                </a:lnTo>
                <a:lnTo>
                  <a:pt x="12118" y="12726"/>
                </a:lnTo>
                <a:lnTo>
                  <a:pt x="12239" y="12629"/>
                </a:lnTo>
                <a:lnTo>
                  <a:pt x="12239" y="12921"/>
                </a:lnTo>
                <a:lnTo>
                  <a:pt x="12191" y="12969"/>
                </a:lnTo>
                <a:lnTo>
                  <a:pt x="11996" y="13115"/>
                </a:lnTo>
                <a:lnTo>
                  <a:pt x="11801" y="13261"/>
                </a:lnTo>
                <a:lnTo>
                  <a:pt x="11436" y="13529"/>
                </a:lnTo>
                <a:lnTo>
                  <a:pt x="11266" y="13675"/>
                </a:lnTo>
                <a:lnTo>
                  <a:pt x="11120" y="13845"/>
                </a:lnTo>
                <a:lnTo>
                  <a:pt x="11120" y="13870"/>
                </a:lnTo>
                <a:lnTo>
                  <a:pt x="11120" y="13918"/>
                </a:lnTo>
                <a:lnTo>
                  <a:pt x="11193" y="13918"/>
                </a:lnTo>
                <a:lnTo>
                  <a:pt x="11631" y="13748"/>
                </a:lnTo>
                <a:lnTo>
                  <a:pt x="12045" y="13553"/>
                </a:lnTo>
                <a:lnTo>
                  <a:pt x="12288" y="13432"/>
                </a:lnTo>
                <a:lnTo>
                  <a:pt x="12288" y="13797"/>
                </a:lnTo>
                <a:lnTo>
                  <a:pt x="12239" y="13845"/>
                </a:lnTo>
                <a:lnTo>
                  <a:pt x="11923" y="14137"/>
                </a:lnTo>
                <a:lnTo>
                  <a:pt x="11680" y="14356"/>
                </a:lnTo>
                <a:lnTo>
                  <a:pt x="11436" y="14575"/>
                </a:lnTo>
                <a:lnTo>
                  <a:pt x="11436" y="14624"/>
                </a:lnTo>
                <a:lnTo>
                  <a:pt x="11461" y="14673"/>
                </a:lnTo>
                <a:lnTo>
                  <a:pt x="11631" y="14673"/>
                </a:lnTo>
                <a:lnTo>
                  <a:pt x="11801" y="14624"/>
                </a:lnTo>
                <a:lnTo>
                  <a:pt x="11947" y="14551"/>
                </a:lnTo>
                <a:lnTo>
                  <a:pt x="12069" y="14454"/>
                </a:lnTo>
                <a:lnTo>
                  <a:pt x="12312" y="14283"/>
                </a:lnTo>
                <a:lnTo>
                  <a:pt x="12312" y="14502"/>
                </a:lnTo>
                <a:lnTo>
                  <a:pt x="12215" y="14575"/>
                </a:lnTo>
                <a:lnTo>
                  <a:pt x="12118" y="14673"/>
                </a:lnTo>
                <a:lnTo>
                  <a:pt x="11947" y="14843"/>
                </a:lnTo>
                <a:lnTo>
                  <a:pt x="11582" y="15159"/>
                </a:lnTo>
                <a:lnTo>
                  <a:pt x="11217" y="15475"/>
                </a:lnTo>
                <a:lnTo>
                  <a:pt x="11193" y="15500"/>
                </a:lnTo>
                <a:lnTo>
                  <a:pt x="11217" y="15548"/>
                </a:lnTo>
                <a:lnTo>
                  <a:pt x="11266" y="15597"/>
                </a:lnTo>
                <a:lnTo>
                  <a:pt x="11315" y="15597"/>
                </a:lnTo>
                <a:lnTo>
                  <a:pt x="11509" y="15524"/>
                </a:lnTo>
                <a:lnTo>
                  <a:pt x="11704" y="15427"/>
                </a:lnTo>
                <a:lnTo>
                  <a:pt x="11874" y="15305"/>
                </a:lnTo>
                <a:lnTo>
                  <a:pt x="12045" y="15159"/>
                </a:lnTo>
                <a:lnTo>
                  <a:pt x="12312" y="14916"/>
                </a:lnTo>
                <a:lnTo>
                  <a:pt x="12312" y="15451"/>
                </a:lnTo>
                <a:lnTo>
                  <a:pt x="12215" y="15500"/>
                </a:lnTo>
                <a:lnTo>
                  <a:pt x="12118" y="15573"/>
                </a:lnTo>
                <a:lnTo>
                  <a:pt x="11947" y="15719"/>
                </a:lnTo>
                <a:lnTo>
                  <a:pt x="11339" y="16230"/>
                </a:lnTo>
                <a:lnTo>
                  <a:pt x="11315" y="16278"/>
                </a:lnTo>
                <a:lnTo>
                  <a:pt x="11339" y="16327"/>
                </a:lnTo>
                <a:lnTo>
                  <a:pt x="11388" y="16376"/>
                </a:lnTo>
                <a:lnTo>
                  <a:pt x="11436" y="16351"/>
                </a:lnTo>
                <a:lnTo>
                  <a:pt x="11801" y="16132"/>
                </a:lnTo>
                <a:lnTo>
                  <a:pt x="12166" y="15913"/>
                </a:lnTo>
                <a:lnTo>
                  <a:pt x="12312" y="15816"/>
                </a:lnTo>
                <a:lnTo>
                  <a:pt x="12288" y="16084"/>
                </a:lnTo>
                <a:lnTo>
                  <a:pt x="12118" y="16254"/>
                </a:lnTo>
                <a:lnTo>
                  <a:pt x="11923" y="16400"/>
                </a:lnTo>
                <a:lnTo>
                  <a:pt x="11582" y="16595"/>
                </a:lnTo>
                <a:lnTo>
                  <a:pt x="11217" y="16789"/>
                </a:lnTo>
                <a:lnTo>
                  <a:pt x="11193" y="16814"/>
                </a:lnTo>
                <a:lnTo>
                  <a:pt x="11169" y="16838"/>
                </a:lnTo>
                <a:lnTo>
                  <a:pt x="11193" y="16935"/>
                </a:lnTo>
                <a:lnTo>
                  <a:pt x="11242" y="16984"/>
                </a:lnTo>
                <a:lnTo>
                  <a:pt x="11315" y="16984"/>
                </a:lnTo>
                <a:lnTo>
                  <a:pt x="11704" y="16838"/>
                </a:lnTo>
                <a:lnTo>
                  <a:pt x="12093" y="16668"/>
                </a:lnTo>
                <a:lnTo>
                  <a:pt x="12264" y="16546"/>
                </a:lnTo>
                <a:lnTo>
                  <a:pt x="12264" y="16643"/>
                </a:lnTo>
                <a:lnTo>
                  <a:pt x="12093" y="16765"/>
                </a:lnTo>
                <a:lnTo>
                  <a:pt x="11972" y="16887"/>
                </a:lnTo>
                <a:lnTo>
                  <a:pt x="11680" y="17106"/>
                </a:lnTo>
                <a:lnTo>
                  <a:pt x="11582" y="17203"/>
                </a:lnTo>
                <a:lnTo>
                  <a:pt x="11509" y="17252"/>
                </a:lnTo>
                <a:lnTo>
                  <a:pt x="11461" y="17276"/>
                </a:lnTo>
                <a:lnTo>
                  <a:pt x="11412" y="17300"/>
                </a:lnTo>
                <a:lnTo>
                  <a:pt x="11412" y="17325"/>
                </a:lnTo>
                <a:lnTo>
                  <a:pt x="11412" y="17349"/>
                </a:lnTo>
                <a:lnTo>
                  <a:pt x="11436" y="17398"/>
                </a:lnTo>
                <a:lnTo>
                  <a:pt x="11509" y="17398"/>
                </a:lnTo>
                <a:lnTo>
                  <a:pt x="11582" y="17422"/>
                </a:lnTo>
                <a:lnTo>
                  <a:pt x="11728" y="17398"/>
                </a:lnTo>
                <a:lnTo>
                  <a:pt x="11874" y="17325"/>
                </a:lnTo>
                <a:lnTo>
                  <a:pt x="12020" y="17252"/>
                </a:lnTo>
                <a:lnTo>
                  <a:pt x="12191" y="17154"/>
                </a:lnTo>
                <a:lnTo>
                  <a:pt x="12118" y="17398"/>
                </a:lnTo>
                <a:lnTo>
                  <a:pt x="12069" y="17471"/>
                </a:lnTo>
                <a:lnTo>
                  <a:pt x="12020" y="17544"/>
                </a:lnTo>
                <a:lnTo>
                  <a:pt x="11996" y="17544"/>
                </a:lnTo>
                <a:lnTo>
                  <a:pt x="10414" y="17568"/>
                </a:lnTo>
                <a:lnTo>
                  <a:pt x="8857" y="17592"/>
                </a:lnTo>
                <a:lnTo>
                  <a:pt x="7300" y="17617"/>
                </a:lnTo>
                <a:lnTo>
                  <a:pt x="5718" y="17641"/>
                </a:lnTo>
                <a:lnTo>
                  <a:pt x="4064" y="17617"/>
                </a:lnTo>
                <a:lnTo>
                  <a:pt x="2385" y="17592"/>
                </a:lnTo>
                <a:lnTo>
                  <a:pt x="1874" y="17592"/>
                </a:lnTo>
                <a:lnTo>
                  <a:pt x="1630" y="17568"/>
                </a:lnTo>
                <a:lnTo>
                  <a:pt x="1509" y="17519"/>
                </a:lnTo>
                <a:lnTo>
                  <a:pt x="1387" y="17471"/>
                </a:lnTo>
                <a:lnTo>
                  <a:pt x="1314" y="17422"/>
                </a:lnTo>
                <a:lnTo>
                  <a:pt x="1241" y="17373"/>
                </a:lnTo>
                <a:lnTo>
                  <a:pt x="1144" y="17227"/>
                </a:lnTo>
                <a:lnTo>
                  <a:pt x="1095" y="17033"/>
                </a:lnTo>
                <a:lnTo>
                  <a:pt x="1071" y="16838"/>
                </a:lnTo>
                <a:lnTo>
                  <a:pt x="1046" y="16424"/>
                </a:lnTo>
                <a:lnTo>
                  <a:pt x="1046" y="16084"/>
                </a:lnTo>
                <a:lnTo>
                  <a:pt x="1046" y="15257"/>
                </a:lnTo>
                <a:lnTo>
                  <a:pt x="1071" y="14405"/>
                </a:lnTo>
                <a:lnTo>
                  <a:pt x="1119" y="12750"/>
                </a:lnTo>
                <a:lnTo>
                  <a:pt x="1119" y="11874"/>
                </a:lnTo>
                <a:lnTo>
                  <a:pt x="1119" y="10998"/>
                </a:lnTo>
                <a:lnTo>
                  <a:pt x="1095" y="9271"/>
                </a:lnTo>
                <a:lnTo>
                  <a:pt x="1095" y="8443"/>
                </a:lnTo>
                <a:lnTo>
                  <a:pt x="1119" y="7616"/>
                </a:lnTo>
                <a:lnTo>
                  <a:pt x="1119" y="6765"/>
                </a:lnTo>
                <a:lnTo>
                  <a:pt x="1119" y="5937"/>
                </a:lnTo>
                <a:lnTo>
                  <a:pt x="1119" y="5280"/>
                </a:lnTo>
                <a:lnTo>
                  <a:pt x="1071" y="4623"/>
                </a:lnTo>
                <a:lnTo>
                  <a:pt x="1046" y="4039"/>
                </a:lnTo>
                <a:lnTo>
                  <a:pt x="1046" y="3747"/>
                </a:lnTo>
                <a:lnTo>
                  <a:pt x="1095" y="3455"/>
                </a:lnTo>
                <a:lnTo>
                  <a:pt x="1874" y="3455"/>
                </a:lnTo>
                <a:lnTo>
                  <a:pt x="1703" y="3601"/>
                </a:lnTo>
                <a:lnTo>
                  <a:pt x="1533" y="3747"/>
                </a:lnTo>
                <a:lnTo>
                  <a:pt x="1460" y="3845"/>
                </a:lnTo>
                <a:lnTo>
                  <a:pt x="1387" y="3918"/>
                </a:lnTo>
                <a:lnTo>
                  <a:pt x="1338" y="4015"/>
                </a:lnTo>
                <a:lnTo>
                  <a:pt x="1338" y="4112"/>
                </a:lnTo>
                <a:lnTo>
                  <a:pt x="1338" y="4161"/>
                </a:lnTo>
                <a:lnTo>
                  <a:pt x="1387" y="4185"/>
                </a:lnTo>
                <a:lnTo>
                  <a:pt x="1484" y="4161"/>
                </a:lnTo>
                <a:lnTo>
                  <a:pt x="1557" y="4137"/>
                </a:lnTo>
                <a:lnTo>
                  <a:pt x="1728" y="4039"/>
                </a:lnTo>
                <a:lnTo>
                  <a:pt x="2020" y="3796"/>
                </a:lnTo>
                <a:lnTo>
                  <a:pt x="2166" y="3699"/>
                </a:lnTo>
                <a:lnTo>
                  <a:pt x="2336" y="3601"/>
                </a:lnTo>
                <a:lnTo>
                  <a:pt x="2506" y="3504"/>
                </a:lnTo>
                <a:lnTo>
                  <a:pt x="2652" y="3407"/>
                </a:lnTo>
                <a:lnTo>
                  <a:pt x="2847" y="3407"/>
                </a:lnTo>
                <a:lnTo>
                  <a:pt x="2774" y="3455"/>
                </a:lnTo>
                <a:lnTo>
                  <a:pt x="2360" y="3772"/>
                </a:lnTo>
                <a:lnTo>
                  <a:pt x="2141" y="3966"/>
                </a:lnTo>
                <a:lnTo>
                  <a:pt x="1971" y="4161"/>
                </a:lnTo>
                <a:lnTo>
                  <a:pt x="1971" y="4210"/>
                </a:lnTo>
                <a:lnTo>
                  <a:pt x="1995" y="4258"/>
                </a:lnTo>
                <a:lnTo>
                  <a:pt x="2044" y="4307"/>
                </a:lnTo>
                <a:lnTo>
                  <a:pt x="2093" y="4307"/>
                </a:lnTo>
                <a:lnTo>
                  <a:pt x="2214" y="4283"/>
                </a:lnTo>
                <a:lnTo>
                  <a:pt x="2312" y="4234"/>
                </a:lnTo>
                <a:lnTo>
                  <a:pt x="2531" y="4112"/>
                </a:lnTo>
                <a:lnTo>
                  <a:pt x="2920" y="3820"/>
                </a:lnTo>
                <a:lnTo>
                  <a:pt x="3212" y="3626"/>
                </a:lnTo>
                <a:lnTo>
                  <a:pt x="3358" y="3504"/>
                </a:lnTo>
                <a:lnTo>
                  <a:pt x="3504" y="3382"/>
                </a:lnTo>
                <a:lnTo>
                  <a:pt x="3893" y="3382"/>
                </a:lnTo>
                <a:lnTo>
                  <a:pt x="3674" y="3601"/>
                </a:lnTo>
                <a:lnTo>
                  <a:pt x="3480" y="3820"/>
                </a:lnTo>
                <a:lnTo>
                  <a:pt x="3382" y="3918"/>
                </a:lnTo>
                <a:lnTo>
                  <a:pt x="3261" y="4015"/>
                </a:lnTo>
                <a:lnTo>
                  <a:pt x="3115" y="4112"/>
                </a:lnTo>
                <a:lnTo>
                  <a:pt x="3066" y="4185"/>
                </a:lnTo>
                <a:lnTo>
                  <a:pt x="3066" y="4210"/>
                </a:lnTo>
                <a:lnTo>
                  <a:pt x="3066" y="4258"/>
                </a:lnTo>
                <a:lnTo>
                  <a:pt x="3090" y="4307"/>
                </a:lnTo>
                <a:lnTo>
                  <a:pt x="3139" y="4331"/>
                </a:lnTo>
                <a:lnTo>
                  <a:pt x="3236" y="4356"/>
                </a:lnTo>
                <a:lnTo>
                  <a:pt x="3334" y="4331"/>
                </a:lnTo>
                <a:lnTo>
                  <a:pt x="3455" y="4283"/>
                </a:lnTo>
                <a:lnTo>
                  <a:pt x="3674" y="4137"/>
                </a:lnTo>
                <a:lnTo>
                  <a:pt x="3820" y="3991"/>
                </a:lnTo>
                <a:lnTo>
                  <a:pt x="4234" y="3601"/>
                </a:lnTo>
                <a:lnTo>
                  <a:pt x="4331" y="3504"/>
                </a:lnTo>
                <a:lnTo>
                  <a:pt x="4429" y="3382"/>
                </a:lnTo>
                <a:lnTo>
                  <a:pt x="4988" y="3382"/>
                </a:lnTo>
                <a:lnTo>
                  <a:pt x="4794" y="3480"/>
                </a:lnTo>
                <a:lnTo>
                  <a:pt x="4623" y="3626"/>
                </a:lnTo>
                <a:lnTo>
                  <a:pt x="4477" y="3723"/>
                </a:lnTo>
                <a:lnTo>
                  <a:pt x="4331" y="3845"/>
                </a:lnTo>
                <a:lnTo>
                  <a:pt x="4210" y="3991"/>
                </a:lnTo>
                <a:lnTo>
                  <a:pt x="4185" y="4088"/>
                </a:lnTo>
                <a:lnTo>
                  <a:pt x="4137" y="4161"/>
                </a:lnTo>
                <a:lnTo>
                  <a:pt x="4137" y="4210"/>
                </a:lnTo>
                <a:lnTo>
                  <a:pt x="4161" y="4234"/>
                </a:lnTo>
                <a:lnTo>
                  <a:pt x="4185" y="4258"/>
                </a:lnTo>
                <a:lnTo>
                  <a:pt x="4234" y="4283"/>
                </a:lnTo>
                <a:lnTo>
                  <a:pt x="4307" y="4258"/>
                </a:lnTo>
                <a:lnTo>
                  <a:pt x="4380" y="4234"/>
                </a:lnTo>
                <a:lnTo>
                  <a:pt x="4526" y="4137"/>
                </a:lnTo>
                <a:lnTo>
                  <a:pt x="4794" y="3893"/>
                </a:lnTo>
                <a:lnTo>
                  <a:pt x="5110" y="3699"/>
                </a:lnTo>
                <a:lnTo>
                  <a:pt x="5256" y="3577"/>
                </a:lnTo>
                <a:lnTo>
                  <a:pt x="5304" y="3480"/>
                </a:lnTo>
                <a:lnTo>
                  <a:pt x="5353" y="3407"/>
                </a:lnTo>
                <a:lnTo>
                  <a:pt x="5353" y="3382"/>
                </a:lnTo>
                <a:lnTo>
                  <a:pt x="5888" y="3382"/>
                </a:lnTo>
                <a:lnTo>
                  <a:pt x="5645" y="3577"/>
                </a:lnTo>
                <a:lnTo>
                  <a:pt x="5450" y="3772"/>
                </a:lnTo>
                <a:lnTo>
                  <a:pt x="5256" y="3966"/>
                </a:lnTo>
                <a:lnTo>
                  <a:pt x="5110" y="4210"/>
                </a:lnTo>
                <a:lnTo>
                  <a:pt x="4988" y="4453"/>
                </a:lnTo>
                <a:lnTo>
                  <a:pt x="5012" y="4477"/>
                </a:lnTo>
                <a:lnTo>
                  <a:pt x="5037" y="4477"/>
                </a:lnTo>
                <a:lnTo>
                  <a:pt x="5207" y="4331"/>
                </a:lnTo>
                <a:lnTo>
                  <a:pt x="5377" y="4185"/>
                </a:lnTo>
                <a:lnTo>
                  <a:pt x="5694" y="3869"/>
                </a:lnTo>
                <a:lnTo>
                  <a:pt x="5913" y="3699"/>
                </a:lnTo>
                <a:lnTo>
                  <a:pt x="6132" y="3553"/>
                </a:lnTo>
                <a:lnTo>
                  <a:pt x="6302" y="3480"/>
                </a:lnTo>
                <a:lnTo>
                  <a:pt x="6351" y="3455"/>
                </a:lnTo>
                <a:lnTo>
                  <a:pt x="6424" y="3382"/>
                </a:lnTo>
                <a:lnTo>
                  <a:pt x="6910" y="3382"/>
                </a:lnTo>
                <a:lnTo>
                  <a:pt x="6764" y="3504"/>
                </a:lnTo>
                <a:lnTo>
                  <a:pt x="6570" y="3626"/>
                </a:lnTo>
                <a:lnTo>
                  <a:pt x="6351" y="3820"/>
                </a:lnTo>
                <a:lnTo>
                  <a:pt x="6253" y="3918"/>
                </a:lnTo>
                <a:lnTo>
                  <a:pt x="6180" y="4015"/>
                </a:lnTo>
                <a:lnTo>
                  <a:pt x="6107" y="4137"/>
                </a:lnTo>
                <a:lnTo>
                  <a:pt x="6083" y="4234"/>
                </a:lnTo>
                <a:lnTo>
                  <a:pt x="6107" y="4258"/>
                </a:lnTo>
                <a:lnTo>
                  <a:pt x="6132" y="4283"/>
                </a:lnTo>
                <a:lnTo>
                  <a:pt x="6229" y="4307"/>
                </a:lnTo>
                <a:lnTo>
                  <a:pt x="6326" y="4283"/>
                </a:lnTo>
                <a:lnTo>
                  <a:pt x="6424" y="4258"/>
                </a:lnTo>
                <a:lnTo>
                  <a:pt x="6521" y="4185"/>
                </a:lnTo>
                <a:lnTo>
                  <a:pt x="6691" y="4064"/>
                </a:lnTo>
                <a:lnTo>
                  <a:pt x="6837" y="3942"/>
                </a:lnTo>
                <a:lnTo>
                  <a:pt x="7056" y="3772"/>
                </a:lnTo>
                <a:lnTo>
                  <a:pt x="7300" y="3626"/>
                </a:lnTo>
                <a:lnTo>
                  <a:pt x="7519" y="3504"/>
                </a:lnTo>
                <a:lnTo>
                  <a:pt x="7616" y="3455"/>
                </a:lnTo>
                <a:lnTo>
                  <a:pt x="7713" y="3382"/>
                </a:lnTo>
                <a:lnTo>
                  <a:pt x="8103" y="3382"/>
                </a:lnTo>
                <a:lnTo>
                  <a:pt x="7884" y="3626"/>
                </a:lnTo>
                <a:lnTo>
                  <a:pt x="7616" y="3942"/>
                </a:lnTo>
                <a:lnTo>
                  <a:pt x="7470" y="4112"/>
                </a:lnTo>
                <a:lnTo>
                  <a:pt x="7348" y="4283"/>
                </a:lnTo>
                <a:lnTo>
                  <a:pt x="7348" y="4307"/>
                </a:lnTo>
                <a:lnTo>
                  <a:pt x="7373" y="4307"/>
                </a:lnTo>
                <a:lnTo>
                  <a:pt x="7543" y="4234"/>
                </a:lnTo>
                <a:lnTo>
                  <a:pt x="7689" y="4161"/>
                </a:lnTo>
                <a:lnTo>
                  <a:pt x="7835" y="4039"/>
                </a:lnTo>
                <a:lnTo>
                  <a:pt x="7957" y="3918"/>
                </a:lnTo>
                <a:lnTo>
                  <a:pt x="8541" y="3382"/>
                </a:lnTo>
                <a:lnTo>
                  <a:pt x="8760" y="3382"/>
                </a:lnTo>
                <a:lnTo>
                  <a:pt x="8589" y="3577"/>
                </a:lnTo>
                <a:lnTo>
                  <a:pt x="8346" y="3820"/>
                </a:lnTo>
                <a:lnTo>
                  <a:pt x="8200" y="3942"/>
                </a:lnTo>
                <a:lnTo>
                  <a:pt x="8151" y="4015"/>
                </a:lnTo>
                <a:lnTo>
                  <a:pt x="8103" y="4088"/>
                </a:lnTo>
                <a:lnTo>
                  <a:pt x="8103" y="4137"/>
                </a:lnTo>
                <a:lnTo>
                  <a:pt x="8127" y="4185"/>
                </a:lnTo>
                <a:lnTo>
                  <a:pt x="8151" y="4210"/>
                </a:lnTo>
                <a:lnTo>
                  <a:pt x="8200" y="4234"/>
                </a:lnTo>
                <a:lnTo>
                  <a:pt x="8273" y="4258"/>
                </a:lnTo>
                <a:lnTo>
                  <a:pt x="8370" y="4234"/>
                </a:lnTo>
                <a:lnTo>
                  <a:pt x="8468" y="4210"/>
                </a:lnTo>
                <a:lnTo>
                  <a:pt x="8541" y="4137"/>
                </a:lnTo>
                <a:lnTo>
                  <a:pt x="8711" y="4015"/>
                </a:lnTo>
                <a:lnTo>
                  <a:pt x="8833" y="3893"/>
                </a:lnTo>
                <a:lnTo>
                  <a:pt x="9052" y="3626"/>
                </a:lnTo>
                <a:lnTo>
                  <a:pt x="9271" y="3358"/>
                </a:lnTo>
                <a:lnTo>
                  <a:pt x="9903" y="3358"/>
                </a:lnTo>
                <a:lnTo>
                  <a:pt x="9782" y="3480"/>
                </a:lnTo>
                <a:lnTo>
                  <a:pt x="9660" y="3601"/>
                </a:lnTo>
                <a:lnTo>
                  <a:pt x="9538" y="3747"/>
                </a:lnTo>
                <a:lnTo>
                  <a:pt x="9441" y="3918"/>
                </a:lnTo>
                <a:lnTo>
                  <a:pt x="9441" y="3966"/>
                </a:lnTo>
                <a:lnTo>
                  <a:pt x="9465" y="3991"/>
                </a:lnTo>
                <a:lnTo>
                  <a:pt x="9490" y="4015"/>
                </a:lnTo>
                <a:lnTo>
                  <a:pt x="9538" y="3991"/>
                </a:lnTo>
                <a:lnTo>
                  <a:pt x="9684" y="3893"/>
                </a:lnTo>
                <a:lnTo>
                  <a:pt x="9806" y="3796"/>
                </a:lnTo>
                <a:lnTo>
                  <a:pt x="10074" y="3553"/>
                </a:lnTo>
                <a:lnTo>
                  <a:pt x="10220" y="3431"/>
                </a:lnTo>
                <a:lnTo>
                  <a:pt x="10366" y="3334"/>
                </a:lnTo>
                <a:lnTo>
                  <a:pt x="10633" y="3334"/>
                </a:lnTo>
                <a:lnTo>
                  <a:pt x="10560" y="3407"/>
                </a:lnTo>
                <a:lnTo>
                  <a:pt x="10293" y="3699"/>
                </a:lnTo>
                <a:lnTo>
                  <a:pt x="10171" y="3845"/>
                </a:lnTo>
                <a:lnTo>
                  <a:pt x="10074" y="4015"/>
                </a:lnTo>
                <a:lnTo>
                  <a:pt x="10049" y="4064"/>
                </a:lnTo>
                <a:lnTo>
                  <a:pt x="10049" y="4112"/>
                </a:lnTo>
                <a:lnTo>
                  <a:pt x="10098" y="4185"/>
                </a:lnTo>
                <a:lnTo>
                  <a:pt x="10171" y="4234"/>
                </a:lnTo>
                <a:lnTo>
                  <a:pt x="10220" y="4234"/>
                </a:lnTo>
                <a:lnTo>
                  <a:pt x="10268" y="4210"/>
                </a:lnTo>
                <a:lnTo>
                  <a:pt x="10390" y="4112"/>
                </a:lnTo>
                <a:lnTo>
                  <a:pt x="10536" y="3991"/>
                </a:lnTo>
                <a:lnTo>
                  <a:pt x="10755" y="3723"/>
                </a:lnTo>
                <a:lnTo>
                  <a:pt x="10974" y="3504"/>
                </a:lnTo>
                <a:lnTo>
                  <a:pt x="11217" y="3309"/>
                </a:lnTo>
                <a:close/>
                <a:moveTo>
                  <a:pt x="7567" y="0"/>
                </a:moveTo>
                <a:lnTo>
                  <a:pt x="7154" y="24"/>
                </a:lnTo>
                <a:lnTo>
                  <a:pt x="6716" y="73"/>
                </a:lnTo>
                <a:lnTo>
                  <a:pt x="5596" y="73"/>
                </a:lnTo>
                <a:lnTo>
                  <a:pt x="5256" y="146"/>
                </a:lnTo>
                <a:lnTo>
                  <a:pt x="5085" y="170"/>
                </a:lnTo>
                <a:lnTo>
                  <a:pt x="4915" y="243"/>
                </a:lnTo>
                <a:lnTo>
                  <a:pt x="4794" y="316"/>
                </a:lnTo>
                <a:lnTo>
                  <a:pt x="4696" y="389"/>
                </a:lnTo>
                <a:lnTo>
                  <a:pt x="4599" y="487"/>
                </a:lnTo>
                <a:lnTo>
                  <a:pt x="4526" y="584"/>
                </a:lnTo>
                <a:lnTo>
                  <a:pt x="4477" y="706"/>
                </a:lnTo>
                <a:lnTo>
                  <a:pt x="4453" y="827"/>
                </a:lnTo>
                <a:lnTo>
                  <a:pt x="4453" y="949"/>
                </a:lnTo>
                <a:lnTo>
                  <a:pt x="4453" y="1095"/>
                </a:lnTo>
                <a:lnTo>
                  <a:pt x="3699" y="1071"/>
                </a:lnTo>
                <a:lnTo>
                  <a:pt x="2920" y="1071"/>
                </a:lnTo>
                <a:lnTo>
                  <a:pt x="2141" y="1095"/>
                </a:lnTo>
                <a:lnTo>
                  <a:pt x="1387" y="1168"/>
                </a:lnTo>
                <a:lnTo>
                  <a:pt x="1022" y="1265"/>
                </a:lnTo>
                <a:lnTo>
                  <a:pt x="827" y="1314"/>
                </a:lnTo>
                <a:lnTo>
                  <a:pt x="657" y="1387"/>
                </a:lnTo>
                <a:lnTo>
                  <a:pt x="511" y="1484"/>
                </a:lnTo>
                <a:lnTo>
                  <a:pt x="365" y="1606"/>
                </a:lnTo>
                <a:lnTo>
                  <a:pt x="268" y="1752"/>
                </a:lnTo>
                <a:lnTo>
                  <a:pt x="170" y="1922"/>
                </a:lnTo>
                <a:lnTo>
                  <a:pt x="97" y="2141"/>
                </a:lnTo>
                <a:lnTo>
                  <a:pt x="73" y="2409"/>
                </a:lnTo>
                <a:lnTo>
                  <a:pt x="97" y="2677"/>
                </a:lnTo>
                <a:lnTo>
                  <a:pt x="122" y="2823"/>
                </a:lnTo>
                <a:lnTo>
                  <a:pt x="170" y="2920"/>
                </a:lnTo>
                <a:lnTo>
                  <a:pt x="122" y="2920"/>
                </a:lnTo>
                <a:lnTo>
                  <a:pt x="73" y="2944"/>
                </a:lnTo>
                <a:lnTo>
                  <a:pt x="24" y="2993"/>
                </a:lnTo>
                <a:lnTo>
                  <a:pt x="0" y="3042"/>
                </a:lnTo>
                <a:lnTo>
                  <a:pt x="0" y="3115"/>
                </a:lnTo>
                <a:lnTo>
                  <a:pt x="0" y="3163"/>
                </a:lnTo>
                <a:lnTo>
                  <a:pt x="24" y="3212"/>
                </a:lnTo>
                <a:lnTo>
                  <a:pt x="73" y="3261"/>
                </a:lnTo>
                <a:lnTo>
                  <a:pt x="122" y="3285"/>
                </a:lnTo>
                <a:lnTo>
                  <a:pt x="414" y="3358"/>
                </a:lnTo>
                <a:lnTo>
                  <a:pt x="706" y="3407"/>
                </a:lnTo>
                <a:lnTo>
                  <a:pt x="633" y="3674"/>
                </a:lnTo>
                <a:lnTo>
                  <a:pt x="584" y="3918"/>
                </a:lnTo>
                <a:lnTo>
                  <a:pt x="584" y="4210"/>
                </a:lnTo>
                <a:lnTo>
                  <a:pt x="584" y="4477"/>
                </a:lnTo>
                <a:lnTo>
                  <a:pt x="608" y="5037"/>
                </a:lnTo>
                <a:lnTo>
                  <a:pt x="633" y="5572"/>
                </a:lnTo>
                <a:lnTo>
                  <a:pt x="633" y="6497"/>
                </a:lnTo>
                <a:lnTo>
                  <a:pt x="633" y="7421"/>
                </a:lnTo>
                <a:lnTo>
                  <a:pt x="608" y="8346"/>
                </a:lnTo>
                <a:lnTo>
                  <a:pt x="608" y="9271"/>
                </a:lnTo>
                <a:lnTo>
                  <a:pt x="608" y="11096"/>
                </a:lnTo>
                <a:lnTo>
                  <a:pt x="633" y="12020"/>
                </a:lnTo>
                <a:lnTo>
                  <a:pt x="608" y="12921"/>
                </a:lnTo>
                <a:lnTo>
                  <a:pt x="560" y="14867"/>
                </a:lnTo>
                <a:lnTo>
                  <a:pt x="560" y="15840"/>
                </a:lnTo>
                <a:lnTo>
                  <a:pt x="584" y="16814"/>
                </a:lnTo>
                <a:lnTo>
                  <a:pt x="633" y="17057"/>
                </a:lnTo>
                <a:lnTo>
                  <a:pt x="681" y="17276"/>
                </a:lnTo>
                <a:lnTo>
                  <a:pt x="754" y="17471"/>
                </a:lnTo>
                <a:lnTo>
                  <a:pt x="876" y="17641"/>
                </a:lnTo>
                <a:lnTo>
                  <a:pt x="1022" y="17787"/>
                </a:lnTo>
                <a:lnTo>
                  <a:pt x="1192" y="17909"/>
                </a:lnTo>
                <a:lnTo>
                  <a:pt x="1387" y="17982"/>
                </a:lnTo>
                <a:lnTo>
                  <a:pt x="1630" y="18055"/>
                </a:lnTo>
                <a:lnTo>
                  <a:pt x="1971" y="18079"/>
                </a:lnTo>
                <a:lnTo>
                  <a:pt x="2287" y="18103"/>
                </a:lnTo>
                <a:lnTo>
                  <a:pt x="2969" y="18103"/>
                </a:lnTo>
                <a:lnTo>
                  <a:pt x="4842" y="18128"/>
                </a:lnTo>
                <a:lnTo>
                  <a:pt x="8419" y="18128"/>
                </a:lnTo>
                <a:lnTo>
                  <a:pt x="10220" y="18079"/>
                </a:lnTo>
                <a:lnTo>
                  <a:pt x="12069" y="18079"/>
                </a:lnTo>
                <a:lnTo>
                  <a:pt x="12118" y="18055"/>
                </a:lnTo>
                <a:lnTo>
                  <a:pt x="12191" y="17982"/>
                </a:lnTo>
                <a:lnTo>
                  <a:pt x="12337" y="17884"/>
                </a:lnTo>
                <a:lnTo>
                  <a:pt x="12434" y="17763"/>
                </a:lnTo>
                <a:lnTo>
                  <a:pt x="12531" y="17592"/>
                </a:lnTo>
                <a:lnTo>
                  <a:pt x="12604" y="17422"/>
                </a:lnTo>
                <a:lnTo>
                  <a:pt x="12653" y="17227"/>
                </a:lnTo>
                <a:lnTo>
                  <a:pt x="12702" y="17008"/>
                </a:lnTo>
                <a:lnTo>
                  <a:pt x="12775" y="16546"/>
                </a:lnTo>
                <a:lnTo>
                  <a:pt x="12799" y="16084"/>
                </a:lnTo>
                <a:lnTo>
                  <a:pt x="12799" y="15646"/>
                </a:lnTo>
                <a:lnTo>
                  <a:pt x="12799" y="15013"/>
                </a:lnTo>
                <a:lnTo>
                  <a:pt x="12799" y="14308"/>
                </a:lnTo>
                <a:lnTo>
                  <a:pt x="12750" y="13602"/>
                </a:lnTo>
                <a:lnTo>
                  <a:pt x="12677" y="12215"/>
                </a:lnTo>
                <a:lnTo>
                  <a:pt x="12775" y="12069"/>
                </a:lnTo>
                <a:lnTo>
                  <a:pt x="12775" y="11996"/>
                </a:lnTo>
                <a:lnTo>
                  <a:pt x="12775" y="11947"/>
                </a:lnTo>
                <a:lnTo>
                  <a:pt x="12726" y="11899"/>
                </a:lnTo>
                <a:lnTo>
                  <a:pt x="12653" y="11874"/>
                </a:lnTo>
                <a:lnTo>
                  <a:pt x="12653" y="11558"/>
                </a:lnTo>
                <a:lnTo>
                  <a:pt x="12702" y="11436"/>
                </a:lnTo>
                <a:lnTo>
                  <a:pt x="12726" y="11315"/>
                </a:lnTo>
                <a:lnTo>
                  <a:pt x="12702" y="11266"/>
                </a:lnTo>
                <a:lnTo>
                  <a:pt x="12653" y="11217"/>
                </a:lnTo>
                <a:lnTo>
                  <a:pt x="12629" y="11217"/>
                </a:lnTo>
                <a:lnTo>
                  <a:pt x="12629" y="11047"/>
                </a:lnTo>
                <a:lnTo>
                  <a:pt x="12653" y="9733"/>
                </a:lnTo>
                <a:lnTo>
                  <a:pt x="12677" y="9660"/>
                </a:lnTo>
                <a:lnTo>
                  <a:pt x="12702" y="9587"/>
                </a:lnTo>
                <a:lnTo>
                  <a:pt x="12702" y="9538"/>
                </a:lnTo>
                <a:lnTo>
                  <a:pt x="12653" y="9490"/>
                </a:lnTo>
                <a:lnTo>
                  <a:pt x="12726" y="7105"/>
                </a:lnTo>
                <a:lnTo>
                  <a:pt x="12726" y="5913"/>
                </a:lnTo>
                <a:lnTo>
                  <a:pt x="12726" y="4745"/>
                </a:lnTo>
                <a:lnTo>
                  <a:pt x="12750" y="4429"/>
                </a:lnTo>
                <a:lnTo>
                  <a:pt x="12750" y="4015"/>
                </a:lnTo>
                <a:lnTo>
                  <a:pt x="12750" y="3820"/>
                </a:lnTo>
                <a:lnTo>
                  <a:pt x="12726" y="3650"/>
                </a:lnTo>
                <a:lnTo>
                  <a:pt x="12677" y="3480"/>
                </a:lnTo>
                <a:lnTo>
                  <a:pt x="12604" y="3358"/>
                </a:lnTo>
                <a:lnTo>
                  <a:pt x="12920" y="3382"/>
                </a:lnTo>
                <a:lnTo>
                  <a:pt x="12993" y="3382"/>
                </a:lnTo>
                <a:lnTo>
                  <a:pt x="13066" y="3358"/>
                </a:lnTo>
                <a:lnTo>
                  <a:pt x="13115" y="3309"/>
                </a:lnTo>
                <a:lnTo>
                  <a:pt x="13164" y="3261"/>
                </a:lnTo>
                <a:lnTo>
                  <a:pt x="13164" y="3188"/>
                </a:lnTo>
                <a:lnTo>
                  <a:pt x="13164" y="3115"/>
                </a:lnTo>
                <a:lnTo>
                  <a:pt x="13164" y="3042"/>
                </a:lnTo>
                <a:lnTo>
                  <a:pt x="13139" y="2969"/>
                </a:lnTo>
                <a:lnTo>
                  <a:pt x="13188" y="2604"/>
                </a:lnTo>
                <a:lnTo>
                  <a:pt x="13237" y="2239"/>
                </a:lnTo>
                <a:lnTo>
                  <a:pt x="13237" y="2044"/>
                </a:lnTo>
                <a:lnTo>
                  <a:pt x="13212" y="1849"/>
                </a:lnTo>
                <a:lnTo>
                  <a:pt x="13164" y="1679"/>
                </a:lnTo>
                <a:lnTo>
                  <a:pt x="13091" y="1533"/>
                </a:lnTo>
                <a:lnTo>
                  <a:pt x="12969" y="1387"/>
                </a:lnTo>
                <a:lnTo>
                  <a:pt x="12823" y="1265"/>
                </a:lnTo>
                <a:lnTo>
                  <a:pt x="12677" y="1168"/>
                </a:lnTo>
                <a:lnTo>
                  <a:pt x="12507" y="1119"/>
                </a:lnTo>
                <a:lnTo>
                  <a:pt x="12312" y="1071"/>
                </a:lnTo>
                <a:lnTo>
                  <a:pt x="12142" y="1071"/>
                </a:lnTo>
                <a:lnTo>
                  <a:pt x="11753" y="1046"/>
                </a:lnTo>
                <a:lnTo>
                  <a:pt x="10317" y="1071"/>
                </a:lnTo>
                <a:lnTo>
                  <a:pt x="8881" y="1119"/>
                </a:lnTo>
                <a:lnTo>
                  <a:pt x="8881" y="1095"/>
                </a:lnTo>
                <a:lnTo>
                  <a:pt x="8833" y="876"/>
                </a:lnTo>
                <a:lnTo>
                  <a:pt x="8784" y="706"/>
                </a:lnTo>
                <a:lnTo>
                  <a:pt x="8711" y="535"/>
                </a:lnTo>
                <a:lnTo>
                  <a:pt x="8614" y="365"/>
                </a:lnTo>
                <a:lnTo>
                  <a:pt x="8516" y="243"/>
                </a:lnTo>
                <a:lnTo>
                  <a:pt x="8370" y="146"/>
                </a:lnTo>
                <a:lnTo>
                  <a:pt x="8200" y="73"/>
                </a:lnTo>
                <a:lnTo>
                  <a:pt x="7981" y="24"/>
                </a:lnTo>
                <a:lnTo>
                  <a:pt x="77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1"/>
          <p:cNvSpPr/>
          <p:nvPr/>
        </p:nvSpPr>
        <p:spPr>
          <a:xfrm>
            <a:off x="852043" y="3131118"/>
            <a:ext cx="331310" cy="262193"/>
          </a:xfrm>
          <a:custGeom>
            <a:avLst/>
            <a:gdLst/>
            <a:ahLst/>
            <a:cxnLst/>
            <a:rect l="l" t="t" r="r" b="b"/>
            <a:pathLst>
              <a:path w="19126" h="15136" extrusionOk="0">
                <a:moveTo>
                  <a:pt x="8979" y="2628"/>
                </a:moveTo>
                <a:lnTo>
                  <a:pt x="8687" y="2653"/>
                </a:lnTo>
                <a:lnTo>
                  <a:pt x="8395" y="2701"/>
                </a:lnTo>
                <a:lnTo>
                  <a:pt x="7811" y="2799"/>
                </a:lnTo>
                <a:lnTo>
                  <a:pt x="7543" y="2872"/>
                </a:lnTo>
                <a:lnTo>
                  <a:pt x="7251" y="2969"/>
                </a:lnTo>
                <a:lnTo>
                  <a:pt x="7130" y="3042"/>
                </a:lnTo>
                <a:lnTo>
                  <a:pt x="7008" y="3139"/>
                </a:lnTo>
                <a:lnTo>
                  <a:pt x="6935" y="3237"/>
                </a:lnTo>
                <a:lnTo>
                  <a:pt x="6886" y="3383"/>
                </a:lnTo>
                <a:lnTo>
                  <a:pt x="6886" y="3456"/>
                </a:lnTo>
                <a:lnTo>
                  <a:pt x="6935" y="3529"/>
                </a:lnTo>
                <a:lnTo>
                  <a:pt x="7032" y="3553"/>
                </a:lnTo>
                <a:lnTo>
                  <a:pt x="7105" y="3577"/>
                </a:lnTo>
                <a:lnTo>
                  <a:pt x="7203" y="3577"/>
                </a:lnTo>
                <a:lnTo>
                  <a:pt x="7300" y="3553"/>
                </a:lnTo>
                <a:lnTo>
                  <a:pt x="7470" y="3480"/>
                </a:lnTo>
                <a:lnTo>
                  <a:pt x="7641" y="3407"/>
                </a:lnTo>
                <a:lnTo>
                  <a:pt x="7908" y="3334"/>
                </a:lnTo>
                <a:lnTo>
                  <a:pt x="8176" y="3261"/>
                </a:lnTo>
                <a:lnTo>
                  <a:pt x="8736" y="3188"/>
                </a:lnTo>
                <a:lnTo>
                  <a:pt x="9076" y="3164"/>
                </a:lnTo>
                <a:lnTo>
                  <a:pt x="9563" y="3139"/>
                </a:lnTo>
                <a:lnTo>
                  <a:pt x="9806" y="3164"/>
                </a:lnTo>
                <a:lnTo>
                  <a:pt x="10025" y="3212"/>
                </a:lnTo>
                <a:lnTo>
                  <a:pt x="10196" y="3261"/>
                </a:lnTo>
                <a:lnTo>
                  <a:pt x="10269" y="3310"/>
                </a:lnTo>
                <a:lnTo>
                  <a:pt x="10317" y="3383"/>
                </a:lnTo>
                <a:lnTo>
                  <a:pt x="10390" y="3456"/>
                </a:lnTo>
                <a:lnTo>
                  <a:pt x="10487" y="3504"/>
                </a:lnTo>
                <a:lnTo>
                  <a:pt x="10585" y="3504"/>
                </a:lnTo>
                <a:lnTo>
                  <a:pt x="10682" y="3456"/>
                </a:lnTo>
                <a:lnTo>
                  <a:pt x="10755" y="3407"/>
                </a:lnTo>
                <a:lnTo>
                  <a:pt x="10804" y="3310"/>
                </a:lnTo>
                <a:lnTo>
                  <a:pt x="10828" y="3212"/>
                </a:lnTo>
                <a:lnTo>
                  <a:pt x="10779" y="3091"/>
                </a:lnTo>
                <a:lnTo>
                  <a:pt x="10706" y="2993"/>
                </a:lnTo>
                <a:lnTo>
                  <a:pt x="10633" y="2920"/>
                </a:lnTo>
                <a:lnTo>
                  <a:pt x="10536" y="2847"/>
                </a:lnTo>
                <a:lnTo>
                  <a:pt x="10439" y="2799"/>
                </a:lnTo>
                <a:lnTo>
                  <a:pt x="10220" y="2726"/>
                </a:lnTo>
                <a:lnTo>
                  <a:pt x="9952" y="2653"/>
                </a:lnTo>
                <a:lnTo>
                  <a:pt x="9709" y="2628"/>
                </a:lnTo>
                <a:close/>
                <a:moveTo>
                  <a:pt x="13797" y="3577"/>
                </a:moveTo>
                <a:lnTo>
                  <a:pt x="13578" y="3601"/>
                </a:lnTo>
                <a:lnTo>
                  <a:pt x="13334" y="3650"/>
                </a:lnTo>
                <a:lnTo>
                  <a:pt x="13115" y="3723"/>
                </a:lnTo>
                <a:lnTo>
                  <a:pt x="13018" y="3772"/>
                </a:lnTo>
                <a:lnTo>
                  <a:pt x="12945" y="3845"/>
                </a:lnTo>
                <a:lnTo>
                  <a:pt x="12945" y="3893"/>
                </a:lnTo>
                <a:lnTo>
                  <a:pt x="12945" y="3918"/>
                </a:lnTo>
                <a:lnTo>
                  <a:pt x="13042" y="3942"/>
                </a:lnTo>
                <a:lnTo>
                  <a:pt x="13140" y="3966"/>
                </a:lnTo>
                <a:lnTo>
                  <a:pt x="13334" y="3966"/>
                </a:lnTo>
                <a:lnTo>
                  <a:pt x="13699" y="3942"/>
                </a:lnTo>
                <a:lnTo>
                  <a:pt x="13918" y="3942"/>
                </a:lnTo>
                <a:lnTo>
                  <a:pt x="14137" y="3966"/>
                </a:lnTo>
                <a:lnTo>
                  <a:pt x="14356" y="3966"/>
                </a:lnTo>
                <a:lnTo>
                  <a:pt x="14478" y="3942"/>
                </a:lnTo>
                <a:lnTo>
                  <a:pt x="14575" y="3918"/>
                </a:lnTo>
                <a:lnTo>
                  <a:pt x="14600" y="3893"/>
                </a:lnTo>
                <a:lnTo>
                  <a:pt x="14600" y="3869"/>
                </a:lnTo>
                <a:lnTo>
                  <a:pt x="14624" y="3820"/>
                </a:lnTo>
                <a:lnTo>
                  <a:pt x="14600" y="3772"/>
                </a:lnTo>
                <a:lnTo>
                  <a:pt x="14527" y="3699"/>
                </a:lnTo>
                <a:lnTo>
                  <a:pt x="14454" y="3650"/>
                </a:lnTo>
                <a:lnTo>
                  <a:pt x="14381" y="3601"/>
                </a:lnTo>
                <a:lnTo>
                  <a:pt x="14186" y="3577"/>
                </a:lnTo>
                <a:close/>
                <a:moveTo>
                  <a:pt x="3650" y="5548"/>
                </a:moveTo>
                <a:lnTo>
                  <a:pt x="3553" y="5597"/>
                </a:lnTo>
                <a:lnTo>
                  <a:pt x="3480" y="5621"/>
                </a:lnTo>
                <a:lnTo>
                  <a:pt x="3382" y="5694"/>
                </a:lnTo>
                <a:lnTo>
                  <a:pt x="3309" y="5767"/>
                </a:lnTo>
                <a:lnTo>
                  <a:pt x="3188" y="5937"/>
                </a:lnTo>
                <a:lnTo>
                  <a:pt x="3163" y="6035"/>
                </a:lnTo>
                <a:lnTo>
                  <a:pt x="3139" y="6132"/>
                </a:lnTo>
                <a:lnTo>
                  <a:pt x="3115" y="6254"/>
                </a:lnTo>
                <a:lnTo>
                  <a:pt x="3139" y="6375"/>
                </a:lnTo>
                <a:lnTo>
                  <a:pt x="3163" y="6473"/>
                </a:lnTo>
                <a:lnTo>
                  <a:pt x="3212" y="6594"/>
                </a:lnTo>
                <a:lnTo>
                  <a:pt x="3285" y="6692"/>
                </a:lnTo>
                <a:lnTo>
                  <a:pt x="3358" y="6765"/>
                </a:lnTo>
                <a:lnTo>
                  <a:pt x="3455" y="6838"/>
                </a:lnTo>
                <a:lnTo>
                  <a:pt x="3577" y="6886"/>
                </a:lnTo>
                <a:lnTo>
                  <a:pt x="3674" y="6911"/>
                </a:lnTo>
                <a:lnTo>
                  <a:pt x="3772" y="6935"/>
                </a:lnTo>
                <a:lnTo>
                  <a:pt x="3869" y="6911"/>
                </a:lnTo>
                <a:lnTo>
                  <a:pt x="3966" y="6911"/>
                </a:lnTo>
                <a:lnTo>
                  <a:pt x="4161" y="6813"/>
                </a:lnTo>
                <a:lnTo>
                  <a:pt x="4307" y="6692"/>
                </a:lnTo>
                <a:lnTo>
                  <a:pt x="4404" y="6521"/>
                </a:lnTo>
                <a:lnTo>
                  <a:pt x="4453" y="6351"/>
                </a:lnTo>
                <a:lnTo>
                  <a:pt x="4453" y="6181"/>
                </a:lnTo>
                <a:lnTo>
                  <a:pt x="4404" y="6010"/>
                </a:lnTo>
                <a:lnTo>
                  <a:pt x="4356" y="5937"/>
                </a:lnTo>
                <a:lnTo>
                  <a:pt x="4307" y="5840"/>
                </a:lnTo>
                <a:lnTo>
                  <a:pt x="4234" y="5743"/>
                </a:lnTo>
                <a:lnTo>
                  <a:pt x="4161" y="5670"/>
                </a:lnTo>
                <a:lnTo>
                  <a:pt x="4064" y="5621"/>
                </a:lnTo>
                <a:lnTo>
                  <a:pt x="3966" y="5572"/>
                </a:lnTo>
                <a:lnTo>
                  <a:pt x="3869" y="5548"/>
                </a:lnTo>
                <a:close/>
                <a:moveTo>
                  <a:pt x="17495" y="7373"/>
                </a:moveTo>
                <a:lnTo>
                  <a:pt x="17739" y="7446"/>
                </a:lnTo>
                <a:lnTo>
                  <a:pt x="17617" y="7592"/>
                </a:lnTo>
                <a:lnTo>
                  <a:pt x="17447" y="7689"/>
                </a:lnTo>
                <a:lnTo>
                  <a:pt x="17447" y="7543"/>
                </a:lnTo>
                <a:lnTo>
                  <a:pt x="17495" y="7373"/>
                </a:lnTo>
                <a:close/>
                <a:moveTo>
                  <a:pt x="5061" y="487"/>
                </a:moveTo>
                <a:lnTo>
                  <a:pt x="5256" y="560"/>
                </a:lnTo>
                <a:lnTo>
                  <a:pt x="5426" y="633"/>
                </a:lnTo>
                <a:lnTo>
                  <a:pt x="5621" y="682"/>
                </a:lnTo>
                <a:lnTo>
                  <a:pt x="5791" y="779"/>
                </a:lnTo>
                <a:lnTo>
                  <a:pt x="5913" y="852"/>
                </a:lnTo>
                <a:lnTo>
                  <a:pt x="6035" y="949"/>
                </a:lnTo>
                <a:lnTo>
                  <a:pt x="6254" y="1168"/>
                </a:lnTo>
                <a:lnTo>
                  <a:pt x="6473" y="1387"/>
                </a:lnTo>
                <a:lnTo>
                  <a:pt x="6692" y="1606"/>
                </a:lnTo>
                <a:lnTo>
                  <a:pt x="6813" y="1655"/>
                </a:lnTo>
                <a:lnTo>
                  <a:pt x="6911" y="1655"/>
                </a:lnTo>
                <a:lnTo>
                  <a:pt x="7032" y="1631"/>
                </a:lnTo>
                <a:lnTo>
                  <a:pt x="7105" y="1558"/>
                </a:lnTo>
                <a:lnTo>
                  <a:pt x="8127" y="1485"/>
                </a:lnTo>
                <a:lnTo>
                  <a:pt x="9174" y="1485"/>
                </a:lnTo>
                <a:lnTo>
                  <a:pt x="9490" y="1509"/>
                </a:lnTo>
                <a:lnTo>
                  <a:pt x="9806" y="1558"/>
                </a:lnTo>
                <a:lnTo>
                  <a:pt x="10439" y="1679"/>
                </a:lnTo>
                <a:lnTo>
                  <a:pt x="11047" y="1850"/>
                </a:lnTo>
                <a:lnTo>
                  <a:pt x="11655" y="2044"/>
                </a:lnTo>
                <a:lnTo>
                  <a:pt x="12093" y="2239"/>
                </a:lnTo>
                <a:lnTo>
                  <a:pt x="12556" y="2409"/>
                </a:lnTo>
                <a:lnTo>
                  <a:pt x="12434" y="2458"/>
                </a:lnTo>
                <a:lnTo>
                  <a:pt x="12361" y="2507"/>
                </a:lnTo>
                <a:lnTo>
                  <a:pt x="12288" y="2580"/>
                </a:lnTo>
                <a:lnTo>
                  <a:pt x="12264" y="2677"/>
                </a:lnTo>
                <a:lnTo>
                  <a:pt x="12264" y="2701"/>
                </a:lnTo>
                <a:lnTo>
                  <a:pt x="12288" y="2726"/>
                </a:lnTo>
                <a:lnTo>
                  <a:pt x="12385" y="2774"/>
                </a:lnTo>
                <a:lnTo>
                  <a:pt x="12483" y="2750"/>
                </a:lnTo>
                <a:lnTo>
                  <a:pt x="12677" y="2726"/>
                </a:lnTo>
                <a:lnTo>
                  <a:pt x="12872" y="2701"/>
                </a:lnTo>
                <a:lnTo>
                  <a:pt x="12969" y="2677"/>
                </a:lnTo>
                <a:lnTo>
                  <a:pt x="13042" y="2653"/>
                </a:lnTo>
                <a:lnTo>
                  <a:pt x="13626" y="2993"/>
                </a:lnTo>
                <a:lnTo>
                  <a:pt x="13432" y="3018"/>
                </a:lnTo>
                <a:lnTo>
                  <a:pt x="12896" y="3066"/>
                </a:lnTo>
                <a:lnTo>
                  <a:pt x="12653" y="3115"/>
                </a:lnTo>
                <a:lnTo>
                  <a:pt x="12410" y="3212"/>
                </a:lnTo>
                <a:lnTo>
                  <a:pt x="12385" y="3237"/>
                </a:lnTo>
                <a:lnTo>
                  <a:pt x="12410" y="3261"/>
                </a:lnTo>
                <a:lnTo>
                  <a:pt x="12531" y="3285"/>
                </a:lnTo>
                <a:lnTo>
                  <a:pt x="12653" y="3310"/>
                </a:lnTo>
                <a:lnTo>
                  <a:pt x="12921" y="3310"/>
                </a:lnTo>
                <a:lnTo>
                  <a:pt x="13432" y="3261"/>
                </a:lnTo>
                <a:lnTo>
                  <a:pt x="13699" y="3261"/>
                </a:lnTo>
                <a:lnTo>
                  <a:pt x="13991" y="3237"/>
                </a:lnTo>
                <a:lnTo>
                  <a:pt x="14259" y="3456"/>
                </a:lnTo>
                <a:lnTo>
                  <a:pt x="14527" y="3699"/>
                </a:lnTo>
                <a:lnTo>
                  <a:pt x="14819" y="3966"/>
                </a:lnTo>
                <a:lnTo>
                  <a:pt x="15062" y="4283"/>
                </a:lnTo>
                <a:lnTo>
                  <a:pt x="14794" y="4258"/>
                </a:lnTo>
                <a:lnTo>
                  <a:pt x="14551" y="4283"/>
                </a:lnTo>
                <a:lnTo>
                  <a:pt x="14308" y="4283"/>
                </a:lnTo>
                <a:lnTo>
                  <a:pt x="14016" y="4307"/>
                </a:lnTo>
                <a:lnTo>
                  <a:pt x="13870" y="4331"/>
                </a:lnTo>
                <a:lnTo>
                  <a:pt x="13724" y="4380"/>
                </a:lnTo>
                <a:lnTo>
                  <a:pt x="13626" y="4453"/>
                </a:lnTo>
                <a:lnTo>
                  <a:pt x="13529" y="4526"/>
                </a:lnTo>
                <a:lnTo>
                  <a:pt x="13529" y="4550"/>
                </a:lnTo>
                <a:lnTo>
                  <a:pt x="13553" y="4575"/>
                </a:lnTo>
                <a:lnTo>
                  <a:pt x="13651" y="4623"/>
                </a:lnTo>
                <a:lnTo>
                  <a:pt x="13748" y="4648"/>
                </a:lnTo>
                <a:lnTo>
                  <a:pt x="13967" y="4648"/>
                </a:lnTo>
                <a:lnTo>
                  <a:pt x="14429" y="4623"/>
                </a:lnTo>
                <a:lnTo>
                  <a:pt x="14770" y="4623"/>
                </a:lnTo>
                <a:lnTo>
                  <a:pt x="15086" y="4648"/>
                </a:lnTo>
                <a:lnTo>
                  <a:pt x="15232" y="4672"/>
                </a:lnTo>
                <a:lnTo>
                  <a:pt x="15354" y="4672"/>
                </a:lnTo>
                <a:lnTo>
                  <a:pt x="15549" y="5037"/>
                </a:lnTo>
                <a:lnTo>
                  <a:pt x="15330" y="4988"/>
                </a:lnTo>
                <a:lnTo>
                  <a:pt x="14600" y="4988"/>
                </a:lnTo>
                <a:lnTo>
                  <a:pt x="14332" y="5037"/>
                </a:lnTo>
                <a:lnTo>
                  <a:pt x="14210" y="5086"/>
                </a:lnTo>
                <a:lnTo>
                  <a:pt x="14089" y="5134"/>
                </a:lnTo>
                <a:lnTo>
                  <a:pt x="14064" y="5159"/>
                </a:lnTo>
                <a:lnTo>
                  <a:pt x="14064" y="5183"/>
                </a:lnTo>
                <a:lnTo>
                  <a:pt x="14064" y="5207"/>
                </a:lnTo>
                <a:lnTo>
                  <a:pt x="14089" y="5232"/>
                </a:lnTo>
                <a:lnTo>
                  <a:pt x="14186" y="5256"/>
                </a:lnTo>
                <a:lnTo>
                  <a:pt x="14283" y="5280"/>
                </a:lnTo>
                <a:lnTo>
                  <a:pt x="14502" y="5305"/>
                </a:lnTo>
                <a:lnTo>
                  <a:pt x="14916" y="5305"/>
                </a:lnTo>
                <a:lnTo>
                  <a:pt x="15305" y="5329"/>
                </a:lnTo>
                <a:lnTo>
                  <a:pt x="15695" y="5378"/>
                </a:lnTo>
                <a:lnTo>
                  <a:pt x="15792" y="5645"/>
                </a:lnTo>
                <a:lnTo>
                  <a:pt x="15889" y="5913"/>
                </a:lnTo>
                <a:lnTo>
                  <a:pt x="15743" y="5864"/>
                </a:lnTo>
                <a:lnTo>
                  <a:pt x="15597" y="5816"/>
                </a:lnTo>
                <a:lnTo>
                  <a:pt x="15305" y="5767"/>
                </a:lnTo>
                <a:lnTo>
                  <a:pt x="15038" y="5743"/>
                </a:lnTo>
                <a:lnTo>
                  <a:pt x="14746" y="5718"/>
                </a:lnTo>
                <a:lnTo>
                  <a:pt x="14454" y="5718"/>
                </a:lnTo>
                <a:lnTo>
                  <a:pt x="14186" y="5767"/>
                </a:lnTo>
                <a:lnTo>
                  <a:pt x="14162" y="5767"/>
                </a:lnTo>
                <a:lnTo>
                  <a:pt x="14137" y="5791"/>
                </a:lnTo>
                <a:lnTo>
                  <a:pt x="14162" y="5816"/>
                </a:lnTo>
                <a:lnTo>
                  <a:pt x="14162" y="5840"/>
                </a:lnTo>
                <a:lnTo>
                  <a:pt x="14259" y="5889"/>
                </a:lnTo>
                <a:lnTo>
                  <a:pt x="14381" y="5937"/>
                </a:lnTo>
                <a:lnTo>
                  <a:pt x="14600" y="5986"/>
                </a:lnTo>
                <a:lnTo>
                  <a:pt x="15038" y="6010"/>
                </a:lnTo>
                <a:lnTo>
                  <a:pt x="15354" y="6083"/>
                </a:lnTo>
                <a:lnTo>
                  <a:pt x="15670" y="6156"/>
                </a:lnTo>
                <a:lnTo>
                  <a:pt x="15841" y="6229"/>
                </a:lnTo>
                <a:lnTo>
                  <a:pt x="15914" y="6254"/>
                </a:lnTo>
                <a:lnTo>
                  <a:pt x="15987" y="6278"/>
                </a:lnTo>
                <a:lnTo>
                  <a:pt x="16035" y="6570"/>
                </a:lnTo>
                <a:lnTo>
                  <a:pt x="16084" y="6838"/>
                </a:lnTo>
                <a:lnTo>
                  <a:pt x="15914" y="6740"/>
                </a:lnTo>
                <a:lnTo>
                  <a:pt x="15743" y="6667"/>
                </a:lnTo>
                <a:lnTo>
                  <a:pt x="15524" y="6619"/>
                </a:lnTo>
                <a:lnTo>
                  <a:pt x="15305" y="6594"/>
                </a:lnTo>
                <a:lnTo>
                  <a:pt x="14867" y="6546"/>
                </a:lnTo>
                <a:lnTo>
                  <a:pt x="14551" y="6497"/>
                </a:lnTo>
                <a:lnTo>
                  <a:pt x="14527" y="6497"/>
                </a:lnTo>
                <a:lnTo>
                  <a:pt x="14502" y="6546"/>
                </a:lnTo>
                <a:lnTo>
                  <a:pt x="14575" y="6619"/>
                </a:lnTo>
                <a:lnTo>
                  <a:pt x="14624" y="6667"/>
                </a:lnTo>
                <a:lnTo>
                  <a:pt x="14794" y="6765"/>
                </a:lnTo>
                <a:lnTo>
                  <a:pt x="14965" y="6838"/>
                </a:lnTo>
                <a:lnTo>
                  <a:pt x="15159" y="6886"/>
                </a:lnTo>
                <a:lnTo>
                  <a:pt x="15378" y="6935"/>
                </a:lnTo>
                <a:lnTo>
                  <a:pt x="15597" y="7008"/>
                </a:lnTo>
                <a:lnTo>
                  <a:pt x="15816" y="7105"/>
                </a:lnTo>
                <a:lnTo>
                  <a:pt x="15987" y="7227"/>
                </a:lnTo>
                <a:lnTo>
                  <a:pt x="16060" y="7276"/>
                </a:lnTo>
                <a:lnTo>
                  <a:pt x="16108" y="7276"/>
                </a:lnTo>
                <a:lnTo>
                  <a:pt x="16133" y="7762"/>
                </a:lnTo>
                <a:lnTo>
                  <a:pt x="16060" y="7714"/>
                </a:lnTo>
                <a:lnTo>
                  <a:pt x="15743" y="7519"/>
                </a:lnTo>
                <a:lnTo>
                  <a:pt x="15427" y="7324"/>
                </a:lnTo>
                <a:lnTo>
                  <a:pt x="15281" y="7276"/>
                </a:lnTo>
                <a:lnTo>
                  <a:pt x="15013" y="7203"/>
                </a:lnTo>
                <a:lnTo>
                  <a:pt x="14794" y="7203"/>
                </a:lnTo>
                <a:lnTo>
                  <a:pt x="14770" y="7227"/>
                </a:lnTo>
                <a:lnTo>
                  <a:pt x="14746" y="7251"/>
                </a:lnTo>
                <a:lnTo>
                  <a:pt x="14746" y="7276"/>
                </a:lnTo>
                <a:lnTo>
                  <a:pt x="14746" y="7324"/>
                </a:lnTo>
                <a:lnTo>
                  <a:pt x="14794" y="7373"/>
                </a:lnTo>
                <a:lnTo>
                  <a:pt x="14843" y="7397"/>
                </a:lnTo>
                <a:lnTo>
                  <a:pt x="14965" y="7470"/>
                </a:lnTo>
                <a:lnTo>
                  <a:pt x="15378" y="7689"/>
                </a:lnTo>
                <a:lnTo>
                  <a:pt x="15597" y="7835"/>
                </a:lnTo>
                <a:lnTo>
                  <a:pt x="15816" y="7981"/>
                </a:lnTo>
                <a:lnTo>
                  <a:pt x="15962" y="8103"/>
                </a:lnTo>
                <a:lnTo>
                  <a:pt x="16108" y="8200"/>
                </a:lnTo>
                <a:lnTo>
                  <a:pt x="16035" y="8784"/>
                </a:lnTo>
                <a:lnTo>
                  <a:pt x="15914" y="8687"/>
                </a:lnTo>
                <a:lnTo>
                  <a:pt x="15792" y="8590"/>
                </a:lnTo>
                <a:lnTo>
                  <a:pt x="15549" y="8419"/>
                </a:lnTo>
                <a:lnTo>
                  <a:pt x="15354" y="8273"/>
                </a:lnTo>
                <a:lnTo>
                  <a:pt x="15111" y="8152"/>
                </a:lnTo>
                <a:lnTo>
                  <a:pt x="14867" y="8030"/>
                </a:lnTo>
                <a:lnTo>
                  <a:pt x="14746" y="7981"/>
                </a:lnTo>
                <a:lnTo>
                  <a:pt x="14624" y="7957"/>
                </a:lnTo>
                <a:lnTo>
                  <a:pt x="14600" y="7981"/>
                </a:lnTo>
                <a:lnTo>
                  <a:pt x="14575" y="8006"/>
                </a:lnTo>
                <a:lnTo>
                  <a:pt x="14575" y="8054"/>
                </a:lnTo>
                <a:lnTo>
                  <a:pt x="14575" y="8079"/>
                </a:lnTo>
                <a:lnTo>
                  <a:pt x="14746" y="8249"/>
                </a:lnTo>
                <a:lnTo>
                  <a:pt x="14940" y="8371"/>
                </a:lnTo>
                <a:lnTo>
                  <a:pt x="15330" y="8638"/>
                </a:lnTo>
                <a:lnTo>
                  <a:pt x="15622" y="8882"/>
                </a:lnTo>
                <a:lnTo>
                  <a:pt x="15792" y="9003"/>
                </a:lnTo>
                <a:lnTo>
                  <a:pt x="15962" y="9101"/>
                </a:lnTo>
                <a:lnTo>
                  <a:pt x="15889" y="9368"/>
                </a:lnTo>
                <a:lnTo>
                  <a:pt x="15792" y="9612"/>
                </a:lnTo>
                <a:lnTo>
                  <a:pt x="15695" y="9466"/>
                </a:lnTo>
                <a:lnTo>
                  <a:pt x="15549" y="9320"/>
                </a:lnTo>
                <a:lnTo>
                  <a:pt x="15281" y="9101"/>
                </a:lnTo>
                <a:lnTo>
                  <a:pt x="15135" y="8955"/>
                </a:lnTo>
                <a:lnTo>
                  <a:pt x="14965" y="8809"/>
                </a:lnTo>
                <a:lnTo>
                  <a:pt x="14794" y="8711"/>
                </a:lnTo>
                <a:lnTo>
                  <a:pt x="14697" y="8663"/>
                </a:lnTo>
                <a:lnTo>
                  <a:pt x="14600" y="8663"/>
                </a:lnTo>
                <a:lnTo>
                  <a:pt x="14600" y="8760"/>
                </a:lnTo>
                <a:lnTo>
                  <a:pt x="14648" y="8833"/>
                </a:lnTo>
                <a:lnTo>
                  <a:pt x="14746" y="9003"/>
                </a:lnTo>
                <a:lnTo>
                  <a:pt x="14867" y="9149"/>
                </a:lnTo>
                <a:lnTo>
                  <a:pt x="14989" y="9271"/>
                </a:lnTo>
                <a:lnTo>
                  <a:pt x="15330" y="9587"/>
                </a:lnTo>
                <a:lnTo>
                  <a:pt x="15476" y="9758"/>
                </a:lnTo>
                <a:lnTo>
                  <a:pt x="15549" y="9831"/>
                </a:lnTo>
                <a:lnTo>
                  <a:pt x="15646" y="9879"/>
                </a:lnTo>
                <a:lnTo>
                  <a:pt x="15646" y="9904"/>
                </a:lnTo>
                <a:lnTo>
                  <a:pt x="15476" y="10196"/>
                </a:lnTo>
                <a:lnTo>
                  <a:pt x="15232" y="10463"/>
                </a:lnTo>
                <a:lnTo>
                  <a:pt x="15232" y="10293"/>
                </a:lnTo>
                <a:lnTo>
                  <a:pt x="15159" y="10147"/>
                </a:lnTo>
                <a:lnTo>
                  <a:pt x="15013" y="9855"/>
                </a:lnTo>
                <a:lnTo>
                  <a:pt x="14843" y="9636"/>
                </a:lnTo>
                <a:lnTo>
                  <a:pt x="14673" y="9466"/>
                </a:lnTo>
                <a:lnTo>
                  <a:pt x="14454" y="9295"/>
                </a:lnTo>
                <a:lnTo>
                  <a:pt x="14235" y="9149"/>
                </a:lnTo>
                <a:lnTo>
                  <a:pt x="14186" y="9149"/>
                </a:lnTo>
                <a:lnTo>
                  <a:pt x="14186" y="9174"/>
                </a:lnTo>
                <a:lnTo>
                  <a:pt x="14308" y="9393"/>
                </a:lnTo>
                <a:lnTo>
                  <a:pt x="14429" y="9563"/>
                </a:lnTo>
                <a:lnTo>
                  <a:pt x="14697" y="9952"/>
                </a:lnTo>
                <a:lnTo>
                  <a:pt x="14794" y="10147"/>
                </a:lnTo>
                <a:lnTo>
                  <a:pt x="14867" y="10366"/>
                </a:lnTo>
                <a:lnTo>
                  <a:pt x="14916" y="10536"/>
                </a:lnTo>
                <a:lnTo>
                  <a:pt x="14965" y="10609"/>
                </a:lnTo>
                <a:lnTo>
                  <a:pt x="15038" y="10658"/>
                </a:lnTo>
                <a:lnTo>
                  <a:pt x="14892" y="10780"/>
                </a:lnTo>
                <a:lnTo>
                  <a:pt x="14843" y="10658"/>
                </a:lnTo>
                <a:lnTo>
                  <a:pt x="14794" y="10561"/>
                </a:lnTo>
                <a:lnTo>
                  <a:pt x="14648" y="10366"/>
                </a:lnTo>
                <a:lnTo>
                  <a:pt x="14308" y="10001"/>
                </a:lnTo>
                <a:lnTo>
                  <a:pt x="14113" y="9831"/>
                </a:lnTo>
                <a:lnTo>
                  <a:pt x="13918" y="9685"/>
                </a:lnTo>
                <a:lnTo>
                  <a:pt x="13894" y="9685"/>
                </a:lnTo>
                <a:lnTo>
                  <a:pt x="13870" y="9733"/>
                </a:lnTo>
                <a:lnTo>
                  <a:pt x="13918" y="9904"/>
                </a:lnTo>
                <a:lnTo>
                  <a:pt x="14016" y="10050"/>
                </a:lnTo>
                <a:lnTo>
                  <a:pt x="14113" y="10196"/>
                </a:lnTo>
                <a:lnTo>
                  <a:pt x="14235" y="10342"/>
                </a:lnTo>
                <a:lnTo>
                  <a:pt x="14356" y="10488"/>
                </a:lnTo>
                <a:lnTo>
                  <a:pt x="14478" y="10634"/>
                </a:lnTo>
                <a:lnTo>
                  <a:pt x="14575" y="10804"/>
                </a:lnTo>
                <a:lnTo>
                  <a:pt x="14600" y="10974"/>
                </a:lnTo>
                <a:lnTo>
                  <a:pt x="14502" y="11047"/>
                </a:lnTo>
                <a:lnTo>
                  <a:pt x="14356" y="10853"/>
                </a:lnTo>
                <a:lnTo>
                  <a:pt x="14186" y="10658"/>
                </a:lnTo>
                <a:lnTo>
                  <a:pt x="13991" y="10512"/>
                </a:lnTo>
                <a:lnTo>
                  <a:pt x="13797" y="10390"/>
                </a:lnTo>
                <a:lnTo>
                  <a:pt x="13772" y="10366"/>
                </a:lnTo>
                <a:lnTo>
                  <a:pt x="13724" y="10366"/>
                </a:lnTo>
                <a:lnTo>
                  <a:pt x="13675" y="10415"/>
                </a:lnTo>
                <a:lnTo>
                  <a:pt x="13651" y="10463"/>
                </a:lnTo>
                <a:lnTo>
                  <a:pt x="13651" y="10512"/>
                </a:lnTo>
                <a:lnTo>
                  <a:pt x="13675" y="10536"/>
                </a:lnTo>
                <a:lnTo>
                  <a:pt x="13845" y="10682"/>
                </a:lnTo>
                <a:lnTo>
                  <a:pt x="13991" y="10853"/>
                </a:lnTo>
                <a:lnTo>
                  <a:pt x="14113" y="11023"/>
                </a:lnTo>
                <a:lnTo>
                  <a:pt x="14235" y="11218"/>
                </a:lnTo>
                <a:lnTo>
                  <a:pt x="14040" y="11339"/>
                </a:lnTo>
                <a:lnTo>
                  <a:pt x="13918" y="11218"/>
                </a:lnTo>
                <a:lnTo>
                  <a:pt x="13797" y="11120"/>
                </a:lnTo>
                <a:lnTo>
                  <a:pt x="13675" y="11023"/>
                </a:lnTo>
                <a:lnTo>
                  <a:pt x="13578" y="10974"/>
                </a:lnTo>
                <a:lnTo>
                  <a:pt x="13529" y="10950"/>
                </a:lnTo>
                <a:lnTo>
                  <a:pt x="13480" y="10950"/>
                </a:lnTo>
                <a:lnTo>
                  <a:pt x="13407" y="10999"/>
                </a:lnTo>
                <a:lnTo>
                  <a:pt x="13407" y="11047"/>
                </a:lnTo>
                <a:lnTo>
                  <a:pt x="13383" y="11072"/>
                </a:lnTo>
                <a:lnTo>
                  <a:pt x="13407" y="11120"/>
                </a:lnTo>
                <a:lnTo>
                  <a:pt x="13432" y="11145"/>
                </a:lnTo>
                <a:lnTo>
                  <a:pt x="13553" y="11315"/>
                </a:lnTo>
                <a:lnTo>
                  <a:pt x="13675" y="11485"/>
                </a:lnTo>
                <a:lnTo>
                  <a:pt x="13724" y="11583"/>
                </a:lnTo>
                <a:lnTo>
                  <a:pt x="13553" y="11704"/>
                </a:lnTo>
                <a:lnTo>
                  <a:pt x="13432" y="11558"/>
                </a:lnTo>
                <a:lnTo>
                  <a:pt x="13261" y="11461"/>
                </a:lnTo>
                <a:lnTo>
                  <a:pt x="13213" y="11461"/>
                </a:lnTo>
                <a:lnTo>
                  <a:pt x="13188" y="11485"/>
                </a:lnTo>
                <a:lnTo>
                  <a:pt x="13188" y="11534"/>
                </a:lnTo>
                <a:lnTo>
                  <a:pt x="13213" y="11558"/>
                </a:lnTo>
                <a:lnTo>
                  <a:pt x="13261" y="11631"/>
                </a:lnTo>
                <a:lnTo>
                  <a:pt x="13310" y="11704"/>
                </a:lnTo>
                <a:lnTo>
                  <a:pt x="13359" y="11874"/>
                </a:lnTo>
                <a:lnTo>
                  <a:pt x="13359" y="11899"/>
                </a:lnTo>
                <a:lnTo>
                  <a:pt x="13237" y="12020"/>
                </a:lnTo>
                <a:lnTo>
                  <a:pt x="13188" y="12118"/>
                </a:lnTo>
                <a:lnTo>
                  <a:pt x="13164" y="12215"/>
                </a:lnTo>
                <a:lnTo>
                  <a:pt x="13188" y="12288"/>
                </a:lnTo>
                <a:lnTo>
                  <a:pt x="13213" y="12385"/>
                </a:lnTo>
                <a:lnTo>
                  <a:pt x="13213" y="12775"/>
                </a:lnTo>
                <a:lnTo>
                  <a:pt x="13237" y="13164"/>
                </a:lnTo>
                <a:lnTo>
                  <a:pt x="13237" y="13553"/>
                </a:lnTo>
                <a:lnTo>
                  <a:pt x="13213" y="13748"/>
                </a:lnTo>
                <a:lnTo>
                  <a:pt x="13188" y="13943"/>
                </a:lnTo>
                <a:lnTo>
                  <a:pt x="13140" y="14064"/>
                </a:lnTo>
                <a:lnTo>
                  <a:pt x="13067" y="14162"/>
                </a:lnTo>
                <a:lnTo>
                  <a:pt x="12994" y="14210"/>
                </a:lnTo>
                <a:lnTo>
                  <a:pt x="12921" y="14235"/>
                </a:lnTo>
                <a:lnTo>
                  <a:pt x="12823" y="14210"/>
                </a:lnTo>
                <a:lnTo>
                  <a:pt x="12726" y="14186"/>
                </a:lnTo>
                <a:lnTo>
                  <a:pt x="12507" y="14040"/>
                </a:lnTo>
                <a:lnTo>
                  <a:pt x="12288" y="13821"/>
                </a:lnTo>
                <a:lnTo>
                  <a:pt x="12069" y="13578"/>
                </a:lnTo>
                <a:lnTo>
                  <a:pt x="11728" y="13164"/>
                </a:lnTo>
                <a:lnTo>
                  <a:pt x="11850" y="13042"/>
                </a:lnTo>
                <a:lnTo>
                  <a:pt x="11923" y="12969"/>
                </a:lnTo>
                <a:lnTo>
                  <a:pt x="11947" y="12896"/>
                </a:lnTo>
                <a:lnTo>
                  <a:pt x="11947" y="12823"/>
                </a:lnTo>
                <a:lnTo>
                  <a:pt x="11923" y="12750"/>
                </a:lnTo>
                <a:lnTo>
                  <a:pt x="11874" y="12677"/>
                </a:lnTo>
                <a:lnTo>
                  <a:pt x="11826" y="12629"/>
                </a:lnTo>
                <a:lnTo>
                  <a:pt x="11777" y="12604"/>
                </a:lnTo>
                <a:lnTo>
                  <a:pt x="11680" y="12580"/>
                </a:lnTo>
                <a:lnTo>
                  <a:pt x="11655" y="12385"/>
                </a:lnTo>
                <a:lnTo>
                  <a:pt x="11631" y="12361"/>
                </a:lnTo>
                <a:lnTo>
                  <a:pt x="11582" y="12361"/>
                </a:lnTo>
                <a:lnTo>
                  <a:pt x="11582" y="12385"/>
                </a:lnTo>
                <a:lnTo>
                  <a:pt x="11558" y="12580"/>
                </a:lnTo>
                <a:lnTo>
                  <a:pt x="11509" y="12580"/>
                </a:lnTo>
                <a:lnTo>
                  <a:pt x="11485" y="12604"/>
                </a:lnTo>
                <a:lnTo>
                  <a:pt x="11461" y="12604"/>
                </a:lnTo>
                <a:lnTo>
                  <a:pt x="11242" y="12702"/>
                </a:lnTo>
                <a:lnTo>
                  <a:pt x="11169" y="12361"/>
                </a:lnTo>
                <a:lnTo>
                  <a:pt x="11144" y="12191"/>
                </a:lnTo>
                <a:lnTo>
                  <a:pt x="11169" y="12020"/>
                </a:lnTo>
                <a:lnTo>
                  <a:pt x="11144" y="11972"/>
                </a:lnTo>
                <a:lnTo>
                  <a:pt x="11120" y="11947"/>
                </a:lnTo>
                <a:lnTo>
                  <a:pt x="11071" y="11947"/>
                </a:lnTo>
                <a:lnTo>
                  <a:pt x="11047" y="11972"/>
                </a:lnTo>
                <a:lnTo>
                  <a:pt x="11023" y="12118"/>
                </a:lnTo>
                <a:lnTo>
                  <a:pt x="10998" y="12312"/>
                </a:lnTo>
                <a:lnTo>
                  <a:pt x="10998" y="12556"/>
                </a:lnTo>
                <a:lnTo>
                  <a:pt x="10998" y="12799"/>
                </a:lnTo>
                <a:lnTo>
                  <a:pt x="10633" y="12896"/>
                </a:lnTo>
                <a:lnTo>
                  <a:pt x="10609" y="12604"/>
                </a:lnTo>
                <a:lnTo>
                  <a:pt x="10560" y="12361"/>
                </a:lnTo>
                <a:lnTo>
                  <a:pt x="10512" y="12118"/>
                </a:lnTo>
                <a:lnTo>
                  <a:pt x="10390" y="11607"/>
                </a:lnTo>
                <a:lnTo>
                  <a:pt x="10366" y="11583"/>
                </a:lnTo>
                <a:lnTo>
                  <a:pt x="10342" y="11558"/>
                </a:lnTo>
                <a:lnTo>
                  <a:pt x="10293" y="11583"/>
                </a:lnTo>
                <a:lnTo>
                  <a:pt x="10269" y="11607"/>
                </a:lnTo>
                <a:lnTo>
                  <a:pt x="10244" y="11826"/>
                </a:lnTo>
                <a:lnTo>
                  <a:pt x="10244" y="12045"/>
                </a:lnTo>
                <a:lnTo>
                  <a:pt x="10269" y="12507"/>
                </a:lnTo>
                <a:lnTo>
                  <a:pt x="10269" y="12726"/>
                </a:lnTo>
                <a:lnTo>
                  <a:pt x="10269" y="12945"/>
                </a:lnTo>
                <a:lnTo>
                  <a:pt x="9636" y="12994"/>
                </a:lnTo>
                <a:lnTo>
                  <a:pt x="9612" y="12726"/>
                </a:lnTo>
                <a:lnTo>
                  <a:pt x="9612" y="12507"/>
                </a:lnTo>
                <a:lnTo>
                  <a:pt x="9612" y="12337"/>
                </a:lnTo>
                <a:lnTo>
                  <a:pt x="9612" y="12142"/>
                </a:lnTo>
                <a:lnTo>
                  <a:pt x="9563" y="11972"/>
                </a:lnTo>
                <a:lnTo>
                  <a:pt x="9514" y="11899"/>
                </a:lnTo>
                <a:lnTo>
                  <a:pt x="9466" y="11826"/>
                </a:lnTo>
                <a:lnTo>
                  <a:pt x="9417" y="11826"/>
                </a:lnTo>
                <a:lnTo>
                  <a:pt x="9393" y="11850"/>
                </a:lnTo>
                <a:lnTo>
                  <a:pt x="9344" y="12020"/>
                </a:lnTo>
                <a:lnTo>
                  <a:pt x="9320" y="12215"/>
                </a:lnTo>
                <a:lnTo>
                  <a:pt x="9295" y="12604"/>
                </a:lnTo>
                <a:lnTo>
                  <a:pt x="9271" y="12799"/>
                </a:lnTo>
                <a:lnTo>
                  <a:pt x="9247" y="12994"/>
                </a:lnTo>
                <a:lnTo>
                  <a:pt x="9052" y="12994"/>
                </a:lnTo>
                <a:lnTo>
                  <a:pt x="9003" y="12604"/>
                </a:lnTo>
                <a:lnTo>
                  <a:pt x="8930" y="12191"/>
                </a:lnTo>
                <a:lnTo>
                  <a:pt x="8857" y="11753"/>
                </a:lnTo>
                <a:lnTo>
                  <a:pt x="8833" y="11704"/>
                </a:lnTo>
                <a:lnTo>
                  <a:pt x="8784" y="11680"/>
                </a:lnTo>
                <a:lnTo>
                  <a:pt x="8711" y="11704"/>
                </a:lnTo>
                <a:lnTo>
                  <a:pt x="8711" y="11777"/>
                </a:lnTo>
                <a:lnTo>
                  <a:pt x="8711" y="12191"/>
                </a:lnTo>
                <a:lnTo>
                  <a:pt x="8687" y="12604"/>
                </a:lnTo>
                <a:lnTo>
                  <a:pt x="8687" y="12994"/>
                </a:lnTo>
                <a:lnTo>
                  <a:pt x="8176" y="12994"/>
                </a:lnTo>
                <a:lnTo>
                  <a:pt x="8200" y="12653"/>
                </a:lnTo>
                <a:lnTo>
                  <a:pt x="8273" y="12215"/>
                </a:lnTo>
                <a:lnTo>
                  <a:pt x="8346" y="11777"/>
                </a:lnTo>
                <a:lnTo>
                  <a:pt x="8346" y="11704"/>
                </a:lnTo>
                <a:lnTo>
                  <a:pt x="8298" y="11655"/>
                </a:lnTo>
                <a:lnTo>
                  <a:pt x="8249" y="11655"/>
                </a:lnTo>
                <a:lnTo>
                  <a:pt x="8200" y="11704"/>
                </a:lnTo>
                <a:lnTo>
                  <a:pt x="8079" y="11899"/>
                </a:lnTo>
                <a:lnTo>
                  <a:pt x="8006" y="12118"/>
                </a:lnTo>
                <a:lnTo>
                  <a:pt x="7933" y="12337"/>
                </a:lnTo>
                <a:lnTo>
                  <a:pt x="7884" y="12556"/>
                </a:lnTo>
                <a:lnTo>
                  <a:pt x="7835" y="12750"/>
                </a:lnTo>
                <a:lnTo>
                  <a:pt x="7811" y="12969"/>
                </a:lnTo>
                <a:lnTo>
                  <a:pt x="7300" y="12945"/>
                </a:lnTo>
                <a:lnTo>
                  <a:pt x="7349" y="12653"/>
                </a:lnTo>
                <a:lnTo>
                  <a:pt x="7397" y="12385"/>
                </a:lnTo>
                <a:lnTo>
                  <a:pt x="7495" y="12045"/>
                </a:lnTo>
                <a:lnTo>
                  <a:pt x="7592" y="11680"/>
                </a:lnTo>
                <a:lnTo>
                  <a:pt x="7568" y="11655"/>
                </a:lnTo>
                <a:lnTo>
                  <a:pt x="7543" y="11631"/>
                </a:lnTo>
                <a:lnTo>
                  <a:pt x="7470" y="11680"/>
                </a:lnTo>
                <a:lnTo>
                  <a:pt x="7397" y="11728"/>
                </a:lnTo>
                <a:lnTo>
                  <a:pt x="7276" y="11850"/>
                </a:lnTo>
                <a:lnTo>
                  <a:pt x="7178" y="11996"/>
                </a:lnTo>
                <a:lnTo>
                  <a:pt x="7130" y="12166"/>
                </a:lnTo>
                <a:lnTo>
                  <a:pt x="7008" y="12507"/>
                </a:lnTo>
                <a:lnTo>
                  <a:pt x="6959" y="12702"/>
                </a:lnTo>
                <a:lnTo>
                  <a:pt x="6935" y="12872"/>
                </a:lnTo>
                <a:lnTo>
                  <a:pt x="6473" y="12702"/>
                </a:lnTo>
                <a:lnTo>
                  <a:pt x="6521" y="12556"/>
                </a:lnTo>
                <a:lnTo>
                  <a:pt x="6546" y="12483"/>
                </a:lnTo>
                <a:lnTo>
                  <a:pt x="6546" y="12410"/>
                </a:lnTo>
                <a:lnTo>
                  <a:pt x="6546" y="12337"/>
                </a:lnTo>
                <a:lnTo>
                  <a:pt x="6497" y="12288"/>
                </a:lnTo>
                <a:lnTo>
                  <a:pt x="6473" y="12288"/>
                </a:lnTo>
                <a:lnTo>
                  <a:pt x="6375" y="12385"/>
                </a:lnTo>
                <a:lnTo>
                  <a:pt x="6302" y="12483"/>
                </a:lnTo>
                <a:lnTo>
                  <a:pt x="6181" y="12629"/>
                </a:lnTo>
                <a:lnTo>
                  <a:pt x="5889" y="12629"/>
                </a:lnTo>
                <a:lnTo>
                  <a:pt x="5816" y="12653"/>
                </a:lnTo>
                <a:lnTo>
                  <a:pt x="5743" y="12750"/>
                </a:lnTo>
                <a:lnTo>
                  <a:pt x="5743" y="12799"/>
                </a:lnTo>
                <a:lnTo>
                  <a:pt x="5743" y="12872"/>
                </a:lnTo>
                <a:lnTo>
                  <a:pt x="5743" y="12921"/>
                </a:lnTo>
                <a:lnTo>
                  <a:pt x="5791" y="12969"/>
                </a:lnTo>
                <a:lnTo>
                  <a:pt x="5986" y="13115"/>
                </a:lnTo>
                <a:lnTo>
                  <a:pt x="6181" y="13237"/>
                </a:lnTo>
                <a:lnTo>
                  <a:pt x="5986" y="13505"/>
                </a:lnTo>
                <a:lnTo>
                  <a:pt x="5767" y="13748"/>
                </a:lnTo>
                <a:lnTo>
                  <a:pt x="5305" y="14210"/>
                </a:lnTo>
                <a:lnTo>
                  <a:pt x="5134" y="14381"/>
                </a:lnTo>
                <a:lnTo>
                  <a:pt x="4988" y="14527"/>
                </a:lnTo>
                <a:lnTo>
                  <a:pt x="4891" y="14551"/>
                </a:lnTo>
                <a:lnTo>
                  <a:pt x="4818" y="14551"/>
                </a:lnTo>
                <a:lnTo>
                  <a:pt x="4721" y="14527"/>
                </a:lnTo>
                <a:lnTo>
                  <a:pt x="4648" y="14454"/>
                </a:lnTo>
                <a:lnTo>
                  <a:pt x="4648" y="13383"/>
                </a:lnTo>
                <a:lnTo>
                  <a:pt x="4623" y="12872"/>
                </a:lnTo>
                <a:lnTo>
                  <a:pt x="4599" y="12337"/>
                </a:lnTo>
                <a:lnTo>
                  <a:pt x="4575" y="12239"/>
                </a:lnTo>
                <a:lnTo>
                  <a:pt x="4526" y="12191"/>
                </a:lnTo>
                <a:lnTo>
                  <a:pt x="4502" y="12166"/>
                </a:lnTo>
                <a:lnTo>
                  <a:pt x="4404" y="12118"/>
                </a:lnTo>
                <a:lnTo>
                  <a:pt x="4307" y="12020"/>
                </a:lnTo>
                <a:lnTo>
                  <a:pt x="4185" y="11947"/>
                </a:lnTo>
                <a:lnTo>
                  <a:pt x="3918" y="11801"/>
                </a:lnTo>
                <a:lnTo>
                  <a:pt x="3650" y="11680"/>
                </a:lnTo>
                <a:lnTo>
                  <a:pt x="3407" y="11510"/>
                </a:lnTo>
                <a:lnTo>
                  <a:pt x="3163" y="11339"/>
                </a:lnTo>
                <a:lnTo>
                  <a:pt x="2920" y="11145"/>
                </a:lnTo>
                <a:lnTo>
                  <a:pt x="2677" y="10926"/>
                </a:lnTo>
                <a:lnTo>
                  <a:pt x="2482" y="10658"/>
                </a:lnTo>
                <a:lnTo>
                  <a:pt x="2288" y="10390"/>
                </a:lnTo>
                <a:lnTo>
                  <a:pt x="2117" y="10098"/>
                </a:lnTo>
                <a:lnTo>
                  <a:pt x="1947" y="9758"/>
                </a:lnTo>
                <a:lnTo>
                  <a:pt x="1850" y="9587"/>
                </a:lnTo>
                <a:lnTo>
                  <a:pt x="1752" y="9441"/>
                </a:lnTo>
                <a:lnTo>
                  <a:pt x="1704" y="9028"/>
                </a:lnTo>
                <a:lnTo>
                  <a:pt x="1655" y="8614"/>
                </a:lnTo>
                <a:lnTo>
                  <a:pt x="1655" y="8517"/>
                </a:lnTo>
                <a:lnTo>
                  <a:pt x="1631" y="8371"/>
                </a:lnTo>
                <a:lnTo>
                  <a:pt x="1582" y="8249"/>
                </a:lnTo>
                <a:lnTo>
                  <a:pt x="1533" y="8225"/>
                </a:lnTo>
                <a:lnTo>
                  <a:pt x="1485" y="8225"/>
                </a:lnTo>
                <a:lnTo>
                  <a:pt x="1412" y="8249"/>
                </a:lnTo>
                <a:lnTo>
                  <a:pt x="1363" y="8322"/>
                </a:lnTo>
                <a:lnTo>
                  <a:pt x="1339" y="8371"/>
                </a:lnTo>
                <a:lnTo>
                  <a:pt x="1314" y="8444"/>
                </a:lnTo>
                <a:lnTo>
                  <a:pt x="1290" y="8614"/>
                </a:lnTo>
                <a:lnTo>
                  <a:pt x="1266" y="8760"/>
                </a:lnTo>
                <a:lnTo>
                  <a:pt x="1266" y="8906"/>
                </a:lnTo>
                <a:lnTo>
                  <a:pt x="1266" y="9076"/>
                </a:lnTo>
                <a:lnTo>
                  <a:pt x="1120" y="9101"/>
                </a:lnTo>
                <a:lnTo>
                  <a:pt x="998" y="9149"/>
                </a:lnTo>
                <a:lnTo>
                  <a:pt x="828" y="9003"/>
                </a:lnTo>
                <a:lnTo>
                  <a:pt x="755" y="8906"/>
                </a:lnTo>
                <a:lnTo>
                  <a:pt x="682" y="8809"/>
                </a:lnTo>
                <a:lnTo>
                  <a:pt x="584" y="8565"/>
                </a:lnTo>
                <a:lnTo>
                  <a:pt x="511" y="8322"/>
                </a:lnTo>
                <a:lnTo>
                  <a:pt x="463" y="8079"/>
                </a:lnTo>
                <a:lnTo>
                  <a:pt x="438" y="7811"/>
                </a:lnTo>
                <a:lnTo>
                  <a:pt x="438" y="7592"/>
                </a:lnTo>
                <a:lnTo>
                  <a:pt x="438" y="7373"/>
                </a:lnTo>
                <a:lnTo>
                  <a:pt x="487" y="7154"/>
                </a:lnTo>
                <a:lnTo>
                  <a:pt x="536" y="6911"/>
                </a:lnTo>
                <a:lnTo>
                  <a:pt x="609" y="6740"/>
                </a:lnTo>
                <a:lnTo>
                  <a:pt x="706" y="6570"/>
                </a:lnTo>
                <a:lnTo>
                  <a:pt x="925" y="6302"/>
                </a:lnTo>
                <a:lnTo>
                  <a:pt x="998" y="6302"/>
                </a:lnTo>
                <a:lnTo>
                  <a:pt x="1290" y="6327"/>
                </a:lnTo>
                <a:lnTo>
                  <a:pt x="1436" y="6302"/>
                </a:lnTo>
                <a:lnTo>
                  <a:pt x="1533" y="6327"/>
                </a:lnTo>
                <a:lnTo>
                  <a:pt x="1631" y="6327"/>
                </a:lnTo>
                <a:lnTo>
                  <a:pt x="1728" y="6254"/>
                </a:lnTo>
                <a:lnTo>
                  <a:pt x="1752" y="6205"/>
                </a:lnTo>
                <a:lnTo>
                  <a:pt x="1777" y="6156"/>
                </a:lnTo>
                <a:lnTo>
                  <a:pt x="1874" y="5840"/>
                </a:lnTo>
                <a:lnTo>
                  <a:pt x="1971" y="5548"/>
                </a:lnTo>
                <a:lnTo>
                  <a:pt x="2093" y="5280"/>
                </a:lnTo>
                <a:lnTo>
                  <a:pt x="2239" y="5013"/>
                </a:lnTo>
                <a:lnTo>
                  <a:pt x="2409" y="4769"/>
                </a:lnTo>
                <a:lnTo>
                  <a:pt x="2604" y="4526"/>
                </a:lnTo>
                <a:lnTo>
                  <a:pt x="3017" y="4039"/>
                </a:lnTo>
                <a:lnTo>
                  <a:pt x="3407" y="3601"/>
                </a:lnTo>
                <a:lnTo>
                  <a:pt x="3820" y="3164"/>
                </a:lnTo>
                <a:lnTo>
                  <a:pt x="4137" y="2872"/>
                </a:lnTo>
                <a:lnTo>
                  <a:pt x="4283" y="2726"/>
                </a:lnTo>
                <a:lnTo>
                  <a:pt x="4429" y="2555"/>
                </a:lnTo>
                <a:lnTo>
                  <a:pt x="4502" y="2555"/>
                </a:lnTo>
                <a:lnTo>
                  <a:pt x="4550" y="2507"/>
                </a:lnTo>
                <a:lnTo>
                  <a:pt x="4599" y="2361"/>
                </a:lnTo>
                <a:lnTo>
                  <a:pt x="4599" y="2215"/>
                </a:lnTo>
                <a:lnTo>
                  <a:pt x="4599" y="2069"/>
                </a:lnTo>
                <a:lnTo>
                  <a:pt x="4623" y="1923"/>
                </a:lnTo>
                <a:lnTo>
                  <a:pt x="4672" y="1631"/>
                </a:lnTo>
                <a:lnTo>
                  <a:pt x="4745" y="1339"/>
                </a:lnTo>
                <a:lnTo>
                  <a:pt x="4891" y="901"/>
                </a:lnTo>
                <a:lnTo>
                  <a:pt x="5061" y="487"/>
                </a:lnTo>
                <a:close/>
                <a:moveTo>
                  <a:pt x="4915" y="0"/>
                </a:moveTo>
                <a:lnTo>
                  <a:pt x="4842" y="25"/>
                </a:lnTo>
                <a:lnTo>
                  <a:pt x="4794" y="49"/>
                </a:lnTo>
                <a:lnTo>
                  <a:pt x="4696" y="146"/>
                </a:lnTo>
                <a:lnTo>
                  <a:pt x="4599" y="268"/>
                </a:lnTo>
                <a:lnTo>
                  <a:pt x="4526" y="414"/>
                </a:lnTo>
                <a:lnTo>
                  <a:pt x="4453" y="584"/>
                </a:lnTo>
                <a:lnTo>
                  <a:pt x="4356" y="925"/>
                </a:lnTo>
                <a:lnTo>
                  <a:pt x="4283" y="1217"/>
                </a:lnTo>
                <a:lnTo>
                  <a:pt x="4210" y="1436"/>
                </a:lnTo>
                <a:lnTo>
                  <a:pt x="4137" y="1728"/>
                </a:lnTo>
                <a:lnTo>
                  <a:pt x="4112" y="2020"/>
                </a:lnTo>
                <a:lnTo>
                  <a:pt x="4112" y="2166"/>
                </a:lnTo>
                <a:lnTo>
                  <a:pt x="4137" y="2288"/>
                </a:lnTo>
                <a:lnTo>
                  <a:pt x="3893" y="2385"/>
                </a:lnTo>
                <a:lnTo>
                  <a:pt x="3674" y="2531"/>
                </a:lnTo>
                <a:lnTo>
                  <a:pt x="3455" y="2726"/>
                </a:lnTo>
                <a:lnTo>
                  <a:pt x="3236" y="2945"/>
                </a:lnTo>
                <a:lnTo>
                  <a:pt x="2871" y="3383"/>
                </a:lnTo>
                <a:lnTo>
                  <a:pt x="2531" y="3772"/>
                </a:lnTo>
                <a:lnTo>
                  <a:pt x="2142" y="4210"/>
                </a:lnTo>
                <a:lnTo>
                  <a:pt x="1923" y="4453"/>
                </a:lnTo>
                <a:lnTo>
                  <a:pt x="1752" y="4721"/>
                </a:lnTo>
                <a:lnTo>
                  <a:pt x="1582" y="4988"/>
                </a:lnTo>
                <a:lnTo>
                  <a:pt x="1436" y="5280"/>
                </a:lnTo>
                <a:lnTo>
                  <a:pt x="1339" y="5572"/>
                </a:lnTo>
                <a:lnTo>
                  <a:pt x="1290" y="5864"/>
                </a:lnTo>
                <a:lnTo>
                  <a:pt x="925" y="5864"/>
                </a:lnTo>
                <a:lnTo>
                  <a:pt x="755" y="5889"/>
                </a:lnTo>
                <a:lnTo>
                  <a:pt x="633" y="5937"/>
                </a:lnTo>
                <a:lnTo>
                  <a:pt x="536" y="5986"/>
                </a:lnTo>
                <a:lnTo>
                  <a:pt x="438" y="6083"/>
                </a:lnTo>
                <a:lnTo>
                  <a:pt x="341" y="6181"/>
                </a:lnTo>
                <a:lnTo>
                  <a:pt x="268" y="6302"/>
                </a:lnTo>
                <a:lnTo>
                  <a:pt x="219" y="6424"/>
                </a:lnTo>
                <a:lnTo>
                  <a:pt x="122" y="6716"/>
                </a:lnTo>
                <a:lnTo>
                  <a:pt x="49" y="7032"/>
                </a:lnTo>
                <a:lnTo>
                  <a:pt x="25" y="7324"/>
                </a:lnTo>
                <a:lnTo>
                  <a:pt x="0" y="7592"/>
                </a:lnTo>
                <a:lnTo>
                  <a:pt x="0" y="7811"/>
                </a:lnTo>
                <a:lnTo>
                  <a:pt x="25" y="8054"/>
                </a:lnTo>
                <a:lnTo>
                  <a:pt x="49" y="8322"/>
                </a:lnTo>
                <a:lnTo>
                  <a:pt x="122" y="8638"/>
                </a:lnTo>
                <a:lnTo>
                  <a:pt x="219" y="8930"/>
                </a:lnTo>
                <a:lnTo>
                  <a:pt x="365" y="9198"/>
                </a:lnTo>
                <a:lnTo>
                  <a:pt x="438" y="9320"/>
                </a:lnTo>
                <a:lnTo>
                  <a:pt x="536" y="9417"/>
                </a:lnTo>
                <a:lnTo>
                  <a:pt x="633" y="9514"/>
                </a:lnTo>
                <a:lnTo>
                  <a:pt x="730" y="9563"/>
                </a:lnTo>
                <a:lnTo>
                  <a:pt x="852" y="9612"/>
                </a:lnTo>
                <a:lnTo>
                  <a:pt x="1047" y="9612"/>
                </a:lnTo>
                <a:lnTo>
                  <a:pt x="1095" y="9587"/>
                </a:lnTo>
                <a:lnTo>
                  <a:pt x="1314" y="9587"/>
                </a:lnTo>
                <a:lnTo>
                  <a:pt x="1339" y="9612"/>
                </a:lnTo>
                <a:lnTo>
                  <a:pt x="1387" y="9758"/>
                </a:lnTo>
                <a:lnTo>
                  <a:pt x="1436" y="9928"/>
                </a:lnTo>
                <a:lnTo>
                  <a:pt x="1582" y="10220"/>
                </a:lnTo>
                <a:lnTo>
                  <a:pt x="1752" y="10512"/>
                </a:lnTo>
                <a:lnTo>
                  <a:pt x="1923" y="10804"/>
                </a:lnTo>
                <a:lnTo>
                  <a:pt x="2117" y="11072"/>
                </a:lnTo>
                <a:lnTo>
                  <a:pt x="2312" y="11315"/>
                </a:lnTo>
                <a:lnTo>
                  <a:pt x="2531" y="11510"/>
                </a:lnTo>
                <a:lnTo>
                  <a:pt x="2750" y="11704"/>
                </a:lnTo>
                <a:lnTo>
                  <a:pt x="3236" y="12045"/>
                </a:lnTo>
                <a:lnTo>
                  <a:pt x="3455" y="12191"/>
                </a:lnTo>
                <a:lnTo>
                  <a:pt x="3674" y="12288"/>
                </a:lnTo>
                <a:lnTo>
                  <a:pt x="3918" y="12385"/>
                </a:lnTo>
                <a:lnTo>
                  <a:pt x="4137" y="12507"/>
                </a:lnTo>
                <a:lnTo>
                  <a:pt x="4161" y="12531"/>
                </a:lnTo>
                <a:lnTo>
                  <a:pt x="4112" y="13067"/>
                </a:lnTo>
                <a:lnTo>
                  <a:pt x="4112" y="13626"/>
                </a:lnTo>
                <a:lnTo>
                  <a:pt x="4112" y="14746"/>
                </a:lnTo>
                <a:lnTo>
                  <a:pt x="4137" y="14819"/>
                </a:lnTo>
                <a:lnTo>
                  <a:pt x="4161" y="14867"/>
                </a:lnTo>
                <a:lnTo>
                  <a:pt x="4185" y="14916"/>
                </a:lnTo>
                <a:lnTo>
                  <a:pt x="4234" y="14965"/>
                </a:lnTo>
                <a:lnTo>
                  <a:pt x="4331" y="14989"/>
                </a:lnTo>
                <a:lnTo>
                  <a:pt x="4453" y="14989"/>
                </a:lnTo>
                <a:lnTo>
                  <a:pt x="4550" y="15062"/>
                </a:lnTo>
                <a:lnTo>
                  <a:pt x="4648" y="15111"/>
                </a:lnTo>
                <a:lnTo>
                  <a:pt x="4769" y="15135"/>
                </a:lnTo>
                <a:lnTo>
                  <a:pt x="4891" y="15111"/>
                </a:lnTo>
                <a:lnTo>
                  <a:pt x="4988" y="15086"/>
                </a:lnTo>
                <a:lnTo>
                  <a:pt x="5110" y="15038"/>
                </a:lnTo>
                <a:lnTo>
                  <a:pt x="5305" y="14940"/>
                </a:lnTo>
                <a:lnTo>
                  <a:pt x="5548" y="14721"/>
                </a:lnTo>
                <a:lnTo>
                  <a:pt x="5791" y="14502"/>
                </a:lnTo>
                <a:lnTo>
                  <a:pt x="6229" y="14040"/>
                </a:lnTo>
                <a:lnTo>
                  <a:pt x="6497" y="13748"/>
                </a:lnTo>
                <a:lnTo>
                  <a:pt x="6619" y="13602"/>
                </a:lnTo>
                <a:lnTo>
                  <a:pt x="6716" y="13432"/>
                </a:lnTo>
                <a:lnTo>
                  <a:pt x="6984" y="13505"/>
                </a:lnTo>
                <a:lnTo>
                  <a:pt x="7227" y="13529"/>
                </a:lnTo>
                <a:lnTo>
                  <a:pt x="7762" y="13578"/>
                </a:lnTo>
                <a:lnTo>
                  <a:pt x="8273" y="13578"/>
                </a:lnTo>
                <a:lnTo>
                  <a:pt x="8760" y="13602"/>
                </a:lnTo>
                <a:lnTo>
                  <a:pt x="9198" y="13578"/>
                </a:lnTo>
                <a:lnTo>
                  <a:pt x="9660" y="13578"/>
                </a:lnTo>
                <a:lnTo>
                  <a:pt x="10098" y="13529"/>
                </a:lnTo>
                <a:lnTo>
                  <a:pt x="10560" y="13480"/>
                </a:lnTo>
                <a:lnTo>
                  <a:pt x="10925" y="13407"/>
                </a:lnTo>
                <a:lnTo>
                  <a:pt x="11315" y="13334"/>
                </a:lnTo>
                <a:lnTo>
                  <a:pt x="11363" y="13480"/>
                </a:lnTo>
                <a:lnTo>
                  <a:pt x="11436" y="13626"/>
                </a:lnTo>
                <a:lnTo>
                  <a:pt x="11607" y="13943"/>
                </a:lnTo>
                <a:lnTo>
                  <a:pt x="11850" y="14210"/>
                </a:lnTo>
                <a:lnTo>
                  <a:pt x="11972" y="14356"/>
                </a:lnTo>
                <a:lnTo>
                  <a:pt x="12118" y="14478"/>
                </a:lnTo>
                <a:lnTo>
                  <a:pt x="12264" y="14575"/>
                </a:lnTo>
                <a:lnTo>
                  <a:pt x="12410" y="14673"/>
                </a:lnTo>
                <a:lnTo>
                  <a:pt x="12580" y="14721"/>
                </a:lnTo>
                <a:lnTo>
                  <a:pt x="12726" y="14770"/>
                </a:lnTo>
                <a:lnTo>
                  <a:pt x="12896" y="14794"/>
                </a:lnTo>
                <a:lnTo>
                  <a:pt x="13042" y="14770"/>
                </a:lnTo>
                <a:lnTo>
                  <a:pt x="13213" y="14721"/>
                </a:lnTo>
                <a:lnTo>
                  <a:pt x="13359" y="14624"/>
                </a:lnTo>
                <a:lnTo>
                  <a:pt x="13480" y="14527"/>
                </a:lnTo>
                <a:lnTo>
                  <a:pt x="13578" y="14405"/>
                </a:lnTo>
                <a:lnTo>
                  <a:pt x="13651" y="14283"/>
                </a:lnTo>
                <a:lnTo>
                  <a:pt x="13724" y="14162"/>
                </a:lnTo>
                <a:lnTo>
                  <a:pt x="13748" y="14016"/>
                </a:lnTo>
                <a:lnTo>
                  <a:pt x="13772" y="13845"/>
                </a:lnTo>
                <a:lnTo>
                  <a:pt x="13797" y="13529"/>
                </a:lnTo>
                <a:lnTo>
                  <a:pt x="13772" y="13213"/>
                </a:lnTo>
                <a:lnTo>
                  <a:pt x="13748" y="12872"/>
                </a:lnTo>
                <a:lnTo>
                  <a:pt x="13748" y="12580"/>
                </a:lnTo>
                <a:lnTo>
                  <a:pt x="13748" y="12288"/>
                </a:lnTo>
                <a:lnTo>
                  <a:pt x="13943" y="12118"/>
                </a:lnTo>
                <a:lnTo>
                  <a:pt x="14137" y="11947"/>
                </a:lnTo>
                <a:lnTo>
                  <a:pt x="14551" y="11655"/>
                </a:lnTo>
                <a:lnTo>
                  <a:pt x="14989" y="11388"/>
                </a:lnTo>
                <a:lnTo>
                  <a:pt x="15403" y="11072"/>
                </a:lnTo>
                <a:lnTo>
                  <a:pt x="15622" y="10877"/>
                </a:lnTo>
                <a:lnTo>
                  <a:pt x="15816" y="10634"/>
                </a:lnTo>
                <a:lnTo>
                  <a:pt x="15987" y="10390"/>
                </a:lnTo>
                <a:lnTo>
                  <a:pt x="16133" y="10123"/>
                </a:lnTo>
                <a:lnTo>
                  <a:pt x="16254" y="9855"/>
                </a:lnTo>
                <a:lnTo>
                  <a:pt x="16376" y="9563"/>
                </a:lnTo>
                <a:lnTo>
                  <a:pt x="16449" y="9271"/>
                </a:lnTo>
                <a:lnTo>
                  <a:pt x="16522" y="8979"/>
                </a:lnTo>
                <a:lnTo>
                  <a:pt x="16595" y="8614"/>
                </a:lnTo>
                <a:lnTo>
                  <a:pt x="16619" y="8249"/>
                </a:lnTo>
                <a:lnTo>
                  <a:pt x="16765" y="8273"/>
                </a:lnTo>
                <a:lnTo>
                  <a:pt x="16911" y="8298"/>
                </a:lnTo>
                <a:lnTo>
                  <a:pt x="17057" y="8273"/>
                </a:lnTo>
                <a:lnTo>
                  <a:pt x="17203" y="8249"/>
                </a:lnTo>
                <a:lnTo>
                  <a:pt x="17228" y="8273"/>
                </a:lnTo>
                <a:lnTo>
                  <a:pt x="17325" y="8346"/>
                </a:lnTo>
                <a:lnTo>
                  <a:pt x="17422" y="8444"/>
                </a:lnTo>
                <a:lnTo>
                  <a:pt x="17641" y="8565"/>
                </a:lnTo>
                <a:lnTo>
                  <a:pt x="17885" y="8663"/>
                </a:lnTo>
                <a:lnTo>
                  <a:pt x="18128" y="8687"/>
                </a:lnTo>
                <a:lnTo>
                  <a:pt x="18395" y="8663"/>
                </a:lnTo>
                <a:lnTo>
                  <a:pt x="18639" y="8614"/>
                </a:lnTo>
                <a:lnTo>
                  <a:pt x="18858" y="8492"/>
                </a:lnTo>
                <a:lnTo>
                  <a:pt x="18979" y="8419"/>
                </a:lnTo>
                <a:lnTo>
                  <a:pt x="19077" y="8346"/>
                </a:lnTo>
                <a:lnTo>
                  <a:pt x="19125" y="8249"/>
                </a:lnTo>
                <a:lnTo>
                  <a:pt x="19125" y="8176"/>
                </a:lnTo>
                <a:lnTo>
                  <a:pt x="19101" y="8079"/>
                </a:lnTo>
                <a:lnTo>
                  <a:pt x="19052" y="8006"/>
                </a:lnTo>
                <a:lnTo>
                  <a:pt x="18979" y="7957"/>
                </a:lnTo>
                <a:lnTo>
                  <a:pt x="18833" y="7957"/>
                </a:lnTo>
                <a:lnTo>
                  <a:pt x="18736" y="8006"/>
                </a:lnTo>
                <a:lnTo>
                  <a:pt x="18639" y="8103"/>
                </a:lnTo>
                <a:lnTo>
                  <a:pt x="18517" y="8176"/>
                </a:lnTo>
                <a:lnTo>
                  <a:pt x="18371" y="8200"/>
                </a:lnTo>
                <a:lnTo>
                  <a:pt x="18225" y="8225"/>
                </a:lnTo>
                <a:lnTo>
                  <a:pt x="18079" y="8200"/>
                </a:lnTo>
                <a:lnTo>
                  <a:pt x="17933" y="8176"/>
                </a:lnTo>
                <a:lnTo>
                  <a:pt x="17787" y="8127"/>
                </a:lnTo>
                <a:lnTo>
                  <a:pt x="17666" y="8054"/>
                </a:lnTo>
                <a:lnTo>
                  <a:pt x="17885" y="7933"/>
                </a:lnTo>
                <a:lnTo>
                  <a:pt x="18031" y="7835"/>
                </a:lnTo>
                <a:lnTo>
                  <a:pt x="18104" y="7738"/>
                </a:lnTo>
                <a:lnTo>
                  <a:pt x="18152" y="7641"/>
                </a:lnTo>
                <a:lnTo>
                  <a:pt x="18201" y="7543"/>
                </a:lnTo>
                <a:lnTo>
                  <a:pt x="18225" y="7446"/>
                </a:lnTo>
                <a:lnTo>
                  <a:pt x="18250" y="7349"/>
                </a:lnTo>
                <a:lnTo>
                  <a:pt x="18225" y="7251"/>
                </a:lnTo>
                <a:lnTo>
                  <a:pt x="18201" y="7154"/>
                </a:lnTo>
                <a:lnTo>
                  <a:pt x="18177" y="7057"/>
                </a:lnTo>
                <a:lnTo>
                  <a:pt x="18128" y="6984"/>
                </a:lnTo>
                <a:lnTo>
                  <a:pt x="18055" y="6911"/>
                </a:lnTo>
                <a:lnTo>
                  <a:pt x="18006" y="6862"/>
                </a:lnTo>
                <a:lnTo>
                  <a:pt x="17909" y="6813"/>
                </a:lnTo>
                <a:lnTo>
                  <a:pt x="17812" y="6789"/>
                </a:lnTo>
                <a:lnTo>
                  <a:pt x="17714" y="6789"/>
                </a:lnTo>
                <a:lnTo>
                  <a:pt x="17593" y="6813"/>
                </a:lnTo>
                <a:lnTo>
                  <a:pt x="17495" y="6838"/>
                </a:lnTo>
                <a:lnTo>
                  <a:pt x="17349" y="6911"/>
                </a:lnTo>
                <a:lnTo>
                  <a:pt x="17228" y="7008"/>
                </a:lnTo>
                <a:lnTo>
                  <a:pt x="17130" y="7105"/>
                </a:lnTo>
                <a:lnTo>
                  <a:pt x="17082" y="7227"/>
                </a:lnTo>
                <a:lnTo>
                  <a:pt x="17033" y="7373"/>
                </a:lnTo>
                <a:lnTo>
                  <a:pt x="17009" y="7519"/>
                </a:lnTo>
                <a:lnTo>
                  <a:pt x="17009" y="7665"/>
                </a:lnTo>
                <a:lnTo>
                  <a:pt x="17033" y="7811"/>
                </a:lnTo>
                <a:lnTo>
                  <a:pt x="16644" y="7835"/>
                </a:lnTo>
                <a:lnTo>
                  <a:pt x="16644" y="7397"/>
                </a:lnTo>
                <a:lnTo>
                  <a:pt x="16619" y="6935"/>
                </a:lnTo>
                <a:lnTo>
                  <a:pt x="16546" y="6497"/>
                </a:lnTo>
                <a:lnTo>
                  <a:pt x="16449" y="6059"/>
                </a:lnTo>
                <a:lnTo>
                  <a:pt x="16327" y="5621"/>
                </a:lnTo>
                <a:lnTo>
                  <a:pt x="16157" y="5207"/>
                </a:lnTo>
                <a:lnTo>
                  <a:pt x="15987" y="4794"/>
                </a:lnTo>
                <a:lnTo>
                  <a:pt x="15768" y="4404"/>
                </a:lnTo>
                <a:lnTo>
                  <a:pt x="15597" y="4161"/>
                </a:lnTo>
                <a:lnTo>
                  <a:pt x="15427" y="3918"/>
                </a:lnTo>
                <a:lnTo>
                  <a:pt x="15232" y="3699"/>
                </a:lnTo>
                <a:lnTo>
                  <a:pt x="15038" y="3480"/>
                </a:lnTo>
                <a:lnTo>
                  <a:pt x="14843" y="3285"/>
                </a:lnTo>
                <a:lnTo>
                  <a:pt x="14624" y="3091"/>
                </a:lnTo>
                <a:lnTo>
                  <a:pt x="14162" y="2750"/>
                </a:lnTo>
                <a:lnTo>
                  <a:pt x="13675" y="2434"/>
                </a:lnTo>
                <a:lnTo>
                  <a:pt x="13164" y="2166"/>
                </a:lnTo>
                <a:lnTo>
                  <a:pt x="12629" y="1923"/>
                </a:lnTo>
                <a:lnTo>
                  <a:pt x="12093" y="1704"/>
                </a:lnTo>
                <a:lnTo>
                  <a:pt x="11461" y="1460"/>
                </a:lnTo>
                <a:lnTo>
                  <a:pt x="10804" y="1266"/>
                </a:lnTo>
                <a:lnTo>
                  <a:pt x="10147" y="1120"/>
                </a:lnTo>
                <a:lnTo>
                  <a:pt x="9466" y="1022"/>
                </a:lnTo>
                <a:lnTo>
                  <a:pt x="8882" y="974"/>
                </a:lnTo>
                <a:lnTo>
                  <a:pt x="8249" y="974"/>
                </a:lnTo>
                <a:lnTo>
                  <a:pt x="7933" y="998"/>
                </a:lnTo>
                <a:lnTo>
                  <a:pt x="7641" y="1047"/>
                </a:lnTo>
                <a:lnTo>
                  <a:pt x="7349" y="1120"/>
                </a:lnTo>
                <a:lnTo>
                  <a:pt x="7057" y="1217"/>
                </a:lnTo>
                <a:lnTo>
                  <a:pt x="6570" y="755"/>
                </a:lnTo>
                <a:lnTo>
                  <a:pt x="6327" y="536"/>
                </a:lnTo>
                <a:lnTo>
                  <a:pt x="6059" y="317"/>
                </a:lnTo>
                <a:lnTo>
                  <a:pt x="5816" y="195"/>
                </a:lnTo>
                <a:lnTo>
                  <a:pt x="5548" y="98"/>
                </a:lnTo>
                <a:lnTo>
                  <a:pt x="5280" y="25"/>
                </a:lnTo>
                <a:lnTo>
                  <a:pt x="5013" y="25"/>
                </a:lnTo>
                <a:lnTo>
                  <a:pt x="49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1"/>
          <p:cNvSpPr/>
          <p:nvPr/>
        </p:nvSpPr>
        <p:spPr>
          <a:xfrm>
            <a:off x="1314393" y="3150501"/>
            <a:ext cx="322891" cy="219199"/>
          </a:xfrm>
          <a:custGeom>
            <a:avLst/>
            <a:gdLst/>
            <a:ahLst/>
            <a:cxnLst/>
            <a:rect l="l" t="t" r="r" b="b"/>
            <a:pathLst>
              <a:path w="18640" h="12654" extrusionOk="0">
                <a:moveTo>
                  <a:pt x="11486" y="512"/>
                </a:moveTo>
                <a:lnTo>
                  <a:pt x="14089" y="536"/>
                </a:lnTo>
                <a:lnTo>
                  <a:pt x="16206" y="585"/>
                </a:lnTo>
                <a:lnTo>
                  <a:pt x="17106" y="585"/>
                </a:lnTo>
                <a:lnTo>
                  <a:pt x="17374" y="633"/>
                </a:lnTo>
                <a:lnTo>
                  <a:pt x="17617" y="706"/>
                </a:lnTo>
                <a:lnTo>
                  <a:pt x="17715" y="755"/>
                </a:lnTo>
                <a:lnTo>
                  <a:pt x="17812" y="828"/>
                </a:lnTo>
                <a:lnTo>
                  <a:pt x="17885" y="925"/>
                </a:lnTo>
                <a:lnTo>
                  <a:pt x="17958" y="1047"/>
                </a:lnTo>
                <a:lnTo>
                  <a:pt x="17982" y="1169"/>
                </a:lnTo>
                <a:lnTo>
                  <a:pt x="18007" y="1315"/>
                </a:lnTo>
                <a:lnTo>
                  <a:pt x="17982" y="1607"/>
                </a:lnTo>
                <a:lnTo>
                  <a:pt x="17958" y="1753"/>
                </a:lnTo>
                <a:lnTo>
                  <a:pt x="17958" y="1923"/>
                </a:lnTo>
                <a:lnTo>
                  <a:pt x="17958" y="2264"/>
                </a:lnTo>
                <a:lnTo>
                  <a:pt x="18007" y="2604"/>
                </a:lnTo>
                <a:lnTo>
                  <a:pt x="18031" y="2945"/>
                </a:lnTo>
                <a:lnTo>
                  <a:pt x="18031" y="3115"/>
                </a:lnTo>
                <a:lnTo>
                  <a:pt x="17520" y="3164"/>
                </a:lnTo>
                <a:lnTo>
                  <a:pt x="17009" y="3188"/>
                </a:lnTo>
                <a:lnTo>
                  <a:pt x="15963" y="3212"/>
                </a:lnTo>
                <a:lnTo>
                  <a:pt x="14917" y="3188"/>
                </a:lnTo>
                <a:lnTo>
                  <a:pt x="13870" y="3164"/>
                </a:lnTo>
                <a:lnTo>
                  <a:pt x="12751" y="3139"/>
                </a:lnTo>
                <a:lnTo>
                  <a:pt x="11607" y="3115"/>
                </a:lnTo>
                <a:lnTo>
                  <a:pt x="11023" y="3139"/>
                </a:lnTo>
                <a:lnTo>
                  <a:pt x="10439" y="3188"/>
                </a:lnTo>
                <a:lnTo>
                  <a:pt x="9855" y="3237"/>
                </a:lnTo>
                <a:lnTo>
                  <a:pt x="9271" y="3261"/>
                </a:lnTo>
                <a:lnTo>
                  <a:pt x="8712" y="3261"/>
                </a:lnTo>
                <a:lnTo>
                  <a:pt x="8152" y="3237"/>
                </a:lnTo>
                <a:lnTo>
                  <a:pt x="7057" y="3164"/>
                </a:lnTo>
                <a:lnTo>
                  <a:pt x="5938" y="3091"/>
                </a:lnTo>
                <a:lnTo>
                  <a:pt x="5403" y="3091"/>
                </a:lnTo>
                <a:lnTo>
                  <a:pt x="4843" y="3066"/>
                </a:lnTo>
                <a:lnTo>
                  <a:pt x="3651" y="3091"/>
                </a:lnTo>
                <a:lnTo>
                  <a:pt x="2483" y="3139"/>
                </a:lnTo>
                <a:lnTo>
                  <a:pt x="1412" y="3164"/>
                </a:lnTo>
                <a:lnTo>
                  <a:pt x="950" y="3164"/>
                </a:lnTo>
                <a:lnTo>
                  <a:pt x="731" y="3188"/>
                </a:lnTo>
                <a:lnTo>
                  <a:pt x="487" y="3212"/>
                </a:lnTo>
                <a:lnTo>
                  <a:pt x="487" y="3212"/>
                </a:lnTo>
                <a:lnTo>
                  <a:pt x="512" y="2799"/>
                </a:lnTo>
                <a:lnTo>
                  <a:pt x="560" y="2410"/>
                </a:lnTo>
                <a:lnTo>
                  <a:pt x="633" y="1996"/>
                </a:lnTo>
                <a:lnTo>
                  <a:pt x="731" y="1607"/>
                </a:lnTo>
                <a:lnTo>
                  <a:pt x="828" y="1363"/>
                </a:lnTo>
                <a:lnTo>
                  <a:pt x="925" y="1169"/>
                </a:lnTo>
                <a:lnTo>
                  <a:pt x="1071" y="998"/>
                </a:lnTo>
                <a:lnTo>
                  <a:pt x="1217" y="852"/>
                </a:lnTo>
                <a:lnTo>
                  <a:pt x="1388" y="731"/>
                </a:lnTo>
                <a:lnTo>
                  <a:pt x="1582" y="658"/>
                </a:lnTo>
                <a:lnTo>
                  <a:pt x="1777" y="585"/>
                </a:lnTo>
                <a:lnTo>
                  <a:pt x="1996" y="512"/>
                </a:lnTo>
                <a:lnTo>
                  <a:pt x="2118" y="560"/>
                </a:lnTo>
                <a:lnTo>
                  <a:pt x="2239" y="560"/>
                </a:lnTo>
                <a:lnTo>
                  <a:pt x="2483" y="585"/>
                </a:lnTo>
                <a:lnTo>
                  <a:pt x="2969" y="536"/>
                </a:lnTo>
                <a:lnTo>
                  <a:pt x="4016" y="512"/>
                </a:lnTo>
                <a:lnTo>
                  <a:pt x="5062" y="512"/>
                </a:lnTo>
                <a:lnTo>
                  <a:pt x="6084" y="536"/>
                </a:lnTo>
                <a:lnTo>
                  <a:pt x="7106" y="560"/>
                </a:lnTo>
                <a:lnTo>
                  <a:pt x="8128" y="585"/>
                </a:lnTo>
                <a:lnTo>
                  <a:pt x="8639" y="585"/>
                </a:lnTo>
                <a:lnTo>
                  <a:pt x="9150" y="560"/>
                </a:lnTo>
                <a:lnTo>
                  <a:pt x="10220" y="512"/>
                </a:lnTo>
                <a:close/>
                <a:moveTo>
                  <a:pt x="487" y="3650"/>
                </a:moveTo>
                <a:lnTo>
                  <a:pt x="560" y="3675"/>
                </a:lnTo>
                <a:lnTo>
                  <a:pt x="512" y="3748"/>
                </a:lnTo>
                <a:lnTo>
                  <a:pt x="487" y="3772"/>
                </a:lnTo>
                <a:lnTo>
                  <a:pt x="487" y="3650"/>
                </a:lnTo>
                <a:close/>
                <a:moveTo>
                  <a:pt x="10147" y="3748"/>
                </a:moveTo>
                <a:lnTo>
                  <a:pt x="9782" y="4137"/>
                </a:lnTo>
                <a:lnTo>
                  <a:pt x="9612" y="4356"/>
                </a:lnTo>
                <a:lnTo>
                  <a:pt x="9466" y="4575"/>
                </a:lnTo>
                <a:lnTo>
                  <a:pt x="9344" y="4745"/>
                </a:lnTo>
                <a:lnTo>
                  <a:pt x="9344" y="4745"/>
                </a:lnTo>
                <a:lnTo>
                  <a:pt x="9515" y="4356"/>
                </a:lnTo>
                <a:lnTo>
                  <a:pt x="9685" y="3967"/>
                </a:lnTo>
                <a:lnTo>
                  <a:pt x="9782" y="3796"/>
                </a:lnTo>
                <a:lnTo>
                  <a:pt x="9807" y="3772"/>
                </a:lnTo>
                <a:lnTo>
                  <a:pt x="10147" y="3748"/>
                </a:lnTo>
                <a:close/>
                <a:moveTo>
                  <a:pt x="1509" y="3699"/>
                </a:moveTo>
                <a:lnTo>
                  <a:pt x="1339" y="3845"/>
                </a:lnTo>
                <a:lnTo>
                  <a:pt x="1217" y="3991"/>
                </a:lnTo>
                <a:lnTo>
                  <a:pt x="950" y="4332"/>
                </a:lnTo>
                <a:lnTo>
                  <a:pt x="731" y="4648"/>
                </a:lnTo>
                <a:lnTo>
                  <a:pt x="512" y="4989"/>
                </a:lnTo>
                <a:lnTo>
                  <a:pt x="512" y="4697"/>
                </a:lnTo>
                <a:lnTo>
                  <a:pt x="633" y="4380"/>
                </a:lnTo>
                <a:lnTo>
                  <a:pt x="779" y="4040"/>
                </a:lnTo>
                <a:lnTo>
                  <a:pt x="877" y="3869"/>
                </a:lnTo>
                <a:lnTo>
                  <a:pt x="998" y="3723"/>
                </a:lnTo>
                <a:lnTo>
                  <a:pt x="1509" y="3699"/>
                </a:lnTo>
                <a:close/>
                <a:moveTo>
                  <a:pt x="15452" y="3723"/>
                </a:moveTo>
                <a:lnTo>
                  <a:pt x="15111" y="4186"/>
                </a:lnTo>
                <a:lnTo>
                  <a:pt x="14746" y="4648"/>
                </a:lnTo>
                <a:lnTo>
                  <a:pt x="14454" y="5013"/>
                </a:lnTo>
                <a:lnTo>
                  <a:pt x="14333" y="5208"/>
                </a:lnTo>
                <a:lnTo>
                  <a:pt x="14235" y="5402"/>
                </a:lnTo>
                <a:lnTo>
                  <a:pt x="13846" y="5402"/>
                </a:lnTo>
                <a:lnTo>
                  <a:pt x="13919" y="5305"/>
                </a:lnTo>
                <a:lnTo>
                  <a:pt x="13992" y="5159"/>
                </a:lnTo>
                <a:lnTo>
                  <a:pt x="14089" y="4964"/>
                </a:lnTo>
                <a:lnTo>
                  <a:pt x="14479" y="4356"/>
                </a:lnTo>
                <a:lnTo>
                  <a:pt x="14673" y="4040"/>
                </a:lnTo>
                <a:lnTo>
                  <a:pt x="14722" y="3869"/>
                </a:lnTo>
                <a:lnTo>
                  <a:pt x="14771" y="3723"/>
                </a:lnTo>
                <a:close/>
                <a:moveTo>
                  <a:pt x="14503" y="3699"/>
                </a:moveTo>
                <a:lnTo>
                  <a:pt x="14187" y="4161"/>
                </a:lnTo>
                <a:lnTo>
                  <a:pt x="13919" y="4599"/>
                </a:lnTo>
                <a:lnTo>
                  <a:pt x="13651" y="4989"/>
                </a:lnTo>
                <a:lnTo>
                  <a:pt x="13530" y="5183"/>
                </a:lnTo>
                <a:lnTo>
                  <a:pt x="13505" y="5281"/>
                </a:lnTo>
                <a:lnTo>
                  <a:pt x="13481" y="5402"/>
                </a:lnTo>
                <a:lnTo>
                  <a:pt x="13481" y="5427"/>
                </a:lnTo>
                <a:lnTo>
                  <a:pt x="13019" y="5427"/>
                </a:lnTo>
                <a:lnTo>
                  <a:pt x="13116" y="5183"/>
                </a:lnTo>
                <a:lnTo>
                  <a:pt x="13238" y="4940"/>
                </a:lnTo>
                <a:lnTo>
                  <a:pt x="13432" y="4648"/>
                </a:lnTo>
                <a:lnTo>
                  <a:pt x="13627" y="4332"/>
                </a:lnTo>
                <a:lnTo>
                  <a:pt x="13822" y="4015"/>
                </a:lnTo>
                <a:lnTo>
                  <a:pt x="13968" y="3699"/>
                </a:lnTo>
                <a:close/>
                <a:moveTo>
                  <a:pt x="16255" y="3723"/>
                </a:moveTo>
                <a:lnTo>
                  <a:pt x="15914" y="4210"/>
                </a:lnTo>
                <a:lnTo>
                  <a:pt x="15573" y="4672"/>
                </a:lnTo>
                <a:lnTo>
                  <a:pt x="15282" y="5037"/>
                </a:lnTo>
                <a:lnTo>
                  <a:pt x="15160" y="5208"/>
                </a:lnTo>
                <a:lnTo>
                  <a:pt x="15111" y="5329"/>
                </a:lnTo>
                <a:lnTo>
                  <a:pt x="15087" y="5427"/>
                </a:lnTo>
                <a:lnTo>
                  <a:pt x="14722" y="5427"/>
                </a:lnTo>
                <a:lnTo>
                  <a:pt x="14795" y="5329"/>
                </a:lnTo>
                <a:lnTo>
                  <a:pt x="15257" y="4697"/>
                </a:lnTo>
                <a:lnTo>
                  <a:pt x="15403" y="4478"/>
                </a:lnTo>
                <a:lnTo>
                  <a:pt x="15525" y="4234"/>
                </a:lnTo>
                <a:lnTo>
                  <a:pt x="15622" y="3991"/>
                </a:lnTo>
                <a:lnTo>
                  <a:pt x="15646" y="3845"/>
                </a:lnTo>
                <a:lnTo>
                  <a:pt x="15671" y="3723"/>
                </a:lnTo>
                <a:close/>
                <a:moveTo>
                  <a:pt x="3748" y="3626"/>
                </a:moveTo>
                <a:lnTo>
                  <a:pt x="3602" y="3772"/>
                </a:lnTo>
                <a:lnTo>
                  <a:pt x="3480" y="3967"/>
                </a:lnTo>
                <a:lnTo>
                  <a:pt x="3286" y="4307"/>
                </a:lnTo>
                <a:lnTo>
                  <a:pt x="3091" y="4599"/>
                </a:lnTo>
                <a:lnTo>
                  <a:pt x="2872" y="4867"/>
                </a:lnTo>
                <a:lnTo>
                  <a:pt x="2677" y="5159"/>
                </a:lnTo>
                <a:lnTo>
                  <a:pt x="2580" y="5305"/>
                </a:lnTo>
                <a:lnTo>
                  <a:pt x="2507" y="5451"/>
                </a:lnTo>
                <a:lnTo>
                  <a:pt x="2191" y="5451"/>
                </a:lnTo>
                <a:lnTo>
                  <a:pt x="2312" y="5305"/>
                </a:lnTo>
                <a:lnTo>
                  <a:pt x="2410" y="5135"/>
                </a:lnTo>
                <a:lnTo>
                  <a:pt x="2604" y="4867"/>
                </a:lnTo>
                <a:lnTo>
                  <a:pt x="2799" y="4599"/>
                </a:lnTo>
                <a:lnTo>
                  <a:pt x="2945" y="4307"/>
                </a:lnTo>
                <a:lnTo>
                  <a:pt x="3091" y="4040"/>
                </a:lnTo>
                <a:lnTo>
                  <a:pt x="3213" y="3748"/>
                </a:lnTo>
                <a:lnTo>
                  <a:pt x="3213" y="3699"/>
                </a:lnTo>
                <a:lnTo>
                  <a:pt x="3164" y="3675"/>
                </a:lnTo>
                <a:lnTo>
                  <a:pt x="3115" y="3650"/>
                </a:lnTo>
                <a:lnTo>
                  <a:pt x="3091" y="3699"/>
                </a:lnTo>
                <a:lnTo>
                  <a:pt x="2872" y="3942"/>
                </a:lnTo>
                <a:lnTo>
                  <a:pt x="2653" y="4210"/>
                </a:lnTo>
                <a:lnTo>
                  <a:pt x="2434" y="4453"/>
                </a:lnTo>
                <a:lnTo>
                  <a:pt x="2215" y="4721"/>
                </a:lnTo>
                <a:lnTo>
                  <a:pt x="1947" y="5062"/>
                </a:lnTo>
                <a:lnTo>
                  <a:pt x="1826" y="5232"/>
                </a:lnTo>
                <a:lnTo>
                  <a:pt x="1777" y="5329"/>
                </a:lnTo>
                <a:lnTo>
                  <a:pt x="1753" y="5427"/>
                </a:lnTo>
                <a:lnTo>
                  <a:pt x="1388" y="5427"/>
                </a:lnTo>
                <a:lnTo>
                  <a:pt x="1461" y="5305"/>
                </a:lnTo>
                <a:lnTo>
                  <a:pt x="1534" y="5159"/>
                </a:lnTo>
                <a:lnTo>
                  <a:pt x="1631" y="5013"/>
                </a:lnTo>
                <a:lnTo>
                  <a:pt x="1728" y="4867"/>
                </a:lnTo>
                <a:lnTo>
                  <a:pt x="1972" y="4575"/>
                </a:lnTo>
                <a:lnTo>
                  <a:pt x="2142" y="4356"/>
                </a:lnTo>
                <a:lnTo>
                  <a:pt x="2288" y="4137"/>
                </a:lnTo>
                <a:lnTo>
                  <a:pt x="2410" y="3894"/>
                </a:lnTo>
                <a:lnTo>
                  <a:pt x="2507" y="3650"/>
                </a:lnTo>
                <a:lnTo>
                  <a:pt x="3748" y="3626"/>
                </a:lnTo>
                <a:close/>
                <a:moveTo>
                  <a:pt x="4551" y="3602"/>
                </a:moveTo>
                <a:lnTo>
                  <a:pt x="4356" y="3796"/>
                </a:lnTo>
                <a:lnTo>
                  <a:pt x="4186" y="4015"/>
                </a:lnTo>
                <a:lnTo>
                  <a:pt x="3894" y="4478"/>
                </a:lnTo>
                <a:lnTo>
                  <a:pt x="3699" y="4697"/>
                </a:lnTo>
                <a:lnTo>
                  <a:pt x="3505" y="4940"/>
                </a:lnTo>
                <a:lnTo>
                  <a:pt x="3407" y="5062"/>
                </a:lnTo>
                <a:lnTo>
                  <a:pt x="3334" y="5183"/>
                </a:lnTo>
                <a:lnTo>
                  <a:pt x="3286" y="5329"/>
                </a:lnTo>
                <a:lnTo>
                  <a:pt x="3261" y="5451"/>
                </a:lnTo>
                <a:lnTo>
                  <a:pt x="2921" y="5451"/>
                </a:lnTo>
                <a:lnTo>
                  <a:pt x="3067" y="5281"/>
                </a:lnTo>
                <a:lnTo>
                  <a:pt x="3213" y="5062"/>
                </a:lnTo>
                <a:lnTo>
                  <a:pt x="3432" y="4672"/>
                </a:lnTo>
                <a:lnTo>
                  <a:pt x="3724" y="4161"/>
                </a:lnTo>
                <a:lnTo>
                  <a:pt x="4016" y="3602"/>
                </a:lnTo>
                <a:close/>
                <a:moveTo>
                  <a:pt x="13140" y="3675"/>
                </a:moveTo>
                <a:lnTo>
                  <a:pt x="13724" y="3699"/>
                </a:lnTo>
                <a:lnTo>
                  <a:pt x="13505" y="3894"/>
                </a:lnTo>
                <a:lnTo>
                  <a:pt x="13335" y="4137"/>
                </a:lnTo>
                <a:lnTo>
                  <a:pt x="12994" y="4624"/>
                </a:lnTo>
                <a:lnTo>
                  <a:pt x="12751" y="5013"/>
                </a:lnTo>
                <a:lnTo>
                  <a:pt x="12605" y="5232"/>
                </a:lnTo>
                <a:lnTo>
                  <a:pt x="12483" y="5451"/>
                </a:lnTo>
                <a:lnTo>
                  <a:pt x="12313" y="5451"/>
                </a:lnTo>
                <a:lnTo>
                  <a:pt x="12459" y="5256"/>
                </a:lnTo>
                <a:lnTo>
                  <a:pt x="12556" y="5037"/>
                </a:lnTo>
                <a:lnTo>
                  <a:pt x="12775" y="4624"/>
                </a:lnTo>
                <a:lnTo>
                  <a:pt x="12873" y="4405"/>
                </a:lnTo>
                <a:lnTo>
                  <a:pt x="12946" y="4161"/>
                </a:lnTo>
                <a:lnTo>
                  <a:pt x="13043" y="3918"/>
                </a:lnTo>
                <a:lnTo>
                  <a:pt x="13140" y="3675"/>
                </a:lnTo>
                <a:close/>
                <a:moveTo>
                  <a:pt x="16912" y="3723"/>
                </a:moveTo>
                <a:lnTo>
                  <a:pt x="16547" y="4283"/>
                </a:lnTo>
                <a:lnTo>
                  <a:pt x="16328" y="4575"/>
                </a:lnTo>
                <a:lnTo>
                  <a:pt x="16109" y="4818"/>
                </a:lnTo>
                <a:lnTo>
                  <a:pt x="15841" y="5086"/>
                </a:lnTo>
                <a:lnTo>
                  <a:pt x="15695" y="5281"/>
                </a:lnTo>
                <a:lnTo>
                  <a:pt x="15573" y="5451"/>
                </a:lnTo>
                <a:lnTo>
                  <a:pt x="15501" y="5451"/>
                </a:lnTo>
                <a:lnTo>
                  <a:pt x="15695" y="5135"/>
                </a:lnTo>
                <a:lnTo>
                  <a:pt x="15914" y="4843"/>
                </a:lnTo>
                <a:lnTo>
                  <a:pt x="16084" y="4575"/>
                </a:lnTo>
                <a:lnTo>
                  <a:pt x="16230" y="4307"/>
                </a:lnTo>
                <a:lnTo>
                  <a:pt x="16474" y="3723"/>
                </a:lnTo>
                <a:close/>
                <a:moveTo>
                  <a:pt x="12921" y="3650"/>
                </a:moveTo>
                <a:lnTo>
                  <a:pt x="12800" y="3821"/>
                </a:lnTo>
                <a:lnTo>
                  <a:pt x="12702" y="3991"/>
                </a:lnTo>
                <a:lnTo>
                  <a:pt x="12532" y="4332"/>
                </a:lnTo>
                <a:lnTo>
                  <a:pt x="12362" y="4599"/>
                </a:lnTo>
                <a:lnTo>
                  <a:pt x="12167" y="4891"/>
                </a:lnTo>
                <a:lnTo>
                  <a:pt x="11997" y="5159"/>
                </a:lnTo>
                <a:lnTo>
                  <a:pt x="11948" y="5305"/>
                </a:lnTo>
                <a:lnTo>
                  <a:pt x="11899" y="5451"/>
                </a:lnTo>
                <a:lnTo>
                  <a:pt x="11583" y="5475"/>
                </a:lnTo>
                <a:lnTo>
                  <a:pt x="11583" y="5475"/>
                </a:lnTo>
                <a:lnTo>
                  <a:pt x="11729" y="5232"/>
                </a:lnTo>
                <a:lnTo>
                  <a:pt x="11826" y="4964"/>
                </a:lnTo>
                <a:lnTo>
                  <a:pt x="12045" y="4453"/>
                </a:lnTo>
                <a:lnTo>
                  <a:pt x="12216" y="4064"/>
                </a:lnTo>
                <a:lnTo>
                  <a:pt x="12289" y="3869"/>
                </a:lnTo>
                <a:lnTo>
                  <a:pt x="12337" y="3650"/>
                </a:lnTo>
                <a:close/>
                <a:moveTo>
                  <a:pt x="4746" y="3602"/>
                </a:moveTo>
                <a:lnTo>
                  <a:pt x="5792" y="3626"/>
                </a:lnTo>
                <a:lnTo>
                  <a:pt x="6814" y="3675"/>
                </a:lnTo>
                <a:lnTo>
                  <a:pt x="6571" y="3845"/>
                </a:lnTo>
                <a:lnTo>
                  <a:pt x="6352" y="4064"/>
                </a:lnTo>
                <a:lnTo>
                  <a:pt x="6157" y="4283"/>
                </a:lnTo>
                <a:lnTo>
                  <a:pt x="5987" y="4526"/>
                </a:lnTo>
                <a:lnTo>
                  <a:pt x="5573" y="5135"/>
                </a:lnTo>
                <a:lnTo>
                  <a:pt x="5427" y="5305"/>
                </a:lnTo>
                <a:lnTo>
                  <a:pt x="5403" y="5402"/>
                </a:lnTo>
                <a:lnTo>
                  <a:pt x="5378" y="5500"/>
                </a:lnTo>
                <a:lnTo>
                  <a:pt x="5013" y="5500"/>
                </a:lnTo>
                <a:lnTo>
                  <a:pt x="5232" y="5232"/>
                </a:lnTo>
                <a:lnTo>
                  <a:pt x="5427" y="4940"/>
                </a:lnTo>
                <a:lnTo>
                  <a:pt x="6206" y="3748"/>
                </a:lnTo>
                <a:lnTo>
                  <a:pt x="6230" y="3699"/>
                </a:lnTo>
                <a:lnTo>
                  <a:pt x="6206" y="3675"/>
                </a:lnTo>
                <a:lnTo>
                  <a:pt x="6108" y="3675"/>
                </a:lnTo>
                <a:lnTo>
                  <a:pt x="5865" y="3894"/>
                </a:lnTo>
                <a:lnTo>
                  <a:pt x="5646" y="4113"/>
                </a:lnTo>
                <a:lnTo>
                  <a:pt x="5427" y="4356"/>
                </a:lnTo>
                <a:lnTo>
                  <a:pt x="5208" y="4599"/>
                </a:lnTo>
                <a:lnTo>
                  <a:pt x="4892" y="5013"/>
                </a:lnTo>
                <a:lnTo>
                  <a:pt x="4770" y="5256"/>
                </a:lnTo>
                <a:lnTo>
                  <a:pt x="4648" y="5500"/>
                </a:lnTo>
                <a:lnTo>
                  <a:pt x="4429" y="5475"/>
                </a:lnTo>
                <a:lnTo>
                  <a:pt x="4746" y="5037"/>
                </a:lnTo>
                <a:lnTo>
                  <a:pt x="4989" y="4745"/>
                </a:lnTo>
                <a:lnTo>
                  <a:pt x="5208" y="4405"/>
                </a:lnTo>
                <a:lnTo>
                  <a:pt x="5403" y="4088"/>
                </a:lnTo>
                <a:lnTo>
                  <a:pt x="5476" y="3894"/>
                </a:lnTo>
                <a:lnTo>
                  <a:pt x="5549" y="3723"/>
                </a:lnTo>
                <a:lnTo>
                  <a:pt x="5549" y="3675"/>
                </a:lnTo>
                <a:lnTo>
                  <a:pt x="5500" y="3650"/>
                </a:lnTo>
                <a:lnTo>
                  <a:pt x="5476" y="3626"/>
                </a:lnTo>
                <a:lnTo>
                  <a:pt x="5427" y="3650"/>
                </a:lnTo>
                <a:lnTo>
                  <a:pt x="5159" y="3918"/>
                </a:lnTo>
                <a:lnTo>
                  <a:pt x="4916" y="4210"/>
                </a:lnTo>
                <a:lnTo>
                  <a:pt x="4429" y="4794"/>
                </a:lnTo>
                <a:lnTo>
                  <a:pt x="4162" y="5110"/>
                </a:lnTo>
                <a:lnTo>
                  <a:pt x="4016" y="5281"/>
                </a:lnTo>
                <a:lnTo>
                  <a:pt x="3894" y="5475"/>
                </a:lnTo>
                <a:lnTo>
                  <a:pt x="3529" y="5451"/>
                </a:lnTo>
                <a:lnTo>
                  <a:pt x="3821" y="5086"/>
                </a:lnTo>
                <a:lnTo>
                  <a:pt x="4064" y="4721"/>
                </a:lnTo>
                <a:lnTo>
                  <a:pt x="4405" y="4161"/>
                </a:lnTo>
                <a:lnTo>
                  <a:pt x="4575" y="3869"/>
                </a:lnTo>
                <a:lnTo>
                  <a:pt x="4746" y="3602"/>
                </a:lnTo>
                <a:close/>
                <a:moveTo>
                  <a:pt x="11997" y="3650"/>
                </a:moveTo>
                <a:lnTo>
                  <a:pt x="11875" y="3869"/>
                </a:lnTo>
                <a:lnTo>
                  <a:pt x="11778" y="4088"/>
                </a:lnTo>
                <a:lnTo>
                  <a:pt x="11559" y="4551"/>
                </a:lnTo>
                <a:lnTo>
                  <a:pt x="11315" y="4989"/>
                </a:lnTo>
                <a:lnTo>
                  <a:pt x="11218" y="5232"/>
                </a:lnTo>
                <a:lnTo>
                  <a:pt x="11194" y="5378"/>
                </a:lnTo>
                <a:lnTo>
                  <a:pt x="11169" y="5500"/>
                </a:lnTo>
                <a:lnTo>
                  <a:pt x="10756" y="5500"/>
                </a:lnTo>
                <a:lnTo>
                  <a:pt x="10950" y="5256"/>
                </a:lnTo>
                <a:lnTo>
                  <a:pt x="11121" y="4989"/>
                </a:lnTo>
                <a:lnTo>
                  <a:pt x="11291" y="4672"/>
                </a:lnTo>
                <a:lnTo>
                  <a:pt x="11437" y="4332"/>
                </a:lnTo>
                <a:lnTo>
                  <a:pt x="11705" y="3650"/>
                </a:lnTo>
                <a:close/>
                <a:moveTo>
                  <a:pt x="17593" y="3699"/>
                </a:moveTo>
                <a:lnTo>
                  <a:pt x="17471" y="3894"/>
                </a:lnTo>
                <a:lnTo>
                  <a:pt x="17325" y="4088"/>
                </a:lnTo>
                <a:lnTo>
                  <a:pt x="17082" y="4502"/>
                </a:lnTo>
                <a:lnTo>
                  <a:pt x="16887" y="4745"/>
                </a:lnTo>
                <a:lnTo>
                  <a:pt x="16668" y="4989"/>
                </a:lnTo>
                <a:lnTo>
                  <a:pt x="16474" y="5232"/>
                </a:lnTo>
                <a:lnTo>
                  <a:pt x="16376" y="5378"/>
                </a:lnTo>
                <a:lnTo>
                  <a:pt x="16303" y="5500"/>
                </a:lnTo>
                <a:lnTo>
                  <a:pt x="16133" y="5475"/>
                </a:lnTo>
                <a:lnTo>
                  <a:pt x="16620" y="4867"/>
                </a:lnTo>
                <a:lnTo>
                  <a:pt x="16790" y="4599"/>
                </a:lnTo>
                <a:lnTo>
                  <a:pt x="16936" y="4307"/>
                </a:lnTo>
                <a:lnTo>
                  <a:pt x="17033" y="4015"/>
                </a:lnTo>
                <a:lnTo>
                  <a:pt x="17131" y="3723"/>
                </a:lnTo>
                <a:lnTo>
                  <a:pt x="17593" y="3699"/>
                </a:lnTo>
                <a:close/>
                <a:moveTo>
                  <a:pt x="2337" y="3650"/>
                </a:moveTo>
                <a:lnTo>
                  <a:pt x="1947" y="4064"/>
                </a:lnTo>
                <a:lnTo>
                  <a:pt x="1558" y="4478"/>
                </a:lnTo>
                <a:lnTo>
                  <a:pt x="1363" y="4697"/>
                </a:lnTo>
                <a:lnTo>
                  <a:pt x="1193" y="4940"/>
                </a:lnTo>
                <a:lnTo>
                  <a:pt x="1096" y="5062"/>
                </a:lnTo>
                <a:lnTo>
                  <a:pt x="1047" y="5183"/>
                </a:lnTo>
                <a:lnTo>
                  <a:pt x="1023" y="5329"/>
                </a:lnTo>
                <a:lnTo>
                  <a:pt x="1023" y="5451"/>
                </a:lnTo>
                <a:lnTo>
                  <a:pt x="804" y="5475"/>
                </a:lnTo>
                <a:lnTo>
                  <a:pt x="609" y="5524"/>
                </a:lnTo>
                <a:lnTo>
                  <a:pt x="609" y="5524"/>
                </a:lnTo>
                <a:lnTo>
                  <a:pt x="682" y="5451"/>
                </a:lnTo>
                <a:lnTo>
                  <a:pt x="755" y="5354"/>
                </a:lnTo>
                <a:lnTo>
                  <a:pt x="901" y="5135"/>
                </a:lnTo>
                <a:lnTo>
                  <a:pt x="1023" y="4891"/>
                </a:lnTo>
                <a:lnTo>
                  <a:pt x="1120" y="4697"/>
                </a:lnTo>
                <a:lnTo>
                  <a:pt x="1485" y="4186"/>
                </a:lnTo>
                <a:lnTo>
                  <a:pt x="1874" y="3675"/>
                </a:lnTo>
                <a:lnTo>
                  <a:pt x="2288" y="3650"/>
                </a:lnTo>
                <a:close/>
                <a:moveTo>
                  <a:pt x="11510" y="3650"/>
                </a:moveTo>
                <a:lnTo>
                  <a:pt x="11291" y="3967"/>
                </a:lnTo>
                <a:lnTo>
                  <a:pt x="11096" y="4283"/>
                </a:lnTo>
                <a:lnTo>
                  <a:pt x="10902" y="4599"/>
                </a:lnTo>
                <a:lnTo>
                  <a:pt x="10707" y="4891"/>
                </a:lnTo>
                <a:lnTo>
                  <a:pt x="10464" y="5208"/>
                </a:lnTo>
                <a:lnTo>
                  <a:pt x="10366" y="5354"/>
                </a:lnTo>
                <a:lnTo>
                  <a:pt x="10269" y="5524"/>
                </a:lnTo>
                <a:lnTo>
                  <a:pt x="10001" y="5524"/>
                </a:lnTo>
                <a:lnTo>
                  <a:pt x="10269" y="5208"/>
                </a:lnTo>
                <a:lnTo>
                  <a:pt x="10488" y="4891"/>
                </a:lnTo>
                <a:lnTo>
                  <a:pt x="10683" y="4599"/>
                </a:lnTo>
                <a:lnTo>
                  <a:pt x="10853" y="4307"/>
                </a:lnTo>
                <a:lnTo>
                  <a:pt x="11023" y="3991"/>
                </a:lnTo>
                <a:lnTo>
                  <a:pt x="11145" y="3675"/>
                </a:lnTo>
                <a:lnTo>
                  <a:pt x="11437" y="3650"/>
                </a:lnTo>
                <a:close/>
                <a:moveTo>
                  <a:pt x="6936" y="3699"/>
                </a:moveTo>
                <a:lnTo>
                  <a:pt x="7325" y="3723"/>
                </a:lnTo>
                <a:lnTo>
                  <a:pt x="7057" y="4015"/>
                </a:lnTo>
                <a:lnTo>
                  <a:pt x="6814" y="4356"/>
                </a:lnTo>
                <a:lnTo>
                  <a:pt x="6619" y="4599"/>
                </a:lnTo>
                <a:lnTo>
                  <a:pt x="6400" y="4867"/>
                </a:lnTo>
                <a:lnTo>
                  <a:pt x="6327" y="5013"/>
                </a:lnTo>
                <a:lnTo>
                  <a:pt x="6254" y="5159"/>
                </a:lnTo>
                <a:lnTo>
                  <a:pt x="6206" y="5329"/>
                </a:lnTo>
                <a:lnTo>
                  <a:pt x="6206" y="5475"/>
                </a:lnTo>
                <a:lnTo>
                  <a:pt x="6206" y="5500"/>
                </a:lnTo>
                <a:lnTo>
                  <a:pt x="6230" y="5548"/>
                </a:lnTo>
                <a:lnTo>
                  <a:pt x="5768" y="5524"/>
                </a:lnTo>
                <a:lnTo>
                  <a:pt x="5889" y="5378"/>
                </a:lnTo>
                <a:lnTo>
                  <a:pt x="5987" y="5208"/>
                </a:lnTo>
                <a:lnTo>
                  <a:pt x="6157" y="4916"/>
                </a:lnTo>
                <a:lnTo>
                  <a:pt x="6546" y="4332"/>
                </a:lnTo>
                <a:lnTo>
                  <a:pt x="6936" y="3723"/>
                </a:lnTo>
                <a:lnTo>
                  <a:pt x="6936" y="3699"/>
                </a:lnTo>
                <a:close/>
                <a:moveTo>
                  <a:pt x="7568" y="3723"/>
                </a:moveTo>
                <a:lnTo>
                  <a:pt x="8103" y="3748"/>
                </a:lnTo>
                <a:lnTo>
                  <a:pt x="7933" y="3991"/>
                </a:lnTo>
                <a:lnTo>
                  <a:pt x="7763" y="4234"/>
                </a:lnTo>
                <a:lnTo>
                  <a:pt x="7592" y="4478"/>
                </a:lnTo>
                <a:lnTo>
                  <a:pt x="7422" y="4721"/>
                </a:lnTo>
                <a:lnTo>
                  <a:pt x="7057" y="5110"/>
                </a:lnTo>
                <a:lnTo>
                  <a:pt x="6887" y="5329"/>
                </a:lnTo>
                <a:lnTo>
                  <a:pt x="6838" y="5427"/>
                </a:lnTo>
                <a:lnTo>
                  <a:pt x="6814" y="5548"/>
                </a:lnTo>
                <a:lnTo>
                  <a:pt x="6327" y="5548"/>
                </a:lnTo>
                <a:lnTo>
                  <a:pt x="6449" y="5451"/>
                </a:lnTo>
                <a:lnTo>
                  <a:pt x="6546" y="5354"/>
                </a:lnTo>
                <a:lnTo>
                  <a:pt x="6717" y="5110"/>
                </a:lnTo>
                <a:lnTo>
                  <a:pt x="7009" y="4624"/>
                </a:lnTo>
                <a:lnTo>
                  <a:pt x="7325" y="4186"/>
                </a:lnTo>
                <a:lnTo>
                  <a:pt x="7447" y="3967"/>
                </a:lnTo>
                <a:lnTo>
                  <a:pt x="7568" y="3723"/>
                </a:lnTo>
                <a:close/>
                <a:moveTo>
                  <a:pt x="10902" y="3675"/>
                </a:moveTo>
                <a:lnTo>
                  <a:pt x="10172" y="4721"/>
                </a:lnTo>
                <a:lnTo>
                  <a:pt x="10026" y="4916"/>
                </a:lnTo>
                <a:lnTo>
                  <a:pt x="9855" y="5110"/>
                </a:lnTo>
                <a:lnTo>
                  <a:pt x="9709" y="5329"/>
                </a:lnTo>
                <a:lnTo>
                  <a:pt x="9661" y="5427"/>
                </a:lnTo>
                <a:lnTo>
                  <a:pt x="9612" y="5548"/>
                </a:lnTo>
                <a:lnTo>
                  <a:pt x="9320" y="5548"/>
                </a:lnTo>
                <a:lnTo>
                  <a:pt x="9515" y="5208"/>
                </a:lnTo>
                <a:lnTo>
                  <a:pt x="9661" y="4867"/>
                </a:lnTo>
                <a:lnTo>
                  <a:pt x="10026" y="4307"/>
                </a:lnTo>
                <a:lnTo>
                  <a:pt x="10391" y="3723"/>
                </a:lnTo>
                <a:lnTo>
                  <a:pt x="10902" y="3675"/>
                </a:lnTo>
                <a:close/>
                <a:moveTo>
                  <a:pt x="9150" y="5062"/>
                </a:moveTo>
                <a:lnTo>
                  <a:pt x="9004" y="5305"/>
                </a:lnTo>
                <a:lnTo>
                  <a:pt x="8979" y="5427"/>
                </a:lnTo>
                <a:lnTo>
                  <a:pt x="8931" y="5548"/>
                </a:lnTo>
                <a:lnTo>
                  <a:pt x="8736" y="5573"/>
                </a:lnTo>
                <a:lnTo>
                  <a:pt x="8736" y="5573"/>
                </a:lnTo>
                <a:lnTo>
                  <a:pt x="8955" y="5281"/>
                </a:lnTo>
                <a:lnTo>
                  <a:pt x="9150" y="5062"/>
                </a:lnTo>
                <a:close/>
                <a:moveTo>
                  <a:pt x="8785" y="3772"/>
                </a:moveTo>
                <a:lnTo>
                  <a:pt x="8663" y="3918"/>
                </a:lnTo>
                <a:lnTo>
                  <a:pt x="8541" y="4064"/>
                </a:lnTo>
                <a:lnTo>
                  <a:pt x="8322" y="4380"/>
                </a:lnTo>
                <a:lnTo>
                  <a:pt x="8103" y="4672"/>
                </a:lnTo>
                <a:lnTo>
                  <a:pt x="7884" y="4940"/>
                </a:lnTo>
                <a:lnTo>
                  <a:pt x="7690" y="5256"/>
                </a:lnTo>
                <a:lnTo>
                  <a:pt x="7617" y="5402"/>
                </a:lnTo>
                <a:lnTo>
                  <a:pt x="7544" y="5573"/>
                </a:lnTo>
                <a:lnTo>
                  <a:pt x="7228" y="5573"/>
                </a:lnTo>
                <a:lnTo>
                  <a:pt x="7374" y="5402"/>
                </a:lnTo>
                <a:lnTo>
                  <a:pt x="7495" y="5256"/>
                </a:lnTo>
                <a:lnTo>
                  <a:pt x="7714" y="4940"/>
                </a:lnTo>
                <a:lnTo>
                  <a:pt x="7909" y="4672"/>
                </a:lnTo>
                <a:lnTo>
                  <a:pt x="8079" y="4380"/>
                </a:lnTo>
                <a:lnTo>
                  <a:pt x="8225" y="4088"/>
                </a:lnTo>
                <a:lnTo>
                  <a:pt x="8347" y="3772"/>
                </a:lnTo>
                <a:close/>
                <a:moveTo>
                  <a:pt x="9515" y="3772"/>
                </a:moveTo>
                <a:lnTo>
                  <a:pt x="9490" y="3821"/>
                </a:lnTo>
                <a:lnTo>
                  <a:pt x="9393" y="3918"/>
                </a:lnTo>
                <a:lnTo>
                  <a:pt x="9320" y="4040"/>
                </a:lnTo>
                <a:lnTo>
                  <a:pt x="9150" y="4332"/>
                </a:lnTo>
                <a:lnTo>
                  <a:pt x="9028" y="4624"/>
                </a:lnTo>
                <a:lnTo>
                  <a:pt x="8833" y="4843"/>
                </a:lnTo>
                <a:lnTo>
                  <a:pt x="8614" y="5086"/>
                </a:lnTo>
                <a:lnTo>
                  <a:pt x="8541" y="5183"/>
                </a:lnTo>
                <a:lnTo>
                  <a:pt x="8444" y="5305"/>
                </a:lnTo>
                <a:lnTo>
                  <a:pt x="8395" y="5427"/>
                </a:lnTo>
                <a:lnTo>
                  <a:pt x="8347" y="5573"/>
                </a:lnTo>
                <a:lnTo>
                  <a:pt x="7884" y="5573"/>
                </a:lnTo>
                <a:lnTo>
                  <a:pt x="8055" y="5378"/>
                </a:lnTo>
                <a:lnTo>
                  <a:pt x="8201" y="5183"/>
                </a:lnTo>
                <a:lnTo>
                  <a:pt x="8444" y="4794"/>
                </a:lnTo>
                <a:lnTo>
                  <a:pt x="8614" y="4551"/>
                </a:lnTo>
                <a:lnTo>
                  <a:pt x="8760" y="4307"/>
                </a:lnTo>
                <a:lnTo>
                  <a:pt x="9028" y="3796"/>
                </a:lnTo>
                <a:lnTo>
                  <a:pt x="9271" y="3796"/>
                </a:lnTo>
                <a:lnTo>
                  <a:pt x="9515" y="3772"/>
                </a:lnTo>
                <a:close/>
                <a:moveTo>
                  <a:pt x="18031" y="3650"/>
                </a:moveTo>
                <a:lnTo>
                  <a:pt x="18031" y="4015"/>
                </a:lnTo>
                <a:lnTo>
                  <a:pt x="17934" y="4186"/>
                </a:lnTo>
                <a:lnTo>
                  <a:pt x="17836" y="4380"/>
                </a:lnTo>
                <a:lnTo>
                  <a:pt x="17642" y="4745"/>
                </a:lnTo>
                <a:lnTo>
                  <a:pt x="17350" y="5159"/>
                </a:lnTo>
                <a:lnTo>
                  <a:pt x="17228" y="5354"/>
                </a:lnTo>
                <a:lnTo>
                  <a:pt x="17131" y="5573"/>
                </a:lnTo>
                <a:lnTo>
                  <a:pt x="16766" y="5548"/>
                </a:lnTo>
                <a:lnTo>
                  <a:pt x="16912" y="5378"/>
                </a:lnTo>
                <a:lnTo>
                  <a:pt x="17058" y="5183"/>
                </a:lnTo>
                <a:lnTo>
                  <a:pt x="17325" y="4818"/>
                </a:lnTo>
                <a:lnTo>
                  <a:pt x="17471" y="4551"/>
                </a:lnTo>
                <a:lnTo>
                  <a:pt x="17569" y="4259"/>
                </a:lnTo>
                <a:lnTo>
                  <a:pt x="17739" y="3699"/>
                </a:lnTo>
                <a:lnTo>
                  <a:pt x="18031" y="3650"/>
                </a:lnTo>
                <a:close/>
                <a:moveTo>
                  <a:pt x="18007" y="4818"/>
                </a:moveTo>
                <a:lnTo>
                  <a:pt x="18007" y="5597"/>
                </a:lnTo>
                <a:lnTo>
                  <a:pt x="17544" y="5597"/>
                </a:lnTo>
                <a:lnTo>
                  <a:pt x="17642" y="5378"/>
                </a:lnTo>
                <a:lnTo>
                  <a:pt x="17812" y="5110"/>
                </a:lnTo>
                <a:lnTo>
                  <a:pt x="18007" y="4818"/>
                </a:lnTo>
                <a:close/>
                <a:moveTo>
                  <a:pt x="560" y="5913"/>
                </a:moveTo>
                <a:lnTo>
                  <a:pt x="537" y="5960"/>
                </a:lnTo>
                <a:lnTo>
                  <a:pt x="537" y="5960"/>
                </a:lnTo>
                <a:lnTo>
                  <a:pt x="536" y="5938"/>
                </a:lnTo>
                <a:lnTo>
                  <a:pt x="560" y="5913"/>
                </a:lnTo>
                <a:close/>
                <a:moveTo>
                  <a:pt x="4673" y="6692"/>
                </a:moveTo>
                <a:lnTo>
                  <a:pt x="4600" y="6716"/>
                </a:lnTo>
                <a:lnTo>
                  <a:pt x="4527" y="6765"/>
                </a:lnTo>
                <a:lnTo>
                  <a:pt x="4405" y="6838"/>
                </a:lnTo>
                <a:lnTo>
                  <a:pt x="4283" y="6911"/>
                </a:lnTo>
                <a:lnTo>
                  <a:pt x="4089" y="6984"/>
                </a:lnTo>
                <a:lnTo>
                  <a:pt x="4016" y="7008"/>
                </a:lnTo>
                <a:lnTo>
                  <a:pt x="4016" y="6935"/>
                </a:lnTo>
                <a:lnTo>
                  <a:pt x="3991" y="6862"/>
                </a:lnTo>
                <a:lnTo>
                  <a:pt x="3967" y="6789"/>
                </a:lnTo>
                <a:lnTo>
                  <a:pt x="3918" y="6741"/>
                </a:lnTo>
                <a:lnTo>
                  <a:pt x="3870" y="6716"/>
                </a:lnTo>
                <a:lnTo>
                  <a:pt x="3797" y="6716"/>
                </a:lnTo>
                <a:lnTo>
                  <a:pt x="3724" y="6741"/>
                </a:lnTo>
                <a:lnTo>
                  <a:pt x="3675" y="6789"/>
                </a:lnTo>
                <a:lnTo>
                  <a:pt x="3578" y="6887"/>
                </a:lnTo>
                <a:lnTo>
                  <a:pt x="3456" y="6984"/>
                </a:lnTo>
                <a:lnTo>
                  <a:pt x="3213" y="7130"/>
                </a:lnTo>
                <a:lnTo>
                  <a:pt x="3042" y="7227"/>
                </a:lnTo>
                <a:lnTo>
                  <a:pt x="2848" y="7252"/>
                </a:lnTo>
                <a:lnTo>
                  <a:pt x="2799" y="7252"/>
                </a:lnTo>
                <a:lnTo>
                  <a:pt x="2799" y="7227"/>
                </a:lnTo>
                <a:lnTo>
                  <a:pt x="2799" y="7106"/>
                </a:lnTo>
                <a:lnTo>
                  <a:pt x="2848" y="6984"/>
                </a:lnTo>
                <a:lnTo>
                  <a:pt x="2896" y="6887"/>
                </a:lnTo>
                <a:lnTo>
                  <a:pt x="2896" y="6838"/>
                </a:lnTo>
                <a:lnTo>
                  <a:pt x="2872" y="6789"/>
                </a:lnTo>
                <a:lnTo>
                  <a:pt x="2823" y="6741"/>
                </a:lnTo>
                <a:lnTo>
                  <a:pt x="2775" y="6741"/>
                </a:lnTo>
                <a:lnTo>
                  <a:pt x="2702" y="6765"/>
                </a:lnTo>
                <a:lnTo>
                  <a:pt x="2629" y="6789"/>
                </a:lnTo>
                <a:lnTo>
                  <a:pt x="2531" y="6887"/>
                </a:lnTo>
                <a:lnTo>
                  <a:pt x="2458" y="7008"/>
                </a:lnTo>
                <a:lnTo>
                  <a:pt x="2434" y="7130"/>
                </a:lnTo>
                <a:lnTo>
                  <a:pt x="2434" y="7276"/>
                </a:lnTo>
                <a:lnTo>
                  <a:pt x="2483" y="7422"/>
                </a:lnTo>
                <a:lnTo>
                  <a:pt x="2556" y="7519"/>
                </a:lnTo>
                <a:lnTo>
                  <a:pt x="2677" y="7617"/>
                </a:lnTo>
                <a:lnTo>
                  <a:pt x="2799" y="7641"/>
                </a:lnTo>
                <a:lnTo>
                  <a:pt x="2921" y="7665"/>
                </a:lnTo>
                <a:lnTo>
                  <a:pt x="3042" y="7641"/>
                </a:lnTo>
                <a:lnTo>
                  <a:pt x="3188" y="7617"/>
                </a:lnTo>
                <a:lnTo>
                  <a:pt x="3432" y="7495"/>
                </a:lnTo>
                <a:lnTo>
                  <a:pt x="3675" y="7349"/>
                </a:lnTo>
                <a:lnTo>
                  <a:pt x="3748" y="7373"/>
                </a:lnTo>
                <a:lnTo>
                  <a:pt x="3845" y="7398"/>
                </a:lnTo>
                <a:lnTo>
                  <a:pt x="4040" y="7398"/>
                </a:lnTo>
                <a:lnTo>
                  <a:pt x="4259" y="7349"/>
                </a:lnTo>
                <a:lnTo>
                  <a:pt x="4478" y="7276"/>
                </a:lnTo>
                <a:lnTo>
                  <a:pt x="4551" y="7373"/>
                </a:lnTo>
                <a:lnTo>
                  <a:pt x="4673" y="7446"/>
                </a:lnTo>
                <a:lnTo>
                  <a:pt x="4819" y="7495"/>
                </a:lnTo>
                <a:lnTo>
                  <a:pt x="4989" y="7519"/>
                </a:lnTo>
                <a:lnTo>
                  <a:pt x="5159" y="7519"/>
                </a:lnTo>
                <a:lnTo>
                  <a:pt x="5354" y="7495"/>
                </a:lnTo>
                <a:lnTo>
                  <a:pt x="5524" y="7446"/>
                </a:lnTo>
                <a:lnTo>
                  <a:pt x="5695" y="7373"/>
                </a:lnTo>
                <a:lnTo>
                  <a:pt x="5792" y="7446"/>
                </a:lnTo>
                <a:lnTo>
                  <a:pt x="5914" y="7495"/>
                </a:lnTo>
                <a:lnTo>
                  <a:pt x="6060" y="7519"/>
                </a:lnTo>
                <a:lnTo>
                  <a:pt x="6230" y="7519"/>
                </a:lnTo>
                <a:lnTo>
                  <a:pt x="6400" y="7495"/>
                </a:lnTo>
                <a:lnTo>
                  <a:pt x="6571" y="7422"/>
                </a:lnTo>
                <a:lnTo>
                  <a:pt x="6741" y="7373"/>
                </a:lnTo>
                <a:lnTo>
                  <a:pt x="6911" y="7276"/>
                </a:lnTo>
                <a:lnTo>
                  <a:pt x="7009" y="7373"/>
                </a:lnTo>
                <a:lnTo>
                  <a:pt x="7106" y="7422"/>
                </a:lnTo>
                <a:lnTo>
                  <a:pt x="7252" y="7446"/>
                </a:lnTo>
                <a:lnTo>
                  <a:pt x="7544" y="7446"/>
                </a:lnTo>
                <a:lnTo>
                  <a:pt x="7690" y="7398"/>
                </a:lnTo>
                <a:lnTo>
                  <a:pt x="7982" y="7300"/>
                </a:lnTo>
                <a:lnTo>
                  <a:pt x="8055" y="7398"/>
                </a:lnTo>
                <a:lnTo>
                  <a:pt x="8152" y="7471"/>
                </a:lnTo>
                <a:lnTo>
                  <a:pt x="8249" y="7519"/>
                </a:lnTo>
                <a:lnTo>
                  <a:pt x="8347" y="7544"/>
                </a:lnTo>
                <a:lnTo>
                  <a:pt x="8468" y="7519"/>
                </a:lnTo>
                <a:lnTo>
                  <a:pt x="8566" y="7471"/>
                </a:lnTo>
                <a:lnTo>
                  <a:pt x="8687" y="7422"/>
                </a:lnTo>
                <a:lnTo>
                  <a:pt x="8785" y="7325"/>
                </a:lnTo>
                <a:lnTo>
                  <a:pt x="8906" y="7373"/>
                </a:lnTo>
                <a:lnTo>
                  <a:pt x="9077" y="7422"/>
                </a:lnTo>
                <a:lnTo>
                  <a:pt x="9223" y="7446"/>
                </a:lnTo>
                <a:lnTo>
                  <a:pt x="9369" y="7471"/>
                </a:lnTo>
                <a:lnTo>
                  <a:pt x="9539" y="7446"/>
                </a:lnTo>
                <a:lnTo>
                  <a:pt x="9685" y="7422"/>
                </a:lnTo>
                <a:lnTo>
                  <a:pt x="9807" y="7373"/>
                </a:lnTo>
                <a:lnTo>
                  <a:pt x="9928" y="7276"/>
                </a:lnTo>
                <a:lnTo>
                  <a:pt x="9977" y="7227"/>
                </a:lnTo>
                <a:lnTo>
                  <a:pt x="9977" y="7154"/>
                </a:lnTo>
                <a:lnTo>
                  <a:pt x="9928" y="7081"/>
                </a:lnTo>
                <a:lnTo>
                  <a:pt x="9880" y="7033"/>
                </a:lnTo>
                <a:lnTo>
                  <a:pt x="9734" y="7008"/>
                </a:lnTo>
                <a:lnTo>
                  <a:pt x="9101" y="7008"/>
                </a:lnTo>
                <a:lnTo>
                  <a:pt x="8979" y="6960"/>
                </a:lnTo>
                <a:lnTo>
                  <a:pt x="8858" y="6887"/>
                </a:lnTo>
                <a:lnTo>
                  <a:pt x="8785" y="6838"/>
                </a:lnTo>
                <a:lnTo>
                  <a:pt x="8687" y="6814"/>
                </a:lnTo>
                <a:lnTo>
                  <a:pt x="8590" y="6862"/>
                </a:lnTo>
                <a:lnTo>
                  <a:pt x="8541" y="6935"/>
                </a:lnTo>
                <a:lnTo>
                  <a:pt x="8493" y="7008"/>
                </a:lnTo>
                <a:lnTo>
                  <a:pt x="8468" y="7033"/>
                </a:lnTo>
                <a:lnTo>
                  <a:pt x="8395" y="7033"/>
                </a:lnTo>
                <a:lnTo>
                  <a:pt x="8322" y="6984"/>
                </a:lnTo>
                <a:lnTo>
                  <a:pt x="8274" y="6887"/>
                </a:lnTo>
                <a:lnTo>
                  <a:pt x="8201" y="6789"/>
                </a:lnTo>
                <a:lnTo>
                  <a:pt x="8152" y="6765"/>
                </a:lnTo>
                <a:lnTo>
                  <a:pt x="8055" y="6765"/>
                </a:lnTo>
                <a:lnTo>
                  <a:pt x="8006" y="6789"/>
                </a:lnTo>
                <a:lnTo>
                  <a:pt x="7836" y="6887"/>
                </a:lnTo>
                <a:lnTo>
                  <a:pt x="7568" y="7008"/>
                </a:lnTo>
                <a:lnTo>
                  <a:pt x="7447" y="7033"/>
                </a:lnTo>
                <a:lnTo>
                  <a:pt x="7349" y="7033"/>
                </a:lnTo>
                <a:lnTo>
                  <a:pt x="7301" y="7008"/>
                </a:lnTo>
                <a:lnTo>
                  <a:pt x="7276" y="6984"/>
                </a:lnTo>
                <a:lnTo>
                  <a:pt x="7252" y="6960"/>
                </a:lnTo>
                <a:lnTo>
                  <a:pt x="7252" y="6911"/>
                </a:lnTo>
                <a:lnTo>
                  <a:pt x="7228" y="6838"/>
                </a:lnTo>
                <a:lnTo>
                  <a:pt x="7203" y="6765"/>
                </a:lnTo>
                <a:lnTo>
                  <a:pt x="7155" y="6741"/>
                </a:lnTo>
                <a:lnTo>
                  <a:pt x="7106" y="6716"/>
                </a:lnTo>
                <a:lnTo>
                  <a:pt x="6960" y="6716"/>
                </a:lnTo>
                <a:lnTo>
                  <a:pt x="6887" y="6741"/>
                </a:lnTo>
                <a:lnTo>
                  <a:pt x="6838" y="6814"/>
                </a:lnTo>
                <a:lnTo>
                  <a:pt x="6790" y="6862"/>
                </a:lnTo>
                <a:lnTo>
                  <a:pt x="6668" y="6935"/>
                </a:lnTo>
                <a:lnTo>
                  <a:pt x="6522" y="7008"/>
                </a:lnTo>
                <a:lnTo>
                  <a:pt x="6376" y="7057"/>
                </a:lnTo>
                <a:lnTo>
                  <a:pt x="6254" y="7106"/>
                </a:lnTo>
                <a:lnTo>
                  <a:pt x="6133" y="7106"/>
                </a:lnTo>
                <a:lnTo>
                  <a:pt x="6108" y="7081"/>
                </a:lnTo>
                <a:lnTo>
                  <a:pt x="6084" y="7057"/>
                </a:lnTo>
                <a:lnTo>
                  <a:pt x="6060" y="7033"/>
                </a:lnTo>
                <a:lnTo>
                  <a:pt x="6084" y="6960"/>
                </a:lnTo>
                <a:lnTo>
                  <a:pt x="6084" y="6887"/>
                </a:lnTo>
                <a:lnTo>
                  <a:pt x="6060" y="6814"/>
                </a:lnTo>
                <a:lnTo>
                  <a:pt x="6011" y="6741"/>
                </a:lnTo>
                <a:lnTo>
                  <a:pt x="5938" y="6716"/>
                </a:lnTo>
                <a:lnTo>
                  <a:pt x="5865" y="6692"/>
                </a:lnTo>
                <a:lnTo>
                  <a:pt x="5792" y="6692"/>
                </a:lnTo>
                <a:lnTo>
                  <a:pt x="5719" y="6741"/>
                </a:lnTo>
                <a:lnTo>
                  <a:pt x="5670" y="6789"/>
                </a:lnTo>
                <a:lnTo>
                  <a:pt x="5597" y="6911"/>
                </a:lnTo>
                <a:lnTo>
                  <a:pt x="5500" y="6984"/>
                </a:lnTo>
                <a:lnTo>
                  <a:pt x="5403" y="7057"/>
                </a:lnTo>
                <a:lnTo>
                  <a:pt x="5281" y="7106"/>
                </a:lnTo>
                <a:lnTo>
                  <a:pt x="5038" y="7106"/>
                </a:lnTo>
                <a:lnTo>
                  <a:pt x="4892" y="7081"/>
                </a:lnTo>
                <a:lnTo>
                  <a:pt x="4867" y="7057"/>
                </a:lnTo>
                <a:lnTo>
                  <a:pt x="4867" y="7008"/>
                </a:lnTo>
                <a:lnTo>
                  <a:pt x="4892" y="6935"/>
                </a:lnTo>
                <a:lnTo>
                  <a:pt x="4867" y="6862"/>
                </a:lnTo>
                <a:lnTo>
                  <a:pt x="4843" y="6789"/>
                </a:lnTo>
                <a:lnTo>
                  <a:pt x="4794" y="6741"/>
                </a:lnTo>
                <a:lnTo>
                  <a:pt x="4746" y="6716"/>
                </a:lnTo>
                <a:lnTo>
                  <a:pt x="4673" y="6692"/>
                </a:lnTo>
                <a:close/>
                <a:moveTo>
                  <a:pt x="14649" y="7690"/>
                </a:moveTo>
                <a:lnTo>
                  <a:pt x="14941" y="7714"/>
                </a:lnTo>
                <a:lnTo>
                  <a:pt x="15233" y="7763"/>
                </a:lnTo>
                <a:lnTo>
                  <a:pt x="15501" y="7860"/>
                </a:lnTo>
                <a:lnTo>
                  <a:pt x="15598" y="7909"/>
                </a:lnTo>
                <a:lnTo>
                  <a:pt x="15695" y="8006"/>
                </a:lnTo>
                <a:lnTo>
                  <a:pt x="15768" y="8103"/>
                </a:lnTo>
                <a:lnTo>
                  <a:pt x="15817" y="8225"/>
                </a:lnTo>
                <a:lnTo>
                  <a:pt x="15865" y="8347"/>
                </a:lnTo>
                <a:lnTo>
                  <a:pt x="15865" y="8468"/>
                </a:lnTo>
                <a:lnTo>
                  <a:pt x="15841" y="8590"/>
                </a:lnTo>
                <a:lnTo>
                  <a:pt x="15792" y="8712"/>
                </a:lnTo>
                <a:lnTo>
                  <a:pt x="15719" y="8785"/>
                </a:lnTo>
                <a:lnTo>
                  <a:pt x="15622" y="8858"/>
                </a:lnTo>
                <a:lnTo>
                  <a:pt x="15428" y="8955"/>
                </a:lnTo>
                <a:lnTo>
                  <a:pt x="15209" y="9004"/>
                </a:lnTo>
                <a:lnTo>
                  <a:pt x="14990" y="9052"/>
                </a:lnTo>
                <a:lnTo>
                  <a:pt x="14600" y="9077"/>
                </a:lnTo>
                <a:lnTo>
                  <a:pt x="14406" y="9077"/>
                </a:lnTo>
                <a:lnTo>
                  <a:pt x="14211" y="9028"/>
                </a:lnTo>
                <a:lnTo>
                  <a:pt x="14041" y="8979"/>
                </a:lnTo>
                <a:lnTo>
                  <a:pt x="13870" y="8882"/>
                </a:lnTo>
                <a:lnTo>
                  <a:pt x="13822" y="8809"/>
                </a:lnTo>
                <a:lnTo>
                  <a:pt x="13773" y="8736"/>
                </a:lnTo>
                <a:lnTo>
                  <a:pt x="13724" y="8639"/>
                </a:lnTo>
                <a:lnTo>
                  <a:pt x="13700" y="8541"/>
                </a:lnTo>
                <a:lnTo>
                  <a:pt x="13651" y="8347"/>
                </a:lnTo>
                <a:lnTo>
                  <a:pt x="13651" y="8128"/>
                </a:lnTo>
                <a:lnTo>
                  <a:pt x="13676" y="8006"/>
                </a:lnTo>
                <a:lnTo>
                  <a:pt x="13700" y="7909"/>
                </a:lnTo>
                <a:lnTo>
                  <a:pt x="13749" y="7811"/>
                </a:lnTo>
                <a:lnTo>
                  <a:pt x="13822" y="7738"/>
                </a:lnTo>
                <a:lnTo>
                  <a:pt x="13870" y="7714"/>
                </a:lnTo>
                <a:lnTo>
                  <a:pt x="14381" y="7714"/>
                </a:lnTo>
                <a:lnTo>
                  <a:pt x="14649" y="7690"/>
                </a:lnTo>
                <a:close/>
                <a:moveTo>
                  <a:pt x="5451" y="8493"/>
                </a:moveTo>
                <a:lnTo>
                  <a:pt x="5403" y="8517"/>
                </a:lnTo>
                <a:lnTo>
                  <a:pt x="5354" y="8541"/>
                </a:lnTo>
                <a:lnTo>
                  <a:pt x="5232" y="8663"/>
                </a:lnTo>
                <a:lnTo>
                  <a:pt x="5062" y="8785"/>
                </a:lnTo>
                <a:lnTo>
                  <a:pt x="4965" y="8833"/>
                </a:lnTo>
                <a:lnTo>
                  <a:pt x="4892" y="8858"/>
                </a:lnTo>
                <a:lnTo>
                  <a:pt x="4843" y="8833"/>
                </a:lnTo>
                <a:lnTo>
                  <a:pt x="4843" y="8760"/>
                </a:lnTo>
                <a:lnTo>
                  <a:pt x="4819" y="8687"/>
                </a:lnTo>
                <a:lnTo>
                  <a:pt x="4794" y="8639"/>
                </a:lnTo>
                <a:lnTo>
                  <a:pt x="4746" y="8590"/>
                </a:lnTo>
                <a:lnTo>
                  <a:pt x="4697" y="8566"/>
                </a:lnTo>
                <a:lnTo>
                  <a:pt x="4600" y="8566"/>
                </a:lnTo>
                <a:lnTo>
                  <a:pt x="4527" y="8590"/>
                </a:lnTo>
                <a:lnTo>
                  <a:pt x="4478" y="8614"/>
                </a:lnTo>
                <a:lnTo>
                  <a:pt x="4332" y="8712"/>
                </a:lnTo>
                <a:lnTo>
                  <a:pt x="4162" y="8785"/>
                </a:lnTo>
                <a:lnTo>
                  <a:pt x="4064" y="8809"/>
                </a:lnTo>
                <a:lnTo>
                  <a:pt x="3967" y="8809"/>
                </a:lnTo>
                <a:lnTo>
                  <a:pt x="3894" y="8785"/>
                </a:lnTo>
                <a:lnTo>
                  <a:pt x="3845" y="8712"/>
                </a:lnTo>
                <a:lnTo>
                  <a:pt x="3797" y="8614"/>
                </a:lnTo>
                <a:lnTo>
                  <a:pt x="3724" y="8566"/>
                </a:lnTo>
                <a:lnTo>
                  <a:pt x="3651" y="8566"/>
                </a:lnTo>
                <a:lnTo>
                  <a:pt x="3553" y="8590"/>
                </a:lnTo>
                <a:lnTo>
                  <a:pt x="3359" y="8687"/>
                </a:lnTo>
                <a:lnTo>
                  <a:pt x="3140" y="8736"/>
                </a:lnTo>
                <a:lnTo>
                  <a:pt x="2896" y="8809"/>
                </a:lnTo>
                <a:lnTo>
                  <a:pt x="2775" y="8809"/>
                </a:lnTo>
                <a:lnTo>
                  <a:pt x="2799" y="8663"/>
                </a:lnTo>
                <a:lnTo>
                  <a:pt x="2799" y="8639"/>
                </a:lnTo>
                <a:lnTo>
                  <a:pt x="2775" y="8639"/>
                </a:lnTo>
                <a:lnTo>
                  <a:pt x="2677" y="8663"/>
                </a:lnTo>
                <a:lnTo>
                  <a:pt x="2604" y="8736"/>
                </a:lnTo>
                <a:lnTo>
                  <a:pt x="2556" y="8809"/>
                </a:lnTo>
                <a:lnTo>
                  <a:pt x="2507" y="8882"/>
                </a:lnTo>
                <a:lnTo>
                  <a:pt x="2483" y="8955"/>
                </a:lnTo>
                <a:lnTo>
                  <a:pt x="2507" y="9028"/>
                </a:lnTo>
                <a:lnTo>
                  <a:pt x="2556" y="9101"/>
                </a:lnTo>
                <a:lnTo>
                  <a:pt x="2653" y="9150"/>
                </a:lnTo>
                <a:lnTo>
                  <a:pt x="2750" y="9174"/>
                </a:lnTo>
                <a:lnTo>
                  <a:pt x="2872" y="9198"/>
                </a:lnTo>
                <a:lnTo>
                  <a:pt x="3115" y="9174"/>
                </a:lnTo>
                <a:lnTo>
                  <a:pt x="3359" y="9125"/>
                </a:lnTo>
                <a:lnTo>
                  <a:pt x="3578" y="9028"/>
                </a:lnTo>
                <a:lnTo>
                  <a:pt x="3675" y="9101"/>
                </a:lnTo>
                <a:lnTo>
                  <a:pt x="3772" y="9174"/>
                </a:lnTo>
                <a:lnTo>
                  <a:pt x="3894" y="9198"/>
                </a:lnTo>
                <a:lnTo>
                  <a:pt x="3991" y="9223"/>
                </a:lnTo>
                <a:lnTo>
                  <a:pt x="4113" y="9198"/>
                </a:lnTo>
                <a:lnTo>
                  <a:pt x="4235" y="9174"/>
                </a:lnTo>
                <a:lnTo>
                  <a:pt x="4502" y="9077"/>
                </a:lnTo>
                <a:lnTo>
                  <a:pt x="4575" y="9174"/>
                </a:lnTo>
                <a:lnTo>
                  <a:pt x="4673" y="9247"/>
                </a:lnTo>
                <a:lnTo>
                  <a:pt x="4770" y="9271"/>
                </a:lnTo>
                <a:lnTo>
                  <a:pt x="4916" y="9271"/>
                </a:lnTo>
                <a:lnTo>
                  <a:pt x="5038" y="9247"/>
                </a:lnTo>
                <a:lnTo>
                  <a:pt x="5184" y="9174"/>
                </a:lnTo>
                <a:lnTo>
                  <a:pt x="5305" y="9101"/>
                </a:lnTo>
                <a:lnTo>
                  <a:pt x="5427" y="9028"/>
                </a:lnTo>
                <a:lnTo>
                  <a:pt x="5524" y="9125"/>
                </a:lnTo>
                <a:lnTo>
                  <a:pt x="5646" y="9198"/>
                </a:lnTo>
                <a:lnTo>
                  <a:pt x="5768" y="9223"/>
                </a:lnTo>
                <a:lnTo>
                  <a:pt x="5914" y="9247"/>
                </a:lnTo>
                <a:lnTo>
                  <a:pt x="6060" y="9247"/>
                </a:lnTo>
                <a:lnTo>
                  <a:pt x="6181" y="9223"/>
                </a:lnTo>
                <a:lnTo>
                  <a:pt x="6327" y="9174"/>
                </a:lnTo>
                <a:lnTo>
                  <a:pt x="6473" y="9125"/>
                </a:lnTo>
                <a:lnTo>
                  <a:pt x="6546" y="9198"/>
                </a:lnTo>
                <a:lnTo>
                  <a:pt x="6644" y="9247"/>
                </a:lnTo>
                <a:lnTo>
                  <a:pt x="6741" y="9271"/>
                </a:lnTo>
                <a:lnTo>
                  <a:pt x="6838" y="9296"/>
                </a:lnTo>
                <a:lnTo>
                  <a:pt x="6960" y="9271"/>
                </a:lnTo>
                <a:lnTo>
                  <a:pt x="7057" y="9247"/>
                </a:lnTo>
                <a:lnTo>
                  <a:pt x="7155" y="9223"/>
                </a:lnTo>
                <a:lnTo>
                  <a:pt x="7252" y="9150"/>
                </a:lnTo>
                <a:lnTo>
                  <a:pt x="7325" y="9174"/>
                </a:lnTo>
                <a:lnTo>
                  <a:pt x="7398" y="9150"/>
                </a:lnTo>
                <a:lnTo>
                  <a:pt x="7447" y="9125"/>
                </a:lnTo>
                <a:lnTo>
                  <a:pt x="7471" y="9077"/>
                </a:lnTo>
                <a:lnTo>
                  <a:pt x="7520" y="9028"/>
                </a:lnTo>
                <a:lnTo>
                  <a:pt x="7520" y="8979"/>
                </a:lnTo>
                <a:lnTo>
                  <a:pt x="7495" y="8906"/>
                </a:lnTo>
                <a:lnTo>
                  <a:pt x="7471" y="8833"/>
                </a:lnTo>
                <a:lnTo>
                  <a:pt x="7398" y="8760"/>
                </a:lnTo>
                <a:lnTo>
                  <a:pt x="7325" y="8712"/>
                </a:lnTo>
                <a:lnTo>
                  <a:pt x="7179" y="8712"/>
                </a:lnTo>
                <a:lnTo>
                  <a:pt x="7106" y="8760"/>
                </a:lnTo>
                <a:lnTo>
                  <a:pt x="7009" y="8858"/>
                </a:lnTo>
                <a:lnTo>
                  <a:pt x="6960" y="8882"/>
                </a:lnTo>
                <a:lnTo>
                  <a:pt x="6911" y="8882"/>
                </a:lnTo>
                <a:lnTo>
                  <a:pt x="6814" y="8858"/>
                </a:lnTo>
                <a:lnTo>
                  <a:pt x="6692" y="8760"/>
                </a:lnTo>
                <a:lnTo>
                  <a:pt x="6619" y="8687"/>
                </a:lnTo>
                <a:lnTo>
                  <a:pt x="6546" y="8663"/>
                </a:lnTo>
                <a:lnTo>
                  <a:pt x="6473" y="8663"/>
                </a:lnTo>
                <a:lnTo>
                  <a:pt x="6376" y="8712"/>
                </a:lnTo>
                <a:lnTo>
                  <a:pt x="6303" y="8760"/>
                </a:lnTo>
                <a:lnTo>
                  <a:pt x="6206" y="8809"/>
                </a:lnTo>
                <a:lnTo>
                  <a:pt x="6084" y="8858"/>
                </a:lnTo>
                <a:lnTo>
                  <a:pt x="5889" y="8858"/>
                </a:lnTo>
                <a:lnTo>
                  <a:pt x="5792" y="8809"/>
                </a:lnTo>
                <a:lnTo>
                  <a:pt x="5743" y="8736"/>
                </a:lnTo>
                <a:lnTo>
                  <a:pt x="5695" y="8639"/>
                </a:lnTo>
                <a:lnTo>
                  <a:pt x="5670" y="8590"/>
                </a:lnTo>
                <a:lnTo>
                  <a:pt x="5646" y="8541"/>
                </a:lnTo>
                <a:lnTo>
                  <a:pt x="5549" y="8493"/>
                </a:lnTo>
                <a:close/>
                <a:moveTo>
                  <a:pt x="13943" y="7276"/>
                </a:moveTo>
                <a:lnTo>
                  <a:pt x="13773" y="7325"/>
                </a:lnTo>
                <a:lnTo>
                  <a:pt x="13603" y="7373"/>
                </a:lnTo>
                <a:lnTo>
                  <a:pt x="13578" y="7398"/>
                </a:lnTo>
                <a:lnTo>
                  <a:pt x="13554" y="7422"/>
                </a:lnTo>
                <a:lnTo>
                  <a:pt x="13432" y="7544"/>
                </a:lnTo>
                <a:lnTo>
                  <a:pt x="13359" y="7714"/>
                </a:lnTo>
                <a:lnTo>
                  <a:pt x="13286" y="7884"/>
                </a:lnTo>
                <a:lnTo>
                  <a:pt x="13262" y="8079"/>
                </a:lnTo>
                <a:lnTo>
                  <a:pt x="13262" y="8298"/>
                </a:lnTo>
                <a:lnTo>
                  <a:pt x="13262" y="8493"/>
                </a:lnTo>
                <a:lnTo>
                  <a:pt x="13286" y="8663"/>
                </a:lnTo>
                <a:lnTo>
                  <a:pt x="13311" y="8809"/>
                </a:lnTo>
                <a:lnTo>
                  <a:pt x="13359" y="8955"/>
                </a:lnTo>
                <a:lnTo>
                  <a:pt x="13432" y="9077"/>
                </a:lnTo>
                <a:lnTo>
                  <a:pt x="13530" y="9174"/>
                </a:lnTo>
                <a:lnTo>
                  <a:pt x="13627" y="9247"/>
                </a:lnTo>
                <a:lnTo>
                  <a:pt x="13724" y="9320"/>
                </a:lnTo>
                <a:lnTo>
                  <a:pt x="13846" y="9393"/>
                </a:lnTo>
                <a:lnTo>
                  <a:pt x="14114" y="9466"/>
                </a:lnTo>
                <a:lnTo>
                  <a:pt x="14406" y="9490"/>
                </a:lnTo>
                <a:lnTo>
                  <a:pt x="14698" y="9515"/>
                </a:lnTo>
                <a:lnTo>
                  <a:pt x="14965" y="9490"/>
                </a:lnTo>
                <a:lnTo>
                  <a:pt x="15233" y="9442"/>
                </a:lnTo>
                <a:lnTo>
                  <a:pt x="15501" y="9369"/>
                </a:lnTo>
                <a:lnTo>
                  <a:pt x="15744" y="9247"/>
                </a:lnTo>
                <a:lnTo>
                  <a:pt x="15938" y="9101"/>
                </a:lnTo>
                <a:lnTo>
                  <a:pt x="16036" y="9004"/>
                </a:lnTo>
                <a:lnTo>
                  <a:pt x="16109" y="8906"/>
                </a:lnTo>
                <a:lnTo>
                  <a:pt x="16157" y="8809"/>
                </a:lnTo>
                <a:lnTo>
                  <a:pt x="16206" y="8687"/>
                </a:lnTo>
                <a:lnTo>
                  <a:pt x="16230" y="8566"/>
                </a:lnTo>
                <a:lnTo>
                  <a:pt x="16230" y="8444"/>
                </a:lnTo>
                <a:lnTo>
                  <a:pt x="16230" y="8322"/>
                </a:lnTo>
                <a:lnTo>
                  <a:pt x="16206" y="8176"/>
                </a:lnTo>
                <a:lnTo>
                  <a:pt x="16157" y="8030"/>
                </a:lnTo>
                <a:lnTo>
                  <a:pt x="16109" y="7909"/>
                </a:lnTo>
                <a:lnTo>
                  <a:pt x="16011" y="7763"/>
                </a:lnTo>
                <a:lnTo>
                  <a:pt x="15890" y="7665"/>
                </a:lnTo>
                <a:lnTo>
                  <a:pt x="15768" y="7568"/>
                </a:lnTo>
                <a:lnTo>
                  <a:pt x="15622" y="7495"/>
                </a:lnTo>
                <a:lnTo>
                  <a:pt x="15476" y="7422"/>
                </a:lnTo>
                <a:lnTo>
                  <a:pt x="15330" y="7398"/>
                </a:lnTo>
                <a:lnTo>
                  <a:pt x="15014" y="7325"/>
                </a:lnTo>
                <a:lnTo>
                  <a:pt x="14673" y="7300"/>
                </a:lnTo>
                <a:lnTo>
                  <a:pt x="14308" y="7276"/>
                </a:lnTo>
                <a:close/>
                <a:moveTo>
                  <a:pt x="15038" y="5889"/>
                </a:moveTo>
                <a:lnTo>
                  <a:pt x="15549" y="5913"/>
                </a:lnTo>
                <a:lnTo>
                  <a:pt x="16084" y="5962"/>
                </a:lnTo>
                <a:lnTo>
                  <a:pt x="16620" y="6011"/>
                </a:lnTo>
                <a:lnTo>
                  <a:pt x="17131" y="6059"/>
                </a:lnTo>
                <a:lnTo>
                  <a:pt x="17179" y="6084"/>
                </a:lnTo>
                <a:lnTo>
                  <a:pt x="17301" y="6084"/>
                </a:lnTo>
                <a:lnTo>
                  <a:pt x="17350" y="6059"/>
                </a:lnTo>
                <a:lnTo>
                  <a:pt x="18031" y="6059"/>
                </a:lnTo>
                <a:lnTo>
                  <a:pt x="18080" y="7130"/>
                </a:lnTo>
                <a:lnTo>
                  <a:pt x="18080" y="7665"/>
                </a:lnTo>
                <a:lnTo>
                  <a:pt x="18055" y="8201"/>
                </a:lnTo>
                <a:lnTo>
                  <a:pt x="17958" y="9369"/>
                </a:lnTo>
                <a:lnTo>
                  <a:pt x="17885" y="9928"/>
                </a:lnTo>
                <a:lnTo>
                  <a:pt x="17788" y="10512"/>
                </a:lnTo>
                <a:lnTo>
                  <a:pt x="17715" y="10780"/>
                </a:lnTo>
                <a:lnTo>
                  <a:pt x="17617" y="11047"/>
                </a:lnTo>
                <a:lnTo>
                  <a:pt x="17496" y="11291"/>
                </a:lnTo>
                <a:lnTo>
                  <a:pt x="17350" y="11534"/>
                </a:lnTo>
                <a:lnTo>
                  <a:pt x="17204" y="11680"/>
                </a:lnTo>
                <a:lnTo>
                  <a:pt x="17058" y="11826"/>
                </a:lnTo>
                <a:lnTo>
                  <a:pt x="16912" y="11923"/>
                </a:lnTo>
                <a:lnTo>
                  <a:pt x="16741" y="12021"/>
                </a:lnTo>
                <a:lnTo>
                  <a:pt x="16644" y="11996"/>
                </a:lnTo>
                <a:lnTo>
                  <a:pt x="16547" y="12021"/>
                </a:lnTo>
                <a:lnTo>
                  <a:pt x="16352" y="12069"/>
                </a:lnTo>
                <a:lnTo>
                  <a:pt x="16133" y="12118"/>
                </a:lnTo>
                <a:lnTo>
                  <a:pt x="15914" y="12142"/>
                </a:lnTo>
                <a:lnTo>
                  <a:pt x="15282" y="12142"/>
                </a:lnTo>
                <a:lnTo>
                  <a:pt x="14844" y="12118"/>
                </a:lnTo>
                <a:lnTo>
                  <a:pt x="14333" y="12069"/>
                </a:lnTo>
                <a:lnTo>
                  <a:pt x="10366" y="12069"/>
                </a:lnTo>
                <a:lnTo>
                  <a:pt x="7982" y="12094"/>
                </a:lnTo>
                <a:lnTo>
                  <a:pt x="5695" y="12069"/>
                </a:lnTo>
                <a:lnTo>
                  <a:pt x="2896" y="12069"/>
                </a:lnTo>
                <a:lnTo>
                  <a:pt x="2337" y="12045"/>
                </a:lnTo>
                <a:lnTo>
                  <a:pt x="2069" y="11996"/>
                </a:lnTo>
                <a:lnTo>
                  <a:pt x="1801" y="11948"/>
                </a:lnTo>
                <a:lnTo>
                  <a:pt x="1558" y="11875"/>
                </a:lnTo>
                <a:lnTo>
                  <a:pt x="1315" y="11753"/>
                </a:lnTo>
                <a:lnTo>
                  <a:pt x="1193" y="11656"/>
                </a:lnTo>
                <a:lnTo>
                  <a:pt x="1071" y="11558"/>
                </a:lnTo>
                <a:lnTo>
                  <a:pt x="974" y="11437"/>
                </a:lnTo>
                <a:lnTo>
                  <a:pt x="877" y="11315"/>
                </a:lnTo>
                <a:lnTo>
                  <a:pt x="755" y="11023"/>
                </a:lnTo>
                <a:lnTo>
                  <a:pt x="658" y="10707"/>
                </a:lnTo>
                <a:lnTo>
                  <a:pt x="682" y="10634"/>
                </a:lnTo>
                <a:lnTo>
                  <a:pt x="658" y="10536"/>
                </a:lnTo>
                <a:lnTo>
                  <a:pt x="609" y="10342"/>
                </a:lnTo>
                <a:lnTo>
                  <a:pt x="585" y="10123"/>
                </a:lnTo>
                <a:lnTo>
                  <a:pt x="560" y="9709"/>
                </a:lnTo>
                <a:lnTo>
                  <a:pt x="560" y="9296"/>
                </a:lnTo>
                <a:lnTo>
                  <a:pt x="585" y="8882"/>
                </a:lnTo>
                <a:lnTo>
                  <a:pt x="609" y="8395"/>
                </a:lnTo>
                <a:lnTo>
                  <a:pt x="609" y="7909"/>
                </a:lnTo>
                <a:lnTo>
                  <a:pt x="585" y="6960"/>
                </a:lnTo>
                <a:lnTo>
                  <a:pt x="537" y="5963"/>
                </a:lnTo>
                <a:lnTo>
                  <a:pt x="537" y="5963"/>
                </a:lnTo>
                <a:lnTo>
                  <a:pt x="560" y="5986"/>
                </a:lnTo>
                <a:lnTo>
                  <a:pt x="731" y="5962"/>
                </a:lnTo>
                <a:lnTo>
                  <a:pt x="1315" y="5913"/>
                </a:lnTo>
                <a:lnTo>
                  <a:pt x="3067" y="5913"/>
                </a:lnTo>
                <a:lnTo>
                  <a:pt x="4892" y="5962"/>
                </a:lnTo>
                <a:lnTo>
                  <a:pt x="6741" y="6011"/>
                </a:lnTo>
                <a:lnTo>
                  <a:pt x="7909" y="6035"/>
                </a:lnTo>
                <a:lnTo>
                  <a:pt x="9101" y="6035"/>
                </a:lnTo>
                <a:lnTo>
                  <a:pt x="10269" y="5986"/>
                </a:lnTo>
                <a:lnTo>
                  <a:pt x="11437" y="5938"/>
                </a:lnTo>
                <a:lnTo>
                  <a:pt x="12410" y="5913"/>
                </a:lnTo>
                <a:lnTo>
                  <a:pt x="12435" y="5938"/>
                </a:lnTo>
                <a:lnTo>
                  <a:pt x="12459" y="5962"/>
                </a:lnTo>
                <a:lnTo>
                  <a:pt x="12508" y="5986"/>
                </a:lnTo>
                <a:lnTo>
                  <a:pt x="12532" y="5986"/>
                </a:lnTo>
                <a:lnTo>
                  <a:pt x="12654" y="5913"/>
                </a:lnTo>
                <a:lnTo>
                  <a:pt x="13846" y="5889"/>
                </a:lnTo>
                <a:close/>
                <a:moveTo>
                  <a:pt x="5062" y="1"/>
                </a:moveTo>
                <a:lnTo>
                  <a:pt x="4210" y="25"/>
                </a:lnTo>
                <a:lnTo>
                  <a:pt x="3359" y="49"/>
                </a:lnTo>
                <a:lnTo>
                  <a:pt x="2507" y="98"/>
                </a:lnTo>
                <a:lnTo>
                  <a:pt x="2458" y="74"/>
                </a:lnTo>
                <a:lnTo>
                  <a:pt x="2118" y="49"/>
                </a:lnTo>
                <a:lnTo>
                  <a:pt x="1801" y="49"/>
                </a:lnTo>
                <a:lnTo>
                  <a:pt x="1534" y="122"/>
                </a:lnTo>
                <a:lnTo>
                  <a:pt x="1290" y="220"/>
                </a:lnTo>
                <a:lnTo>
                  <a:pt x="1071" y="366"/>
                </a:lnTo>
                <a:lnTo>
                  <a:pt x="852" y="536"/>
                </a:lnTo>
                <a:lnTo>
                  <a:pt x="682" y="731"/>
                </a:lnTo>
                <a:lnTo>
                  <a:pt x="536" y="974"/>
                </a:lnTo>
                <a:lnTo>
                  <a:pt x="414" y="1217"/>
                </a:lnTo>
                <a:lnTo>
                  <a:pt x="317" y="1485"/>
                </a:lnTo>
                <a:lnTo>
                  <a:pt x="220" y="1777"/>
                </a:lnTo>
                <a:lnTo>
                  <a:pt x="147" y="2069"/>
                </a:lnTo>
                <a:lnTo>
                  <a:pt x="98" y="2361"/>
                </a:lnTo>
                <a:lnTo>
                  <a:pt x="49" y="2653"/>
                </a:lnTo>
                <a:lnTo>
                  <a:pt x="25" y="3212"/>
                </a:lnTo>
                <a:lnTo>
                  <a:pt x="1" y="3991"/>
                </a:lnTo>
                <a:lnTo>
                  <a:pt x="1" y="4794"/>
                </a:lnTo>
                <a:lnTo>
                  <a:pt x="1" y="4818"/>
                </a:lnTo>
                <a:lnTo>
                  <a:pt x="1" y="4891"/>
                </a:lnTo>
                <a:lnTo>
                  <a:pt x="25" y="4940"/>
                </a:lnTo>
                <a:lnTo>
                  <a:pt x="49" y="6376"/>
                </a:lnTo>
                <a:lnTo>
                  <a:pt x="98" y="7544"/>
                </a:lnTo>
                <a:lnTo>
                  <a:pt x="98" y="8128"/>
                </a:lnTo>
                <a:lnTo>
                  <a:pt x="98" y="8712"/>
                </a:lnTo>
                <a:lnTo>
                  <a:pt x="49" y="9198"/>
                </a:lnTo>
                <a:lnTo>
                  <a:pt x="49" y="9709"/>
                </a:lnTo>
                <a:lnTo>
                  <a:pt x="74" y="10196"/>
                </a:lnTo>
                <a:lnTo>
                  <a:pt x="98" y="10439"/>
                </a:lnTo>
                <a:lnTo>
                  <a:pt x="171" y="10682"/>
                </a:lnTo>
                <a:lnTo>
                  <a:pt x="171" y="10707"/>
                </a:lnTo>
                <a:lnTo>
                  <a:pt x="220" y="10999"/>
                </a:lnTo>
                <a:lnTo>
                  <a:pt x="293" y="11291"/>
                </a:lnTo>
                <a:lnTo>
                  <a:pt x="414" y="11558"/>
                </a:lnTo>
                <a:lnTo>
                  <a:pt x="487" y="11704"/>
                </a:lnTo>
                <a:lnTo>
                  <a:pt x="585" y="11826"/>
                </a:lnTo>
                <a:lnTo>
                  <a:pt x="731" y="11972"/>
                </a:lnTo>
                <a:lnTo>
                  <a:pt x="877" y="12094"/>
                </a:lnTo>
                <a:lnTo>
                  <a:pt x="1023" y="12191"/>
                </a:lnTo>
                <a:lnTo>
                  <a:pt x="1193" y="12288"/>
                </a:lnTo>
                <a:lnTo>
                  <a:pt x="1363" y="12337"/>
                </a:lnTo>
                <a:lnTo>
                  <a:pt x="1558" y="12386"/>
                </a:lnTo>
                <a:lnTo>
                  <a:pt x="1947" y="12459"/>
                </a:lnTo>
                <a:lnTo>
                  <a:pt x="2580" y="12507"/>
                </a:lnTo>
                <a:lnTo>
                  <a:pt x="3237" y="12532"/>
                </a:lnTo>
                <a:lnTo>
                  <a:pt x="4527" y="12507"/>
                </a:lnTo>
                <a:lnTo>
                  <a:pt x="5865" y="12532"/>
                </a:lnTo>
                <a:lnTo>
                  <a:pt x="7203" y="12556"/>
                </a:lnTo>
                <a:lnTo>
                  <a:pt x="13773" y="12556"/>
                </a:lnTo>
                <a:lnTo>
                  <a:pt x="14381" y="12580"/>
                </a:lnTo>
                <a:lnTo>
                  <a:pt x="14990" y="12605"/>
                </a:lnTo>
                <a:lnTo>
                  <a:pt x="15330" y="12629"/>
                </a:lnTo>
                <a:lnTo>
                  <a:pt x="15671" y="12653"/>
                </a:lnTo>
                <a:lnTo>
                  <a:pt x="16036" y="12653"/>
                </a:lnTo>
                <a:lnTo>
                  <a:pt x="16206" y="12629"/>
                </a:lnTo>
                <a:lnTo>
                  <a:pt x="16376" y="12580"/>
                </a:lnTo>
                <a:lnTo>
                  <a:pt x="16449" y="12605"/>
                </a:lnTo>
                <a:lnTo>
                  <a:pt x="16595" y="12605"/>
                </a:lnTo>
                <a:lnTo>
                  <a:pt x="16741" y="12580"/>
                </a:lnTo>
                <a:lnTo>
                  <a:pt x="16985" y="12507"/>
                </a:lnTo>
                <a:lnTo>
                  <a:pt x="17228" y="12386"/>
                </a:lnTo>
                <a:lnTo>
                  <a:pt x="17447" y="12215"/>
                </a:lnTo>
                <a:lnTo>
                  <a:pt x="17642" y="12021"/>
                </a:lnTo>
                <a:lnTo>
                  <a:pt x="17812" y="11802"/>
                </a:lnTo>
                <a:lnTo>
                  <a:pt x="17982" y="11583"/>
                </a:lnTo>
                <a:lnTo>
                  <a:pt x="18104" y="11364"/>
                </a:lnTo>
                <a:lnTo>
                  <a:pt x="18201" y="11096"/>
                </a:lnTo>
                <a:lnTo>
                  <a:pt x="18299" y="10804"/>
                </a:lnTo>
                <a:lnTo>
                  <a:pt x="18347" y="10512"/>
                </a:lnTo>
                <a:lnTo>
                  <a:pt x="18420" y="10245"/>
                </a:lnTo>
                <a:lnTo>
                  <a:pt x="18469" y="9661"/>
                </a:lnTo>
                <a:lnTo>
                  <a:pt x="18542" y="9077"/>
                </a:lnTo>
                <a:lnTo>
                  <a:pt x="18591" y="8371"/>
                </a:lnTo>
                <a:lnTo>
                  <a:pt x="18615" y="8030"/>
                </a:lnTo>
                <a:lnTo>
                  <a:pt x="18639" y="7665"/>
                </a:lnTo>
                <a:lnTo>
                  <a:pt x="18639" y="7179"/>
                </a:lnTo>
                <a:lnTo>
                  <a:pt x="18615" y="6692"/>
                </a:lnTo>
                <a:lnTo>
                  <a:pt x="18566" y="5719"/>
                </a:lnTo>
                <a:lnTo>
                  <a:pt x="18542" y="5208"/>
                </a:lnTo>
                <a:lnTo>
                  <a:pt x="18542" y="4697"/>
                </a:lnTo>
                <a:lnTo>
                  <a:pt x="18566" y="3675"/>
                </a:lnTo>
                <a:lnTo>
                  <a:pt x="18566" y="2750"/>
                </a:lnTo>
                <a:lnTo>
                  <a:pt x="18518" y="1680"/>
                </a:lnTo>
                <a:lnTo>
                  <a:pt x="18493" y="1582"/>
                </a:lnTo>
                <a:lnTo>
                  <a:pt x="18493" y="1436"/>
                </a:lnTo>
                <a:lnTo>
                  <a:pt x="18493" y="1242"/>
                </a:lnTo>
                <a:lnTo>
                  <a:pt x="18445" y="1047"/>
                </a:lnTo>
                <a:lnTo>
                  <a:pt x="18396" y="852"/>
                </a:lnTo>
                <a:lnTo>
                  <a:pt x="18299" y="682"/>
                </a:lnTo>
                <a:lnTo>
                  <a:pt x="18201" y="560"/>
                </a:lnTo>
                <a:lnTo>
                  <a:pt x="18080" y="439"/>
                </a:lnTo>
                <a:lnTo>
                  <a:pt x="17909" y="341"/>
                </a:lnTo>
                <a:lnTo>
                  <a:pt x="17739" y="268"/>
                </a:lnTo>
                <a:lnTo>
                  <a:pt x="17569" y="195"/>
                </a:lnTo>
                <a:lnTo>
                  <a:pt x="17398" y="171"/>
                </a:lnTo>
                <a:lnTo>
                  <a:pt x="17204" y="171"/>
                </a:lnTo>
                <a:lnTo>
                  <a:pt x="17033" y="195"/>
                </a:lnTo>
                <a:lnTo>
                  <a:pt x="16985" y="171"/>
                </a:lnTo>
                <a:lnTo>
                  <a:pt x="16912" y="171"/>
                </a:lnTo>
                <a:lnTo>
                  <a:pt x="15963" y="147"/>
                </a:lnTo>
                <a:lnTo>
                  <a:pt x="15014" y="122"/>
                </a:lnTo>
                <a:lnTo>
                  <a:pt x="13116" y="74"/>
                </a:lnTo>
                <a:lnTo>
                  <a:pt x="11218" y="25"/>
                </a:lnTo>
                <a:lnTo>
                  <a:pt x="10293" y="25"/>
                </a:lnTo>
                <a:lnTo>
                  <a:pt x="9344" y="49"/>
                </a:lnTo>
                <a:lnTo>
                  <a:pt x="8493" y="74"/>
                </a:lnTo>
                <a:lnTo>
                  <a:pt x="7641" y="74"/>
                </a:lnTo>
                <a:lnTo>
                  <a:pt x="5914" y="25"/>
                </a:lnTo>
                <a:lnTo>
                  <a:pt x="50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1"/>
          <p:cNvSpPr/>
          <p:nvPr/>
        </p:nvSpPr>
        <p:spPr>
          <a:xfrm>
            <a:off x="1789405" y="3141234"/>
            <a:ext cx="306435" cy="239432"/>
          </a:xfrm>
          <a:custGeom>
            <a:avLst/>
            <a:gdLst/>
            <a:ahLst/>
            <a:cxnLst/>
            <a:rect l="l" t="t" r="r" b="b"/>
            <a:pathLst>
              <a:path w="17690" h="13822" extrusionOk="0">
                <a:moveTo>
                  <a:pt x="4867" y="2166"/>
                </a:moveTo>
                <a:lnTo>
                  <a:pt x="5694" y="2215"/>
                </a:lnTo>
                <a:lnTo>
                  <a:pt x="6497" y="2263"/>
                </a:lnTo>
                <a:lnTo>
                  <a:pt x="7568" y="2288"/>
                </a:lnTo>
                <a:lnTo>
                  <a:pt x="8638" y="2312"/>
                </a:lnTo>
                <a:lnTo>
                  <a:pt x="10755" y="2312"/>
                </a:lnTo>
                <a:lnTo>
                  <a:pt x="11826" y="2361"/>
                </a:lnTo>
                <a:lnTo>
                  <a:pt x="12896" y="2434"/>
                </a:lnTo>
                <a:lnTo>
                  <a:pt x="13967" y="2507"/>
                </a:lnTo>
                <a:lnTo>
                  <a:pt x="15013" y="2555"/>
                </a:lnTo>
                <a:lnTo>
                  <a:pt x="15841" y="2531"/>
                </a:lnTo>
                <a:lnTo>
                  <a:pt x="16644" y="2531"/>
                </a:lnTo>
                <a:lnTo>
                  <a:pt x="16838" y="2555"/>
                </a:lnTo>
                <a:lnTo>
                  <a:pt x="17033" y="2604"/>
                </a:lnTo>
                <a:lnTo>
                  <a:pt x="17106" y="2628"/>
                </a:lnTo>
                <a:lnTo>
                  <a:pt x="17179" y="2701"/>
                </a:lnTo>
                <a:lnTo>
                  <a:pt x="17228" y="2774"/>
                </a:lnTo>
                <a:lnTo>
                  <a:pt x="17252" y="2872"/>
                </a:lnTo>
                <a:lnTo>
                  <a:pt x="17252" y="2872"/>
                </a:lnTo>
                <a:lnTo>
                  <a:pt x="16863" y="2799"/>
                </a:lnTo>
                <a:lnTo>
                  <a:pt x="16473" y="2774"/>
                </a:lnTo>
                <a:lnTo>
                  <a:pt x="16084" y="2750"/>
                </a:lnTo>
                <a:lnTo>
                  <a:pt x="15695" y="2726"/>
                </a:lnTo>
                <a:lnTo>
                  <a:pt x="14892" y="2726"/>
                </a:lnTo>
                <a:lnTo>
                  <a:pt x="14113" y="2750"/>
                </a:lnTo>
                <a:lnTo>
                  <a:pt x="12239" y="2750"/>
                </a:lnTo>
                <a:lnTo>
                  <a:pt x="10390" y="2726"/>
                </a:lnTo>
                <a:lnTo>
                  <a:pt x="9466" y="2677"/>
                </a:lnTo>
                <a:lnTo>
                  <a:pt x="8541" y="2653"/>
                </a:lnTo>
                <a:lnTo>
                  <a:pt x="7641" y="2604"/>
                </a:lnTo>
                <a:lnTo>
                  <a:pt x="6716" y="2580"/>
                </a:lnTo>
                <a:lnTo>
                  <a:pt x="5207" y="2555"/>
                </a:lnTo>
                <a:lnTo>
                  <a:pt x="5013" y="2555"/>
                </a:lnTo>
                <a:lnTo>
                  <a:pt x="4818" y="2580"/>
                </a:lnTo>
                <a:lnTo>
                  <a:pt x="4648" y="2628"/>
                </a:lnTo>
                <a:lnTo>
                  <a:pt x="4477" y="2701"/>
                </a:lnTo>
                <a:lnTo>
                  <a:pt x="4356" y="2239"/>
                </a:lnTo>
                <a:lnTo>
                  <a:pt x="4380" y="2215"/>
                </a:lnTo>
                <a:lnTo>
                  <a:pt x="4404" y="2215"/>
                </a:lnTo>
                <a:lnTo>
                  <a:pt x="4550" y="2166"/>
                </a:lnTo>
                <a:close/>
                <a:moveTo>
                  <a:pt x="15330" y="3163"/>
                </a:moveTo>
                <a:lnTo>
                  <a:pt x="16230" y="3188"/>
                </a:lnTo>
                <a:lnTo>
                  <a:pt x="16035" y="3577"/>
                </a:lnTo>
                <a:lnTo>
                  <a:pt x="15524" y="3577"/>
                </a:lnTo>
                <a:lnTo>
                  <a:pt x="15135" y="3601"/>
                </a:lnTo>
                <a:lnTo>
                  <a:pt x="15232" y="3334"/>
                </a:lnTo>
                <a:lnTo>
                  <a:pt x="15330" y="3163"/>
                </a:lnTo>
                <a:close/>
                <a:moveTo>
                  <a:pt x="16425" y="3212"/>
                </a:moveTo>
                <a:lnTo>
                  <a:pt x="17179" y="3261"/>
                </a:lnTo>
                <a:lnTo>
                  <a:pt x="17155" y="3285"/>
                </a:lnTo>
                <a:lnTo>
                  <a:pt x="17106" y="3382"/>
                </a:lnTo>
                <a:lnTo>
                  <a:pt x="16984" y="3577"/>
                </a:lnTo>
                <a:lnTo>
                  <a:pt x="16522" y="3601"/>
                </a:lnTo>
                <a:lnTo>
                  <a:pt x="16352" y="3577"/>
                </a:lnTo>
                <a:lnTo>
                  <a:pt x="16400" y="3382"/>
                </a:lnTo>
                <a:lnTo>
                  <a:pt x="16425" y="3212"/>
                </a:lnTo>
                <a:close/>
                <a:moveTo>
                  <a:pt x="15038" y="3139"/>
                </a:moveTo>
                <a:lnTo>
                  <a:pt x="14940" y="3334"/>
                </a:lnTo>
                <a:lnTo>
                  <a:pt x="14843" y="3504"/>
                </a:lnTo>
                <a:lnTo>
                  <a:pt x="14794" y="3601"/>
                </a:lnTo>
                <a:lnTo>
                  <a:pt x="13894" y="3650"/>
                </a:lnTo>
                <a:lnTo>
                  <a:pt x="13943" y="3407"/>
                </a:lnTo>
                <a:lnTo>
                  <a:pt x="13943" y="3139"/>
                </a:lnTo>
                <a:close/>
                <a:moveTo>
                  <a:pt x="14575" y="4064"/>
                </a:moveTo>
                <a:lnTo>
                  <a:pt x="14308" y="4623"/>
                </a:lnTo>
                <a:lnTo>
                  <a:pt x="13602" y="4623"/>
                </a:lnTo>
                <a:lnTo>
                  <a:pt x="13724" y="4356"/>
                </a:lnTo>
                <a:lnTo>
                  <a:pt x="13797" y="4064"/>
                </a:lnTo>
                <a:close/>
                <a:moveTo>
                  <a:pt x="15524" y="3991"/>
                </a:moveTo>
                <a:lnTo>
                  <a:pt x="15816" y="4015"/>
                </a:lnTo>
                <a:lnTo>
                  <a:pt x="15670" y="4283"/>
                </a:lnTo>
                <a:lnTo>
                  <a:pt x="15451" y="4648"/>
                </a:lnTo>
                <a:lnTo>
                  <a:pt x="14916" y="4648"/>
                </a:lnTo>
                <a:lnTo>
                  <a:pt x="14673" y="4623"/>
                </a:lnTo>
                <a:lnTo>
                  <a:pt x="14965" y="4039"/>
                </a:lnTo>
                <a:lnTo>
                  <a:pt x="15524" y="3991"/>
                </a:lnTo>
                <a:close/>
                <a:moveTo>
                  <a:pt x="16741" y="4039"/>
                </a:moveTo>
                <a:lnTo>
                  <a:pt x="16425" y="4648"/>
                </a:lnTo>
                <a:lnTo>
                  <a:pt x="15816" y="4648"/>
                </a:lnTo>
                <a:lnTo>
                  <a:pt x="16011" y="4307"/>
                </a:lnTo>
                <a:lnTo>
                  <a:pt x="16157" y="4039"/>
                </a:lnTo>
                <a:lnTo>
                  <a:pt x="16449" y="4064"/>
                </a:lnTo>
                <a:lnTo>
                  <a:pt x="16741" y="4039"/>
                </a:lnTo>
                <a:close/>
                <a:moveTo>
                  <a:pt x="14916" y="4988"/>
                </a:moveTo>
                <a:lnTo>
                  <a:pt x="15208" y="5013"/>
                </a:lnTo>
                <a:lnTo>
                  <a:pt x="14965" y="5426"/>
                </a:lnTo>
                <a:lnTo>
                  <a:pt x="14259" y="5426"/>
                </a:lnTo>
                <a:lnTo>
                  <a:pt x="14502" y="4988"/>
                </a:lnTo>
                <a:close/>
                <a:moveTo>
                  <a:pt x="13480" y="4964"/>
                </a:moveTo>
                <a:lnTo>
                  <a:pt x="14113" y="4988"/>
                </a:lnTo>
                <a:lnTo>
                  <a:pt x="13918" y="5378"/>
                </a:lnTo>
                <a:lnTo>
                  <a:pt x="13894" y="5426"/>
                </a:lnTo>
                <a:lnTo>
                  <a:pt x="13578" y="5426"/>
                </a:lnTo>
                <a:lnTo>
                  <a:pt x="13261" y="5451"/>
                </a:lnTo>
                <a:lnTo>
                  <a:pt x="13261" y="5451"/>
                </a:lnTo>
                <a:lnTo>
                  <a:pt x="13480" y="4964"/>
                </a:lnTo>
                <a:close/>
                <a:moveTo>
                  <a:pt x="16206" y="5037"/>
                </a:moveTo>
                <a:lnTo>
                  <a:pt x="15987" y="5451"/>
                </a:lnTo>
                <a:lnTo>
                  <a:pt x="15670" y="5402"/>
                </a:lnTo>
                <a:lnTo>
                  <a:pt x="15354" y="5402"/>
                </a:lnTo>
                <a:lnTo>
                  <a:pt x="15573" y="5037"/>
                </a:lnTo>
                <a:close/>
                <a:moveTo>
                  <a:pt x="15135" y="5816"/>
                </a:moveTo>
                <a:lnTo>
                  <a:pt x="15768" y="5840"/>
                </a:lnTo>
                <a:lnTo>
                  <a:pt x="15549" y="6278"/>
                </a:lnTo>
                <a:lnTo>
                  <a:pt x="15208" y="6278"/>
                </a:lnTo>
                <a:lnTo>
                  <a:pt x="14892" y="6327"/>
                </a:lnTo>
                <a:lnTo>
                  <a:pt x="15135" y="5816"/>
                </a:lnTo>
                <a:close/>
                <a:moveTo>
                  <a:pt x="14259" y="5791"/>
                </a:moveTo>
                <a:lnTo>
                  <a:pt x="14770" y="5816"/>
                </a:lnTo>
                <a:lnTo>
                  <a:pt x="14478" y="6351"/>
                </a:lnTo>
                <a:lnTo>
                  <a:pt x="13845" y="6351"/>
                </a:lnTo>
                <a:lnTo>
                  <a:pt x="13943" y="6083"/>
                </a:lnTo>
                <a:lnTo>
                  <a:pt x="14064" y="5840"/>
                </a:lnTo>
                <a:lnTo>
                  <a:pt x="14089" y="5791"/>
                </a:lnTo>
                <a:close/>
                <a:moveTo>
                  <a:pt x="13164" y="5694"/>
                </a:moveTo>
                <a:lnTo>
                  <a:pt x="13432" y="5743"/>
                </a:lnTo>
                <a:lnTo>
                  <a:pt x="13724" y="5767"/>
                </a:lnTo>
                <a:lnTo>
                  <a:pt x="13456" y="6327"/>
                </a:lnTo>
                <a:lnTo>
                  <a:pt x="13188" y="6351"/>
                </a:lnTo>
                <a:lnTo>
                  <a:pt x="12896" y="6400"/>
                </a:lnTo>
                <a:lnTo>
                  <a:pt x="13164" y="5694"/>
                </a:lnTo>
                <a:close/>
                <a:moveTo>
                  <a:pt x="15378" y="6594"/>
                </a:moveTo>
                <a:lnTo>
                  <a:pt x="15257" y="6838"/>
                </a:lnTo>
                <a:lnTo>
                  <a:pt x="15159" y="6862"/>
                </a:lnTo>
                <a:lnTo>
                  <a:pt x="14892" y="6911"/>
                </a:lnTo>
                <a:lnTo>
                  <a:pt x="14624" y="6935"/>
                </a:lnTo>
                <a:lnTo>
                  <a:pt x="14600" y="6935"/>
                </a:lnTo>
                <a:lnTo>
                  <a:pt x="14746" y="6643"/>
                </a:lnTo>
                <a:lnTo>
                  <a:pt x="15208" y="6594"/>
                </a:lnTo>
                <a:close/>
                <a:moveTo>
                  <a:pt x="15038" y="7349"/>
                </a:moveTo>
                <a:lnTo>
                  <a:pt x="14916" y="7592"/>
                </a:lnTo>
                <a:lnTo>
                  <a:pt x="14794" y="7811"/>
                </a:lnTo>
                <a:lnTo>
                  <a:pt x="14162" y="7811"/>
                </a:lnTo>
                <a:lnTo>
                  <a:pt x="14356" y="7397"/>
                </a:lnTo>
                <a:lnTo>
                  <a:pt x="14697" y="7397"/>
                </a:lnTo>
                <a:lnTo>
                  <a:pt x="15038" y="7349"/>
                </a:lnTo>
                <a:close/>
                <a:moveTo>
                  <a:pt x="14040" y="8030"/>
                </a:moveTo>
                <a:lnTo>
                  <a:pt x="14283" y="8079"/>
                </a:lnTo>
                <a:lnTo>
                  <a:pt x="14575" y="8103"/>
                </a:lnTo>
                <a:lnTo>
                  <a:pt x="14405" y="8273"/>
                </a:lnTo>
                <a:lnTo>
                  <a:pt x="14210" y="8395"/>
                </a:lnTo>
                <a:lnTo>
                  <a:pt x="14016" y="8492"/>
                </a:lnTo>
                <a:lnTo>
                  <a:pt x="13772" y="8565"/>
                </a:lnTo>
                <a:lnTo>
                  <a:pt x="14040" y="8030"/>
                </a:lnTo>
                <a:close/>
                <a:moveTo>
                  <a:pt x="13748" y="6619"/>
                </a:moveTo>
                <a:lnTo>
                  <a:pt x="14332" y="6643"/>
                </a:lnTo>
                <a:lnTo>
                  <a:pt x="14162" y="6935"/>
                </a:lnTo>
                <a:lnTo>
                  <a:pt x="13967" y="6935"/>
                </a:lnTo>
                <a:lnTo>
                  <a:pt x="13772" y="6959"/>
                </a:lnTo>
                <a:lnTo>
                  <a:pt x="13724" y="6984"/>
                </a:lnTo>
                <a:lnTo>
                  <a:pt x="13699" y="7008"/>
                </a:lnTo>
                <a:lnTo>
                  <a:pt x="13675" y="7057"/>
                </a:lnTo>
                <a:lnTo>
                  <a:pt x="13675" y="7130"/>
                </a:lnTo>
                <a:lnTo>
                  <a:pt x="13724" y="7203"/>
                </a:lnTo>
                <a:lnTo>
                  <a:pt x="13845" y="7276"/>
                </a:lnTo>
                <a:lnTo>
                  <a:pt x="13967" y="7324"/>
                </a:lnTo>
                <a:lnTo>
                  <a:pt x="13724" y="7811"/>
                </a:lnTo>
                <a:lnTo>
                  <a:pt x="13456" y="7811"/>
                </a:lnTo>
                <a:lnTo>
                  <a:pt x="13432" y="7835"/>
                </a:lnTo>
                <a:lnTo>
                  <a:pt x="13456" y="7860"/>
                </a:lnTo>
                <a:lnTo>
                  <a:pt x="13480" y="7884"/>
                </a:lnTo>
                <a:lnTo>
                  <a:pt x="13651" y="7933"/>
                </a:lnTo>
                <a:lnTo>
                  <a:pt x="13310" y="8614"/>
                </a:lnTo>
                <a:lnTo>
                  <a:pt x="12896" y="8638"/>
                </a:lnTo>
                <a:lnTo>
                  <a:pt x="12872" y="8638"/>
                </a:lnTo>
                <a:lnTo>
                  <a:pt x="13018" y="8419"/>
                </a:lnTo>
                <a:lnTo>
                  <a:pt x="13140" y="8176"/>
                </a:lnTo>
                <a:lnTo>
                  <a:pt x="13359" y="7665"/>
                </a:lnTo>
                <a:lnTo>
                  <a:pt x="13553" y="7130"/>
                </a:lnTo>
                <a:lnTo>
                  <a:pt x="13748" y="6619"/>
                </a:lnTo>
                <a:close/>
                <a:moveTo>
                  <a:pt x="12872" y="6473"/>
                </a:moveTo>
                <a:lnTo>
                  <a:pt x="13359" y="6570"/>
                </a:lnTo>
                <a:lnTo>
                  <a:pt x="12945" y="7616"/>
                </a:lnTo>
                <a:lnTo>
                  <a:pt x="12702" y="8152"/>
                </a:lnTo>
                <a:lnTo>
                  <a:pt x="12434" y="8638"/>
                </a:lnTo>
                <a:lnTo>
                  <a:pt x="12434" y="8687"/>
                </a:lnTo>
                <a:lnTo>
                  <a:pt x="12166" y="8687"/>
                </a:lnTo>
                <a:lnTo>
                  <a:pt x="12264" y="8395"/>
                </a:lnTo>
                <a:lnTo>
                  <a:pt x="12507" y="7641"/>
                </a:lnTo>
                <a:lnTo>
                  <a:pt x="12750" y="6886"/>
                </a:lnTo>
                <a:lnTo>
                  <a:pt x="12872" y="6473"/>
                </a:lnTo>
                <a:close/>
                <a:moveTo>
                  <a:pt x="13821" y="3115"/>
                </a:moveTo>
                <a:lnTo>
                  <a:pt x="13578" y="3674"/>
                </a:lnTo>
                <a:lnTo>
                  <a:pt x="12921" y="3650"/>
                </a:lnTo>
                <a:lnTo>
                  <a:pt x="12872" y="3674"/>
                </a:lnTo>
                <a:lnTo>
                  <a:pt x="12823" y="3723"/>
                </a:lnTo>
                <a:lnTo>
                  <a:pt x="12823" y="3796"/>
                </a:lnTo>
                <a:lnTo>
                  <a:pt x="12872" y="3820"/>
                </a:lnTo>
                <a:lnTo>
                  <a:pt x="13140" y="3942"/>
                </a:lnTo>
                <a:lnTo>
                  <a:pt x="13432" y="4015"/>
                </a:lnTo>
                <a:lnTo>
                  <a:pt x="13164" y="4672"/>
                </a:lnTo>
                <a:lnTo>
                  <a:pt x="12872" y="4696"/>
                </a:lnTo>
                <a:lnTo>
                  <a:pt x="12823" y="4745"/>
                </a:lnTo>
                <a:lnTo>
                  <a:pt x="12799" y="4794"/>
                </a:lnTo>
                <a:lnTo>
                  <a:pt x="12823" y="4842"/>
                </a:lnTo>
                <a:lnTo>
                  <a:pt x="12872" y="4867"/>
                </a:lnTo>
                <a:lnTo>
                  <a:pt x="13042" y="4891"/>
                </a:lnTo>
                <a:lnTo>
                  <a:pt x="12750" y="5670"/>
                </a:lnTo>
                <a:lnTo>
                  <a:pt x="12483" y="6448"/>
                </a:lnTo>
                <a:lnTo>
                  <a:pt x="12045" y="7860"/>
                </a:lnTo>
                <a:lnTo>
                  <a:pt x="11826" y="8444"/>
                </a:lnTo>
                <a:lnTo>
                  <a:pt x="11753" y="8638"/>
                </a:lnTo>
                <a:lnTo>
                  <a:pt x="11704" y="8711"/>
                </a:lnTo>
                <a:lnTo>
                  <a:pt x="11777" y="8663"/>
                </a:lnTo>
                <a:lnTo>
                  <a:pt x="11729" y="8736"/>
                </a:lnTo>
                <a:lnTo>
                  <a:pt x="10999" y="8784"/>
                </a:lnTo>
                <a:lnTo>
                  <a:pt x="11120" y="8517"/>
                </a:lnTo>
                <a:lnTo>
                  <a:pt x="11218" y="8225"/>
                </a:lnTo>
                <a:lnTo>
                  <a:pt x="11364" y="7689"/>
                </a:lnTo>
                <a:lnTo>
                  <a:pt x="11607" y="6789"/>
                </a:lnTo>
                <a:lnTo>
                  <a:pt x="11753" y="6351"/>
                </a:lnTo>
                <a:lnTo>
                  <a:pt x="11899" y="5889"/>
                </a:lnTo>
                <a:lnTo>
                  <a:pt x="12118" y="5207"/>
                </a:lnTo>
                <a:lnTo>
                  <a:pt x="12337" y="4502"/>
                </a:lnTo>
                <a:lnTo>
                  <a:pt x="12556" y="3820"/>
                </a:lnTo>
                <a:lnTo>
                  <a:pt x="12799" y="3115"/>
                </a:lnTo>
                <a:close/>
                <a:moveTo>
                  <a:pt x="12434" y="3115"/>
                </a:moveTo>
                <a:lnTo>
                  <a:pt x="12288" y="3382"/>
                </a:lnTo>
                <a:lnTo>
                  <a:pt x="12142" y="3674"/>
                </a:lnTo>
                <a:lnTo>
                  <a:pt x="12045" y="3991"/>
                </a:lnTo>
                <a:lnTo>
                  <a:pt x="11948" y="4307"/>
                </a:lnTo>
                <a:lnTo>
                  <a:pt x="11777" y="4964"/>
                </a:lnTo>
                <a:lnTo>
                  <a:pt x="11607" y="5572"/>
                </a:lnTo>
                <a:lnTo>
                  <a:pt x="10536" y="8809"/>
                </a:lnTo>
                <a:lnTo>
                  <a:pt x="10342" y="8833"/>
                </a:lnTo>
                <a:lnTo>
                  <a:pt x="10488" y="8249"/>
                </a:lnTo>
                <a:lnTo>
                  <a:pt x="10585" y="7665"/>
                </a:lnTo>
                <a:lnTo>
                  <a:pt x="10950" y="6132"/>
                </a:lnTo>
                <a:lnTo>
                  <a:pt x="11120" y="5402"/>
                </a:lnTo>
                <a:lnTo>
                  <a:pt x="11315" y="4648"/>
                </a:lnTo>
                <a:lnTo>
                  <a:pt x="11388" y="4258"/>
                </a:lnTo>
                <a:lnTo>
                  <a:pt x="11437" y="3869"/>
                </a:lnTo>
                <a:lnTo>
                  <a:pt x="11485" y="3480"/>
                </a:lnTo>
                <a:lnTo>
                  <a:pt x="11485" y="3115"/>
                </a:lnTo>
                <a:close/>
                <a:moveTo>
                  <a:pt x="11169" y="3090"/>
                </a:moveTo>
                <a:lnTo>
                  <a:pt x="11072" y="3455"/>
                </a:lnTo>
                <a:lnTo>
                  <a:pt x="10974" y="3820"/>
                </a:lnTo>
                <a:lnTo>
                  <a:pt x="10804" y="4550"/>
                </a:lnTo>
                <a:lnTo>
                  <a:pt x="10658" y="5305"/>
                </a:lnTo>
                <a:lnTo>
                  <a:pt x="10512" y="6035"/>
                </a:lnTo>
                <a:lnTo>
                  <a:pt x="10342" y="6716"/>
                </a:lnTo>
                <a:lnTo>
                  <a:pt x="10147" y="7422"/>
                </a:lnTo>
                <a:lnTo>
                  <a:pt x="9977" y="8152"/>
                </a:lnTo>
                <a:lnTo>
                  <a:pt x="9904" y="8517"/>
                </a:lnTo>
                <a:lnTo>
                  <a:pt x="9855" y="8857"/>
                </a:lnTo>
                <a:lnTo>
                  <a:pt x="9490" y="8906"/>
                </a:lnTo>
                <a:lnTo>
                  <a:pt x="9539" y="8687"/>
                </a:lnTo>
                <a:lnTo>
                  <a:pt x="9539" y="8468"/>
                </a:lnTo>
                <a:lnTo>
                  <a:pt x="9514" y="8054"/>
                </a:lnTo>
                <a:lnTo>
                  <a:pt x="9539" y="7616"/>
                </a:lnTo>
                <a:lnTo>
                  <a:pt x="9563" y="7178"/>
                </a:lnTo>
                <a:lnTo>
                  <a:pt x="9685" y="6327"/>
                </a:lnTo>
                <a:lnTo>
                  <a:pt x="9758" y="5816"/>
                </a:lnTo>
                <a:lnTo>
                  <a:pt x="9855" y="5353"/>
                </a:lnTo>
                <a:lnTo>
                  <a:pt x="9977" y="4867"/>
                </a:lnTo>
                <a:lnTo>
                  <a:pt x="10098" y="4380"/>
                </a:lnTo>
                <a:lnTo>
                  <a:pt x="10171" y="4088"/>
                </a:lnTo>
                <a:lnTo>
                  <a:pt x="10244" y="3747"/>
                </a:lnTo>
                <a:lnTo>
                  <a:pt x="10293" y="3407"/>
                </a:lnTo>
                <a:lnTo>
                  <a:pt x="10293" y="3236"/>
                </a:lnTo>
                <a:lnTo>
                  <a:pt x="10269" y="3090"/>
                </a:lnTo>
                <a:close/>
                <a:moveTo>
                  <a:pt x="9149" y="3042"/>
                </a:moveTo>
                <a:lnTo>
                  <a:pt x="9952" y="3066"/>
                </a:lnTo>
                <a:lnTo>
                  <a:pt x="9879" y="3382"/>
                </a:lnTo>
                <a:lnTo>
                  <a:pt x="9831" y="3674"/>
                </a:lnTo>
                <a:lnTo>
                  <a:pt x="9782" y="3991"/>
                </a:lnTo>
                <a:lnTo>
                  <a:pt x="9709" y="4283"/>
                </a:lnTo>
                <a:lnTo>
                  <a:pt x="9490" y="5110"/>
                </a:lnTo>
                <a:lnTo>
                  <a:pt x="9393" y="5548"/>
                </a:lnTo>
                <a:lnTo>
                  <a:pt x="9320" y="5962"/>
                </a:lnTo>
                <a:lnTo>
                  <a:pt x="9222" y="6789"/>
                </a:lnTo>
                <a:lnTo>
                  <a:pt x="9125" y="7592"/>
                </a:lnTo>
                <a:lnTo>
                  <a:pt x="9125" y="7738"/>
                </a:lnTo>
                <a:lnTo>
                  <a:pt x="9125" y="7908"/>
                </a:lnTo>
                <a:lnTo>
                  <a:pt x="9149" y="8273"/>
                </a:lnTo>
                <a:lnTo>
                  <a:pt x="9149" y="8614"/>
                </a:lnTo>
                <a:lnTo>
                  <a:pt x="9125" y="8784"/>
                </a:lnTo>
                <a:lnTo>
                  <a:pt x="9076" y="8930"/>
                </a:lnTo>
                <a:lnTo>
                  <a:pt x="9052" y="8955"/>
                </a:lnTo>
                <a:lnTo>
                  <a:pt x="8906" y="8955"/>
                </a:lnTo>
                <a:lnTo>
                  <a:pt x="8517" y="9003"/>
                </a:lnTo>
                <a:lnTo>
                  <a:pt x="8638" y="8273"/>
                </a:lnTo>
                <a:lnTo>
                  <a:pt x="8736" y="7519"/>
                </a:lnTo>
                <a:lnTo>
                  <a:pt x="8857" y="6035"/>
                </a:lnTo>
                <a:lnTo>
                  <a:pt x="8955" y="5280"/>
                </a:lnTo>
                <a:lnTo>
                  <a:pt x="9052" y="4550"/>
                </a:lnTo>
                <a:lnTo>
                  <a:pt x="9149" y="3796"/>
                </a:lnTo>
                <a:lnTo>
                  <a:pt x="9149" y="3407"/>
                </a:lnTo>
                <a:lnTo>
                  <a:pt x="9149" y="3042"/>
                </a:lnTo>
                <a:close/>
                <a:moveTo>
                  <a:pt x="8006" y="2993"/>
                </a:moveTo>
                <a:lnTo>
                  <a:pt x="8809" y="3017"/>
                </a:lnTo>
                <a:lnTo>
                  <a:pt x="8784" y="3139"/>
                </a:lnTo>
                <a:lnTo>
                  <a:pt x="8784" y="3261"/>
                </a:lnTo>
                <a:lnTo>
                  <a:pt x="8784" y="3504"/>
                </a:lnTo>
                <a:lnTo>
                  <a:pt x="8784" y="3747"/>
                </a:lnTo>
                <a:lnTo>
                  <a:pt x="8760" y="3991"/>
                </a:lnTo>
                <a:lnTo>
                  <a:pt x="8687" y="4502"/>
                </a:lnTo>
                <a:lnTo>
                  <a:pt x="8590" y="4988"/>
                </a:lnTo>
                <a:lnTo>
                  <a:pt x="8517" y="5475"/>
                </a:lnTo>
                <a:lnTo>
                  <a:pt x="8395" y="6375"/>
                </a:lnTo>
                <a:lnTo>
                  <a:pt x="8298" y="7251"/>
                </a:lnTo>
                <a:lnTo>
                  <a:pt x="8200" y="8152"/>
                </a:lnTo>
                <a:lnTo>
                  <a:pt x="8079" y="9028"/>
                </a:lnTo>
                <a:lnTo>
                  <a:pt x="7957" y="9028"/>
                </a:lnTo>
                <a:lnTo>
                  <a:pt x="7981" y="8273"/>
                </a:lnTo>
                <a:lnTo>
                  <a:pt x="8006" y="7495"/>
                </a:lnTo>
                <a:lnTo>
                  <a:pt x="8103" y="5962"/>
                </a:lnTo>
                <a:lnTo>
                  <a:pt x="8127" y="5572"/>
                </a:lnTo>
                <a:lnTo>
                  <a:pt x="8103" y="5159"/>
                </a:lnTo>
                <a:lnTo>
                  <a:pt x="8054" y="4380"/>
                </a:lnTo>
                <a:lnTo>
                  <a:pt x="8030" y="3674"/>
                </a:lnTo>
                <a:lnTo>
                  <a:pt x="8030" y="3334"/>
                </a:lnTo>
                <a:lnTo>
                  <a:pt x="8006" y="2993"/>
                </a:lnTo>
                <a:close/>
                <a:moveTo>
                  <a:pt x="6959" y="2945"/>
                </a:moveTo>
                <a:lnTo>
                  <a:pt x="7081" y="2969"/>
                </a:lnTo>
                <a:lnTo>
                  <a:pt x="7714" y="2969"/>
                </a:lnTo>
                <a:lnTo>
                  <a:pt x="7641" y="3285"/>
                </a:lnTo>
                <a:lnTo>
                  <a:pt x="7592" y="3626"/>
                </a:lnTo>
                <a:lnTo>
                  <a:pt x="7592" y="3966"/>
                </a:lnTo>
                <a:lnTo>
                  <a:pt x="7616" y="4307"/>
                </a:lnTo>
                <a:lnTo>
                  <a:pt x="7665" y="5013"/>
                </a:lnTo>
                <a:lnTo>
                  <a:pt x="7689" y="5329"/>
                </a:lnTo>
                <a:lnTo>
                  <a:pt x="7689" y="5670"/>
                </a:lnTo>
                <a:lnTo>
                  <a:pt x="7665" y="6497"/>
                </a:lnTo>
                <a:lnTo>
                  <a:pt x="7592" y="7349"/>
                </a:lnTo>
                <a:lnTo>
                  <a:pt x="7543" y="8200"/>
                </a:lnTo>
                <a:lnTo>
                  <a:pt x="7543" y="8638"/>
                </a:lnTo>
                <a:lnTo>
                  <a:pt x="7543" y="9052"/>
                </a:lnTo>
                <a:lnTo>
                  <a:pt x="7081" y="9052"/>
                </a:lnTo>
                <a:lnTo>
                  <a:pt x="7130" y="8614"/>
                </a:lnTo>
                <a:lnTo>
                  <a:pt x="7178" y="8152"/>
                </a:lnTo>
                <a:lnTo>
                  <a:pt x="7178" y="7689"/>
                </a:lnTo>
                <a:lnTo>
                  <a:pt x="7178" y="7227"/>
                </a:lnTo>
                <a:lnTo>
                  <a:pt x="7154" y="6302"/>
                </a:lnTo>
                <a:lnTo>
                  <a:pt x="7081" y="5402"/>
                </a:lnTo>
                <a:lnTo>
                  <a:pt x="7008" y="4648"/>
                </a:lnTo>
                <a:lnTo>
                  <a:pt x="6935" y="3893"/>
                </a:lnTo>
                <a:lnTo>
                  <a:pt x="6935" y="3674"/>
                </a:lnTo>
                <a:lnTo>
                  <a:pt x="6959" y="3431"/>
                </a:lnTo>
                <a:lnTo>
                  <a:pt x="6959" y="3188"/>
                </a:lnTo>
                <a:lnTo>
                  <a:pt x="6959" y="2945"/>
                </a:lnTo>
                <a:close/>
                <a:moveTo>
                  <a:pt x="6570" y="2945"/>
                </a:moveTo>
                <a:lnTo>
                  <a:pt x="6546" y="3163"/>
                </a:lnTo>
                <a:lnTo>
                  <a:pt x="6521" y="3382"/>
                </a:lnTo>
                <a:lnTo>
                  <a:pt x="6497" y="3796"/>
                </a:lnTo>
                <a:lnTo>
                  <a:pt x="6521" y="4210"/>
                </a:lnTo>
                <a:lnTo>
                  <a:pt x="6619" y="5061"/>
                </a:lnTo>
                <a:lnTo>
                  <a:pt x="6716" y="6059"/>
                </a:lnTo>
                <a:lnTo>
                  <a:pt x="6740" y="6546"/>
                </a:lnTo>
                <a:lnTo>
                  <a:pt x="6765" y="7057"/>
                </a:lnTo>
                <a:lnTo>
                  <a:pt x="6765" y="7568"/>
                </a:lnTo>
                <a:lnTo>
                  <a:pt x="6765" y="8079"/>
                </a:lnTo>
                <a:lnTo>
                  <a:pt x="6716" y="8590"/>
                </a:lnTo>
                <a:lnTo>
                  <a:pt x="6643" y="9076"/>
                </a:lnTo>
                <a:lnTo>
                  <a:pt x="6473" y="9076"/>
                </a:lnTo>
                <a:lnTo>
                  <a:pt x="6473" y="8979"/>
                </a:lnTo>
                <a:lnTo>
                  <a:pt x="6448" y="8882"/>
                </a:lnTo>
                <a:lnTo>
                  <a:pt x="6400" y="8711"/>
                </a:lnTo>
                <a:lnTo>
                  <a:pt x="6351" y="8298"/>
                </a:lnTo>
                <a:lnTo>
                  <a:pt x="6302" y="7884"/>
                </a:lnTo>
                <a:lnTo>
                  <a:pt x="6229" y="7081"/>
                </a:lnTo>
                <a:lnTo>
                  <a:pt x="6181" y="6424"/>
                </a:lnTo>
                <a:lnTo>
                  <a:pt x="6108" y="5767"/>
                </a:lnTo>
                <a:lnTo>
                  <a:pt x="5913" y="4137"/>
                </a:lnTo>
                <a:lnTo>
                  <a:pt x="5864" y="3820"/>
                </a:lnTo>
                <a:lnTo>
                  <a:pt x="5816" y="3528"/>
                </a:lnTo>
                <a:lnTo>
                  <a:pt x="5743" y="3212"/>
                </a:lnTo>
                <a:lnTo>
                  <a:pt x="5645" y="2945"/>
                </a:lnTo>
                <a:close/>
                <a:moveTo>
                  <a:pt x="5013" y="2920"/>
                </a:moveTo>
                <a:lnTo>
                  <a:pt x="5475" y="2945"/>
                </a:lnTo>
                <a:lnTo>
                  <a:pt x="5451" y="3236"/>
                </a:lnTo>
                <a:lnTo>
                  <a:pt x="5475" y="3528"/>
                </a:lnTo>
                <a:lnTo>
                  <a:pt x="5524" y="4137"/>
                </a:lnTo>
                <a:lnTo>
                  <a:pt x="5718" y="5767"/>
                </a:lnTo>
                <a:lnTo>
                  <a:pt x="5791" y="6424"/>
                </a:lnTo>
                <a:lnTo>
                  <a:pt x="5840" y="7081"/>
                </a:lnTo>
                <a:lnTo>
                  <a:pt x="5889" y="7860"/>
                </a:lnTo>
                <a:lnTo>
                  <a:pt x="5986" y="8663"/>
                </a:lnTo>
                <a:lnTo>
                  <a:pt x="6010" y="8857"/>
                </a:lnTo>
                <a:lnTo>
                  <a:pt x="6035" y="9003"/>
                </a:lnTo>
                <a:lnTo>
                  <a:pt x="6083" y="9125"/>
                </a:lnTo>
                <a:lnTo>
                  <a:pt x="5913" y="9149"/>
                </a:lnTo>
                <a:lnTo>
                  <a:pt x="5962" y="9052"/>
                </a:lnTo>
                <a:lnTo>
                  <a:pt x="5962" y="8906"/>
                </a:lnTo>
                <a:lnTo>
                  <a:pt x="5864" y="8395"/>
                </a:lnTo>
                <a:lnTo>
                  <a:pt x="5718" y="7860"/>
                </a:lnTo>
                <a:lnTo>
                  <a:pt x="5572" y="7349"/>
                </a:lnTo>
                <a:lnTo>
                  <a:pt x="5451" y="6838"/>
                </a:lnTo>
                <a:lnTo>
                  <a:pt x="5207" y="5670"/>
                </a:lnTo>
                <a:lnTo>
                  <a:pt x="5086" y="5110"/>
                </a:lnTo>
                <a:lnTo>
                  <a:pt x="4940" y="4550"/>
                </a:lnTo>
                <a:lnTo>
                  <a:pt x="4721" y="3723"/>
                </a:lnTo>
                <a:lnTo>
                  <a:pt x="4526" y="2920"/>
                </a:lnTo>
                <a:close/>
                <a:moveTo>
                  <a:pt x="5572" y="9612"/>
                </a:moveTo>
                <a:lnTo>
                  <a:pt x="5791" y="9660"/>
                </a:lnTo>
                <a:lnTo>
                  <a:pt x="5621" y="9904"/>
                </a:lnTo>
                <a:lnTo>
                  <a:pt x="5499" y="10147"/>
                </a:lnTo>
                <a:lnTo>
                  <a:pt x="5426" y="10293"/>
                </a:lnTo>
                <a:lnTo>
                  <a:pt x="5378" y="10439"/>
                </a:lnTo>
                <a:lnTo>
                  <a:pt x="5329" y="10609"/>
                </a:lnTo>
                <a:lnTo>
                  <a:pt x="5353" y="10755"/>
                </a:lnTo>
                <a:lnTo>
                  <a:pt x="5378" y="10804"/>
                </a:lnTo>
                <a:lnTo>
                  <a:pt x="5402" y="10853"/>
                </a:lnTo>
                <a:lnTo>
                  <a:pt x="5402" y="10926"/>
                </a:lnTo>
                <a:lnTo>
                  <a:pt x="5426" y="10999"/>
                </a:lnTo>
                <a:lnTo>
                  <a:pt x="5451" y="11120"/>
                </a:lnTo>
                <a:lnTo>
                  <a:pt x="5499" y="11217"/>
                </a:lnTo>
                <a:lnTo>
                  <a:pt x="5305" y="11242"/>
                </a:lnTo>
                <a:lnTo>
                  <a:pt x="5110" y="11290"/>
                </a:lnTo>
                <a:lnTo>
                  <a:pt x="4988" y="11193"/>
                </a:lnTo>
                <a:lnTo>
                  <a:pt x="4940" y="11144"/>
                </a:lnTo>
                <a:lnTo>
                  <a:pt x="4867" y="11071"/>
                </a:lnTo>
                <a:lnTo>
                  <a:pt x="5037" y="10853"/>
                </a:lnTo>
                <a:lnTo>
                  <a:pt x="5159" y="10585"/>
                </a:lnTo>
                <a:lnTo>
                  <a:pt x="5353" y="10074"/>
                </a:lnTo>
                <a:lnTo>
                  <a:pt x="5451" y="9831"/>
                </a:lnTo>
                <a:lnTo>
                  <a:pt x="5572" y="9612"/>
                </a:lnTo>
                <a:close/>
                <a:moveTo>
                  <a:pt x="14016" y="11193"/>
                </a:moveTo>
                <a:lnTo>
                  <a:pt x="14040" y="11290"/>
                </a:lnTo>
                <a:lnTo>
                  <a:pt x="13845" y="11290"/>
                </a:lnTo>
                <a:lnTo>
                  <a:pt x="13724" y="11315"/>
                </a:lnTo>
                <a:lnTo>
                  <a:pt x="13651" y="11217"/>
                </a:lnTo>
                <a:lnTo>
                  <a:pt x="13772" y="11217"/>
                </a:lnTo>
                <a:lnTo>
                  <a:pt x="14016" y="11193"/>
                </a:lnTo>
                <a:close/>
                <a:moveTo>
                  <a:pt x="5864" y="10950"/>
                </a:moveTo>
                <a:lnTo>
                  <a:pt x="6083" y="11023"/>
                </a:lnTo>
                <a:lnTo>
                  <a:pt x="6302" y="11047"/>
                </a:lnTo>
                <a:lnTo>
                  <a:pt x="6692" y="11071"/>
                </a:lnTo>
                <a:lnTo>
                  <a:pt x="7397" y="11096"/>
                </a:lnTo>
                <a:lnTo>
                  <a:pt x="8079" y="11120"/>
                </a:lnTo>
                <a:lnTo>
                  <a:pt x="9490" y="11120"/>
                </a:lnTo>
                <a:lnTo>
                  <a:pt x="10877" y="11169"/>
                </a:lnTo>
                <a:lnTo>
                  <a:pt x="12288" y="11217"/>
                </a:lnTo>
                <a:lnTo>
                  <a:pt x="13188" y="11217"/>
                </a:lnTo>
                <a:lnTo>
                  <a:pt x="13261" y="11315"/>
                </a:lnTo>
                <a:lnTo>
                  <a:pt x="13310" y="11388"/>
                </a:lnTo>
                <a:lnTo>
                  <a:pt x="12872" y="11339"/>
                </a:lnTo>
                <a:lnTo>
                  <a:pt x="12434" y="11315"/>
                </a:lnTo>
                <a:lnTo>
                  <a:pt x="11534" y="11315"/>
                </a:lnTo>
                <a:lnTo>
                  <a:pt x="10634" y="11363"/>
                </a:lnTo>
                <a:lnTo>
                  <a:pt x="9733" y="11363"/>
                </a:lnTo>
                <a:lnTo>
                  <a:pt x="9247" y="11339"/>
                </a:lnTo>
                <a:lnTo>
                  <a:pt x="8736" y="11290"/>
                </a:lnTo>
                <a:lnTo>
                  <a:pt x="8225" y="11242"/>
                </a:lnTo>
                <a:lnTo>
                  <a:pt x="7738" y="11193"/>
                </a:lnTo>
                <a:lnTo>
                  <a:pt x="6862" y="11120"/>
                </a:lnTo>
                <a:lnTo>
                  <a:pt x="6424" y="11120"/>
                </a:lnTo>
                <a:lnTo>
                  <a:pt x="6205" y="11144"/>
                </a:lnTo>
                <a:lnTo>
                  <a:pt x="6010" y="11193"/>
                </a:lnTo>
                <a:lnTo>
                  <a:pt x="5986" y="11169"/>
                </a:lnTo>
                <a:lnTo>
                  <a:pt x="5864" y="10950"/>
                </a:lnTo>
                <a:close/>
                <a:moveTo>
                  <a:pt x="5572" y="12191"/>
                </a:moveTo>
                <a:lnTo>
                  <a:pt x="5499" y="12215"/>
                </a:lnTo>
                <a:lnTo>
                  <a:pt x="5402" y="12264"/>
                </a:lnTo>
                <a:lnTo>
                  <a:pt x="5329" y="12312"/>
                </a:lnTo>
                <a:lnTo>
                  <a:pt x="5256" y="12361"/>
                </a:lnTo>
                <a:lnTo>
                  <a:pt x="5232" y="12434"/>
                </a:lnTo>
                <a:lnTo>
                  <a:pt x="5183" y="12507"/>
                </a:lnTo>
                <a:lnTo>
                  <a:pt x="5183" y="12580"/>
                </a:lnTo>
                <a:lnTo>
                  <a:pt x="5207" y="12629"/>
                </a:lnTo>
                <a:lnTo>
                  <a:pt x="5232" y="12726"/>
                </a:lnTo>
                <a:lnTo>
                  <a:pt x="5305" y="12799"/>
                </a:lnTo>
                <a:lnTo>
                  <a:pt x="5378" y="12823"/>
                </a:lnTo>
                <a:lnTo>
                  <a:pt x="5475" y="12848"/>
                </a:lnTo>
                <a:lnTo>
                  <a:pt x="5572" y="12823"/>
                </a:lnTo>
                <a:lnTo>
                  <a:pt x="5670" y="12799"/>
                </a:lnTo>
                <a:lnTo>
                  <a:pt x="5767" y="12750"/>
                </a:lnTo>
                <a:lnTo>
                  <a:pt x="5840" y="12653"/>
                </a:lnTo>
                <a:lnTo>
                  <a:pt x="5864" y="12580"/>
                </a:lnTo>
                <a:lnTo>
                  <a:pt x="5889" y="12483"/>
                </a:lnTo>
                <a:lnTo>
                  <a:pt x="5864" y="12410"/>
                </a:lnTo>
                <a:lnTo>
                  <a:pt x="5816" y="12312"/>
                </a:lnTo>
                <a:lnTo>
                  <a:pt x="5743" y="12264"/>
                </a:lnTo>
                <a:lnTo>
                  <a:pt x="5670" y="12215"/>
                </a:lnTo>
                <a:lnTo>
                  <a:pt x="5572" y="12191"/>
                </a:lnTo>
                <a:close/>
                <a:moveTo>
                  <a:pt x="14040" y="12239"/>
                </a:moveTo>
                <a:lnTo>
                  <a:pt x="13967" y="12264"/>
                </a:lnTo>
                <a:lnTo>
                  <a:pt x="13918" y="12288"/>
                </a:lnTo>
                <a:lnTo>
                  <a:pt x="13797" y="12361"/>
                </a:lnTo>
                <a:lnTo>
                  <a:pt x="13724" y="12458"/>
                </a:lnTo>
                <a:lnTo>
                  <a:pt x="13699" y="12531"/>
                </a:lnTo>
                <a:lnTo>
                  <a:pt x="13675" y="12604"/>
                </a:lnTo>
                <a:lnTo>
                  <a:pt x="13699" y="12677"/>
                </a:lnTo>
                <a:lnTo>
                  <a:pt x="13724" y="12750"/>
                </a:lnTo>
                <a:lnTo>
                  <a:pt x="13797" y="12872"/>
                </a:lnTo>
                <a:lnTo>
                  <a:pt x="13918" y="12945"/>
                </a:lnTo>
                <a:lnTo>
                  <a:pt x="13967" y="12969"/>
                </a:lnTo>
                <a:lnTo>
                  <a:pt x="14113" y="12969"/>
                </a:lnTo>
                <a:lnTo>
                  <a:pt x="14186" y="12945"/>
                </a:lnTo>
                <a:lnTo>
                  <a:pt x="14308" y="12872"/>
                </a:lnTo>
                <a:lnTo>
                  <a:pt x="14381" y="12750"/>
                </a:lnTo>
                <a:lnTo>
                  <a:pt x="14405" y="12677"/>
                </a:lnTo>
                <a:lnTo>
                  <a:pt x="14405" y="12604"/>
                </a:lnTo>
                <a:lnTo>
                  <a:pt x="14405" y="12531"/>
                </a:lnTo>
                <a:lnTo>
                  <a:pt x="14381" y="12458"/>
                </a:lnTo>
                <a:lnTo>
                  <a:pt x="14308" y="12361"/>
                </a:lnTo>
                <a:lnTo>
                  <a:pt x="14186" y="12288"/>
                </a:lnTo>
                <a:lnTo>
                  <a:pt x="14113" y="12264"/>
                </a:lnTo>
                <a:lnTo>
                  <a:pt x="14040" y="12239"/>
                </a:lnTo>
                <a:close/>
                <a:moveTo>
                  <a:pt x="14089" y="11753"/>
                </a:moveTo>
                <a:lnTo>
                  <a:pt x="14235" y="11777"/>
                </a:lnTo>
                <a:lnTo>
                  <a:pt x="14381" y="11801"/>
                </a:lnTo>
                <a:lnTo>
                  <a:pt x="14502" y="11874"/>
                </a:lnTo>
                <a:lnTo>
                  <a:pt x="14600" y="11972"/>
                </a:lnTo>
                <a:lnTo>
                  <a:pt x="14673" y="12093"/>
                </a:lnTo>
                <a:lnTo>
                  <a:pt x="14746" y="12215"/>
                </a:lnTo>
                <a:lnTo>
                  <a:pt x="14770" y="12385"/>
                </a:lnTo>
                <a:lnTo>
                  <a:pt x="14794" y="12580"/>
                </a:lnTo>
                <a:lnTo>
                  <a:pt x="14770" y="12750"/>
                </a:lnTo>
                <a:lnTo>
                  <a:pt x="14721" y="12896"/>
                </a:lnTo>
                <a:lnTo>
                  <a:pt x="14648" y="13042"/>
                </a:lnTo>
                <a:lnTo>
                  <a:pt x="14551" y="13164"/>
                </a:lnTo>
                <a:lnTo>
                  <a:pt x="14405" y="13261"/>
                </a:lnTo>
                <a:lnTo>
                  <a:pt x="14259" y="13334"/>
                </a:lnTo>
                <a:lnTo>
                  <a:pt x="14089" y="13383"/>
                </a:lnTo>
                <a:lnTo>
                  <a:pt x="13870" y="13383"/>
                </a:lnTo>
                <a:lnTo>
                  <a:pt x="13651" y="13334"/>
                </a:lnTo>
                <a:lnTo>
                  <a:pt x="13480" y="13261"/>
                </a:lnTo>
                <a:lnTo>
                  <a:pt x="13334" y="13164"/>
                </a:lnTo>
                <a:lnTo>
                  <a:pt x="13237" y="13018"/>
                </a:lnTo>
                <a:lnTo>
                  <a:pt x="13164" y="12848"/>
                </a:lnTo>
                <a:lnTo>
                  <a:pt x="13164" y="12653"/>
                </a:lnTo>
                <a:lnTo>
                  <a:pt x="13213" y="12434"/>
                </a:lnTo>
                <a:lnTo>
                  <a:pt x="13286" y="12264"/>
                </a:lnTo>
                <a:lnTo>
                  <a:pt x="13359" y="12118"/>
                </a:lnTo>
                <a:lnTo>
                  <a:pt x="13480" y="11972"/>
                </a:lnTo>
                <a:lnTo>
                  <a:pt x="13602" y="11850"/>
                </a:lnTo>
                <a:lnTo>
                  <a:pt x="13602" y="11826"/>
                </a:lnTo>
                <a:lnTo>
                  <a:pt x="13675" y="11850"/>
                </a:lnTo>
                <a:lnTo>
                  <a:pt x="13748" y="11850"/>
                </a:lnTo>
                <a:lnTo>
                  <a:pt x="13797" y="11826"/>
                </a:lnTo>
                <a:lnTo>
                  <a:pt x="13845" y="11777"/>
                </a:lnTo>
                <a:lnTo>
                  <a:pt x="13918" y="11777"/>
                </a:lnTo>
                <a:lnTo>
                  <a:pt x="14089" y="11753"/>
                </a:lnTo>
                <a:close/>
                <a:moveTo>
                  <a:pt x="5475" y="11631"/>
                </a:moveTo>
                <a:lnTo>
                  <a:pt x="5524" y="11704"/>
                </a:lnTo>
                <a:lnTo>
                  <a:pt x="5597" y="11728"/>
                </a:lnTo>
                <a:lnTo>
                  <a:pt x="5645" y="11753"/>
                </a:lnTo>
                <a:lnTo>
                  <a:pt x="5743" y="11753"/>
                </a:lnTo>
                <a:lnTo>
                  <a:pt x="5840" y="11728"/>
                </a:lnTo>
                <a:lnTo>
                  <a:pt x="5937" y="11753"/>
                </a:lnTo>
                <a:lnTo>
                  <a:pt x="6010" y="11801"/>
                </a:lnTo>
                <a:lnTo>
                  <a:pt x="6083" y="11874"/>
                </a:lnTo>
                <a:lnTo>
                  <a:pt x="6132" y="11972"/>
                </a:lnTo>
                <a:lnTo>
                  <a:pt x="6181" y="12093"/>
                </a:lnTo>
                <a:lnTo>
                  <a:pt x="6229" y="12361"/>
                </a:lnTo>
                <a:lnTo>
                  <a:pt x="6229" y="12653"/>
                </a:lnTo>
                <a:lnTo>
                  <a:pt x="6181" y="12945"/>
                </a:lnTo>
                <a:lnTo>
                  <a:pt x="6132" y="13067"/>
                </a:lnTo>
                <a:lnTo>
                  <a:pt x="6083" y="13164"/>
                </a:lnTo>
                <a:lnTo>
                  <a:pt x="6010" y="13261"/>
                </a:lnTo>
                <a:lnTo>
                  <a:pt x="5937" y="13310"/>
                </a:lnTo>
                <a:lnTo>
                  <a:pt x="5840" y="13359"/>
                </a:lnTo>
                <a:lnTo>
                  <a:pt x="5743" y="13383"/>
                </a:lnTo>
                <a:lnTo>
                  <a:pt x="5645" y="13407"/>
                </a:lnTo>
                <a:lnTo>
                  <a:pt x="5548" y="13407"/>
                </a:lnTo>
                <a:lnTo>
                  <a:pt x="5353" y="13359"/>
                </a:lnTo>
                <a:lnTo>
                  <a:pt x="5159" y="13286"/>
                </a:lnTo>
                <a:lnTo>
                  <a:pt x="5013" y="13140"/>
                </a:lnTo>
                <a:lnTo>
                  <a:pt x="4867" y="12994"/>
                </a:lnTo>
                <a:lnTo>
                  <a:pt x="4769" y="12823"/>
                </a:lnTo>
                <a:lnTo>
                  <a:pt x="4721" y="12629"/>
                </a:lnTo>
                <a:lnTo>
                  <a:pt x="4721" y="12434"/>
                </a:lnTo>
                <a:lnTo>
                  <a:pt x="4745" y="12264"/>
                </a:lnTo>
                <a:lnTo>
                  <a:pt x="4818" y="12118"/>
                </a:lnTo>
                <a:lnTo>
                  <a:pt x="4915" y="11972"/>
                </a:lnTo>
                <a:lnTo>
                  <a:pt x="5037" y="11850"/>
                </a:lnTo>
                <a:lnTo>
                  <a:pt x="5159" y="11753"/>
                </a:lnTo>
                <a:lnTo>
                  <a:pt x="5329" y="11680"/>
                </a:lnTo>
                <a:lnTo>
                  <a:pt x="5475" y="11631"/>
                </a:lnTo>
                <a:close/>
                <a:moveTo>
                  <a:pt x="706" y="0"/>
                </a:moveTo>
                <a:lnTo>
                  <a:pt x="511" y="25"/>
                </a:lnTo>
                <a:lnTo>
                  <a:pt x="317" y="49"/>
                </a:lnTo>
                <a:lnTo>
                  <a:pt x="146" y="122"/>
                </a:lnTo>
                <a:lnTo>
                  <a:pt x="73" y="171"/>
                </a:lnTo>
                <a:lnTo>
                  <a:pt x="25" y="268"/>
                </a:lnTo>
                <a:lnTo>
                  <a:pt x="0" y="341"/>
                </a:lnTo>
                <a:lnTo>
                  <a:pt x="25" y="438"/>
                </a:lnTo>
                <a:lnTo>
                  <a:pt x="49" y="536"/>
                </a:lnTo>
                <a:lnTo>
                  <a:pt x="122" y="609"/>
                </a:lnTo>
                <a:lnTo>
                  <a:pt x="195" y="633"/>
                </a:lnTo>
                <a:lnTo>
                  <a:pt x="292" y="657"/>
                </a:lnTo>
                <a:lnTo>
                  <a:pt x="657" y="657"/>
                </a:lnTo>
                <a:lnTo>
                  <a:pt x="1047" y="682"/>
                </a:lnTo>
                <a:lnTo>
                  <a:pt x="1412" y="730"/>
                </a:lnTo>
                <a:lnTo>
                  <a:pt x="1777" y="755"/>
                </a:lnTo>
                <a:lnTo>
                  <a:pt x="3188" y="828"/>
                </a:lnTo>
                <a:lnTo>
                  <a:pt x="3212" y="998"/>
                </a:lnTo>
                <a:lnTo>
                  <a:pt x="3237" y="1144"/>
                </a:lnTo>
                <a:lnTo>
                  <a:pt x="3358" y="1460"/>
                </a:lnTo>
                <a:lnTo>
                  <a:pt x="3480" y="1777"/>
                </a:lnTo>
                <a:lnTo>
                  <a:pt x="3602" y="2069"/>
                </a:lnTo>
                <a:lnTo>
                  <a:pt x="3772" y="2701"/>
                </a:lnTo>
                <a:lnTo>
                  <a:pt x="3918" y="3309"/>
                </a:lnTo>
                <a:lnTo>
                  <a:pt x="4210" y="4550"/>
                </a:lnTo>
                <a:lnTo>
                  <a:pt x="5329" y="9076"/>
                </a:lnTo>
                <a:lnTo>
                  <a:pt x="5329" y="9101"/>
                </a:lnTo>
                <a:lnTo>
                  <a:pt x="5159" y="9344"/>
                </a:lnTo>
                <a:lnTo>
                  <a:pt x="5037" y="9563"/>
                </a:lnTo>
                <a:lnTo>
                  <a:pt x="4842" y="9928"/>
                </a:lnTo>
                <a:lnTo>
                  <a:pt x="4696" y="10317"/>
                </a:lnTo>
                <a:lnTo>
                  <a:pt x="4526" y="10634"/>
                </a:lnTo>
                <a:lnTo>
                  <a:pt x="4453" y="10780"/>
                </a:lnTo>
                <a:lnTo>
                  <a:pt x="4380" y="10950"/>
                </a:lnTo>
                <a:lnTo>
                  <a:pt x="4356" y="10999"/>
                </a:lnTo>
                <a:lnTo>
                  <a:pt x="4380" y="11047"/>
                </a:lnTo>
                <a:lnTo>
                  <a:pt x="4404" y="11144"/>
                </a:lnTo>
                <a:lnTo>
                  <a:pt x="4429" y="11217"/>
                </a:lnTo>
                <a:lnTo>
                  <a:pt x="4453" y="11315"/>
                </a:lnTo>
                <a:lnTo>
                  <a:pt x="4526" y="11412"/>
                </a:lnTo>
                <a:lnTo>
                  <a:pt x="4672" y="11607"/>
                </a:lnTo>
                <a:lnTo>
                  <a:pt x="4502" y="11801"/>
                </a:lnTo>
                <a:lnTo>
                  <a:pt x="4380" y="12045"/>
                </a:lnTo>
                <a:lnTo>
                  <a:pt x="4307" y="12288"/>
                </a:lnTo>
                <a:lnTo>
                  <a:pt x="4283" y="12556"/>
                </a:lnTo>
                <a:lnTo>
                  <a:pt x="4283" y="12726"/>
                </a:lnTo>
                <a:lnTo>
                  <a:pt x="4307" y="12872"/>
                </a:lnTo>
                <a:lnTo>
                  <a:pt x="4356" y="13018"/>
                </a:lnTo>
                <a:lnTo>
                  <a:pt x="4429" y="13140"/>
                </a:lnTo>
                <a:lnTo>
                  <a:pt x="4502" y="13261"/>
                </a:lnTo>
                <a:lnTo>
                  <a:pt x="4575" y="13383"/>
                </a:lnTo>
                <a:lnTo>
                  <a:pt x="4696" y="13480"/>
                </a:lnTo>
                <a:lnTo>
                  <a:pt x="4818" y="13578"/>
                </a:lnTo>
                <a:lnTo>
                  <a:pt x="4940" y="13651"/>
                </a:lnTo>
                <a:lnTo>
                  <a:pt x="5061" y="13724"/>
                </a:lnTo>
                <a:lnTo>
                  <a:pt x="5207" y="13772"/>
                </a:lnTo>
                <a:lnTo>
                  <a:pt x="5353" y="13797"/>
                </a:lnTo>
                <a:lnTo>
                  <a:pt x="5499" y="13821"/>
                </a:lnTo>
                <a:lnTo>
                  <a:pt x="5791" y="13821"/>
                </a:lnTo>
                <a:lnTo>
                  <a:pt x="5937" y="13797"/>
                </a:lnTo>
                <a:lnTo>
                  <a:pt x="6108" y="13748"/>
                </a:lnTo>
                <a:lnTo>
                  <a:pt x="6254" y="13675"/>
                </a:lnTo>
                <a:lnTo>
                  <a:pt x="6375" y="13553"/>
                </a:lnTo>
                <a:lnTo>
                  <a:pt x="6473" y="13432"/>
                </a:lnTo>
                <a:lnTo>
                  <a:pt x="6570" y="13286"/>
                </a:lnTo>
                <a:lnTo>
                  <a:pt x="6619" y="13140"/>
                </a:lnTo>
                <a:lnTo>
                  <a:pt x="6667" y="12969"/>
                </a:lnTo>
                <a:lnTo>
                  <a:pt x="6692" y="12799"/>
                </a:lnTo>
                <a:lnTo>
                  <a:pt x="6692" y="12629"/>
                </a:lnTo>
                <a:lnTo>
                  <a:pt x="6692" y="12434"/>
                </a:lnTo>
                <a:lnTo>
                  <a:pt x="6667" y="12264"/>
                </a:lnTo>
                <a:lnTo>
                  <a:pt x="6619" y="12093"/>
                </a:lnTo>
                <a:lnTo>
                  <a:pt x="6570" y="11923"/>
                </a:lnTo>
                <a:lnTo>
                  <a:pt x="6497" y="11777"/>
                </a:lnTo>
                <a:lnTo>
                  <a:pt x="6424" y="11631"/>
                </a:lnTo>
                <a:lnTo>
                  <a:pt x="6327" y="11509"/>
                </a:lnTo>
                <a:lnTo>
                  <a:pt x="6862" y="11534"/>
                </a:lnTo>
                <a:lnTo>
                  <a:pt x="7373" y="11534"/>
                </a:lnTo>
                <a:lnTo>
                  <a:pt x="8371" y="11631"/>
                </a:lnTo>
                <a:lnTo>
                  <a:pt x="9368" y="11728"/>
                </a:lnTo>
                <a:lnTo>
                  <a:pt x="9831" y="11753"/>
                </a:lnTo>
                <a:lnTo>
                  <a:pt x="10293" y="11753"/>
                </a:lnTo>
                <a:lnTo>
                  <a:pt x="11218" y="11704"/>
                </a:lnTo>
                <a:lnTo>
                  <a:pt x="11704" y="11680"/>
                </a:lnTo>
                <a:lnTo>
                  <a:pt x="12166" y="11680"/>
                </a:lnTo>
                <a:lnTo>
                  <a:pt x="12629" y="11704"/>
                </a:lnTo>
                <a:lnTo>
                  <a:pt x="13091" y="11753"/>
                </a:lnTo>
                <a:lnTo>
                  <a:pt x="12921" y="11996"/>
                </a:lnTo>
                <a:lnTo>
                  <a:pt x="12799" y="12264"/>
                </a:lnTo>
                <a:lnTo>
                  <a:pt x="12750" y="12434"/>
                </a:lnTo>
                <a:lnTo>
                  <a:pt x="12702" y="12580"/>
                </a:lnTo>
                <a:lnTo>
                  <a:pt x="12702" y="12726"/>
                </a:lnTo>
                <a:lnTo>
                  <a:pt x="12702" y="12872"/>
                </a:lnTo>
                <a:lnTo>
                  <a:pt x="12750" y="13018"/>
                </a:lnTo>
                <a:lnTo>
                  <a:pt x="12799" y="13140"/>
                </a:lnTo>
                <a:lnTo>
                  <a:pt x="12848" y="13261"/>
                </a:lnTo>
                <a:lnTo>
                  <a:pt x="12945" y="13383"/>
                </a:lnTo>
                <a:lnTo>
                  <a:pt x="13042" y="13480"/>
                </a:lnTo>
                <a:lnTo>
                  <a:pt x="13140" y="13553"/>
                </a:lnTo>
                <a:lnTo>
                  <a:pt x="13261" y="13626"/>
                </a:lnTo>
                <a:lnTo>
                  <a:pt x="13407" y="13699"/>
                </a:lnTo>
                <a:lnTo>
                  <a:pt x="13553" y="13748"/>
                </a:lnTo>
                <a:lnTo>
                  <a:pt x="13699" y="13797"/>
                </a:lnTo>
                <a:lnTo>
                  <a:pt x="13845" y="13821"/>
                </a:lnTo>
                <a:lnTo>
                  <a:pt x="14016" y="13821"/>
                </a:lnTo>
                <a:lnTo>
                  <a:pt x="14283" y="13797"/>
                </a:lnTo>
                <a:lnTo>
                  <a:pt x="14502" y="13748"/>
                </a:lnTo>
                <a:lnTo>
                  <a:pt x="14697" y="13651"/>
                </a:lnTo>
                <a:lnTo>
                  <a:pt x="14867" y="13505"/>
                </a:lnTo>
                <a:lnTo>
                  <a:pt x="14989" y="13359"/>
                </a:lnTo>
                <a:lnTo>
                  <a:pt x="15086" y="13164"/>
                </a:lnTo>
                <a:lnTo>
                  <a:pt x="15159" y="12969"/>
                </a:lnTo>
                <a:lnTo>
                  <a:pt x="15208" y="12750"/>
                </a:lnTo>
                <a:lnTo>
                  <a:pt x="15208" y="12531"/>
                </a:lnTo>
                <a:lnTo>
                  <a:pt x="15184" y="12337"/>
                </a:lnTo>
                <a:lnTo>
                  <a:pt x="15159" y="12118"/>
                </a:lnTo>
                <a:lnTo>
                  <a:pt x="15086" y="11923"/>
                </a:lnTo>
                <a:lnTo>
                  <a:pt x="14989" y="11728"/>
                </a:lnTo>
                <a:lnTo>
                  <a:pt x="14867" y="11582"/>
                </a:lnTo>
                <a:lnTo>
                  <a:pt x="14721" y="11436"/>
                </a:lnTo>
                <a:lnTo>
                  <a:pt x="14551" y="11339"/>
                </a:lnTo>
                <a:lnTo>
                  <a:pt x="14405" y="11144"/>
                </a:lnTo>
                <a:lnTo>
                  <a:pt x="14648" y="11120"/>
                </a:lnTo>
                <a:lnTo>
                  <a:pt x="14989" y="11120"/>
                </a:lnTo>
                <a:lnTo>
                  <a:pt x="15062" y="11071"/>
                </a:lnTo>
                <a:lnTo>
                  <a:pt x="15086" y="10999"/>
                </a:lnTo>
                <a:lnTo>
                  <a:pt x="15111" y="10926"/>
                </a:lnTo>
                <a:lnTo>
                  <a:pt x="15086" y="10853"/>
                </a:lnTo>
                <a:lnTo>
                  <a:pt x="15062" y="10780"/>
                </a:lnTo>
                <a:lnTo>
                  <a:pt x="14989" y="10707"/>
                </a:lnTo>
                <a:lnTo>
                  <a:pt x="14892" y="10682"/>
                </a:lnTo>
                <a:lnTo>
                  <a:pt x="14648" y="10682"/>
                </a:lnTo>
                <a:lnTo>
                  <a:pt x="14429" y="10707"/>
                </a:lnTo>
                <a:lnTo>
                  <a:pt x="13967" y="10780"/>
                </a:lnTo>
                <a:lnTo>
                  <a:pt x="12653" y="10780"/>
                </a:lnTo>
                <a:lnTo>
                  <a:pt x="11339" y="10755"/>
                </a:lnTo>
                <a:lnTo>
                  <a:pt x="10050" y="10707"/>
                </a:lnTo>
                <a:lnTo>
                  <a:pt x="8760" y="10707"/>
                </a:lnTo>
                <a:lnTo>
                  <a:pt x="7495" y="10731"/>
                </a:lnTo>
                <a:lnTo>
                  <a:pt x="7081" y="10707"/>
                </a:lnTo>
                <a:lnTo>
                  <a:pt x="6643" y="10682"/>
                </a:lnTo>
                <a:lnTo>
                  <a:pt x="6229" y="10634"/>
                </a:lnTo>
                <a:lnTo>
                  <a:pt x="5816" y="10634"/>
                </a:lnTo>
                <a:lnTo>
                  <a:pt x="5864" y="10439"/>
                </a:lnTo>
                <a:lnTo>
                  <a:pt x="5913" y="10269"/>
                </a:lnTo>
                <a:lnTo>
                  <a:pt x="6035" y="9977"/>
                </a:lnTo>
                <a:lnTo>
                  <a:pt x="6059" y="9831"/>
                </a:lnTo>
                <a:lnTo>
                  <a:pt x="6083" y="9709"/>
                </a:lnTo>
                <a:lnTo>
                  <a:pt x="6400" y="9709"/>
                </a:lnTo>
                <a:lnTo>
                  <a:pt x="6716" y="9685"/>
                </a:lnTo>
                <a:lnTo>
                  <a:pt x="7300" y="9660"/>
                </a:lnTo>
                <a:lnTo>
                  <a:pt x="7860" y="9636"/>
                </a:lnTo>
                <a:lnTo>
                  <a:pt x="8395" y="9612"/>
                </a:lnTo>
                <a:lnTo>
                  <a:pt x="9466" y="9514"/>
                </a:lnTo>
                <a:lnTo>
                  <a:pt x="10512" y="9417"/>
                </a:lnTo>
                <a:lnTo>
                  <a:pt x="11558" y="9368"/>
                </a:lnTo>
                <a:lnTo>
                  <a:pt x="12604" y="9295"/>
                </a:lnTo>
                <a:lnTo>
                  <a:pt x="13140" y="9247"/>
                </a:lnTo>
                <a:lnTo>
                  <a:pt x="13651" y="9174"/>
                </a:lnTo>
                <a:lnTo>
                  <a:pt x="13991" y="9125"/>
                </a:lnTo>
                <a:lnTo>
                  <a:pt x="14332" y="9003"/>
                </a:lnTo>
                <a:lnTo>
                  <a:pt x="14624" y="8833"/>
                </a:lnTo>
                <a:lnTo>
                  <a:pt x="14916" y="8614"/>
                </a:lnTo>
                <a:lnTo>
                  <a:pt x="15062" y="8492"/>
                </a:lnTo>
                <a:lnTo>
                  <a:pt x="15159" y="8322"/>
                </a:lnTo>
                <a:lnTo>
                  <a:pt x="15257" y="8152"/>
                </a:lnTo>
                <a:lnTo>
                  <a:pt x="15354" y="7957"/>
                </a:lnTo>
                <a:lnTo>
                  <a:pt x="15500" y="7592"/>
                </a:lnTo>
                <a:lnTo>
                  <a:pt x="15646" y="7227"/>
                </a:lnTo>
                <a:lnTo>
                  <a:pt x="15914" y="6546"/>
                </a:lnTo>
                <a:lnTo>
                  <a:pt x="15987" y="6546"/>
                </a:lnTo>
                <a:lnTo>
                  <a:pt x="16011" y="6521"/>
                </a:lnTo>
                <a:lnTo>
                  <a:pt x="16035" y="6497"/>
                </a:lnTo>
                <a:lnTo>
                  <a:pt x="16035" y="6473"/>
                </a:lnTo>
                <a:lnTo>
                  <a:pt x="16011" y="6424"/>
                </a:lnTo>
                <a:lnTo>
                  <a:pt x="15987" y="6424"/>
                </a:lnTo>
                <a:lnTo>
                  <a:pt x="16303" y="5816"/>
                </a:lnTo>
                <a:lnTo>
                  <a:pt x="16327" y="5767"/>
                </a:lnTo>
                <a:lnTo>
                  <a:pt x="16352" y="5743"/>
                </a:lnTo>
                <a:lnTo>
                  <a:pt x="16376" y="5670"/>
                </a:lnTo>
                <a:lnTo>
                  <a:pt x="17009" y="4550"/>
                </a:lnTo>
                <a:lnTo>
                  <a:pt x="17325" y="3991"/>
                </a:lnTo>
                <a:lnTo>
                  <a:pt x="17641" y="3431"/>
                </a:lnTo>
                <a:lnTo>
                  <a:pt x="17666" y="3334"/>
                </a:lnTo>
                <a:lnTo>
                  <a:pt x="17641" y="3236"/>
                </a:lnTo>
                <a:lnTo>
                  <a:pt x="17690" y="2945"/>
                </a:lnTo>
                <a:lnTo>
                  <a:pt x="17690" y="2799"/>
                </a:lnTo>
                <a:lnTo>
                  <a:pt x="17690" y="2677"/>
                </a:lnTo>
                <a:lnTo>
                  <a:pt x="17641" y="2555"/>
                </a:lnTo>
                <a:lnTo>
                  <a:pt x="17568" y="2458"/>
                </a:lnTo>
                <a:lnTo>
                  <a:pt x="17495" y="2361"/>
                </a:lnTo>
                <a:lnTo>
                  <a:pt x="17398" y="2288"/>
                </a:lnTo>
                <a:lnTo>
                  <a:pt x="17301" y="2215"/>
                </a:lnTo>
                <a:lnTo>
                  <a:pt x="17155" y="2166"/>
                </a:lnTo>
                <a:lnTo>
                  <a:pt x="16984" y="2117"/>
                </a:lnTo>
                <a:lnTo>
                  <a:pt x="16790" y="2069"/>
                </a:lnTo>
                <a:lnTo>
                  <a:pt x="16376" y="2069"/>
                </a:lnTo>
                <a:lnTo>
                  <a:pt x="15597" y="2093"/>
                </a:lnTo>
                <a:lnTo>
                  <a:pt x="14283" y="2093"/>
                </a:lnTo>
                <a:lnTo>
                  <a:pt x="13651" y="2069"/>
                </a:lnTo>
                <a:lnTo>
                  <a:pt x="12994" y="2020"/>
                </a:lnTo>
                <a:lnTo>
                  <a:pt x="11753" y="1923"/>
                </a:lnTo>
                <a:lnTo>
                  <a:pt x="10488" y="1898"/>
                </a:lnTo>
                <a:lnTo>
                  <a:pt x="9222" y="1874"/>
                </a:lnTo>
                <a:lnTo>
                  <a:pt x="7981" y="1874"/>
                </a:lnTo>
                <a:lnTo>
                  <a:pt x="7032" y="1850"/>
                </a:lnTo>
                <a:lnTo>
                  <a:pt x="6083" y="1825"/>
                </a:lnTo>
                <a:lnTo>
                  <a:pt x="5159" y="1801"/>
                </a:lnTo>
                <a:lnTo>
                  <a:pt x="4210" y="1801"/>
                </a:lnTo>
                <a:lnTo>
                  <a:pt x="4112" y="1509"/>
                </a:lnTo>
                <a:lnTo>
                  <a:pt x="3991" y="1241"/>
                </a:lnTo>
                <a:lnTo>
                  <a:pt x="3942" y="998"/>
                </a:lnTo>
                <a:lnTo>
                  <a:pt x="3845" y="633"/>
                </a:lnTo>
                <a:lnTo>
                  <a:pt x="3796" y="463"/>
                </a:lnTo>
                <a:lnTo>
                  <a:pt x="3723" y="292"/>
                </a:lnTo>
                <a:lnTo>
                  <a:pt x="3650" y="195"/>
                </a:lnTo>
                <a:lnTo>
                  <a:pt x="3577" y="146"/>
                </a:lnTo>
                <a:lnTo>
                  <a:pt x="3529" y="146"/>
                </a:lnTo>
                <a:lnTo>
                  <a:pt x="2604" y="122"/>
                </a:lnTo>
                <a:lnTo>
                  <a:pt x="1655" y="73"/>
                </a:lnTo>
                <a:lnTo>
                  <a:pt x="9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1"/>
          <p:cNvSpPr/>
          <p:nvPr/>
        </p:nvSpPr>
        <p:spPr>
          <a:xfrm>
            <a:off x="2253019" y="3134911"/>
            <a:ext cx="308566" cy="250812"/>
          </a:xfrm>
          <a:custGeom>
            <a:avLst/>
            <a:gdLst/>
            <a:ahLst/>
            <a:cxnLst/>
            <a:rect l="l" t="t" r="r" b="b"/>
            <a:pathLst>
              <a:path w="17813" h="14479" extrusionOk="0">
                <a:moveTo>
                  <a:pt x="9904" y="1387"/>
                </a:moveTo>
                <a:lnTo>
                  <a:pt x="10074" y="1412"/>
                </a:lnTo>
                <a:lnTo>
                  <a:pt x="10245" y="1460"/>
                </a:lnTo>
                <a:lnTo>
                  <a:pt x="10391" y="1509"/>
                </a:lnTo>
                <a:lnTo>
                  <a:pt x="10464" y="1558"/>
                </a:lnTo>
                <a:lnTo>
                  <a:pt x="10537" y="1631"/>
                </a:lnTo>
                <a:lnTo>
                  <a:pt x="10610" y="1777"/>
                </a:lnTo>
                <a:lnTo>
                  <a:pt x="9880" y="1728"/>
                </a:lnTo>
                <a:lnTo>
                  <a:pt x="9150" y="1704"/>
                </a:lnTo>
                <a:lnTo>
                  <a:pt x="7057" y="1728"/>
                </a:lnTo>
                <a:lnTo>
                  <a:pt x="7082" y="1606"/>
                </a:lnTo>
                <a:lnTo>
                  <a:pt x="7179" y="1509"/>
                </a:lnTo>
                <a:lnTo>
                  <a:pt x="7276" y="1436"/>
                </a:lnTo>
                <a:lnTo>
                  <a:pt x="7422" y="1412"/>
                </a:lnTo>
                <a:lnTo>
                  <a:pt x="7568" y="1387"/>
                </a:lnTo>
                <a:lnTo>
                  <a:pt x="7714" y="1387"/>
                </a:lnTo>
                <a:lnTo>
                  <a:pt x="7982" y="1412"/>
                </a:lnTo>
                <a:lnTo>
                  <a:pt x="8980" y="1412"/>
                </a:lnTo>
                <a:lnTo>
                  <a:pt x="9344" y="1387"/>
                </a:lnTo>
                <a:close/>
                <a:moveTo>
                  <a:pt x="9393" y="414"/>
                </a:moveTo>
                <a:lnTo>
                  <a:pt x="9880" y="463"/>
                </a:lnTo>
                <a:lnTo>
                  <a:pt x="10123" y="511"/>
                </a:lnTo>
                <a:lnTo>
                  <a:pt x="10342" y="560"/>
                </a:lnTo>
                <a:lnTo>
                  <a:pt x="10561" y="633"/>
                </a:lnTo>
                <a:lnTo>
                  <a:pt x="10756" y="730"/>
                </a:lnTo>
                <a:lnTo>
                  <a:pt x="10926" y="852"/>
                </a:lnTo>
                <a:lnTo>
                  <a:pt x="11072" y="974"/>
                </a:lnTo>
                <a:lnTo>
                  <a:pt x="11194" y="1144"/>
                </a:lnTo>
                <a:lnTo>
                  <a:pt x="11291" y="1339"/>
                </a:lnTo>
                <a:lnTo>
                  <a:pt x="11364" y="1558"/>
                </a:lnTo>
                <a:lnTo>
                  <a:pt x="11364" y="1825"/>
                </a:lnTo>
                <a:lnTo>
                  <a:pt x="10999" y="1801"/>
                </a:lnTo>
                <a:lnTo>
                  <a:pt x="10999" y="1679"/>
                </a:lnTo>
                <a:lnTo>
                  <a:pt x="10975" y="1582"/>
                </a:lnTo>
                <a:lnTo>
                  <a:pt x="10926" y="1485"/>
                </a:lnTo>
                <a:lnTo>
                  <a:pt x="10877" y="1387"/>
                </a:lnTo>
                <a:lnTo>
                  <a:pt x="10707" y="1217"/>
                </a:lnTo>
                <a:lnTo>
                  <a:pt x="10537" y="1095"/>
                </a:lnTo>
                <a:lnTo>
                  <a:pt x="10293" y="1022"/>
                </a:lnTo>
                <a:lnTo>
                  <a:pt x="10050" y="974"/>
                </a:lnTo>
                <a:lnTo>
                  <a:pt x="9807" y="949"/>
                </a:lnTo>
                <a:lnTo>
                  <a:pt x="9539" y="925"/>
                </a:lnTo>
                <a:lnTo>
                  <a:pt x="9004" y="974"/>
                </a:lnTo>
                <a:lnTo>
                  <a:pt x="8493" y="998"/>
                </a:lnTo>
                <a:lnTo>
                  <a:pt x="8152" y="998"/>
                </a:lnTo>
                <a:lnTo>
                  <a:pt x="7787" y="974"/>
                </a:lnTo>
                <a:lnTo>
                  <a:pt x="7593" y="974"/>
                </a:lnTo>
                <a:lnTo>
                  <a:pt x="7422" y="998"/>
                </a:lnTo>
                <a:lnTo>
                  <a:pt x="7252" y="1047"/>
                </a:lnTo>
                <a:lnTo>
                  <a:pt x="7082" y="1095"/>
                </a:lnTo>
                <a:lnTo>
                  <a:pt x="6911" y="1217"/>
                </a:lnTo>
                <a:lnTo>
                  <a:pt x="6790" y="1363"/>
                </a:lnTo>
                <a:lnTo>
                  <a:pt x="6741" y="1460"/>
                </a:lnTo>
                <a:lnTo>
                  <a:pt x="6692" y="1558"/>
                </a:lnTo>
                <a:lnTo>
                  <a:pt x="6692" y="1631"/>
                </a:lnTo>
                <a:lnTo>
                  <a:pt x="6692" y="1728"/>
                </a:lnTo>
                <a:lnTo>
                  <a:pt x="6181" y="1728"/>
                </a:lnTo>
                <a:lnTo>
                  <a:pt x="6206" y="1436"/>
                </a:lnTo>
                <a:lnTo>
                  <a:pt x="6230" y="1290"/>
                </a:lnTo>
                <a:lnTo>
                  <a:pt x="6303" y="1168"/>
                </a:lnTo>
                <a:lnTo>
                  <a:pt x="6425" y="998"/>
                </a:lnTo>
                <a:lnTo>
                  <a:pt x="6571" y="876"/>
                </a:lnTo>
                <a:lnTo>
                  <a:pt x="6765" y="779"/>
                </a:lnTo>
                <a:lnTo>
                  <a:pt x="6936" y="706"/>
                </a:lnTo>
                <a:lnTo>
                  <a:pt x="7301" y="584"/>
                </a:lnTo>
                <a:lnTo>
                  <a:pt x="7690" y="487"/>
                </a:lnTo>
                <a:lnTo>
                  <a:pt x="8079" y="438"/>
                </a:lnTo>
                <a:lnTo>
                  <a:pt x="8493" y="414"/>
                </a:lnTo>
                <a:close/>
                <a:moveTo>
                  <a:pt x="17131" y="2336"/>
                </a:moveTo>
                <a:lnTo>
                  <a:pt x="17179" y="2604"/>
                </a:lnTo>
                <a:lnTo>
                  <a:pt x="16839" y="2945"/>
                </a:lnTo>
                <a:lnTo>
                  <a:pt x="16790" y="2482"/>
                </a:lnTo>
                <a:lnTo>
                  <a:pt x="16936" y="2336"/>
                </a:lnTo>
                <a:close/>
                <a:moveTo>
                  <a:pt x="17179" y="2969"/>
                </a:moveTo>
                <a:lnTo>
                  <a:pt x="17155" y="3431"/>
                </a:lnTo>
                <a:lnTo>
                  <a:pt x="16888" y="3577"/>
                </a:lnTo>
                <a:lnTo>
                  <a:pt x="16888" y="3455"/>
                </a:lnTo>
                <a:lnTo>
                  <a:pt x="16863" y="3310"/>
                </a:lnTo>
                <a:lnTo>
                  <a:pt x="17009" y="3188"/>
                </a:lnTo>
                <a:lnTo>
                  <a:pt x="17131" y="3042"/>
                </a:lnTo>
                <a:lnTo>
                  <a:pt x="17179" y="2969"/>
                </a:lnTo>
                <a:close/>
                <a:moveTo>
                  <a:pt x="17155" y="3626"/>
                </a:moveTo>
                <a:lnTo>
                  <a:pt x="17155" y="4064"/>
                </a:lnTo>
                <a:lnTo>
                  <a:pt x="16936" y="4234"/>
                </a:lnTo>
                <a:lnTo>
                  <a:pt x="16912" y="3869"/>
                </a:lnTo>
                <a:lnTo>
                  <a:pt x="17033" y="3747"/>
                </a:lnTo>
                <a:lnTo>
                  <a:pt x="17155" y="3626"/>
                </a:lnTo>
                <a:close/>
                <a:moveTo>
                  <a:pt x="17155" y="4258"/>
                </a:moveTo>
                <a:lnTo>
                  <a:pt x="17179" y="4599"/>
                </a:lnTo>
                <a:lnTo>
                  <a:pt x="16912" y="4769"/>
                </a:lnTo>
                <a:lnTo>
                  <a:pt x="16936" y="4526"/>
                </a:lnTo>
                <a:lnTo>
                  <a:pt x="17155" y="4258"/>
                </a:lnTo>
                <a:close/>
                <a:moveTo>
                  <a:pt x="1509" y="2093"/>
                </a:moveTo>
                <a:lnTo>
                  <a:pt x="2045" y="2117"/>
                </a:lnTo>
                <a:lnTo>
                  <a:pt x="4332" y="2190"/>
                </a:lnTo>
                <a:lnTo>
                  <a:pt x="5524" y="2239"/>
                </a:lnTo>
                <a:lnTo>
                  <a:pt x="6741" y="2239"/>
                </a:lnTo>
                <a:lnTo>
                  <a:pt x="9150" y="2215"/>
                </a:lnTo>
                <a:lnTo>
                  <a:pt x="9734" y="2215"/>
                </a:lnTo>
                <a:lnTo>
                  <a:pt x="10293" y="2239"/>
                </a:lnTo>
                <a:lnTo>
                  <a:pt x="11437" y="2312"/>
                </a:lnTo>
                <a:lnTo>
                  <a:pt x="12581" y="2385"/>
                </a:lnTo>
                <a:lnTo>
                  <a:pt x="13165" y="2409"/>
                </a:lnTo>
                <a:lnTo>
                  <a:pt x="13724" y="2409"/>
                </a:lnTo>
                <a:lnTo>
                  <a:pt x="14819" y="2361"/>
                </a:lnTo>
                <a:lnTo>
                  <a:pt x="15379" y="2361"/>
                </a:lnTo>
                <a:lnTo>
                  <a:pt x="15914" y="2336"/>
                </a:lnTo>
                <a:lnTo>
                  <a:pt x="16450" y="2361"/>
                </a:lnTo>
                <a:lnTo>
                  <a:pt x="16304" y="2458"/>
                </a:lnTo>
                <a:lnTo>
                  <a:pt x="16133" y="2555"/>
                </a:lnTo>
                <a:lnTo>
                  <a:pt x="15987" y="2653"/>
                </a:lnTo>
                <a:lnTo>
                  <a:pt x="15914" y="2726"/>
                </a:lnTo>
                <a:lnTo>
                  <a:pt x="15841" y="2799"/>
                </a:lnTo>
                <a:lnTo>
                  <a:pt x="15817" y="2872"/>
                </a:lnTo>
                <a:lnTo>
                  <a:pt x="15793" y="2969"/>
                </a:lnTo>
                <a:lnTo>
                  <a:pt x="15817" y="3018"/>
                </a:lnTo>
                <a:lnTo>
                  <a:pt x="15866" y="3042"/>
                </a:lnTo>
                <a:lnTo>
                  <a:pt x="15963" y="3042"/>
                </a:lnTo>
                <a:lnTo>
                  <a:pt x="16036" y="3018"/>
                </a:lnTo>
                <a:lnTo>
                  <a:pt x="16206" y="2920"/>
                </a:lnTo>
                <a:lnTo>
                  <a:pt x="16523" y="2677"/>
                </a:lnTo>
                <a:lnTo>
                  <a:pt x="16571" y="2653"/>
                </a:lnTo>
                <a:lnTo>
                  <a:pt x="16644" y="3091"/>
                </a:lnTo>
                <a:lnTo>
                  <a:pt x="16596" y="3139"/>
                </a:lnTo>
                <a:lnTo>
                  <a:pt x="16133" y="3407"/>
                </a:lnTo>
                <a:lnTo>
                  <a:pt x="15939" y="3577"/>
                </a:lnTo>
                <a:lnTo>
                  <a:pt x="15866" y="3674"/>
                </a:lnTo>
                <a:lnTo>
                  <a:pt x="15793" y="3772"/>
                </a:lnTo>
                <a:lnTo>
                  <a:pt x="15793" y="3820"/>
                </a:lnTo>
                <a:lnTo>
                  <a:pt x="15793" y="3869"/>
                </a:lnTo>
                <a:lnTo>
                  <a:pt x="15841" y="3893"/>
                </a:lnTo>
                <a:lnTo>
                  <a:pt x="15890" y="3893"/>
                </a:lnTo>
                <a:lnTo>
                  <a:pt x="16085" y="3820"/>
                </a:lnTo>
                <a:lnTo>
                  <a:pt x="16304" y="3723"/>
                </a:lnTo>
                <a:lnTo>
                  <a:pt x="16498" y="3601"/>
                </a:lnTo>
                <a:lnTo>
                  <a:pt x="16669" y="3455"/>
                </a:lnTo>
                <a:lnTo>
                  <a:pt x="16693" y="3699"/>
                </a:lnTo>
                <a:lnTo>
                  <a:pt x="16158" y="4039"/>
                </a:lnTo>
                <a:lnTo>
                  <a:pt x="15963" y="4185"/>
                </a:lnTo>
                <a:lnTo>
                  <a:pt x="15744" y="4356"/>
                </a:lnTo>
                <a:lnTo>
                  <a:pt x="15647" y="4453"/>
                </a:lnTo>
                <a:lnTo>
                  <a:pt x="15574" y="4575"/>
                </a:lnTo>
                <a:lnTo>
                  <a:pt x="15525" y="4672"/>
                </a:lnTo>
                <a:lnTo>
                  <a:pt x="15525" y="4794"/>
                </a:lnTo>
                <a:lnTo>
                  <a:pt x="15549" y="4818"/>
                </a:lnTo>
                <a:lnTo>
                  <a:pt x="15574" y="4842"/>
                </a:lnTo>
                <a:lnTo>
                  <a:pt x="15647" y="4867"/>
                </a:lnTo>
                <a:lnTo>
                  <a:pt x="15744" y="4818"/>
                </a:lnTo>
                <a:lnTo>
                  <a:pt x="15841" y="4769"/>
                </a:lnTo>
                <a:lnTo>
                  <a:pt x="15987" y="4599"/>
                </a:lnTo>
                <a:lnTo>
                  <a:pt x="16255" y="4356"/>
                </a:lnTo>
                <a:lnTo>
                  <a:pt x="16547" y="4137"/>
                </a:lnTo>
                <a:lnTo>
                  <a:pt x="16693" y="4039"/>
                </a:lnTo>
                <a:lnTo>
                  <a:pt x="16693" y="4404"/>
                </a:lnTo>
                <a:lnTo>
                  <a:pt x="16255" y="4672"/>
                </a:lnTo>
                <a:lnTo>
                  <a:pt x="16036" y="4818"/>
                </a:lnTo>
                <a:lnTo>
                  <a:pt x="15841" y="4964"/>
                </a:lnTo>
                <a:lnTo>
                  <a:pt x="15647" y="5134"/>
                </a:lnTo>
                <a:lnTo>
                  <a:pt x="15574" y="5232"/>
                </a:lnTo>
                <a:lnTo>
                  <a:pt x="15525" y="5329"/>
                </a:lnTo>
                <a:lnTo>
                  <a:pt x="15525" y="5378"/>
                </a:lnTo>
                <a:lnTo>
                  <a:pt x="15549" y="5402"/>
                </a:lnTo>
                <a:lnTo>
                  <a:pt x="15574" y="5426"/>
                </a:lnTo>
                <a:lnTo>
                  <a:pt x="15622" y="5426"/>
                </a:lnTo>
                <a:lnTo>
                  <a:pt x="15744" y="5378"/>
                </a:lnTo>
                <a:lnTo>
                  <a:pt x="15866" y="5329"/>
                </a:lnTo>
                <a:lnTo>
                  <a:pt x="16109" y="5159"/>
                </a:lnTo>
                <a:lnTo>
                  <a:pt x="16571" y="4818"/>
                </a:lnTo>
                <a:lnTo>
                  <a:pt x="16669" y="4745"/>
                </a:lnTo>
                <a:lnTo>
                  <a:pt x="16669" y="4745"/>
                </a:lnTo>
                <a:lnTo>
                  <a:pt x="16644" y="4964"/>
                </a:lnTo>
                <a:lnTo>
                  <a:pt x="16328" y="5207"/>
                </a:lnTo>
                <a:lnTo>
                  <a:pt x="16133" y="5378"/>
                </a:lnTo>
                <a:lnTo>
                  <a:pt x="15914" y="5572"/>
                </a:lnTo>
                <a:lnTo>
                  <a:pt x="15817" y="5694"/>
                </a:lnTo>
                <a:lnTo>
                  <a:pt x="15744" y="5791"/>
                </a:lnTo>
                <a:lnTo>
                  <a:pt x="15695" y="5913"/>
                </a:lnTo>
                <a:lnTo>
                  <a:pt x="15720" y="6035"/>
                </a:lnTo>
                <a:lnTo>
                  <a:pt x="15403" y="6083"/>
                </a:lnTo>
                <a:lnTo>
                  <a:pt x="15136" y="6108"/>
                </a:lnTo>
                <a:lnTo>
                  <a:pt x="14089" y="6108"/>
                </a:lnTo>
                <a:lnTo>
                  <a:pt x="13554" y="6059"/>
                </a:lnTo>
                <a:lnTo>
                  <a:pt x="13019" y="6059"/>
                </a:lnTo>
                <a:lnTo>
                  <a:pt x="11340" y="6108"/>
                </a:lnTo>
                <a:lnTo>
                  <a:pt x="10318" y="6108"/>
                </a:lnTo>
                <a:lnTo>
                  <a:pt x="10001" y="6156"/>
                </a:lnTo>
                <a:lnTo>
                  <a:pt x="9928" y="5962"/>
                </a:lnTo>
                <a:lnTo>
                  <a:pt x="9831" y="5791"/>
                </a:lnTo>
                <a:lnTo>
                  <a:pt x="9709" y="5670"/>
                </a:lnTo>
                <a:lnTo>
                  <a:pt x="9539" y="5548"/>
                </a:lnTo>
                <a:lnTo>
                  <a:pt x="9417" y="5499"/>
                </a:lnTo>
                <a:lnTo>
                  <a:pt x="9296" y="5475"/>
                </a:lnTo>
                <a:lnTo>
                  <a:pt x="9028" y="5426"/>
                </a:lnTo>
                <a:lnTo>
                  <a:pt x="8882" y="5451"/>
                </a:lnTo>
                <a:lnTo>
                  <a:pt x="8761" y="5451"/>
                </a:lnTo>
                <a:lnTo>
                  <a:pt x="8615" y="5499"/>
                </a:lnTo>
                <a:lnTo>
                  <a:pt x="8517" y="5548"/>
                </a:lnTo>
                <a:lnTo>
                  <a:pt x="8420" y="5572"/>
                </a:lnTo>
                <a:lnTo>
                  <a:pt x="8323" y="5597"/>
                </a:lnTo>
                <a:lnTo>
                  <a:pt x="8225" y="5645"/>
                </a:lnTo>
                <a:lnTo>
                  <a:pt x="8128" y="5718"/>
                </a:lnTo>
                <a:lnTo>
                  <a:pt x="8055" y="5816"/>
                </a:lnTo>
                <a:lnTo>
                  <a:pt x="7982" y="5913"/>
                </a:lnTo>
                <a:lnTo>
                  <a:pt x="7933" y="6059"/>
                </a:lnTo>
                <a:lnTo>
                  <a:pt x="7885" y="6205"/>
                </a:lnTo>
                <a:lnTo>
                  <a:pt x="7568" y="6229"/>
                </a:lnTo>
                <a:lnTo>
                  <a:pt x="7228" y="6229"/>
                </a:lnTo>
                <a:lnTo>
                  <a:pt x="6546" y="6205"/>
                </a:lnTo>
                <a:lnTo>
                  <a:pt x="5865" y="6181"/>
                </a:lnTo>
                <a:lnTo>
                  <a:pt x="5524" y="6156"/>
                </a:lnTo>
                <a:lnTo>
                  <a:pt x="5208" y="6181"/>
                </a:lnTo>
                <a:lnTo>
                  <a:pt x="4551" y="6205"/>
                </a:lnTo>
                <a:lnTo>
                  <a:pt x="3918" y="6205"/>
                </a:lnTo>
                <a:lnTo>
                  <a:pt x="3310" y="6181"/>
                </a:lnTo>
                <a:lnTo>
                  <a:pt x="2994" y="6156"/>
                </a:lnTo>
                <a:lnTo>
                  <a:pt x="2677" y="6108"/>
                </a:lnTo>
                <a:lnTo>
                  <a:pt x="2385" y="6035"/>
                </a:lnTo>
                <a:lnTo>
                  <a:pt x="2118" y="5962"/>
                </a:lnTo>
                <a:lnTo>
                  <a:pt x="1850" y="5840"/>
                </a:lnTo>
                <a:lnTo>
                  <a:pt x="1631" y="5718"/>
                </a:lnTo>
                <a:lnTo>
                  <a:pt x="1412" y="5548"/>
                </a:lnTo>
                <a:lnTo>
                  <a:pt x="1242" y="5329"/>
                </a:lnTo>
                <a:lnTo>
                  <a:pt x="1096" y="5110"/>
                </a:lnTo>
                <a:lnTo>
                  <a:pt x="974" y="4818"/>
                </a:lnTo>
                <a:lnTo>
                  <a:pt x="901" y="4477"/>
                </a:lnTo>
                <a:lnTo>
                  <a:pt x="877" y="4137"/>
                </a:lnTo>
                <a:lnTo>
                  <a:pt x="901" y="3796"/>
                </a:lnTo>
                <a:lnTo>
                  <a:pt x="926" y="3455"/>
                </a:lnTo>
                <a:lnTo>
                  <a:pt x="974" y="2774"/>
                </a:lnTo>
                <a:lnTo>
                  <a:pt x="974" y="2434"/>
                </a:lnTo>
                <a:lnTo>
                  <a:pt x="950" y="2093"/>
                </a:lnTo>
                <a:close/>
                <a:moveTo>
                  <a:pt x="17155" y="5767"/>
                </a:moveTo>
                <a:lnTo>
                  <a:pt x="17106" y="5864"/>
                </a:lnTo>
                <a:lnTo>
                  <a:pt x="17033" y="5986"/>
                </a:lnTo>
                <a:lnTo>
                  <a:pt x="16961" y="6083"/>
                </a:lnTo>
                <a:lnTo>
                  <a:pt x="16863" y="6181"/>
                </a:lnTo>
                <a:lnTo>
                  <a:pt x="16717" y="6302"/>
                </a:lnTo>
                <a:lnTo>
                  <a:pt x="16523" y="6400"/>
                </a:lnTo>
                <a:lnTo>
                  <a:pt x="16523" y="6400"/>
                </a:lnTo>
                <a:lnTo>
                  <a:pt x="16669" y="6229"/>
                </a:lnTo>
                <a:lnTo>
                  <a:pt x="17155" y="5767"/>
                </a:lnTo>
                <a:close/>
                <a:moveTo>
                  <a:pt x="877" y="2093"/>
                </a:moveTo>
                <a:lnTo>
                  <a:pt x="804" y="2434"/>
                </a:lnTo>
                <a:lnTo>
                  <a:pt x="755" y="2799"/>
                </a:lnTo>
                <a:lnTo>
                  <a:pt x="707" y="3164"/>
                </a:lnTo>
                <a:lnTo>
                  <a:pt x="682" y="3553"/>
                </a:lnTo>
                <a:lnTo>
                  <a:pt x="682" y="3918"/>
                </a:lnTo>
                <a:lnTo>
                  <a:pt x="707" y="4283"/>
                </a:lnTo>
                <a:lnTo>
                  <a:pt x="780" y="4648"/>
                </a:lnTo>
                <a:lnTo>
                  <a:pt x="853" y="4988"/>
                </a:lnTo>
                <a:lnTo>
                  <a:pt x="950" y="5232"/>
                </a:lnTo>
                <a:lnTo>
                  <a:pt x="1072" y="5426"/>
                </a:lnTo>
                <a:lnTo>
                  <a:pt x="1242" y="5621"/>
                </a:lnTo>
                <a:lnTo>
                  <a:pt x="1412" y="5767"/>
                </a:lnTo>
                <a:lnTo>
                  <a:pt x="1607" y="5913"/>
                </a:lnTo>
                <a:lnTo>
                  <a:pt x="1801" y="6035"/>
                </a:lnTo>
                <a:lnTo>
                  <a:pt x="2045" y="6132"/>
                </a:lnTo>
                <a:lnTo>
                  <a:pt x="2264" y="6205"/>
                </a:lnTo>
                <a:lnTo>
                  <a:pt x="2580" y="6302"/>
                </a:lnTo>
                <a:lnTo>
                  <a:pt x="2896" y="6351"/>
                </a:lnTo>
                <a:lnTo>
                  <a:pt x="3213" y="6351"/>
                </a:lnTo>
                <a:lnTo>
                  <a:pt x="3553" y="6375"/>
                </a:lnTo>
                <a:lnTo>
                  <a:pt x="4210" y="6327"/>
                </a:lnTo>
                <a:lnTo>
                  <a:pt x="4843" y="6302"/>
                </a:lnTo>
                <a:lnTo>
                  <a:pt x="5695" y="6254"/>
                </a:lnTo>
                <a:lnTo>
                  <a:pt x="6108" y="6254"/>
                </a:lnTo>
                <a:lnTo>
                  <a:pt x="6546" y="6278"/>
                </a:lnTo>
                <a:lnTo>
                  <a:pt x="7203" y="6327"/>
                </a:lnTo>
                <a:lnTo>
                  <a:pt x="7544" y="6327"/>
                </a:lnTo>
                <a:lnTo>
                  <a:pt x="7860" y="6302"/>
                </a:lnTo>
                <a:lnTo>
                  <a:pt x="7836" y="6521"/>
                </a:lnTo>
                <a:lnTo>
                  <a:pt x="7812" y="6521"/>
                </a:lnTo>
                <a:lnTo>
                  <a:pt x="6133" y="6546"/>
                </a:lnTo>
                <a:lnTo>
                  <a:pt x="4454" y="6570"/>
                </a:lnTo>
                <a:lnTo>
                  <a:pt x="2921" y="6546"/>
                </a:lnTo>
                <a:lnTo>
                  <a:pt x="2142" y="6546"/>
                </a:lnTo>
                <a:lnTo>
                  <a:pt x="1753" y="6521"/>
                </a:lnTo>
                <a:lnTo>
                  <a:pt x="1388" y="6473"/>
                </a:lnTo>
                <a:lnTo>
                  <a:pt x="1242" y="6424"/>
                </a:lnTo>
                <a:lnTo>
                  <a:pt x="1096" y="6351"/>
                </a:lnTo>
                <a:lnTo>
                  <a:pt x="974" y="6254"/>
                </a:lnTo>
                <a:lnTo>
                  <a:pt x="877" y="6132"/>
                </a:lnTo>
                <a:lnTo>
                  <a:pt x="780" y="6010"/>
                </a:lnTo>
                <a:lnTo>
                  <a:pt x="731" y="5864"/>
                </a:lnTo>
                <a:lnTo>
                  <a:pt x="609" y="5548"/>
                </a:lnTo>
                <a:lnTo>
                  <a:pt x="536" y="5207"/>
                </a:lnTo>
                <a:lnTo>
                  <a:pt x="512" y="4867"/>
                </a:lnTo>
                <a:lnTo>
                  <a:pt x="488" y="4234"/>
                </a:lnTo>
                <a:lnTo>
                  <a:pt x="463" y="3577"/>
                </a:lnTo>
                <a:lnTo>
                  <a:pt x="488" y="2896"/>
                </a:lnTo>
                <a:lnTo>
                  <a:pt x="488" y="2531"/>
                </a:lnTo>
                <a:lnTo>
                  <a:pt x="463" y="2312"/>
                </a:lnTo>
                <a:lnTo>
                  <a:pt x="439" y="2142"/>
                </a:lnTo>
                <a:lnTo>
                  <a:pt x="877" y="2093"/>
                </a:lnTo>
                <a:close/>
                <a:moveTo>
                  <a:pt x="17179" y="4842"/>
                </a:moveTo>
                <a:lnTo>
                  <a:pt x="17204" y="4964"/>
                </a:lnTo>
                <a:lnTo>
                  <a:pt x="17204" y="5183"/>
                </a:lnTo>
                <a:lnTo>
                  <a:pt x="17204" y="5378"/>
                </a:lnTo>
                <a:lnTo>
                  <a:pt x="16888" y="5597"/>
                </a:lnTo>
                <a:lnTo>
                  <a:pt x="16571" y="5864"/>
                </a:lnTo>
                <a:lnTo>
                  <a:pt x="16401" y="5986"/>
                </a:lnTo>
                <a:lnTo>
                  <a:pt x="16206" y="6132"/>
                </a:lnTo>
                <a:lnTo>
                  <a:pt x="16133" y="6229"/>
                </a:lnTo>
                <a:lnTo>
                  <a:pt x="16060" y="6327"/>
                </a:lnTo>
                <a:lnTo>
                  <a:pt x="16012" y="6424"/>
                </a:lnTo>
                <a:lnTo>
                  <a:pt x="15987" y="6521"/>
                </a:lnTo>
                <a:lnTo>
                  <a:pt x="15744" y="6546"/>
                </a:lnTo>
                <a:lnTo>
                  <a:pt x="15209" y="6570"/>
                </a:lnTo>
                <a:lnTo>
                  <a:pt x="14673" y="6546"/>
                </a:lnTo>
                <a:lnTo>
                  <a:pt x="14138" y="6521"/>
                </a:lnTo>
                <a:lnTo>
                  <a:pt x="13603" y="6521"/>
                </a:lnTo>
                <a:lnTo>
                  <a:pt x="11778" y="6546"/>
                </a:lnTo>
                <a:lnTo>
                  <a:pt x="10488" y="6546"/>
                </a:lnTo>
                <a:lnTo>
                  <a:pt x="10269" y="6570"/>
                </a:lnTo>
                <a:lnTo>
                  <a:pt x="10074" y="6619"/>
                </a:lnTo>
                <a:lnTo>
                  <a:pt x="10050" y="6327"/>
                </a:lnTo>
                <a:lnTo>
                  <a:pt x="10415" y="6351"/>
                </a:lnTo>
                <a:lnTo>
                  <a:pt x="10780" y="6327"/>
                </a:lnTo>
                <a:lnTo>
                  <a:pt x="11510" y="6302"/>
                </a:lnTo>
                <a:lnTo>
                  <a:pt x="12459" y="6254"/>
                </a:lnTo>
                <a:lnTo>
                  <a:pt x="13384" y="6254"/>
                </a:lnTo>
                <a:lnTo>
                  <a:pt x="13968" y="6278"/>
                </a:lnTo>
                <a:lnTo>
                  <a:pt x="14552" y="6302"/>
                </a:lnTo>
                <a:lnTo>
                  <a:pt x="15428" y="6302"/>
                </a:lnTo>
                <a:lnTo>
                  <a:pt x="15720" y="6254"/>
                </a:lnTo>
                <a:lnTo>
                  <a:pt x="15963" y="6205"/>
                </a:lnTo>
                <a:lnTo>
                  <a:pt x="16158" y="6132"/>
                </a:lnTo>
                <a:lnTo>
                  <a:pt x="16328" y="6010"/>
                </a:lnTo>
                <a:lnTo>
                  <a:pt x="16450" y="5889"/>
                </a:lnTo>
                <a:lnTo>
                  <a:pt x="16571" y="5743"/>
                </a:lnTo>
                <a:lnTo>
                  <a:pt x="16669" y="5572"/>
                </a:lnTo>
                <a:lnTo>
                  <a:pt x="16766" y="5402"/>
                </a:lnTo>
                <a:lnTo>
                  <a:pt x="16815" y="5207"/>
                </a:lnTo>
                <a:lnTo>
                  <a:pt x="17179" y="4842"/>
                </a:lnTo>
                <a:close/>
                <a:moveTo>
                  <a:pt x="9174" y="5937"/>
                </a:moveTo>
                <a:lnTo>
                  <a:pt x="9296" y="5986"/>
                </a:lnTo>
                <a:lnTo>
                  <a:pt x="9417" y="6059"/>
                </a:lnTo>
                <a:lnTo>
                  <a:pt x="9515" y="6181"/>
                </a:lnTo>
                <a:lnTo>
                  <a:pt x="9588" y="6351"/>
                </a:lnTo>
                <a:lnTo>
                  <a:pt x="9612" y="6521"/>
                </a:lnTo>
                <a:lnTo>
                  <a:pt x="9612" y="6692"/>
                </a:lnTo>
                <a:lnTo>
                  <a:pt x="9612" y="6911"/>
                </a:lnTo>
                <a:lnTo>
                  <a:pt x="9588" y="7105"/>
                </a:lnTo>
                <a:lnTo>
                  <a:pt x="9515" y="7300"/>
                </a:lnTo>
                <a:lnTo>
                  <a:pt x="9442" y="7470"/>
                </a:lnTo>
                <a:lnTo>
                  <a:pt x="9320" y="7592"/>
                </a:lnTo>
                <a:lnTo>
                  <a:pt x="9247" y="7665"/>
                </a:lnTo>
                <a:lnTo>
                  <a:pt x="9174" y="7689"/>
                </a:lnTo>
                <a:lnTo>
                  <a:pt x="9077" y="7714"/>
                </a:lnTo>
                <a:lnTo>
                  <a:pt x="8834" y="7714"/>
                </a:lnTo>
                <a:lnTo>
                  <a:pt x="8736" y="7689"/>
                </a:lnTo>
                <a:lnTo>
                  <a:pt x="8615" y="7641"/>
                </a:lnTo>
                <a:lnTo>
                  <a:pt x="8517" y="7568"/>
                </a:lnTo>
                <a:lnTo>
                  <a:pt x="8444" y="7495"/>
                </a:lnTo>
                <a:lnTo>
                  <a:pt x="8371" y="7422"/>
                </a:lnTo>
                <a:lnTo>
                  <a:pt x="8323" y="7349"/>
                </a:lnTo>
                <a:lnTo>
                  <a:pt x="8298" y="7251"/>
                </a:lnTo>
                <a:lnTo>
                  <a:pt x="8274" y="7057"/>
                </a:lnTo>
                <a:lnTo>
                  <a:pt x="8250" y="6862"/>
                </a:lnTo>
                <a:lnTo>
                  <a:pt x="8274" y="6692"/>
                </a:lnTo>
                <a:lnTo>
                  <a:pt x="8323" y="6302"/>
                </a:lnTo>
                <a:lnTo>
                  <a:pt x="8371" y="6108"/>
                </a:lnTo>
                <a:lnTo>
                  <a:pt x="8396" y="6035"/>
                </a:lnTo>
                <a:lnTo>
                  <a:pt x="8444" y="5962"/>
                </a:lnTo>
                <a:lnTo>
                  <a:pt x="8542" y="5986"/>
                </a:lnTo>
                <a:lnTo>
                  <a:pt x="8858" y="5937"/>
                </a:lnTo>
                <a:close/>
                <a:moveTo>
                  <a:pt x="8493" y="0"/>
                </a:moveTo>
                <a:lnTo>
                  <a:pt x="7958" y="49"/>
                </a:lnTo>
                <a:lnTo>
                  <a:pt x="7422" y="122"/>
                </a:lnTo>
                <a:lnTo>
                  <a:pt x="7179" y="195"/>
                </a:lnTo>
                <a:lnTo>
                  <a:pt x="6936" y="268"/>
                </a:lnTo>
                <a:lnTo>
                  <a:pt x="6692" y="365"/>
                </a:lnTo>
                <a:lnTo>
                  <a:pt x="6449" y="487"/>
                </a:lnTo>
                <a:lnTo>
                  <a:pt x="6303" y="584"/>
                </a:lnTo>
                <a:lnTo>
                  <a:pt x="6157" y="706"/>
                </a:lnTo>
                <a:lnTo>
                  <a:pt x="6035" y="852"/>
                </a:lnTo>
                <a:lnTo>
                  <a:pt x="5938" y="1022"/>
                </a:lnTo>
                <a:lnTo>
                  <a:pt x="5841" y="1193"/>
                </a:lnTo>
                <a:lnTo>
                  <a:pt x="5792" y="1387"/>
                </a:lnTo>
                <a:lnTo>
                  <a:pt x="5792" y="1558"/>
                </a:lnTo>
                <a:lnTo>
                  <a:pt x="5841" y="1728"/>
                </a:lnTo>
                <a:lnTo>
                  <a:pt x="4332" y="1704"/>
                </a:lnTo>
                <a:lnTo>
                  <a:pt x="3188" y="1655"/>
                </a:lnTo>
                <a:lnTo>
                  <a:pt x="2045" y="1606"/>
                </a:lnTo>
                <a:lnTo>
                  <a:pt x="853" y="1606"/>
                </a:lnTo>
                <a:lnTo>
                  <a:pt x="609" y="1631"/>
                </a:lnTo>
                <a:lnTo>
                  <a:pt x="366" y="1679"/>
                </a:lnTo>
                <a:lnTo>
                  <a:pt x="147" y="1752"/>
                </a:lnTo>
                <a:lnTo>
                  <a:pt x="74" y="1801"/>
                </a:lnTo>
                <a:lnTo>
                  <a:pt x="50" y="1825"/>
                </a:lnTo>
                <a:lnTo>
                  <a:pt x="1" y="1923"/>
                </a:lnTo>
                <a:lnTo>
                  <a:pt x="1" y="2020"/>
                </a:lnTo>
                <a:lnTo>
                  <a:pt x="50" y="2117"/>
                </a:lnTo>
                <a:lnTo>
                  <a:pt x="25" y="2336"/>
                </a:lnTo>
                <a:lnTo>
                  <a:pt x="25" y="2580"/>
                </a:lnTo>
                <a:lnTo>
                  <a:pt x="25" y="3042"/>
                </a:lnTo>
                <a:lnTo>
                  <a:pt x="1" y="3869"/>
                </a:lnTo>
                <a:lnTo>
                  <a:pt x="1" y="4258"/>
                </a:lnTo>
                <a:lnTo>
                  <a:pt x="25" y="4672"/>
                </a:lnTo>
                <a:lnTo>
                  <a:pt x="50" y="4988"/>
                </a:lnTo>
                <a:lnTo>
                  <a:pt x="98" y="5329"/>
                </a:lnTo>
                <a:lnTo>
                  <a:pt x="171" y="5645"/>
                </a:lnTo>
                <a:lnTo>
                  <a:pt x="269" y="5962"/>
                </a:lnTo>
                <a:lnTo>
                  <a:pt x="220" y="6010"/>
                </a:lnTo>
                <a:lnTo>
                  <a:pt x="220" y="6083"/>
                </a:lnTo>
                <a:lnTo>
                  <a:pt x="171" y="7251"/>
                </a:lnTo>
                <a:lnTo>
                  <a:pt x="147" y="8419"/>
                </a:lnTo>
                <a:lnTo>
                  <a:pt x="147" y="10731"/>
                </a:lnTo>
                <a:lnTo>
                  <a:pt x="147" y="11169"/>
                </a:lnTo>
                <a:lnTo>
                  <a:pt x="123" y="11582"/>
                </a:lnTo>
                <a:lnTo>
                  <a:pt x="50" y="12410"/>
                </a:lnTo>
                <a:lnTo>
                  <a:pt x="25" y="12775"/>
                </a:lnTo>
                <a:lnTo>
                  <a:pt x="25" y="13140"/>
                </a:lnTo>
                <a:lnTo>
                  <a:pt x="50" y="13310"/>
                </a:lnTo>
                <a:lnTo>
                  <a:pt x="98" y="13505"/>
                </a:lnTo>
                <a:lnTo>
                  <a:pt x="147" y="13675"/>
                </a:lnTo>
                <a:lnTo>
                  <a:pt x="220" y="13845"/>
                </a:lnTo>
                <a:lnTo>
                  <a:pt x="317" y="13991"/>
                </a:lnTo>
                <a:lnTo>
                  <a:pt x="415" y="14113"/>
                </a:lnTo>
                <a:lnTo>
                  <a:pt x="561" y="14210"/>
                </a:lnTo>
                <a:lnTo>
                  <a:pt x="707" y="14283"/>
                </a:lnTo>
                <a:lnTo>
                  <a:pt x="877" y="14356"/>
                </a:lnTo>
                <a:lnTo>
                  <a:pt x="1047" y="14405"/>
                </a:lnTo>
                <a:lnTo>
                  <a:pt x="1412" y="14454"/>
                </a:lnTo>
                <a:lnTo>
                  <a:pt x="1801" y="14478"/>
                </a:lnTo>
                <a:lnTo>
                  <a:pt x="2191" y="14454"/>
                </a:lnTo>
                <a:lnTo>
                  <a:pt x="2848" y="14405"/>
                </a:lnTo>
                <a:lnTo>
                  <a:pt x="3894" y="14332"/>
                </a:lnTo>
                <a:lnTo>
                  <a:pt x="4940" y="14308"/>
                </a:lnTo>
                <a:lnTo>
                  <a:pt x="7009" y="14235"/>
                </a:lnTo>
                <a:lnTo>
                  <a:pt x="9369" y="14210"/>
                </a:lnTo>
                <a:lnTo>
                  <a:pt x="11729" y="14235"/>
                </a:lnTo>
                <a:lnTo>
                  <a:pt x="12824" y="14283"/>
                </a:lnTo>
                <a:lnTo>
                  <a:pt x="13919" y="14332"/>
                </a:lnTo>
                <a:lnTo>
                  <a:pt x="15014" y="14356"/>
                </a:lnTo>
                <a:lnTo>
                  <a:pt x="16279" y="14356"/>
                </a:lnTo>
                <a:lnTo>
                  <a:pt x="16450" y="14332"/>
                </a:lnTo>
                <a:lnTo>
                  <a:pt x="16620" y="14283"/>
                </a:lnTo>
                <a:lnTo>
                  <a:pt x="16766" y="14235"/>
                </a:lnTo>
                <a:lnTo>
                  <a:pt x="16888" y="14162"/>
                </a:lnTo>
                <a:lnTo>
                  <a:pt x="17009" y="14089"/>
                </a:lnTo>
                <a:lnTo>
                  <a:pt x="17131" y="14016"/>
                </a:lnTo>
                <a:lnTo>
                  <a:pt x="17228" y="13918"/>
                </a:lnTo>
                <a:lnTo>
                  <a:pt x="17398" y="13675"/>
                </a:lnTo>
                <a:lnTo>
                  <a:pt x="17544" y="13407"/>
                </a:lnTo>
                <a:lnTo>
                  <a:pt x="17642" y="13091"/>
                </a:lnTo>
                <a:lnTo>
                  <a:pt x="17690" y="12750"/>
                </a:lnTo>
                <a:lnTo>
                  <a:pt x="17739" y="12337"/>
                </a:lnTo>
                <a:lnTo>
                  <a:pt x="17763" y="11631"/>
                </a:lnTo>
                <a:lnTo>
                  <a:pt x="17812" y="9733"/>
                </a:lnTo>
                <a:lnTo>
                  <a:pt x="17812" y="8760"/>
                </a:lnTo>
                <a:lnTo>
                  <a:pt x="17812" y="7860"/>
                </a:lnTo>
                <a:lnTo>
                  <a:pt x="17763" y="7154"/>
                </a:lnTo>
                <a:lnTo>
                  <a:pt x="17739" y="6911"/>
                </a:lnTo>
                <a:lnTo>
                  <a:pt x="17715" y="6765"/>
                </a:lnTo>
                <a:lnTo>
                  <a:pt x="17690" y="6692"/>
                </a:lnTo>
                <a:lnTo>
                  <a:pt x="17642" y="6643"/>
                </a:lnTo>
                <a:lnTo>
                  <a:pt x="17569" y="6619"/>
                </a:lnTo>
                <a:lnTo>
                  <a:pt x="17520" y="6619"/>
                </a:lnTo>
                <a:lnTo>
                  <a:pt x="17447" y="6643"/>
                </a:lnTo>
                <a:lnTo>
                  <a:pt x="17398" y="6667"/>
                </a:lnTo>
                <a:lnTo>
                  <a:pt x="17350" y="6692"/>
                </a:lnTo>
                <a:lnTo>
                  <a:pt x="17325" y="6740"/>
                </a:lnTo>
                <a:lnTo>
                  <a:pt x="17228" y="6765"/>
                </a:lnTo>
                <a:lnTo>
                  <a:pt x="17155" y="6813"/>
                </a:lnTo>
                <a:lnTo>
                  <a:pt x="16985" y="6959"/>
                </a:lnTo>
                <a:lnTo>
                  <a:pt x="16839" y="7130"/>
                </a:lnTo>
                <a:lnTo>
                  <a:pt x="16717" y="7276"/>
                </a:lnTo>
                <a:lnTo>
                  <a:pt x="16547" y="7495"/>
                </a:lnTo>
                <a:lnTo>
                  <a:pt x="16401" y="7762"/>
                </a:lnTo>
                <a:lnTo>
                  <a:pt x="16328" y="7908"/>
                </a:lnTo>
                <a:lnTo>
                  <a:pt x="16255" y="8054"/>
                </a:lnTo>
                <a:lnTo>
                  <a:pt x="16231" y="8176"/>
                </a:lnTo>
                <a:lnTo>
                  <a:pt x="16206" y="8322"/>
                </a:lnTo>
                <a:lnTo>
                  <a:pt x="16231" y="8371"/>
                </a:lnTo>
                <a:lnTo>
                  <a:pt x="16255" y="8395"/>
                </a:lnTo>
                <a:lnTo>
                  <a:pt x="16304" y="8395"/>
                </a:lnTo>
                <a:lnTo>
                  <a:pt x="16401" y="8346"/>
                </a:lnTo>
                <a:lnTo>
                  <a:pt x="16498" y="8273"/>
                </a:lnTo>
                <a:lnTo>
                  <a:pt x="16644" y="8103"/>
                </a:lnTo>
                <a:lnTo>
                  <a:pt x="16766" y="7884"/>
                </a:lnTo>
                <a:lnTo>
                  <a:pt x="16888" y="7689"/>
                </a:lnTo>
                <a:lnTo>
                  <a:pt x="17106" y="7373"/>
                </a:lnTo>
                <a:lnTo>
                  <a:pt x="17350" y="7057"/>
                </a:lnTo>
                <a:lnTo>
                  <a:pt x="17398" y="7762"/>
                </a:lnTo>
                <a:lnTo>
                  <a:pt x="17301" y="7787"/>
                </a:lnTo>
                <a:lnTo>
                  <a:pt x="17179" y="7811"/>
                </a:lnTo>
                <a:lnTo>
                  <a:pt x="17082" y="7884"/>
                </a:lnTo>
                <a:lnTo>
                  <a:pt x="16985" y="7957"/>
                </a:lnTo>
                <a:lnTo>
                  <a:pt x="16790" y="8152"/>
                </a:lnTo>
                <a:lnTo>
                  <a:pt x="16669" y="8322"/>
                </a:lnTo>
                <a:lnTo>
                  <a:pt x="16450" y="8590"/>
                </a:lnTo>
                <a:lnTo>
                  <a:pt x="16231" y="8882"/>
                </a:lnTo>
                <a:lnTo>
                  <a:pt x="16109" y="9101"/>
                </a:lnTo>
                <a:lnTo>
                  <a:pt x="16060" y="9198"/>
                </a:lnTo>
                <a:lnTo>
                  <a:pt x="16036" y="9271"/>
                </a:lnTo>
                <a:lnTo>
                  <a:pt x="16060" y="9320"/>
                </a:lnTo>
                <a:lnTo>
                  <a:pt x="16060" y="9393"/>
                </a:lnTo>
                <a:lnTo>
                  <a:pt x="16109" y="9417"/>
                </a:lnTo>
                <a:lnTo>
                  <a:pt x="16182" y="9417"/>
                </a:lnTo>
                <a:lnTo>
                  <a:pt x="16255" y="9368"/>
                </a:lnTo>
                <a:lnTo>
                  <a:pt x="16352" y="9271"/>
                </a:lnTo>
                <a:lnTo>
                  <a:pt x="16523" y="9028"/>
                </a:lnTo>
                <a:lnTo>
                  <a:pt x="16620" y="8882"/>
                </a:lnTo>
                <a:lnTo>
                  <a:pt x="16815" y="8638"/>
                </a:lnTo>
                <a:lnTo>
                  <a:pt x="16985" y="8419"/>
                </a:lnTo>
                <a:lnTo>
                  <a:pt x="17204" y="8200"/>
                </a:lnTo>
                <a:lnTo>
                  <a:pt x="17398" y="8006"/>
                </a:lnTo>
                <a:lnTo>
                  <a:pt x="17423" y="8468"/>
                </a:lnTo>
                <a:lnTo>
                  <a:pt x="17252" y="8565"/>
                </a:lnTo>
                <a:lnTo>
                  <a:pt x="17106" y="8687"/>
                </a:lnTo>
                <a:lnTo>
                  <a:pt x="16839" y="8955"/>
                </a:lnTo>
                <a:lnTo>
                  <a:pt x="16669" y="9149"/>
                </a:lnTo>
                <a:lnTo>
                  <a:pt x="16498" y="9368"/>
                </a:lnTo>
                <a:lnTo>
                  <a:pt x="16352" y="9587"/>
                </a:lnTo>
                <a:lnTo>
                  <a:pt x="16304" y="9709"/>
                </a:lnTo>
                <a:lnTo>
                  <a:pt x="16255" y="9831"/>
                </a:lnTo>
                <a:lnTo>
                  <a:pt x="16255" y="9879"/>
                </a:lnTo>
                <a:lnTo>
                  <a:pt x="16279" y="9904"/>
                </a:lnTo>
                <a:lnTo>
                  <a:pt x="16304" y="9928"/>
                </a:lnTo>
                <a:lnTo>
                  <a:pt x="16352" y="9928"/>
                </a:lnTo>
                <a:lnTo>
                  <a:pt x="16450" y="9879"/>
                </a:lnTo>
                <a:lnTo>
                  <a:pt x="16547" y="9806"/>
                </a:lnTo>
                <a:lnTo>
                  <a:pt x="16693" y="9660"/>
                </a:lnTo>
                <a:lnTo>
                  <a:pt x="16839" y="9514"/>
                </a:lnTo>
                <a:lnTo>
                  <a:pt x="16961" y="9320"/>
                </a:lnTo>
                <a:lnTo>
                  <a:pt x="17423" y="8784"/>
                </a:lnTo>
                <a:lnTo>
                  <a:pt x="17423" y="9076"/>
                </a:lnTo>
                <a:lnTo>
                  <a:pt x="17423" y="9101"/>
                </a:lnTo>
                <a:lnTo>
                  <a:pt x="17082" y="9441"/>
                </a:lnTo>
                <a:lnTo>
                  <a:pt x="16742" y="9806"/>
                </a:lnTo>
                <a:lnTo>
                  <a:pt x="16425" y="10123"/>
                </a:lnTo>
                <a:lnTo>
                  <a:pt x="16304" y="10293"/>
                </a:lnTo>
                <a:lnTo>
                  <a:pt x="16255" y="10366"/>
                </a:lnTo>
                <a:lnTo>
                  <a:pt x="16206" y="10463"/>
                </a:lnTo>
                <a:lnTo>
                  <a:pt x="16206" y="10512"/>
                </a:lnTo>
                <a:lnTo>
                  <a:pt x="16231" y="10536"/>
                </a:lnTo>
                <a:lnTo>
                  <a:pt x="16255" y="10561"/>
                </a:lnTo>
                <a:lnTo>
                  <a:pt x="16304" y="10561"/>
                </a:lnTo>
                <a:lnTo>
                  <a:pt x="16401" y="10512"/>
                </a:lnTo>
                <a:lnTo>
                  <a:pt x="16474" y="10463"/>
                </a:lnTo>
                <a:lnTo>
                  <a:pt x="16620" y="10293"/>
                </a:lnTo>
                <a:lnTo>
                  <a:pt x="16888" y="9977"/>
                </a:lnTo>
                <a:lnTo>
                  <a:pt x="17155" y="9612"/>
                </a:lnTo>
                <a:lnTo>
                  <a:pt x="17423" y="9222"/>
                </a:lnTo>
                <a:lnTo>
                  <a:pt x="17423" y="9928"/>
                </a:lnTo>
                <a:lnTo>
                  <a:pt x="17398" y="9928"/>
                </a:lnTo>
                <a:lnTo>
                  <a:pt x="16961" y="10293"/>
                </a:lnTo>
                <a:lnTo>
                  <a:pt x="16766" y="10488"/>
                </a:lnTo>
                <a:lnTo>
                  <a:pt x="16547" y="10682"/>
                </a:lnTo>
                <a:lnTo>
                  <a:pt x="16377" y="10853"/>
                </a:lnTo>
                <a:lnTo>
                  <a:pt x="16231" y="11047"/>
                </a:lnTo>
                <a:lnTo>
                  <a:pt x="16158" y="11145"/>
                </a:lnTo>
                <a:lnTo>
                  <a:pt x="16109" y="11266"/>
                </a:lnTo>
                <a:lnTo>
                  <a:pt x="16085" y="11388"/>
                </a:lnTo>
                <a:lnTo>
                  <a:pt x="16085" y="11485"/>
                </a:lnTo>
                <a:lnTo>
                  <a:pt x="16133" y="11534"/>
                </a:lnTo>
                <a:lnTo>
                  <a:pt x="16206" y="11558"/>
                </a:lnTo>
                <a:lnTo>
                  <a:pt x="16304" y="11509"/>
                </a:lnTo>
                <a:lnTo>
                  <a:pt x="16377" y="11461"/>
                </a:lnTo>
                <a:lnTo>
                  <a:pt x="16547" y="11291"/>
                </a:lnTo>
                <a:lnTo>
                  <a:pt x="16669" y="11096"/>
                </a:lnTo>
                <a:lnTo>
                  <a:pt x="16790" y="10926"/>
                </a:lnTo>
                <a:lnTo>
                  <a:pt x="17423" y="10196"/>
                </a:lnTo>
                <a:lnTo>
                  <a:pt x="17423" y="10755"/>
                </a:lnTo>
                <a:lnTo>
                  <a:pt x="17033" y="11096"/>
                </a:lnTo>
                <a:lnTo>
                  <a:pt x="16669" y="11436"/>
                </a:lnTo>
                <a:lnTo>
                  <a:pt x="16498" y="11607"/>
                </a:lnTo>
                <a:lnTo>
                  <a:pt x="16352" y="11777"/>
                </a:lnTo>
                <a:lnTo>
                  <a:pt x="16231" y="11972"/>
                </a:lnTo>
                <a:lnTo>
                  <a:pt x="16182" y="12093"/>
                </a:lnTo>
                <a:lnTo>
                  <a:pt x="16158" y="12191"/>
                </a:lnTo>
                <a:lnTo>
                  <a:pt x="16158" y="12239"/>
                </a:lnTo>
                <a:lnTo>
                  <a:pt x="16182" y="12288"/>
                </a:lnTo>
                <a:lnTo>
                  <a:pt x="16279" y="12288"/>
                </a:lnTo>
                <a:lnTo>
                  <a:pt x="16352" y="12239"/>
                </a:lnTo>
                <a:lnTo>
                  <a:pt x="16450" y="12166"/>
                </a:lnTo>
                <a:lnTo>
                  <a:pt x="16596" y="11996"/>
                </a:lnTo>
                <a:lnTo>
                  <a:pt x="16888" y="11655"/>
                </a:lnTo>
                <a:lnTo>
                  <a:pt x="17423" y="10999"/>
                </a:lnTo>
                <a:lnTo>
                  <a:pt x="17398" y="11485"/>
                </a:lnTo>
                <a:lnTo>
                  <a:pt x="17301" y="11582"/>
                </a:lnTo>
                <a:lnTo>
                  <a:pt x="17204" y="11680"/>
                </a:lnTo>
                <a:lnTo>
                  <a:pt x="17009" y="11899"/>
                </a:lnTo>
                <a:lnTo>
                  <a:pt x="16863" y="12045"/>
                </a:lnTo>
                <a:lnTo>
                  <a:pt x="16693" y="12191"/>
                </a:lnTo>
                <a:lnTo>
                  <a:pt x="16328" y="12410"/>
                </a:lnTo>
                <a:lnTo>
                  <a:pt x="16158" y="12556"/>
                </a:lnTo>
                <a:lnTo>
                  <a:pt x="15914" y="12750"/>
                </a:lnTo>
                <a:lnTo>
                  <a:pt x="15817" y="12848"/>
                </a:lnTo>
                <a:lnTo>
                  <a:pt x="15768" y="12969"/>
                </a:lnTo>
                <a:lnTo>
                  <a:pt x="15744" y="13018"/>
                </a:lnTo>
                <a:lnTo>
                  <a:pt x="15744" y="13067"/>
                </a:lnTo>
                <a:lnTo>
                  <a:pt x="15768" y="13115"/>
                </a:lnTo>
                <a:lnTo>
                  <a:pt x="15817" y="13164"/>
                </a:lnTo>
                <a:lnTo>
                  <a:pt x="15866" y="13213"/>
                </a:lnTo>
                <a:lnTo>
                  <a:pt x="15939" y="13188"/>
                </a:lnTo>
                <a:lnTo>
                  <a:pt x="16012" y="13164"/>
                </a:lnTo>
                <a:lnTo>
                  <a:pt x="16085" y="13140"/>
                </a:lnTo>
                <a:lnTo>
                  <a:pt x="16377" y="12872"/>
                </a:lnTo>
                <a:lnTo>
                  <a:pt x="16693" y="12653"/>
                </a:lnTo>
                <a:lnTo>
                  <a:pt x="17058" y="12361"/>
                </a:lnTo>
                <a:lnTo>
                  <a:pt x="17228" y="12191"/>
                </a:lnTo>
                <a:lnTo>
                  <a:pt x="17398" y="12020"/>
                </a:lnTo>
                <a:lnTo>
                  <a:pt x="17374" y="12312"/>
                </a:lnTo>
                <a:lnTo>
                  <a:pt x="17228" y="12385"/>
                </a:lnTo>
                <a:lnTo>
                  <a:pt x="17082" y="12507"/>
                </a:lnTo>
                <a:lnTo>
                  <a:pt x="16815" y="12726"/>
                </a:lnTo>
                <a:lnTo>
                  <a:pt x="16620" y="12921"/>
                </a:lnTo>
                <a:lnTo>
                  <a:pt x="16401" y="13115"/>
                </a:lnTo>
                <a:lnTo>
                  <a:pt x="16182" y="13359"/>
                </a:lnTo>
                <a:lnTo>
                  <a:pt x="16109" y="13456"/>
                </a:lnTo>
                <a:lnTo>
                  <a:pt x="16036" y="13578"/>
                </a:lnTo>
                <a:lnTo>
                  <a:pt x="16036" y="13626"/>
                </a:lnTo>
                <a:lnTo>
                  <a:pt x="16036" y="13675"/>
                </a:lnTo>
                <a:lnTo>
                  <a:pt x="16085" y="13699"/>
                </a:lnTo>
                <a:lnTo>
                  <a:pt x="16133" y="13699"/>
                </a:lnTo>
                <a:lnTo>
                  <a:pt x="16255" y="13651"/>
                </a:lnTo>
                <a:lnTo>
                  <a:pt x="16352" y="13602"/>
                </a:lnTo>
                <a:lnTo>
                  <a:pt x="16547" y="13432"/>
                </a:lnTo>
                <a:lnTo>
                  <a:pt x="16888" y="13067"/>
                </a:lnTo>
                <a:lnTo>
                  <a:pt x="17301" y="12677"/>
                </a:lnTo>
                <a:lnTo>
                  <a:pt x="17350" y="12629"/>
                </a:lnTo>
                <a:lnTo>
                  <a:pt x="17350" y="12629"/>
                </a:lnTo>
                <a:lnTo>
                  <a:pt x="17301" y="12969"/>
                </a:lnTo>
                <a:lnTo>
                  <a:pt x="17204" y="13286"/>
                </a:lnTo>
                <a:lnTo>
                  <a:pt x="17131" y="13456"/>
                </a:lnTo>
                <a:lnTo>
                  <a:pt x="17033" y="13578"/>
                </a:lnTo>
                <a:lnTo>
                  <a:pt x="16936" y="13699"/>
                </a:lnTo>
                <a:lnTo>
                  <a:pt x="16815" y="13797"/>
                </a:lnTo>
                <a:lnTo>
                  <a:pt x="16669" y="13894"/>
                </a:lnTo>
                <a:lnTo>
                  <a:pt x="16474" y="13967"/>
                </a:lnTo>
                <a:lnTo>
                  <a:pt x="16279" y="13991"/>
                </a:lnTo>
                <a:lnTo>
                  <a:pt x="15671" y="13991"/>
                </a:lnTo>
                <a:lnTo>
                  <a:pt x="15282" y="13943"/>
                </a:lnTo>
                <a:lnTo>
                  <a:pt x="14162" y="13894"/>
                </a:lnTo>
                <a:lnTo>
                  <a:pt x="13043" y="13821"/>
                </a:lnTo>
                <a:lnTo>
                  <a:pt x="11924" y="13797"/>
                </a:lnTo>
                <a:lnTo>
                  <a:pt x="10780" y="13772"/>
                </a:lnTo>
                <a:lnTo>
                  <a:pt x="8517" y="13772"/>
                </a:lnTo>
                <a:lnTo>
                  <a:pt x="6279" y="13797"/>
                </a:lnTo>
                <a:lnTo>
                  <a:pt x="4016" y="13870"/>
                </a:lnTo>
                <a:lnTo>
                  <a:pt x="3651" y="13894"/>
                </a:lnTo>
                <a:lnTo>
                  <a:pt x="3237" y="13943"/>
                </a:lnTo>
                <a:lnTo>
                  <a:pt x="2410" y="14016"/>
                </a:lnTo>
                <a:lnTo>
                  <a:pt x="1996" y="14040"/>
                </a:lnTo>
                <a:lnTo>
                  <a:pt x="1582" y="14016"/>
                </a:lnTo>
                <a:lnTo>
                  <a:pt x="1193" y="13943"/>
                </a:lnTo>
                <a:lnTo>
                  <a:pt x="1023" y="13894"/>
                </a:lnTo>
                <a:lnTo>
                  <a:pt x="828" y="13821"/>
                </a:lnTo>
                <a:lnTo>
                  <a:pt x="755" y="13772"/>
                </a:lnTo>
                <a:lnTo>
                  <a:pt x="682" y="13699"/>
                </a:lnTo>
                <a:lnTo>
                  <a:pt x="609" y="13626"/>
                </a:lnTo>
                <a:lnTo>
                  <a:pt x="561" y="13529"/>
                </a:lnTo>
                <a:lnTo>
                  <a:pt x="512" y="13334"/>
                </a:lnTo>
                <a:lnTo>
                  <a:pt x="488" y="13115"/>
                </a:lnTo>
                <a:lnTo>
                  <a:pt x="463" y="12896"/>
                </a:lnTo>
                <a:lnTo>
                  <a:pt x="488" y="12677"/>
                </a:lnTo>
                <a:lnTo>
                  <a:pt x="536" y="12288"/>
                </a:lnTo>
                <a:lnTo>
                  <a:pt x="585" y="11412"/>
                </a:lnTo>
                <a:lnTo>
                  <a:pt x="609" y="10561"/>
                </a:lnTo>
                <a:lnTo>
                  <a:pt x="609" y="9563"/>
                </a:lnTo>
                <a:lnTo>
                  <a:pt x="634" y="8565"/>
                </a:lnTo>
                <a:lnTo>
                  <a:pt x="634" y="7543"/>
                </a:lnTo>
                <a:lnTo>
                  <a:pt x="609" y="6546"/>
                </a:lnTo>
                <a:lnTo>
                  <a:pt x="731" y="6667"/>
                </a:lnTo>
                <a:lnTo>
                  <a:pt x="853" y="6765"/>
                </a:lnTo>
                <a:lnTo>
                  <a:pt x="999" y="6862"/>
                </a:lnTo>
                <a:lnTo>
                  <a:pt x="1144" y="6911"/>
                </a:lnTo>
                <a:lnTo>
                  <a:pt x="1315" y="6959"/>
                </a:lnTo>
                <a:lnTo>
                  <a:pt x="1485" y="6984"/>
                </a:lnTo>
                <a:lnTo>
                  <a:pt x="1290" y="7154"/>
                </a:lnTo>
                <a:lnTo>
                  <a:pt x="1193" y="7227"/>
                </a:lnTo>
                <a:lnTo>
                  <a:pt x="1096" y="7324"/>
                </a:lnTo>
                <a:lnTo>
                  <a:pt x="1047" y="7373"/>
                </a:lnTo>
                <a:lnTo>
                  <a:pt x="1023" y="7446"/>
                </a:lnTo>
                <a:lnTo>
                  <a:pt x="1047" y="7495"/>
                </a:lnTo>
                <a:lnTo>
                  <a:pt x="1096" y="7543"/>
                </a:lnTo>
                <a:lnTo>
                  <a:pt x="1169" y="7592"/>
                </a:lnTo>
                <a:lnTo>
                  <a:pt x="1217" y="7592"/>
                </a:lnTo>
                <a:lnTo>
                  <a:pt x="1242" y="7568"/>
                </a:lnTo>
                <a:lnTo>
                  <a:pt x="1363" y="7470"/>
                </a:lnTo>
                <a:lnTo>
                  <a:pt x="1509" y="7349"/>
                </a:lnTo>
                <a:lnTo>
                  <a:pt x="1704" y="7154"/>
                </a:lnTo>
                <a:lnTo>
                  <a:pt x="1826" y="7008"/>
                </a:lnTo>
                <a:lnTo>
                  <a:pt x="2020" y="7032"/>
                </a:lnTo>
                <a:lnTo>
                  <a:pt x="2264" y="7032"/>
                </a:lnTo>
                <a:lnTo>
                  <a:pt x="2093" y="7154"/>
                </a:lnTo>
                <a:lnTo>
                  <a:pt x="1850" y="7349"/>
                </a:lnTo>
                <a:lnTo>
                  <a:pt x="1753" y="7446"/>
                </a:lnTo>
                <a:lnTo>
                  <a:pt x="1680" y="7543"/>
                </a:lnTo>
                <a:lnTo>
                  <a:pt x="1655" y="7641"/>
                </a:lnTo>
                <a:lnTo>
                  <a:pt x="1680" y="7714"/>
                </a:lnTo>
                <a:lnTo>
                  <a:pt x="1753" y="7738"/>
                </a:lnTo>
                <a:lnTo>
                  <a:pt x="1850" y="7714"/>
                </a:lnTo>
                <a:lnTo>
                  <a:pt x="1947" y="7665"/>
                </a:lnTo>
                <a:lnTo>
                  <a:pt x="2045" y="7568"/>
                </a:lnTo>
                <a:lnTo>
                  <a:pt x="2239" y="7373"/>
                </a:lnTo>
                <a:lnTo>
                  <a:pt x="2410" y="7203"/>
                </a:lnTo>
                <a:lnTo>
                  <a:pt x="2580" y="7032"/>
                </a:lnTo>
                <a:lnTo>
                  <a:pt x="2775" y="7032"/>
                </a:lnTo>
                <a:lnTo>
                  <a:pt x="2726" y="7081"/>
                </a:lnTo>
                <a:lnTo>
                  <a:pt x="2483" y="7276"/>
                </a:lnTo>
                <a:lnTo>
                  <a:pt x="2361" y="7397"/>
                </a:lnTo>
                <a:lnTo>
                  <a:pt x="2288" y="7519"/>
                </a:lnTo>
                <a:lnTo>
                  <a:pt x="2264" y="7568"/>
                </a:lnTo>
                <a:lnTo>
                  <a:pt x="2264" y="7641"/>
                </a:lnTo>
                <a:lnTo>
                  <a:pt x="2288" y="7689"/>
                </a:lnTo>
                <a:lnTo>
                  <a:pt x="2312" y="7738"/>
                </a:lnTo>
                <a:lnTo>
                  <a:pt x="2361" y="7762"/>
                </a:lnTo>
                <a:lnTo>
                  <a:pt x="2410" y="7787"/>
                </a:lnTo>
                <a:lnTo>
                  <a:pt x="2458" y="7787"/>
                </a:lnTo>
                <a:lnTo>
                  <a:pt x="2531" y="7762"/>
                </a:lnTo>
                <a:lnTo>
                  <a:pt x="2653" y="7665"/>
                </a:lnTo>
                <a:lnTo>
                  <a:pt x="2848" y="7470"/>
                </a:lnTo>
                <a:lnTo>
                  <a:pt x="3042" y="7251"/>
                </a:lnTo>
                <a:lnTo>
                  <a:pt x="3140" y="7154"/>
                </a:lnTo>
                <a:lnTo>
                  <a:pt x="3188" y="7057"/>
                </a:lnTo>
                <a:lnTo>
                  <a:pt x="3505" y="7057"/>
                </a:lnTo>
                <a:lnTo>
                  <a:pt x="3261" y="7203"/>
                </a:lnTo>
                <a:lnTo>
                  <a:pt x="3067" y="7349"/>
                </a:lnTo>
                <a:lnTo>
                  <a:pt x="2969" y="7446"/>
                </a:lnTo>
                <a:lnTo>
                  <a:pt x="2921" y="7543"/>
                </a:lnTo>
                <a:lnTo>
                  <a:pt x="2896" y="7616"/>
                </a:lnTo>
                <a:lnTo>
                  <a:pt x="2896" y="7665"/>
                </a:lnTo>
                <a:lnTo>
                  <a:pt x="2921" y="7714"/>
                </a:lnTo>
                <a:lnTo>
                  <a:pt x="2945" y="7738"/>
                </a:lnTo>
                <a:lnTo>
                  <a:pt x="2994" y="7762"/>
                </a:lnTo>
                <a:lnTo>
                  <a:pt x="3042" y="7787"/>
                </a:lnTo>
                <a:lnTo>
                  <a:pt x="3091" y="7762"/>
                </a:lnTo>
                <a:lnTo>
                  <a:pt x="3164" y="7738"/>
                </a:lnTo>
                <a:lnTo>
                  <a:pt x="3310" y="7568"/>
                </a:lnTo>
                <a:lnTo>
                  <a:pt x="3456" y="7397"/>
                </a:lnTo>
                <a:lnTo>
                  <a:pt x="3748" y="7057"/>
                </a:lnTo>
                <a:lnTo>
                  <a:pt x="4186" y="7057"/>
                </a:lnTo>
                <a:lnTo>
                  <a:pt x="4040" y="7154"/>
                </a:lnTo>
                <a:lnTo>
                  <a:pt x="3870" y="7324"/>
                </a:lnTo>
                <a:lnTo>
                  <a:pt x="3724" y="7495"/>
                </a:lnTo>
                <a:lnTo>
                  <a:pt x="3699" y="7568"/>
                </a:lnTo>
                <a:lnTo>
                  <a:pt x="3699" y="7616"/>
                </a:lnTo>
                <a:lnTo>
                  <a:pt x="3724" y="7665"/>
                </a:lnTo>
                <a:lnTo>
                  <a:pt x="3772" y="7714"/>
                </a:lnTo>
                <a:lnTo>
                  <a:pt x="3845" y="7738"/>
                </a:lnTo>
                <a:lnTo>
                  <a:pt x="3894" y="7738"/>
                </a:lnTo>
                <a:lnTo>
                  <a:pt x="3967" y="7714"/>
                </a:lnTo>
                <a:lnTo>
                  <a:pt x="4016" y="7665"/>
                </a:lnTo>
                <a:lnTo>
                  <a:pt x="4137" y="7495"/>
                </a:lnTo>
                <a:lnTo>
                  <a:pt x="4259" y="7324"/>
                </a:lnTo>
                <a:lnTo>
                  <a:pt x="4332" y="7203"/>
                </a:lnTo>
                <a:lnTo>
                  <a:pt x="4381" y="7057"/>
                </a:lnTo>
                <a:lnTo>
                  <a:pt x="4624" y="7057"/>
                </a:lnTo>
                <a:lnTo>
                  <a:pt x="4502" y="7154"/>
                </a:lnTo>
                <a:lnTo>
                  <a:pt x="4405" y="7300"/>
                </a:lnTo>
                <a:lnTo>
                  <a:pt x="4332" y="7422"/>
                </a:lnTo>
                <a:lnTo>
                  <a:pt x="4259" y="7543"/>
                </a:lnTo>
                <a:lnTo>
                  <a:pt x="4259" y="7616"/>
                </a:lnTo>
                <a:lnTo>
                  <a:pt x="4283" y="7665"/>
                </a:lnTo>
                <a:lnTo>
                  <a:pt x="4308" y="7714"/>
                </a:lnTo>
                <a:lnTo>
                  <a:pt x="4356" y="7762"/>
                </a:lnTo>
                <a:lnTo>
                  <a:pt x="4405" y="7787"/>
                </a:lnTo>
                <a:lnTo>
                  <a:pt x="4454" y="7787"/>
                </a:lnTo>
                <a:lnTo>
                  <a:pt x="4527" y="7762"/>
                </a:lnTo>
                <a:lnTo>
                  <a:pt x="4575" y="7738"/>
                </a:lnTo>
                <a:lnTo>
                  <a:pt x="4600" y="7689"/>
                </a:lnTo>
                <a:lnTo>
                  <a:pt x="4746" y="7495"/>
                </a:lnTo>
                <a:lnTo>
                  <a:pt x="4867" y="7300"/>
                </a:lnTo>
                <a:lnTo>
                  <a:pt x="4965" y="7178"/>
                </a:lnTo>
                <a:lnTo>
                  <a:pt x="5038" y="7032"/>
                </a:lnTo>
                <a:lnTo>
                  <a:pt x="5354" y="7032"/>
                </a:lnTo>
                <a:lnTo>
                  <a:pt x="5208" y="7178"/>
                </a:lnTo>
                <a:lnTo>
                  <a:pt x="5062" y="7373"/>
                </a:lnTo>
                <a:lnTo>
                  <a:pt x="4989" y="7470"/>
                </a:lnTo>
                <a:lnTo>
                  <a:pt x="4940" y="7592"/>
                </a:lnTo>
                <a:lnTo>
                  <a:pt x="4940" y="7641"/>
                </a:lnTo>
                <a:lnTo>
                  <a:pt x="4940" y="7665"/>
                </a:lnTo>
                <a:lnTo>
                  <a:pt x="4989" y="7762"/>
                </a:lnTo>
                <a:lnTo>
                  <a:pt x="5086" y="7787"/>
                </a:lnTo>
                <a:lnTo>
                  <a:pt x="5135" y="7787"/>
                </a:lnTo>
                <a:lnTo>
                  <a:pt x="5159" y="7762"/>
                </a:lnTo>
                <a:lnTo>
                  <a:pt x="5257" y="7689"/>
                </a:lnTo>
                <a:lnTo>
                  <a:pt x="5330" y="7616"/>
                </a:lnTo>
                <a:lnTo>
                  <a:pt x="5451" y="7422"/>
                </a:lnTo>
                <a:lnTo>
                  <a:pt x="5670" y="7032"/>
                </a:lnTo>
                <a:lnTo>
                  <a:pt x="6011" y="7032"/>
                </a:lnTo>
                <a:lnTo>
                  <a:pt x="5889" y="7130"/>
                </a:lnTo>
                <a:lnTo>
                  <a:pt x="5719" y="7300"/>
                </a:lnTo>
                <a:lnTo>
                  <a:pt x="5573" y="7495"/>
                </a:lnTo>
                <a:lnTo>
                  <a:pt x="5549" y="7568"/>
                </a:lnTo>
                <a:lnTo>
                  <a:pt x="5573" y="7616"/>
                </a:lnTo>
                <a:lnTo>
                  <a:pt x="5597" y="7665"/>
                </a:lnTo>
                <a:lnTo>
                  <a:pt x="5646" y="7714"/>
                </a:lnTo>
                <a:lnTo>
                  <a:pt x="5695" y="7738"/>
                </a:lnTo>
                <a:lnTo>
                  <a:pt x="5743" y="7738"/>
                </a:lnTo>
                <a:lnTo>
                  <a:pt x="5816" y="7714"/>
                </a:lnTo>
                <a:lnTo>
                  <a:pt x="5865" y="7665"/>
                </a:lnTo>
                <a:lnTo>
                  <a:pt x="6060" y="7349"/>
                </a:lnTo>
                <a:lnTo>
                  <a:pt x="6157" y="7178"/>
                </a:lnTo>
                <a:lnTo>
                  <a:pt x="6230" y="7032"/>
                </a:lnTo>
                <a:lnTo>
                  <a:pt x="6936" y="7008"/>
                </a:lnTo>
                <a:lnTo>
                  <a:pt x="6936" y="7008"/>
                </a:lnTo>
                <a:lnTo>
                  <a:pt x="6765" y="7154"/>
                </a:lnTo>
                <a:lnTo>
                  <a:pt x="6619" y="7276"/>
                </a:lnTo>
                <a:lnTo>
                  <a:pt x="6449" y="7422"/>
                </a:lnTo>
                <a:lnTo>
                  <a:pt x="6303" y="7592"/>
                </a:lnTo>
                <a:lnTo>
                  <a:pt x="6279" y="7641"/>
                </a:lnTo>
                <a:lnTo>
                  <a:pt x="6254" y="7714"/>
                </a:lnTo>
                <a:lnTo>
                  <a:pt x="6279" y="7762"/>
                </a:lnTo>
                <a:lnTo>
                  <a:pt x="6303" y="7811"/>
                </a:lnTo>
                <a:lnTo>
                  <a:pt x="6352" y="7835"/>
                </a:lnTo>
                <a:lnTo>
                  <a:pt x="6400" y="7860"/>
                </a:lnTo>
                <a:lnTo>
                  <a:pt x="6473" y="7835"/>
                </a:lnTo>
                <a:lnTo>
                  <a:pt x="6522" y="7811"/>
                </a:lnTo>
                <a:lnTo>
                  <a:pt x="6790" y="7470"/>
                </a:lnTo>
                <a:lnTo>
                  <a:pt x="6911" y="7251"/>
                </a:lnTo>
                <a:lnTo>
                  <a:pt x="7009" y="7032"/>
                </a:lnTo>
                <a:lnTo>
                  <a:pt x="7009" y="7008"/>
                </a:lnTo>
                <a:lnTo>
                  <a:pt x="7398" y="7008"/>
                </a:lnTo>
                <a:lnTo>
                  <a:pt x="7252" y="7130"/>
                </a:lnTo>
                <a:lnTo>
                  <a:pt x="7106" y="7276"/>
                </a:lnTo>
                <a:lnTo>
                  <a:pt x="6984" y="7446"/>
                </a:lnTo>
                <a:lnTo>
                  <a:pt x="6887" y="7616"/>
                </a:lnTo>
                <a:lnTo>
                  <a:pt x="6863" y="7689"/>
                </a:lnTo>
                <a:lnTo>
                  <a:pt x="6887" y="7738"/>
                </a:lnTo>
                <a:lnTo>
                  <a:pt x="6911" y="7787"/>
                </a:lnTo>
                <a:lnTo>
                  <a:pt x="6960" y="7835"/>
                </a:lnTo>
                <a:lnTo>
                  <a:pt x="7009" y="7860"/>
                </a:lnTo>
                <a:lnTo>
                  <a:pt x="7057" y="7860"/>
                </a:lnTo>
                <a:lnTo>
                  <a:pt x="7130" y="7835"/>
                </a:lnTo>
                <a:lnTo>
                  <a:pt x="7179" y="7787"/>
                </a:lnTo>
                <a:lnTo>
                  <a:pt x="7398" y="7397"/>
                </a:lnTo>
                <a:lnTo>
                  <a:pt x="7617" y="7008"/>
                </a:lnTo>
                <a:lnTo>
                  <a:pt x="7812" y="7008"/>
                </a:lnTo>
                <a:lnTo>
                  <a:pt x="7812" y="7081"/>
                </a:lnTo>
                <a:lnTo>
                  <a:pt x="7690" y="7251"/>
                </a:lnTo>
                <a:lnTo>
                  <a:pt x="7568" y="7446"/>
                </a:lnTo>
                <a:lnTo>
                  <a:pt x="7520" y="7568"/>
                </a:lnTo>
                <a:lnTo>
                  <a:pt x="7471" y="7665"/>
                </a:lnTo>
                <a:lnTo>
                  <a:pt x="7471" y="7762"/>
                </a:lnTo>
                <a:lnTo>
                  <a:pt x="7495" y="7811"/>
                </a:lnTo>
                <a:lnTo>
                  <a:pt x="7544" y="7860"/>
                </a:lnTo>
                <a:lnTo>
                  <a:pt x="7593" y="7884"/>
                </a:lnTo>
                <a:lnTo>
                  <a:pt x="7666" y="7908"/>
                </a:lnTo>
                <a:lnTo>
                  <a:pt x="7739" y="7884"/>
                </a:lnTo>
                <a:lnTo>
                  <a:pt x="7787" y="7835"/>
                </a:lnTo>
                <a:lnTo>
                  <a:pt x="7836" y="7762"/>
                </a:lnTo>
                <a:lnTo>
                  <a:pt x="7933" y="7519"/>
                </a:lnTo>
                <a:lnTo>
                  <a:pt x="8031" y="7665"/>
                </a:lnTo>
                <a:lnTo>
                  <a:pt x="8152" y="7835"/>
                </a:lnTo>
                <a:lnTo>
                  <a:pt x="8274" y="7957"/>
                </a:lnTo>
                <a:lnTo>
                  <a:pt x="8444" y="8054"/>
                </a:lnTo>
                <a:lnTo>
                  <a:pt x="8615" y="8127"/>
                </a:lnTo>
                <a:lnTo>
                  <a:pt x="8785" y="8176"/>
                </a:lnTo>
                <a:lnTo>
                  <a:pt x="9004" y="8200"/>
                </a:lnTo>
                <a:lnTo>
                  <a:pt x="9198" y="8152"/>
                </a:lnTo>
                <a:lnTo>
                  <a:pt x="9393" y="8079"/>
                </a:lnTo>
                <a:lnTo>
                  <a:pt x="9563" y="7981"/>
                </a:lnTo>
                <a:lnTo>
                  <a:pt x="9709" y="7860"/>
                </a:lnTo>
                <a:lnTo>
                  <a:pt x="9807" y="7714"/>
                </a:lnTo>
                <a:lnTo>
                  <a:pt x="9904" y="7543"/>
                </a:lnTo>
                <a:lnTo>
                  <a:pt x="9977" y="7373"/>
                </a:lnTo>
                <a:lnTo>
                  <a:pt x="10026" y="7178"/>
                </a:lnTo>
                <a:lnTo>
                  <a:pt x="10050" y="6984"/>
                </a:lnTo>
                <a:lnTo>
                  <a:pt x="10415" y="7032"/>
                </a:lnTo>
                <a:lnTo>
                  <a:pt x="10293" y="7130"/>
                </a:lnTo>
                <a:lnTo>
                  <a:pt x="10172" y="7227"/>
                </a:lnTo>
                <a:lnTo>
                  <a:pt x="10026" y="7397"/>
                </a:lnTo>
                <a:lnTo>
                  <a:pt x="9928" y="7616"/>
                </a:lnTo>
                <a:lnTo>
                  <a:pt x="9904" y="7665"/>
                </a:lnTo>
                <a:lnTo>
                  <a:pt x="9928" y="7738"/>
                </a:lnTo>
                <a:lnTo>
                  <a:pt x="9977" y="7762"/>
                </a:lnTo>
                <a:lnTo>
                  <a:pt x="10026" y="7811"/>
                </a:lnTo>
                <a:lnTo>
                  <a:pt x="10099" y="7811"/>
                </a:lnTo>
                <a:lnTo>
                  <a:pt x="10147" y="7787"/>
                </a:lnTo>
                <a:lnTo>
                  <a:pt x="10220" y="7762"/>
                </a:lnTo>
                <a:lnTo>
                  <a:pt x="10245" y="7689"/>
                </a:lnTo>
                <a:lnTo>
                  <a:pt x="10342" y="7519"/>
                </a:lnTo>
                <a:lnTo>
                  <a:pt x="10439" y="7349"/>
                </a:lnTo>
                <a:lnTo>
                  <a:pt x="10488" y="7203"/>
                </a:lnTo>
                <a:lnTo>
                  <a:pt x="10512" y="7057"/>
                </a:lnTo>
                <a:lnTo>
                  <a:pt x="11048" y="7057"/>
                </a:lnTo>
                <a:lnTo>
                  <a:pt x="10926" y="7178"/>
                </a:lnTo>
                <a:lnTo>
                  <a:pt x="10829" y="7300"/>
                </a:lnTo>
                <a:lnTo>
                  <a:pt x="10756" y="7446"/>
                </a:lnTo>
                <a:lnTo>
                  <a:pt x="10683" y="7592"/>
                </a:lnTo>
                <a:lnTo>
                  <a:pt x="10683" y="7641"/>
                </a:lnTo>
                <a:lnTo>
                  <a:pt x="10683" y="7665"/>
                </a:lnTo>
                <a:lnTo>
                  <a:pt x="10707" y="7714"/>
                </a:lnTo>
                <a:lnTo>
                  <a:pt x="10756" y="7714"/>
                </a:lnTo>
                <a:lnTo>
                  <a:pt x="10829" y="7738"/>
                </a:lnTo>
                <a:lnTo>
                  <a:pt x="10877" y="7714"/>
                </a:lnTo>
                <a:lnTo>
                  <a:pt x="10902" y="7689"/>
                </a:lnTo>
                <a:lnTo>
                  <a:pt x="10999" y="7543"/>
                </a:lnTo>
                <a:lnTo>
                  <a:pt x="11096" y="7373"/>
                </a:lnTo>
                <a:lnTo>
                  <a:pt x="11267" y="7057"/>
                </a:lnTo>
                <a:lnTo>
                  <a:pt x="11534" y="7032"/>
                </a:lnTo>
                <a:lnTo>
                  <a:pt x="11340" y="7300"/>
                </a:lnTo>
                <a:lnTo>
                  <a:pt x="11242" y="7446"/>
                </a:lnTo>
                <a:lnTo>
                  <a:pt x="11169" y="7592"/>
                </a:lnTo>
                <a:lnTo>
                  <a:pt x="11169" y="7665"/>
                </a:lnTo>
                <a:lnTo>
                  <a:pt x="11194" y="7714"/>
                </a:lnTo>
                <a:lnTo>
                  <a:pt x="11218" y="7762"/>
                </a:lnTo>
                <a:lnTo>
                  <a:pt x="11267" y="7787"/>
                </a:lnTo>
                <a:lnTo>
                  <a:pt x="11388" y="7787"/>
                </a:lnTo>
                <a:lnTo>
                  <a:pt x="11437" y="7762"/>
                </a:lnTo>
                <a:lnTo>
                  <a:pt x="11461" y="7714"/>
                </a:lnTo>
                <a:lnTo>
                  <a:pt x="11632" y="7373"/>
                </a:lnTo>
                <a:lnTo>
                  <a:pt x="11778" y="7032"/>
                </a:lnTo>
                <a:lnTo>
                  <a:pt x="12191" y="7032"/>
                </a:lnTo>
                <a:lnTo>
                  <a:pt x="12021" y="7227"/>
                </a:lnTo>
                <a:lnTo>
                  <a:pt x="11948" y="7349"/>
                </a:lnTo>
                <a:lnTo>
                  <a:pt x="11875" y="7470"/>
                </a:lnTo>
                <a:lnTo>
                  <a:pt x="11851" y="7592"/>
                </a:lnTo>
                <a:lnTo>
                  <a:pt x="11851" y="7641"/>
                </a:lnTo>
                <a:lnTo>
                  <a:pt x="11875" y="7714"/>
                </a:lnTo>
                <a:lnTo>
                  <a:pt x="11924" y="7738"/>
                </a:lnTo>
                <a:lnTo>
                  <a:pt x="11972" y="7762"/>
                </a:lnTo>
                <a:lnTo>
                  <a:pt x="12021" y="7738"/>
                </a:lnTo>
                <a:lnTo>
                  <a:pt x="12070" y="7689"/>
                </a:lnTo>
                <a:lnTo>
                  <a:pt x="12143" y="7592"/>
                </a:lnTo>
                <a:lnTo>
                  <a:pt x="12240" y="7349"/>
                </a:lnTo>
                <a:lnTo>
                  <a:pt x="12386" y="7032"/>
                </a:lnTo>
                <a:lnTo>
                  <a:pt x="12775" y="7008"/>
                </a:lnTo>
                <a:lnTo>
                  <a:pt x="12654" y="7130"/>
                </a:lnTo>
                <a:lnTo>
                  <a:pt x="12556" y="7276"/>
                </a:lnTo>
                <a:lnTo>
                  <a:pt x="12459" y="7397"/>
                </a:lnTo>
                <a:lnTo>
                  <a:pt x="12386" y="7568"/>
                </a:lnTo>
                <a:lnTo>
                  <a:pt x="12386" y="7616"/>
                </a:lnTo>
                <a:lnTo>
                  <a:pt x="12410" y="7665"/>
                </a:lnTo>
                <a:lnTo>
                  <a:pt x="12435" y="7689"/>
                </a:lnTo>
                <a:lnTo>
                  <a:pt x="12483" y="7714"/>
                </a:lnTo>
                <a:lnTo>
                  <a:pt x="12581" y="7714"/>
                </a:lnTo>
                <a:lnTo>
                  <a:pt x="12605" y="7689"/>
                </a:lnTo>
                <a:lnTo>
                  <a:pt x="12654" y="7641"/>
                </a:lnTo>
                <a:lnTo>
                  <a:pt x="12702" y="7470"/>
                </a:lnTo>
                <a:lnTo>
                  <a:pt x="12775" y="7300"/>
                </a:lnTo>
                <a:lnTo>
                  <a:pt x="12970" y="7008"/>
                </a:lnTo>
                <a:lnTo>
                  <a:pt x="13384" y="7008"/>
                </a:lnTo>
                <a:lnTo>
                  <a:pt x="13165" y="7276"/>
                </a:lnTo>
                <a:lnTo>
                  <a:pt x="12994" y="7568"/>
                </a:lnTo>
                <a:lnTo>
                  <a:pt x="12970" y="7641"/>
                </a:lnTo>
                <a:lnTo>
                  <a:pt x="12994" y="7714"/>
                </a:lnTo>
                <a:lnTo>
                  <a:pt x="13043" y="7762"/>
                </a:lnTo>
                <a:lnTo>
                  <a:pt x="13116" y="7787"/>
                </a:lnTo>
                <a:lnTo>
                  <a:pt x="13189" y="7762"/>
                </a:lnTo>
                <a:lnTo>
                  <a:pt x="13238" y="7714"/>
                </a:lnTo>
                <a:lnTo>
                  <a:pt x="13408" y="7373"/>
                </a:lnTo>
                <a:lnTo>
                  <a:pt x="13578" y="7008"/>
                </a:lnTo>
                <a:lnTo>
                  <a:pt x="13919" y="7008"/>
                </a:lnTo>
                <a:lnTo>
                  <a:pt x="13676" y="7300"/>
                </a:lnTo>
                <a:lnTo>
                  <a:pt x="13457" y="7592"/>
                </a:lnTo>
                <a:lnTo>
                  <a:pt x="13432" y="7665"/>
                </a:lnTo>
                <a:lnTo>
                  <a:pt x="13432" y="7714"/>
                </a:lnTo>
                <a:lnTo>
                  <a:pt x="13457" y="7738"/>
                </a:lnTo>
                <a:lnTo>
                  <a:pt x="13505" y="7787"/>
                </a:lnTo>
                <a:lnTo>
                  <a:pt x="13554" y="7811"/>
                </a:lnTo>
                <a:lnTo>
                  <a:pt x="13603" y="7811"/>
                </a:lnTo>
                <a:lnTo>
                  <a:pt x="13651" y="7787"/>
                </a:lnTo>
                <a:lnTo>
                  <a:pt x="13700" y="7738"/>
                </a:lnTo>
                <a:lnTo>
                  <a:pt x="13943" y="7397"/>
                </a:lnTo>
                <a:lnTo>
                  <a:pt x="14041" y="7203"/>
                </a:lnTo>
                <a:lnTo>
                  <a:pt x="14089" y="7008"/>
                </a:lnTo>
                <a:lnTo>
                  <a:pt x="14357" y="7032"/>
                </a:lnTo>
                <a:lnTo>
                  <a:pt x="14211" y="7178"/>
                </a:lnTo>
                <a:lnTo>
                  <a:pt x="14065" y="7349"/>
                </a:lnTo>
                <a:lnTo>
                  <a:pt x="13943" y="7519"/>
                </a:lnTo>
                <a:lnTo>
                  <a:pt x="13846" y="7714"/>
                </a:lnTo>
                <a:lnTo>
                  <a:pt x="13846" y="7787"/>
                </a:lnTo>
                <a:lnTo>
                  <a:pt x="13846" y="7860"/>
                </a:lnTo>
                <a:lnTo>
                  <a:pt x="13895" y="7884"/>
                </a:lnTo>
                <a:lnTo>
                  <a:pt x="13943" y="7908"/>
                </a:lnTo>
                <a:lnTo>
                  <a:pt x="14016" y="7933"/>
                </a:lnTo>
                <a:lnTo>
                  <a:pt x="14065" y="7908"/>
                </a:lnTo>
                <a:lnTo>
                  <a:pt x="14138" y="7860"/>
                </a:lnTo>
                <a:lnTo>
                  <a:pt x="14162" y="7811"/>
                </a:lnTo>
                <a:lnTo>
                  <a:pt x="14260" y="7616"/>
                </a:lnTo>
                <a:lnTo>
                  <a:pt x="14357" y="7446"/>
                </a:lnTo>
                <a:lnTo>
                  <a:pt x="14576" y="7105"/>
                </a:lnTo>
                <a:lnTo>
                  <a:pt x="14576" y="7081"/>
                </a:lnTo>
                <a:lnTo>
                  <a:pt x="14576" y="7032"/>
                </a:lnTo>
                <a:lnTo>
                  <a:pt x="15014" y="7057"/>
                </a:lnTo>
                <a:lnTo>
                  <a:pt x="14795" y="7203"/>
                </a:lnTo>
                <a:lnTo>
                  <a:pt x="14625" y="7397"/>
                </a:lnTo>
                <a:lnTo>
                  <a:pt x="14552" y="7495"/>
                </a:lnTo>
                <a:lnTo>
                  <a:pt x="14479" y="7616"/>
                </a:lnTo>
                <a:lnTo>
                  <a:pt x="14454" y="7738"/>
                </a:lnTo>
                <a:lnTo>
                  <a:pt x="14430" y="7860"/>
                </a:lnTo>
                <a:lnTo>
                  <a:pt x="14430" y="7908"/>
                </a:lnTo>
                <a:lnTo>
                  <a:pt x="14454" y="7957"/>
                </a:lnTo>
                <a:lnTo>
                  <a:pt x="14503" y="7981"/>
                </a:lnTo>
                <a:lnTo>
                  <a:pt x="14552" y="8006"/>
                </a:lnTo>
                <a:lnTo>
                  <a:pt x="14649" y="8006"/>
                </a:lnTo>
                <a:lnTo>
                  <a:pt x="14673" y="7981"/>
                </a:lnTo>
                <a:lnTo>
                  <a:pt x="14722" y="7933"/>
                </a:lnTo>
                <a:lnTo>
                  <a:pt x="14819" y="7689"/>
                </a:lnTo>
                <a:lnTo>
                  <a:pt x="14941" y="7470"/>
                </a:lnTo>
                <a:lnTo>
                  <a:pt x="15160" y="7057"/>
                </a:lnTo>
                <a:lnTo>
                  <a:pt x="15720" y="7032"/>
                </a:lnTo>
                <a:lnTo>
                  <a:pt x="15622" y="7130"/>
                </a:lnTo>
                <a:lnTo>
                  <a:pt x="15476" y="7251"/>
                </a:lnTo>
                <a:lnTo>
                  <a:pt x="15379" y="7397"/>
                </a:lnTo>
                <a:lnTo>
                  <a:pt x="15282" y="7543"/>
                </a:lnTo>
                <a:lnTo>
                  <a:pt x="15209" y="7714"/>
                </a:lnTo>
                <a:lnTo>
                  <a:pt x="15184" y="7787"/>
                </a:lnTo>
                <a:lnTo>
                  <a:pt x="15209" y="7860"/>
                </a:lnTo>
                <a:lnTo>
                  <a:pt x="15257" y="7908"/>
                </a:lnTo>
                <a:lnTo>
                  <a:pt x="15330" y="7933"/>
                </a:lnTo>
                <a:lnTo>
                  <a:pt x="15403" y="7957"/>
                </a:lnTo>
                <a:lnTo>
                  <a:pt x="15452" y="7957"/>
                </a:lnTo>
                <a:lnTo>
                  <a:pt x="15525" y="7933"/>
                </a:lnTo>
                <a:lnTo>
                  <a:pt x="15574" y="7860"/>
                </a:lnTo>
                <a:lnTo>
                  <a:pt x="15647" y="7714"/>
                </a:lnTo>
                <a:lnTo>
                  <a:pt x="15744" y="7568"/>
                </a:lnTo>
                <a:lnTo>
                  <a:pt x="15963" y="7300"/>
                </a:lnTo>
                <a:lnTo>
                  <a:pt x="16060" y="7154"/>
                </a:lnTo>
                <a:lnTo>
                  <a:pt x="16133" y="7081"/>
                </a:lnTo>
                <a:lnTo>
                  <a:pt x="16158" y="6984"/>
                </a:lnTo>
                <a:lnTo>
                  <a:pt x="16450" y="6935"/>
                </a:lnTo>
                <a:lnTo>
                  <a:pt x="16693" y="6838"/>
                </a:lnTo>
                <a:lnTo>
                  <a:pt x="16474" y="7008"/>
                </a:lnTo>
                <a:lnTo>
                  <a:pt x="16279" y="7178"/>
                </a:lnTo>
                <a:lnTo>
                  <a:pt x="16158" y="7300"/>
                </a:lnTo>
                <a:lnTo>
                  <a:pt x="16036" y="7446"/>
                </a:lnTo>
                <a:lnTo>
                  <a:pt x="15939" y="7592"/>
                </a:lnTo>
                <a:lnTo>
                  <a:pt x="15866" y="7762"/>
                </a:lnTo>
                <a:lnTo>
                  <a:pt x="15866" y="7835"/>
                </a:lnTo>
                <a:lnTo>
                  <a:pt x="15890" y="7884"/>
                </a:lnTo>
                <a:lnTo>
                  <a:pt x="15914" y="7933"/>
                </a:lnTo>
                <a:lnTo>
                  <a:pt x="15963" y="7957"/>
                </a:lnTo>
                <a:lnTo>
                  <a:pt x="16085" y="7957"/>
                </a:lnTo>
                <a:lnTo>
                  <a:pt x="16133" y="7933"/>
                </a:lnTo>
                <a:lnTo>
                  <a:pt x="16182" y="7884"/>
                </a:lnTo>
                <a:lnTo>
                  <a:pt x="16352" y="7616"/>
                </a:lnTo>
                <a:lnTo>
                  <a:pt x="16547" y="7373"/>
                </a:lnTo>
                <a:lnTo>
                  <a:pt x="16766" y="7105"/>
                </a:lnTo>
                <a:lnTo>
                  <a:pt x="16863" y="6984"/>
                </a:lnTo>
                <a:lnTo>
                  <a:pt x="16936" y="6838"/>
                </a:lnTo>
                <a:lnTo>
                  <a:pt x="16961" y="6813"/>
                </a:lnTo>
                <a:lnTo>
                  <a:pt x="16936" y="6789"/>
                </a:lnTo>
                <a:lnTo>
                  <a:pt x="16912" y="6740"/>
                </a:lnTo>
                <a:lnTo>
                  <a:pt x="17082" y="6643"/>
                </a:lnTo>
                <a:lnTo>
                  <a:pt x="17252" y="6497"/>
                </a:lnTo>
                <a:lnTo>
                  <a:pt x="17374" y="6327"/>
                </a:lnTo>
                <a:lnTo>
                  <a:pt x="17496" y="6156"/>
                </a:lnTo>
                <a:lnTo>
                  <a:pt x="17593" y="5962"/>
                </a:lnTo>
                <a:lnTo>
                  <a:pt x="17642" y="5743"/>
                </a:lnTo>
                <a:lnTo>
                  <a:pt x="17690" y="5499"/>
                </a:lnTo>
                <a:lnTo>
                  <a:pt x="17690" y="5256"/>
                </a:lnTo>
                <a:lnTo>
                  <a:pt x="17690" y="4842"/>
                </a:lnTo>
                <a:lnTo>
                  <a:pt x="17666" y="4429"/>
                </a:lnTo>
                <a:lnTo>
                  <a:pt x="17642" y="3991"/>
                </a:lnTo>
                <a:lnTo>
                  <a:pt x="17642" y="3577"/>
                </a:lnTo>
                <a:lnTo>
                  <a:pt x="17690" y="2945"/>
                </a:lnTo>
                <a:lnTo>
                  <a:pt x="17690" y="2628"/>
                </a:lnTo>
                <a:lnTo>
                  <a:pt x="17642" y="2312"/>
                </a:lnTo>
                <a:lnTo>
                  <a:pt x="17690" y="2239"/>
                </a:lnTo>
                <a:lnTo>
                  <a:pt x="17739" y="2166"/>
                </a:lnTo>
                <a:lnTo>
                  <a:pt x="17763" y="2069"/>
                </a:lnTo>
                <a:lnTo>
                  <a:pt x="17715" y="1971"/>
                </a:lnTo>
                <a:lnTo>
                  <a:pt x="17666" y="1898"/>
                </a:lnTo>
                <a:lnTo>
                  <a:pt x="17569" y="1850"/>
                </a:lnTo>
                <a:lnTo>
                  <a:pt x="17423" y="1825"/>
                </a:lnTo>
                <a:lnTo>
                  <a:pt x="17252" y="1801"/>
                </a:lnTo>
                <a:lnTo>
                  <a:pt x="16912" y="1801"/>
                </a:lnTo>
                <a:lnTo>
                  <a:pt x="16571" y="1825"/>
                </a:lnTo>
                <a:lnTo>
                  <a:pt x="16279" y="1850"/>
                </a:lnTo>
                <a:lnTo>
                  <a:pt x="14649" y="1850"/>
                </a:lnTo>
                <a:lnTo>
                  <a:pt x="14089" y="1874"/>
                </a:lnTo>
                <a:lnTo>
                  <a:pt x="13530" y="1923"/>
                </a:lnTo>
                <a:lnTo>
                  <a:pt x="12946" y="1898"/>
                </a:lnTo>
                <a:lnTo>
                  <a:pt x="12362" y="1898"/>
                </a:lnTo>
                <a:lnTo>
                  <a:pt x="11802" y="1850"/>
                </a:lnTo>
                <a:lnTo>
                  <a:pt x="11778" y="1533"/>
                </a:lnTo>
                <a:lnTo>
                  <a:pt x="11729" y="1266"/>
                </a:lnTo>
                <a:lnTo>
                  <a:pt x="11632" y="1022"/>
                </a:lnTo>
                <a:lnTo>
                  <a:pt x="11486" y="803"/>
                </a:lnTo>
                <a:lnTo>
                  <a:pt x="11315" y="633"/>
                </a:lnTo>
                <a:lnTo>
                  <a:pt x="11121" y="463"/>
                </a:lnTo>
                <a:lnTo>
                  <a:pt x="10902" y="341"/>
                </a:lnTo>
                <a:lnTo>
                  <a:pt x="10658" y="244"/>
                </a:lnTo>
                <a:lnTo>
                  <a:pt x="10415" y="171"/>
                </a:lnTo>
                <a:lnTo>
                  <a:pt x="10147" y="98"/>
                </a:lnTo>
                <a:lnTo>
                  <a:pt x="9855" y="49"/>
                </a:lnTo>
                <a:lnTo>
                  <a:pt x="9588" y="25"/>
                </a:lnTo>
                <a:lnTo>
                  <a:pt x="90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1"/>
          <p:cNvSpPr/>
          <p:nvPr/>
        </p:nvSpPr>
        <p:spPr>
          <a:xfrm>
            <a:off x="2735202" y="3114680"/>
            <a:ext cx="278615" cy="281144"/>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1"/>
          <p:cNvSpPr/>
          <p:nvPr/>
        </p:nvSpPr>
        <p:spPr>
          <a:xfrm>
            <a:off x="3175640" y="3150085"/>
            <a:ext cx="314871" cy="231844"/>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1"/>
          <p:cNvSpPr/>
          <p:nvPr/>
        </p:nvSpPr>
        <p:spPr>
          <a:xfrm>
            <a:off x="3642217" y="3150085"/>
            <a:ext cx="314455" cy="231844"/>
          </a:xfrm>
          <a:custGeom>
            <a:avLst/>
            <a:gdLst/>
            <a:ahLst/>
            <a:cxnLst/>
            <a:rect l="l" t="t" r="r" b="b"/>
            <a:pathLst>
              <a:path w="18153" h="13384" extrusionOk="0">
                <a:moveTo>
                  <a:pt x="15865" y="1752"/>
                </a:moveTo>
                <a:lnTo>
                  <a:pt x="15962" y="1801"/>
                </a:lnTo>
                <a:lnTo>
                  <a:pt x="16230" y="1801"/>
                </a:lnTo>
                <a:lnTo>
                  <a:pt x="16279" y="1825"/>
                </a:lnTo>
                <a:lnTo>
                  <a:pt x="16303" y="1850"/>
                </a:lnTo>
                <a:lnTo>
                  <a:pt x="16327" y="1923"/>
                </a:lnTo>
                <a:lnTo>
                  <a:pt x="16303" y="1971"/>
                </a:lnTo>
                <a:lnTo>
                  <a:pt x="16279" y="2117"/>
                </a:lnTo>
                <a:lnTo>
                  <a:pt x="16230" y="2190"/>
                </a:lnTo>
                <a:lnTo>
                  <a:pt x="16157" y="2288"/>
                </a:lnTo>
                <a:lnTo>
                  <a:pt x="16084" y="2336"/>
                </a:lnTo>
                <a:lnTo>
                  <a:pt x="16011" y="2361"/>
                </a:lnTo>
                <a:lnTo>
                  <a:pt x="15938" y="2336"/>
                </a:lnTo>
                <a:lnTo>
                  <a:pt x="15865" y="2239"/>
                </a:lnTo>
                <a:lnTo>
                  <a:pt x="15792" y="2142"/>
                </a:lnTo>
                <a:lnTo>
                  <a:pt x="15768" y="2020"/>
                </a:lnTo>
                <a:lnTo>
                  <a:pt x="15768" y="1923"/>
                </a:lnTo>
                <a:lnTo>
                  <a:pt x="15841" y="1801"/>
                </a:lnTo>
                <a:lnTo>
                  <a:pt x="15865" y="1752"/>
                </a:lnTo>
                <a:close/>
                <a:moveTo>
                  <a:pt x="10925" y="4015"/>
                </a:moveTo>
                <a:lnTo>
                  <a:pt x="11023" y="4039"/>
                </a:lnTo>
                <a:lnTo>
                  <a:pt x="11071" y="4064"/>
                </a:lnTo>
                <a:lnTo>
                  <a:pt x="11096" y="4064"/>
                </a:lnTo>
                <a:lnTo>
                  <a:pt x="11096" y="4088"/>
                </a:lnTo>
                <a:lnTo>
                  <a:pt x="11120" y="4112"/>
                </a:lnTo>
                <a:lnTo>
                  <a:pt x="11120" y="4137"/>
                </a:lnTo>
                <a:lnTo>
                  <a:pt x="11120" y="4185"/>
                </a:lnTo>
                <a:lnTo>
                  <a:pt x="11120" y="4210"/>
                </a:lnTo>
                <a:lnTo>
                  <a:pt x="11096" y="4283"/>
                </a:lnTo>
                <a:lnTo>
                  <a:pt x="11023" y="4380"/>
                </a:lnTo>
                <a:lnTo>
                  <a:pt x="10998" y="4429"/>
                </a:lnTo>
                <a:lnTo>
                  <a:pt x="10950" y="4477"/>
                </a:lnTo>
                <a:lnTo>
                  <a:pt x="10901" y="4477"/>
                </a:lnTo>
                <a:lnTo>
                  <a:pt x="10901" y="4453"/>
                </a:lnTo>
                <a:lnTo>
                  <a:pt x="10877" y="4453"/>
                </a:lnTo>
                <a:lnTo>
                  <a:pt x="10828" y="4380"/>
                </a:lnTo>
                <a:lnTo>
                  <a:pt x="10779" y="4307"/>
                </a:lnTo>
                <a:lnTo>
                  <a:pt x="10779" y="4234"/>
                </a:lnTo>
                <a:lnTo>
                  <a:pt x="10779" y="4137"/>
                </a:lnTo>
                <a:lnTo>
                  <a:pt x="10828" y="4064"/>
                </a:lnTo>
                <a:lnTo>
                  <a:pt x="10901" y="4015"/>
                </a:lnTo>
                <a:close/>
                <a:moveTo>
                  <a:pt x="12507" y="5159"/>
                </a:moveTo>
                <a:lnTo>
                  <a:pt x="12580" y="5183"/>
                </a:lnTo>
                <a:lnTo>
                  <a:pt x="12629" y="5256"/>
                </a:lnTo>
                <a:lnTo>
                  <a:pt x="12677" y="5329"/>
                </a:lnTo>
                <a:lnTo>
                  <a:pt x="12677" y="5451"/>
                </a:lnTo>
                <a:lnTo>
                  <a:pt x="12653" y="5548"/>
                </a:lnTo>
                <a:lnTo>
                  <a:pt x="12604" y="5645"/>
                </a:lnTo>
                <a:lnTo>
                  <a:pt x="12556" y="5743"/>
                </a:lnTo>
                <a:lnTo>
                  <a:pt x="12507" y="5767"/>
                </a:lnTo>
                <a:lnTo>
                  <a:pt x="12458" y="5791"/>
                </a:lnTo>
                <a:lnTo>
                  <a:pt x="12337" y="5767"/>
                </a:lnTo>
                <a:lnTo>
                  <a:pt x="12239" y="5718"/>
                </a:lnTo>
                <a:lnTo>
                  <a:pt x="12166" y="5645"/>
                </a:lnTo>
                <a:lnTo>
                  <a:pt x="12142" y="5572"/>
                </a:lnTo>
                <a:lnTo>
                  <a:pt x="12142" y="5499"/>
                </a:lnTo>
                <a:lnTo>
                  <a:pt x="12166" y="5426"/>
                </a:lnTo>
                <a:lnTo>
                  <a:pt x="12191" y="5353"/>
                </a:lnTo>
                <a:lnTo>
                  <a:pt x="12264" y="5329"/>
                </a:lnTo>
                <a:lnTo>
                  <a:pt x="12312" y="5305"/>
                </a:lnTo>
                <a:lnTo>
                  <a:pt x="12337" y="5256"/>
                </a:lnTo>
                <a:lnTo>
                  <a:pt x="12361" y="5183"/>
                </a:lnTo>
                <a:lnTo>
                  <a:pt x="12410" y="5159"/>
                </a:lnTo>
                <a:close/>
                <a:moveTo>
                  <a:pt x="5499" y="6229"/>
                </a:moveTo>
                <a:lnTo>
                  <a:pt x="5597" y="6302"/>
                </a:lnTo>
                <a:lnTo>
                  <a:pt x="5694" y="6351"/>
                </a:lnTo>
                <a:lnTo>
                  <a:pt x="5743" y="6424"/>
                </a:lnTo>
                <a:lnTo>
                  <a:pt x="5767" y="6546"/>
                </a:lnTo>
                <a:lnTo>
                  <a:pt x="5743" y="6643"/>
                </a:lnTo>
                <a:lnTo>
                  <a:pt x="5670" y="6740"/>
                </a:lnTo>
                <a:lnTo>
                  <a:pt x="5621" y="6813"/>
                </a:lnTo>
                <a:lnTo>
                  <a:pt x="5524" y="6838"/>
                </a:lnTo>
                <a:lnTo>
                  <a:pt x="5475" y="6862"/>
                </a:lnTo>
                <a:lnTo>
                  <a:pt x="5426" y="6862"/>
                </a:lnTo>
                <a:lnTo>
                  <a:pt x="5329" y="6789"/>
                </a:lnTo>
                <a:lnTo>
                  <a:pt x="5280" y="6716"/>
                </a:lnTo>
                <a:lnTo>
                  <a:pt x="5280" y="6643"/>
                </a:lnTo>
                <a:lnTo>
                  <a:pt x="5280" y="6594"/>
                </a:lnTo>
                <a:lnTo>
                  <a:pt x="5305" y="6497"/>
                </a:lnTo>
                <a:lnTo>
                  <a:pt x="5353" y="6400"/>
                </a:lnTo>
                <a:lnTo>
                  <a:pt x="5475" y="6254"/>
                </a:lnTo>
                <a:lnTo>
                  <a:pt x="5499" y="6229"/>
                </a:lnTo>
                <a:close/>
                <a:moveTo>
                  <a:pt x="7568" y="7470"/>
                </a:moveTo>
                <a:lnTo>
                  <a:pt x="7616" y="7519"/>
                </a:lnTo>
                <a:lnTo>
                  <a:pt x="7689" y="7519"/>
                </a:lnTo>
                <a:lnTo>
                  <a:pt x="7835" y="7543"/>
                </a:lnTo>
                <a:lnTo>
                  <a:pt x="7908" y="7568"/>
                </a:lnTo>
                <a:lnTo>
                  <a:pt x="7957" y="7592"/>
                </a:lnTo>
                <a:lnTo>
                  <a:pt x="7957" y="7616"/>
                </a:lnTo>
                <a:lnTo>
                  <a:pt x="7957" y="7641"/>
                </a:lnTo>
                <a:lnTo>
                  <a:pt x="7957" y="7665"/>
                </a:lnTo>
                <a:lnTo>
                  <a:pt x="7908" y="7714"/>
                </a:lnTo>
                <a:lnTo>
                  <a:pt x="7908" y="7738"/>
                </a:lnTo>
                <a:lnTo>
                  <a:pt x="7811" y="7811"/>
                </a:lnTo>
                <a:lnTo>
                  <a:pt x="7787" y="7835"/>
                </a:lnTo>
                <a:lnTo>
                  <a:pt x="7714" y="7884"/>
                </a:lnTo>
                <a:lnTo>
                  <a:pt x="7641" y="7884"/>
                </a:lnTo>
                <a:lnTo>
                  <a:pt x="7641" y="7908"/>
                </a:lnTo>
                <a:lnTo>
                  <a:pt x="7592" y="7908"/>
                </a:lnTo>
                <a:lnTo>
                  <a:pt x="7543" y="7884"/>
                </a:lnTo>
                <a:lnTo>
                  <a:pt x="7519" y="7884"/>
                </a:lnTo>
                <a:lnTo>
                  <a:pt x="7495" y="7860"/>
                </a:lnTo>
                <a:lnTo>
                  <a:pt x="7495" y="7835"/>
                </a:lnTo>
                <a:lnTo>
                  <a:pt x="7470" y="7811"/>
                </a:lnTo>
                <a:lnTo>
                  <a:pt x="7422" y="7689"/>
                </a:lnTo>
                <a:lnTo>
                  <a:pt x="7397" y="7616"/>
                </a:lnTo>
                <a:lnTo>
                  <a:pt x="7422" y="7543"/>
                </a:lnTo>
                <a:lnTo>
                  <a:pt x="7495" y="7519"/>
                </a:lnTo>
                <a:lnTo>
                  <a:pt x="7568" y="7470"/>
                </a:lnTo>
                <a:close/>
                <a:moveTo>
                  <a:pt x="16011" y="1363"/>
                </a:moveTo>
                <a:lnTo>
                  <a:pt x="15889" y="1387"/>
                </a:lnTo>
                <a:lnTo>
                  <a:pt x="15768" y="1436"/>
                </a:lnTo>
                <a:lnTo>
                  <a:pt x="15646" y="1509"/>
                </a:lnTo>
                <a:lnTo>
                  <a:pt x="15573" y="1582"/>
                </a:lnTo>
                <a:lnTo>
                  <a:pt x="15500" y="1655"/>
                </a:lnTo>
                <a:lnTo>
                  <a:pt x="15476" y="1752"/>
                </a:lnTo>
                <a:lnTo>
                  <a:pt x="15427" y="1825"/>
                </a:lnTo>
                <a:lnTo>
                  <a:pt x="15403" y="2020"/>
                </a:lnTo>
                <a:lnTo>
                  <a:pt x="15451" y="2215"/>
                </a:lnTo>
                <a:lnTo>
                  <a:pt x="15500" y="2361"/>
                </a:lnTo>
                <a:lnTo>
                  <a:pt x="15330" y="2458"/>
                </a:lnTo>
                <a:lnTo>
                  <a:pt x="15159" y="2579"/>
                </a:lnTo>
                <a:lnTo>
                  <a:pt x="14989" y="2725"/>
                </a:lnTo>
                <a:lnTo>
                  <a:pt x="14843" y="2896"/>
                </a:lnTo>
                <a:lnTo>
                  <a:pt x="14283" y="3528"/>
                </a:lnTo>
                <a:lnTo>
                  <a:pt x="13918" y="3893"/>
                </a:lnTo>
                <a:lnTo>
                  <a:pt x="13529" y="4234"/>
                </a:lnTo>
                <a:lnTo>
                  <a:pt x="13140" y="4599"/>
                </a:lnTo>
                <a:lnTo>
                  <a:pt x="12775" y="4964"/>
                </a:lnTo>
                <a:lnTo>
                  <a:pt x="12677" y="4891"/>
                </a:lnTo>
                <a:lnTo>
                  <a:pt x="12556" y="4842"/>
                </a:lnTo>
                <a:lnTo>
                  <a:pt x="12507" y="4842"/>
                </a:lnTo>
                <a:lnTo>
                  <a:pt x="12434" y="4818"/>
                </a:lnTo>
                <a:lnTo>
                  <a:pt x="12264" y="4818"/>
                </a:lnTo>
                <a:lnTo>
                  <a:pt x="12191" y="4867"/>
                </a:lnTo>
                <a:lnTo>
                  <a:pt x="12020" y="4696"/>
                </a:lnTo>
                <a:lnTo>
                  <a:pt x="11826" y="4502"/>
                </a:lnTo>
                <a:lnTo>
                  <a:pt x="11655" y="4331"/>
                </a:lnTo>
                <a:lnTo>
                  <a:pt x="11582" y="4307"/>
                </a:lnTo>
                <a:lnTo>
                  <a:pt x="11582" y="4161"/>
                </a:lnTo>
                <a:lnTo>
                  <a:pt x="11582" y="4039"/>
                </a:lnTo>
                <a:lnTo>
                  <a:pt x="11534" y="3918"/>
                </a:lnTo>
                <a:lnTo>
                  <a:pt x="11485" y="3820"/>
                </a:lnTo>
                <a:lnTo>
                  <a:pt x="11388" y="3723"/>
                </a:lnTo>
                <a:lnTo>
                  <a:pt x="11242" y="3626"/>
                </a:lnTo>
                <a:lnTo>
                  <a:pt x="11169" y="3577"/>
                </a:lnTo>
                <a:lnTo>
                  <a:pt x="11120" y="3528"/>
                </a:lnTo>
                <a:lnTo>
                  <a:pt x="11047" y="3504"/>
                </a:lnTo>
                <a:lnTo>
                  <a:pt x="10974" y="3504"/>
                </a:lnTo>
                <a:lnTo>
                  <a:pt x="10828" y="3528"/>
                </a:lnTo>
                <a:lnTo>
                  <a:pt x="10682" y="3601"/>
                </a:lnTo>
                <a:lnTo>
                  <a:pt x="10536" y="3723"/>
                </a:lnTo>
                <a:lnTo>
                  <a:pt x="10439" y="3869"/>
                </a:lnTo>
                <a:lnTo>
                  <a:pt x="10341" y="4039"/>
                </a:lnTo>
                <a:lnTo>
                  <a:pt x="10317" y="4234"/>
                </a:lnTo>
                <a:lnTo>
                  <a:pt x="10317" y="4380"/>
                </a:lnTo>
                <a:lnTo>
                  <a:pt x="10171" y="4477"/>
                </a:lnTo>
                <a:lnTo>
                  <a:pt x="10025" y="4575"/>
                </a:lnTo>
                <a:lnTo>
                  <a:pt x="9879" y="4721"/>
                </a:lnTo>
                <a:lnTo>
                  <a:pt x="9733" y="4867"/>
                </a:lnTo>
                <a:lnTo>
                  <a:pt x="9490" y="5159"/>
                </a:lnTo>
                <a:lnTo>
                  <a:pt x="9319" y="5402"/>
                </a:lnTo>
                <a:lnTo>
                  <a:pt x="8954" y="5864"/>
                </a:lnTo>
                <a:lnTo>
                  <a:pt x="8614" y="6375"/>
                </a:lnTo>
                <a:lnTo>
                  <a:pt x="8298" y="6789"/>
                </a:lnTo>
                <a:lnTo>
                  <a:pt x="8152" y="7008"/>
                </a:lnTo>
                <a:lnTo>
                  <a:pt x="8030" y="7227"/>
                </a:lnTo>
                <a:lnTo>
                  <a:pt x="7908" y="7203"/>
                </a:lnTo>
                <a:lnTo>
                  <a:pt x="7787" y="7178"/>
                </a:lnTo>
                <a:lnTo>
                  <a:pt x="7738" y="7154"/>
                </a:lnTo>
                <a:lnTo>
                  <a:pt x="7616" y="7130"/>
                </a:lnTo>
                <a:lnTo>
                  <a:pt x="7470" y="7130"/>
                </a:lnTo>
                <a:lnTo>
                  <a:pt x="7349" y="7178"/>
                </a:lnTo>
                <a:lnTo>
                  <a:pt x="7227" y="7251"/>
                </a:lnTo>
                <a:lnTo>
                  <a:pt x="7178" y="7203"/>
                </a:lnTo>
                <a:lnTo>
                  <a:pt x="6935" y="7081"/>
                </a:lnTo>
                <a:lnTo>
                  <a:pt x="6692" y="6935"/>
                </a:lnTo>
                <a:lnTo>
                  <a:pt x="6448" y="6765"/>
                </a:lnTo>
                <a:lnTo>
                  <a:pt x="6327" y="6716"/>
                </a:lnTo>
                <a:lnTo>
                  <a:pt x="6205" y="6667"/>
                </a:lnTo>
                <a:lnTo>
                  <a:pt x="6229" y="6546"/>
                </a:lnTo>
                <a:lnTo>
                  <a:pt x="6205" y="6424"/>
                </a:lnTo>
                <a:lnTo>
                  <a:pt x="6181" y="6278"/>
                </a:lnTo>
                <a:lnTo>
                  <a:pt x="6132" y="6181"/>
                </a:lnTo>
                <a:lnTo>
                  <a:pt x="6059" y="6059"/>
                </a:lnTo>
                <a:lnTo>
                  <a:pt x="5986" y="5962"/>
                </a:lnTo>
                <a:lnTo>
                  <a:pt x="5889" y="5889"/>
                </a:lnTo>
                <a:lnTo>
                  <a:pt x="5767" y="5840"/>
                </a:lnTo>
                <a:lnTo>
                  <a:pt x="5694" y="5816"/>
                </a:lnTo>
                <a:lnTo>
                  <a:pt x="5621" y="5791"/>
                </a:lnTo>
                <a:lnTo>
                  <a:pt x="5475" y="5791"/>
                </a:lnTo>
                <a:lnTo>
                  <a:pt x="5329" y="5840"/>
                </a:lnTo>
                <a:lnTo>
                  <a:pt x="5207" y="5913"/>
                </a:lnTo>
                <a:lnTo>
                  <a:pt x="5086" y="6010"/>
                </a:lnTo>
                <a:lnTo>
                  <a:pt x="4964" y="6156"/>
                </a:lnTo>
                <a:lnTo>
                  <a:pt x="4891" y="6302"/>
                </a:lnTo>
                <a:lnTo>
                  <a:pt x="4818" y="6473"/>
                </a:lnTo>
                <a:lnTo>
                  <a:pt x="4818" y="6570"/>
                </a:lnTo>
                <a:lnTo>
                  <a:pt x="4818" y="6692"/>
                </a:lnTo>
                <a:lnTo>
                  <a:pt x="4769" y="6716"/>
                </a:lnTo>
                <a:lnTo>
                  <a:pt x="3918" y="7714"/>
                </a:lnTo>
                <a:lnTo>
                  <a:pt x="3504" y="8225"/>
                </a:lnTo>
                <a:lnTo>
                  <a:pt x="3090" y="8760"/>
                </a:lnTo>
                <a:lnTo>
                  <a:pt x="2677" y="9271"/>
                </a:lnTo>
                <a:lnTo>
                  <a:pt x="2214" y="9782"/>
                </a:lnTo>
                <a:lnTo>
                  <a:pt x="2044" y="9952"/>
                </a:lnTo>
                <a:lnTo>
                  <a:pt x="1874" y="10147"/>
                </a:lnTo>
                <a:lnTo>
                  <a:pt x="1801" y="10244"/>
                </a:lnTo>
                <a:lnTo>
                  <a:pt x="1752" y="10366"/>
                </a:lnTo>
                <a:lnTo>
                  <a:pt x="1703" y="10488"/>
                </a:lnTo>
                <a:lnTo>
                  <a:pt x="1703" y="10609"/>
                </a:lnTo>
                <a:lnTo>
                  <a:pt x="1728" y="10682"/>
                </a:lnTo>
                <a:lnTo>
                  <a:pt x="1776" y="10731"/>
                </a:lnTo>
                <a:lnTo>
                  <a:pt x="1849" y="10755"/>
                </a:lnTo>
                <a:lnTo>
                  <a:pt x="1922" y="10731"/>
                </a:lnTo>
                <a:lnTo>
                  <a:pt x="2020" y="10682"/>
                </a:lnTo>
                <a:lnTo>
                  <a:pt x="2117" y="10633"/>
                </a:lnTo>
                <a:lnTo>
                  <a:pt x="2263" y="10463"/>
                </a:lnTo>
                <a:lnTo>
                  <a:pt x="2579" y="10123"/>
                </a:lnTo>
                <a:lnTo>
                  <a:pt x="2969" y="9733"/>
                </a:lnTo>
                <a:lnTo>
                  <a:pt x="3163" y="9514"/>
                </a:lnTo>
                <a:lnTo>
                  <a:pt x="3334" y="9295"/>
                </a:lnTo>
                <a:lnTo>
                  <a:pt x="3747" y="8760"/>
                </a:lnTo>
                <a:lnTo>
                  <a:pt x="4185" y="8225"/>
                </a:lnTo>
                <a:lnTo>
                  <a:pt x="4648" y="7714"/>
                </a:lnTo>
                <a:lnTo>
                  <a:pt x="5086" y="7203"/>
                </a:lnTo>
                <a:lnTo>
                  <a:pt x="5159" y="7251"/>
                </a:lnTo>
                <a:lnTo>
                  <a:pt x="5280" y="7300"/>
                </a:lnTo>
                <a:lnTo>
                  <a:pt x="5378" y="7324"/>
                </a:lnTo>
                <a:lnTo>
                  <a:pt x="5499" y="7324"/>
                </a:lnTo>
                <a:lnTo>
                  <a:pt x="5645" y="7300"/>
                </a:lnTo>
                <a:lnTo>
                  <a:pt x="5791" y="7251"/>
                </a:lnTo>
                <a:lnTo>
                  <a:pt x="5913" y="7154"/>
                </a:lnTo>
                <a:lnTo>
                  <a:pt x="6010" y="7057"/>
                </a:lnTo>
                <a:lnTo>
                  <a:pt x="6205" y="7178"/>
                </a:lnTo>
                <a:lnTo>
                  <a:pt x="6400" y="7300"/>
                </a:lnTo>
                <a:lnTo>
                  <a:pt x="6716" y="7519"/>
                </a:lnTo>
                <a:lnTo>
                  <a:pt x="6862" y="7616"/>
                </a:lnTo>
                <a:lnTo>
                  <a:pt x="7032" y="7689"/>
                </a:lnTo>
                <a:lnTo>
                  <a:pt x="7057" y="7811"/>
                </a:lnTo>
                <a:lnTo>
                  <a:pt x="7105" y="7933"/>
                </a:lnTo>
                <a:lnTo>
                  <a:pt x="7154" y="8030"/>
                </a:lnTo>
                <a:lnTo>
                  <a:pt x="7227" y="8127"/>
                </a:lnTo>
                <a:lnTo>
                  <a:pt x="7324" y="8176"/>
                </a:lnTo>
                <a:lnTo>
                  <a:pt x="7397" y="8225"/>
                </a:lnTo>
                <a:lnTo>
                  <a:pt x="7495" y="8273"/>
                </a:lnTo>
                <a:lnTo>
                  <a:pt x="7714" y="8273"/>
                </a:lnTo>
                <a:lnTo>
                  <a:pt x="7835" y="8225"/>
                </a:lnTo>
                <a:lnTo>
                  <a:pt x="8006" y="8127"/>
                </a:lnTo>
                <a:lnTo>
                  <a:pt x="8152" y="8006"/>
                </a:lnTo>
                <a:lnTo>
                  <a:pt x="8225" y="7908"/>
                </a:lnTo>
                <a:lnTo>
                  <a:pt x="8273" y="7835"/>
                </a:lnTo>
                <a:lnTo>
                  <a:pt x="8298" y="7738"/>
                </a:lnTo>
                <a:lnTo>
                  <a:pt x="8322" y="7641"/>
                </a:lnTo>
                <a:lnTo>
                  <a:pt x="8322" y="7543"/>
                </a:lnTo>
                <a:lnTo>
                  <a:pt x="8298" y="7470"/>
                </a:lnTo>
                <a:lnTo>
                  <a:pt x="8468" y="7300"/>
                </a:lnTo>
                <a:lnTo>
                  <a:pt x="8614" y="7130"/>
                </a:lnTo>
                <a:lnTo>
                  <a:pt x="8906" y="6740"/>
                </a:lnTo>
                <a:lnTo>
                  <a:pt x="9173" y="6327"/>
                </a:lnTo>
                <a:lnTo>
                  <a:pt x="9417" y="5962"/>
                </a:lnTo>
                <a:lnTo>
                  <a:pt x="9782" y="5499"/>
                </a:lnTo>
                <a:lnTo>
                  <a:pt x="10195" y="5086"/>
                </a:lnTo>
                <a:lnTo>
                  <a:pt x="10268" y="5013"/>
                </a:lnTo>
                <a:lnTo>
                  <a:pt x="10366" y="4940"/>
                </a:lnTo>
                <a:lnTo>
                  <a:pt x="10585" y="4818"/>
                </a:lnTo>
                <a:lnTo>
                  <a:pt x="10706" y="4891"/>
                </a:lnTo>
                <a:lnTo>
                  <a:pt x="10828" y="4915"/>
                </a:lnTo>
                <a:lnTo>
                  <a:pt x="10950" y="4940"/>
                </a:lnTo>
                <a:lnTo>
                  <a:pt x="11096" y="4915"/>
                </a:lnTo>
                <a:lnTo>
                  <a:pt x="11193" y="4867"/>
                </a:lnTo>
                <a:lnTo>
                  <a:pt x="11266" y="4794"/>
                </a:lnTo>
                <a:lnTo>
                  <a:pt x="11363" y="4721"/>
                </a:lnTo>
                <a:lnTo>
                  <a:pt x="11436" y="4648"/>
                </a:lnTo>
                <a:lnTo>
                  <a:pt x="11704" y="4964"/>
                </a:lnTo>
                <a:lnTo>
                  <a:pt x="11874" y="5183"/>
                </a:lnTo>
                <a:lnTo>
                  <a:pt x="11801" y="5305"/>
                </a:lnTo>
                <a:lnTo>
                  <a:pt x="11777" y="5426"/>
                </a:lnTo>
                <a:lnTo>
                  <a:pt x="11753" y="5548"/>
                </a:lnTo>
                <a:lnTo>
                  <a:pt x="11777" y="5694"/>
                </a:lnTo>
                <a:lnTo>
                  <a:pt x="11826" y="5816"/>
                </a:lnTo>
                <a:lnTo>
                  <a:pt x="11899" y="5913"/>
                </a:lnTo>
                <a:lnTo>
                  <a:pt x="12020" y="6010"/>
                </a:lnTo>
                <a:lnTo>
                  <a:pt x="12142" y="6059"/>
                </a:lnTo>
                <a:lnTo>
                  <a:pt x="12264" y="6108"/>
                </a:lnTo>
                <a:lnTo>
                  <a:pt x="12410" y="6108"/>
                </a:lnTo>
                <a:lnTo>
                  <a:pt x="12531" y="6083"/>
                </a:lnTo>
                <a:lnTo>
                  <a:pt x="12653" y="6035"/>
                </a:lnTo>
                <a:lnTo>
                  <a:pt x="12726" y="5986"/>
                </a:lnTo>
                <a:lnTo>
                  <a:pt x="12799" y="5913"/>
                </a:lnTo>
                <a:lnTo>
                  <a:pt x="12872" y="5840"/>
                </a:lnTo>
                <a:lnTo>
                  <a:pt x="12921" y="5743"/>
                </a:lnTo>
                <a:lnTo>
                  <a:pt x="12969" y="5548"/>
                </a:lnTo>
                <a:lnTo>
                  <a:pt x="12969" y="5329"/>
                </a:lnTo>
                <a:lnTo>
                  <a:pt x="12969" y="5280"/>
                </a:lnTo>
                <a:lnTo>
                  <a:pt x="13042" y="5256"/>
                </a:lnTo>
                <a:lnTo>
                  <a:pt x="13383" y="4915"/>
                </a:lnTo>
                <a:lnTo>
                  <a:pt x="13748" y="4575"/>
                </a:lnTo>
                <a:lnTo>
                  <a:pt x="14454" y="3942"/>
                </a:lnTo>
                <a:lnTo>
                  <a:pt x="15111" y="3309"/>
                </a:lnTo>
                <a:lnTo>
                  <a:pt x="15768" y="2677"/>
                </a:lnTo>
                <a:lnTo>
                  <a:pt x="15792" y="2652"/>
                </a:lnTo>
                <a:lnTo>
                  <a:pt x="15914" y="2701"/>
                </a:lnTo>
                <a:lnTo>
                  <a:pt x="16157" y="2701"/>
                </a:lnTo>
                <a:lnTo>
                  <a:pt x="16279" y="2652"/>
                </a:lnTo>
                <a:lnTo>
                  <a:pt x="16376" y="2579"/>
                </a:lnTo>
                <a:lnTo>
                  <a:pt x="16449" y="2506"/>
                </a:lnTo>
                <a:lnTo>
                  <a:pt x="16522" y="2409"/>
                </a:lnTo>
                <a:lnTo>
                  <a:pt x="16595" y="2312"/>
                </a:lnTo>
                <a:lnTo>
                  <a:pt x="16643" y="2215"/>
                </a:lnTo>
                <a:lnTo>
                  <a:pt x="16668" y="2093"/>
                </a:lnTo>
                <a:lnTo>
                  <a:pt x="16692" y="1996"/>
                </a:lnTo>
                <a:lnTo>
                  <a:pt x="16692" y="1874"/>
                </a:lnTo>
                <a:lnTo>
                  <a:pt x="16668" y="1777"/>
                </a:lnTo>
                <a:lnTo>
                  <a:pt x="16643" y="1679"/>
                </a:lnTo>
                <a:lnTo>
                  <a:pt x="16570" y="1606"/>
                </a:lnTo>
                <a:lnTo>
                  <a:pt x="16522" y="1533"/>
                </a:lnTo>
                <a:lnTo>
                  <a:pt x="16424" y="1460"/>
                </a:lnTo>
                <a:lnTo>
                  <a:pt x="16352" y="1436"/>
                </a:lnTo>
                <a:lnTo>
                  <a:pt x="16254" y="1412"/>
                </a:lnTo>
                <a:lnTo>
                  <a:pt x="16157" y="1387"/>
                </a:lnTo>
                <a:lnTo>
                  <a:pt x="16011" y="1363"/>
                </a:lnTo>
                <a:close/>
                <a:moveTo>
                  <a:pt x="195" y="0"/>
                </a:moveTo>
                <a:lnTo>
                  <a:pt x="146" y="49"/>
                </a:lnTo>
                <a:lnTo>
                  <a:pt x="98" y="73"/>
                </a:lnTo>
                <a:lnTo>
                  <a:pt x="49" y="195"/>
                </a:lnTo>
                <a:lnTo>
                  <a:pt x="0" y="317"/>
                </a:lnTo>
                <a:lnTo>
                  <a:pt x="0" y="438"/>
                </a:lnTo>
                <a:lnTo>
                  <a:pt x="0" y="584"/>
                </a:lnTo>
                <a:lnTo>
                  <a:pt x="25" y="876"/>
                </a:lnTo>
                <a:lnTo>
                  <a:pt x="49" y="1120"/>
                </a:lnTo>
                <a:lnTo>
                  <a:pt x="49" y="1947"/>
                </a:lnTo>
                <a:lnTo>
                  <a:pt x="25" y="2774"/>
                </a:lnTo>
                <a:lnTo>
                  <a:pt x="49" y="3601"/>
                </a:lnTo>
                <a:lnTo>
                  <a:pt x="25" y="4429"/>
                </a:lnTo>
                <a:lnTo>
                  <a:pt x="0" y="6108"/>
                </a:lnTo>
                <a:lnTo>
                  <a:pt x="0" y="6984"/>
                </a:lnTo>
                <a:lnTo>
                  <a:pt x="0" y="7860"/>
                </a:lnTo>
                <a:lnTo>
                  <a:pt x="73" y="9587"/>
                </a:lnTo>
                <a:lnTo>
                  <a:pt x="146" y="11315"/>
                </a:lnTo>
                <a:lnTo>
                  <a:pt x="171" y="12191"/>
                </a:lnTo>
                <a:lnTo>
                  <a:pt x="171" y="13067"/>
                </a:lnTo>
                <a:lnTo>
                  <a:pt x="195" y="13188"/>
                </a:lnTo>
                <a:lnTo>
                  <a:pt x="268" y="13261"/>
                </a:lnTo>
                <a:lnTo>
                  <a:pt x="317" y="13310"/>
                </a:lnTo>
                <a:lnTo>
                  <a:pt x="390" y="13310"/>
                </a:lnTo>
                <a:lnTo>
                  <a:pt x="900" y="13383"/>
                </a:lnTo>
                <a:lnTo>
                  <a:pt x="1898" y="13383"/>
                </a:lnTo>
                <a:lnTo>
                  <a:pt x="2409" y="13334"/>
                </a:lnTo>
                <a:lnTo>
                  <a:pt x="3431" y="13261"/>
                </a:lnTo>
                <a:lnTo>
                  <a:pt x="3942" y="13213"/>
                </a:lnTo>
                <a:lnTo>
                  <a:pt x="4453" y="13188"/>
                </a:lnTo>
                <a:lnTo>
                  <a:pt x="10025" y="13188"/>
                </a:lnTo>
                <a:lnTo>
                  <a:pt x="11169" y="13164"/>
                </a:lnTo>
                <a:lnTo>
                  <a:pt x="13432" y="13091"/>
                </a:lnTo>
                <a:lnTo>
                  <a:pt x="14575" y="13067"/>
                </a:lnTo>
                <a:lnTo>
                  <a:pt x="16741" y="13067"/>
                </a:lnTo>
                <a:lnTo>
                  <a:pt x="17276" y="13091"/>
                </a:lnTo>
                <a:lnTo>
                  <a:pt x="17544" y="13140"/>
                </a:lnTo>
                <a:lnTo>
                  <a:pt x="17811" y="13164"/>
                </a:lnTo>
                <a:lnTo>
                  <a:pt x="17933" y="13164"/>
                </a:lnTo>
                <a:lnTo>
                  <a:pt x="18030" y="13115"/>
                </a:lnTo>
                <a:lnTo>
                  <a:pt x="18103" y="13042"/>
                </a:lnTo>
                <a:lnTo>
                  <a:pt x="18152" y="12945"/>
                </a:lnTo>
                <a:lnTo>
                  <a:pt x="18152" y="12848"/>
                </a:lnTo>
                <a:lnTo>
                  <a:pt x="18128" y="12750"/>
                </a:lnTo>
                <a:lnTo>
                  <a:pt x="18055" y="12677"/>
                </a:lnTo>
                <a:lnTo>
                  <a:pt x="17957" y="12629"/>
                </a:lnTo>
                <a:lnTo>
                  <a:pt x="17495" y="12556"/>
                </a:lnTo>
                <a:lnTo>
                  <a:pt x="17008" y="12531"/>
                </a:lnTo>
                <a:lnTo>
                  <a:pt x="16084" y="12507"/>
                </a:lnTo>
                <a:lnTo>
                  <a:pt x="14940" y="12483"/>
                </a:lnTo>
                <a:lnTo>
                  <a:pt x="13821" y="12507"/>
                </a:lnTo>
                <a:lnTo>
                  <a:pt x="11534" y="12580"/>
                </a:lnTo>
                <a:lnTo>
                  <a:pt x="10414" y="12604"/>
                </a:lnTo>
                <a:lnTo>
                  <a:pt x="9271" y="12629"/>
                </a:lnTo>
                <a:lnTo>
                  <a:pt x="7032" y="12604"/>
                </a:lnTo>
                <a:lnTo>
                  <a:pt x="5913" y="12604"/>
                </a:lnTo>
                <a:lnTo>
                  <a:pt x="4818" y="12629"/>
                </a:lnTo>
                <a:lnTo>
                  <a:pt x="3796" y="12677"/>
                </a:lnTo>
                <a:lnTo>
                  <a:pt x="2774" y="12726"/>
                </a:lnTo>
                <a:lnTo>
                  <a:pt x="1752" y="12799"/>
                </a:lnTo>
                <a:lnTo>
                  <a:pt x="730" y="12848"/>
                </a:lnTo>
                <a:lnTo>
                  <a:pt x="681" y="11169"/>
                </a:lnTo>
                <a:lnTo>
                  <a:pt x="608" y="9490"/>
                </a:lnTo>
                <a:lnTo>
                  <a:pt x="535" y="7787"/>
                </a:lnTo>
                <a:lnTo>
                  <a:pt x="535" y="6959"/>
                </a:lnTo>
                <a:lnTo>
                  <a:pt x="535" y="6108"/>
                </a:lnTo>
                <a:lnTo>
                  <a:pt x="560" y="4356"/>
                </a:lnTo>
                <a:lnTo>
                  <a:pt x="560" y="2579"/>
                </a:lnTo>
                <a:lnTo>
                  <a:pt x="560" y="1752"/>
                </a:lnTo>
                <a:lnTo>
                  <a:pt x="584" y="1363"/>
                </a:lnTo>
                <a:lnTo>
                  <a:pt x="584" y="949"/>
                </a:lnTo>
                <a:lnTo>
                  <a:pt x="560" y="706"/>
                </a:lnTo>
                <a:lnTo>
                  <a:pt x="535" y="438"/>
                </a:lnTo>
                <a:lnTo>
                  <a:pt x="511" y="317"/>
                </a:lnTo>
                <a:lnTo>
                  <a:pt x="463" y="219"/>
                </a:lnTo>
                <a:lnTo>
                  <a:pt x="390" y="98"/>
                </a:lnTo>
                <a:lnTo>
                  <a:pt x="317" y="25"/>
                </a:lnTo>
                <a:lnTo>
                  <a:pt x="2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1"/>
          <p:cNvSpPr/>
          <p:nvPr/>
        </p:nvSpPr>
        <p:spPr>
          <a:xfrm>
            <a:off x="4116380" y="3127325"/>
            <a:ext cx="303057" cy="265554"/>
          </a:xfrm>
          <a:custGeom>
            <a:avLst/>
            <a:gdLst/>
            <a:ahLst/>
            <a:cxnLst/>
            <a:rect l="l" t="t" r="r" b="b"/>
            <a:pathLst>
              <a:path w="17495" h="15330" extrusionOk="0">
                <a:moveTo>
                  <a:pt x="4648" y="1412"/>
                </a:moveTo>
                <a:lnTo>
                  <a:pt x="4526" y="1485"/>
                </a:lnTo>
                <a:lnTo>
                  <a:pt x="4429" y="1558"/>
                </a:lnTo>
                <a:lnTo>
                  <a:pt x="4258" y="1728"/>
                </a:lnTo>
                <a:lnTo>
                  <a:pt x="4185" y="1825"/>
                </a:lnTo>
                <a:lnTo>
                  <a:pt x="4112" y="1947"/>
                </a:lnTo>
                <a:lnTo>
                  <a:pt x="3869" y="1947"/>
                </a:lnTo>
                <a:lnTo>
                  <a:pt x="3893" y="1898"/>
                </a:lnTo>
                <a:lnTo>
                  <a:pt x="4015" y="1679"/>
                </a:lnTo>
                <a:lnTo>
                  <a:pt x="4088" y="1436"/>
                </a:lnTo>
                <a:lnTo>
                  <a:pt x="4088" y="1412"/>
                </a:lnTo>
                <a:close/>
                <a:moveTo>
                  <a:pt x="4939" y="1412"/>
                </a:moveTo>
                <a:lnTo>
                  <a:pt x="4867" y="1509"/>
                </a:lnTo>
                <a:lnTo>
                  <a:pt x="4818" y="1631"/>
                </a:lnTo>
                <a:lnTo>
                  <a:pt x="4794" y="1752"/>
                </a:lnTo>
                <a:lnTo>
                  <a:pt x="4769" y="1898"/>
                </a:lnTo>
                <a:lnTo>
                  <a:pt x="4769" y="1947"/>
                </a:lnTo>
                <a:lnTo>
                  <a:pt x="4380" y="1947"/>
                </a:lnTo>
                <a:lnTo>
                  <a:pt x="4404" y="1898"/>
                </a:lnTo>
                <a:lnTo>
                  <a:pt x="4526" y="1679"/>
                </a:lnTo>
                <a:lnTo>
                  <a:pt x="4672" y="1436"/>
                </a:lnTo>
                <a:lnTo>
                  <a:pt x="4672" y="1412"/>
                </a:lnTo>
                <a:close/>
                <a:moveTo>
                  <a:pt x="5815" y="1387"/>
                </a:moveTo>
                <a:lnTo>
                  <a:pt x="5645" y="1558"/>
                </a:lnTo>
                <a:lnTo>
                  <a:pt x="5475" y="1704"/>
                </a:lnTo>
                <a:lnTo>
                  <a:pt x="5402" y="1825"/>
                </a:lnTo>
                <a:lnTo>
                  <a:pt x="5304" y="1947"/>
                </a:lnTo>
                <a:lnTo>
                  <a:pt x="5037" y="1947"/>
                </a:lnTo>
                <a:lnTo>
                  <a:pt x="5037" y="1898"/>
                </a:lnTo>
                <a:lnTo>
                  <a:pt x="5061" y="1777"/>
                </a:lnTo>
                <a:lnTo>
                  <a:pt x="5085" y="1631"/>
                </a:lnTo>
                <a:lnTo>
                  <a:pt x="5183" y="1387"/>
                </a:lnTo>
                <a:close/>
                <a:moveTo>
                  <a:pt x="3407" y="1412"/>
                </a:moveTo>
                <a:lnTo>
                  <a:pt x="3285" y="1533"/>
                </a:lnTo>
                <a:lnTo>
                  <a:pt x="3188" y="1679"/>
                </a:lnTo>
                <a:lnTo>
                  <a:pt x="3090" y="1825"/>
                </a:lnTo>
                <a:lnTo>
                  <a:pt x="3042" y="1971"/>
                </a:lnTo>
                <a:lnTo>
                  <a:pt x="2774" y="1971"/>
                </a:lnTo>
                <a:lnTo>
                  <a:pt x="2847" y="1801"/>
                </a:lnTo>
                <a:lnTo>
                  <a:pt x="3042" y="1412"/>
                </a:lnTo>
                <a:close/>
                <a:moveTo>
                  <a:pt x="4039" y="1412"/>
                </a:moveTo>
                <a:lnTo>
                  <a:pt x="3966" y="1509"/>
                </a:lnTo>
                <a:lnTo>
                  <a:pt x="3893" y="1606"/>
                </a:lnTo>
                <a:lnTo>
                  <a:pt x="3747" y="1801"/>
                </a:lnTo>
                <a:lnTo>
                  <a:pt x="3626" y="1947"/>
                </a:lnTo>
                <a:lnTo>
                  <a:pt x="3334" y="1971"/>
                </a:lnTo>
                <a:lnTo>
                  <a:pt x="3455" y="1679"/>
                </a:lnTo>
                <a:lnTo>
                  <a:pt x="3601" y="1412"/>
                </a:lnTo>
                <a:close/>
                <a:moveTo>
                  <a:pt x="2239" y="1412"/>
                </a:moveTo>
                <a:lnTo>
                  <a:pt x="2068" y="1533"/>
                </a:lnTo>
                <a:lnTo>
                  <a:pt x="1947" y="1679"/>
                </a:lnTo>
                <a:lnTo>
                  <a:pt x="1801" y="1825"/>
                </a:lnTo>
                <a:lnTo>
                  <a:pt x="1679" y="1971"/>
                </a:lnTo>
                <a:lnTo>
                  <a:pt x="1509" y="1996"/>
                </a:lnTo>
                <a:lnTo>
                  <a:pt x="1655" y="1704"/>
                </a:lnTo>
                <a:lnTo>
                  <a:pt x="1849" y="1436"/>
                </a:lnTo>
                <a:lnTo>
                  <a:pt x="2166" y="1412"/>
                </a:lnTo>
                <a:close/>
                <a:moveTo>
                  <a:pt x="2896" y="1412"/>
                </a:moveTo>
                <a:lnTo>
                  <a:pt x="2774" y="1558"/>
                </a:lnTo>
                <a:lnTo>
                  <a:pt x="2677" y="1704"/>
                </a:lnTo>
                <a:lnTo>
                  <a:pt x="2579" y="1850"/>
                </a:lnTo>
                <a:lnTo>
                  <a:pt x="2506" y="1996"/>
                </a:lnTo>
                <a:lnTo>
                  <a:pt x="2214" y="1971"/>
                </a:lnTo>
                <a:lnTo>
                  <a:pt x="1995" y="1971"/>
                </a:lnTo>
                <a:lnTo>
                  <a:pt x="2239" y="1679"/>
                </a:lnTo>
                <a:lnTo>
                  <a:pt x="2482" y="1412"/>
                </a:lnTo>
                <a:close/>
                <a:moveTo>
                  <a:pt x="7056" y="1387"/>
                </a:moveTo>
                <a:lnTo>
                  <a:pt x="6935" y="1558"/>
                </a:lnTo>
                <a:lnTo>
                  <a:pt x="6667" y="1898"/>
                </a:lnTo>
                <a:lnTo>
                  <a:pt x="6594" y="1996"/>
                </a:lnTo>
                <a:lnTo>
                  <a:pt x="6278" y="1971"/>
                </a:lnTo>
                <a:lnTo>
                  <a:pt x="6302" y="1898"/>
                </a:lnTo>
                <a:lnTo>
                  <a:pt x="6594" y="1436"/>
                </a:lnTo>
                <a:lnTo>
                  <a:pt x="6570" y="1412"/>
                </a:lnTo>
                <a:lnTo>
                  <a:pt x="6545" y="1412"/>
                </a:lnTo>
                <a:lnTo>
                  <a:pt x="6351" y="1582"/>
                </a:lnTo>
                <a:lnTo>
                  <a:pt x="6156" y="1777"/>
                </a:lnTo>
                <a:lnTo>
                  <a:pt x="6083" y="1874"/>
                </a:lnTo>
                <a:lnTo>
                  <a:pt x="6010" y="1971"/>
                </a:lnTo>
                <a:lnTo>
                  <a:pt x="5596" y="1971"/>
                </a:lnTo>
                <a:lnTo>
                  <a:pt x="5694" y="1801"/>
                </a:lnTo>
                <a:lnTo>
                  <a:pt x="5840" y="1606"/>
                </a:lnTo>
                <a:lnTo>
                  <a:pt x="5986" y="1387"/>
                </a:lnTo>
                <a:close/>
                <a:moveTo>
                  <a:pt x="7665" y="1387"/>
                </a:moveTo>
                <a:lnTo>
                  <a:pt x="7519" y="1509"/>
                </a:lnTo>
                <a:lnTo>
                  <a:pt x="7373" y="1655"/>
                </a:lnTo>
                <a:lnTo>
                  <a:pt x="7251" y="1825"/>
                </a:lnTo>
                <a:lnTo>
                  <a:pt x="7154" y="1996"/>
                </a:lnTo>
                <a:lnTo>
                  <a:pt x="6910" y="1996"/>
                </a:lnTo>
                <a:lnTo>
                  <a:pt x="7056" y="1777"/>
                </a:lnTo>
                <a:lnTo>
                  <a:pt x="7348" y="1387"/>
                </a:lnTo>
                <a:close/>
                <a:moveTo>
                  <a:pt x="15135" y="1412"/>
                </a:moveTo>
                <a:lnTo>
                  <a:pt x="15281" y="1436"/>
                </a:lnTo>
                <a:lnTo>
                  <a:pt x="15524" y="1436"/>
                </a:lnTo>
                <a:lnTo>
                  <a:pt x="15475" y="1509"/>
                </a:lnTo>
                <a:lnTo>
                  <a:pt x="15232" y="1728"/>
                </a:lnTo>
                <a:lnTo>
                  <a:pt x="15135" y="1874"/>
                </a:lnTo>
                <a:lnTo>
                  <a:pt x="15037" y="1996"/>
                </a:lnTo>
                <a:lnTo>
                  <a:pt x="14697" y="1996"/>
                </a:lnTo>
                <a:lnTo>
                  <a:pt x="14794" y="1898"/>
                </a:lnTo>
                <a:lnTo>
                  <a:pt x="14989" y="1655"/>
                </a:lnTo>
                <a:lnTo>
                  <a:pt x="15135" y="1412"/>
                </a:lnTo>
                <a:close/>
                <a:moveTo>
                  <a:pt x="15865" y="1436"/>
                </a:moveTo>
                <a:lnTo>
                  <a:pt x="16254" y="1460"/>
                </a:lnTo>
                <a:lnTo>
                  <a:pt x="16278" y="1460"/>
                </a:lnTo>
                <a:lnTo>
                  <a:pt x="16157" y="1606"/>
                </a:lnTo>
                <a:lnTo>
                  <a:pt x="16035" y="1801"/>
                </a:lnTo>
                <a:lnTo>
                  <a:pt x="15913" y="1996"/>
                </a:lnTo>
                <a:lnTo>
                  <a:pt x="15427" y="1996"/>
                </a:lnTo>
                <a:lnTo>
                  <a:pt x="15646" y="1728"/>
                </a:lnTo>
                <a:lnTo>
                  <a:pt x="15865" y="1436"/>
                </a:lnTo>
                <a:close/>
                <a:moveTo>
                  <a:pt x="8176" y="1387"/>
                </a:moveTo>
                <a:lnTo>
                  <a:pt x="8030" y="1533"/>
                </a:lnTo>
                <a:lnTo>
                  <a:pt x="7884" y="1679"/>
                </a:lnTo>
                <a:lnTo>
                  <a:pt x="7665" y="2020"/>
                </a:lnTo>
                <a:lnTo>
                  <a:pt x="7494" y="2020"/>
                </a:lnTo>
                <a:lnTo>
                  <a:pt x="7640" y="1704"/>
                </a:lnTo>
                <a:lnTo>
                  <a:pt x="7786" y="1387"/>
                </a:lnTo>
                <a:close/>
                <a:moveTo>
                  <a:pt x="8687" y="1387"/>
                </a:moveTo>
                <a:lnTo>
                  <a:pt x="8638" y="1436"/>
                </a:lnTo>
                <a:lnTo>
                  <a:pt x="8419" y="1679"/>
                </a:lnTo>
                <a:lnTo>
                  <a:pt x="8322" y="1825"/>
                </a:lnTo>
                <a:lnTo>
                  <a:pt x="8224" y="1971"/>
                </a:lnTo>
                <a:lnTo>
                  <a:pt x="8224" y="2020"/>
                </a:lnTo>
                <a:lnTo>
                  <a:pt x="8005" y="2020"/>
                </a:lnTo>
                <a:lnTo>
                  <a:pt x="8200" y="1704"/>
                </a:lnTo>
                <a:lnTo>
                  <a:pt x="8273" y="1558"/>
                </a:lnTo>
                <a:lnTo>
                  <a:pt x="8346" y="1387"/>
                </a:lnTo>
                <a:close/>
                <a:moveTo>
                  <a:pt x="9441" y="1387"/>
                </a:moveTo>
                <a:lnTo>
                  <a:pt x="9271" y="1558"/>
                </a:lnTo>
                <a:lnTo>
                  <a:pt x="9125" y="1752"/>
                </a:lnTo>
                <a:lnTo>
                  <a:pt x="9027" y="1874"/>
                </a:lnTo>
                <a:lnTo>
                  <a:pt x="8930" y="2020"/>
                </a:lnTo>
                <a:lnTo>
                  <a:pt x="8468" y="2020"/>
                </a:lnTo>
                <a:lnTo>
                  <a:pt x="8565" y="1923"/>
                </a:lnTo>
                <a:lnTo>
                  <a:pt x="8833" y="1631"/>
                </a:lnTo>
                <a:lnTo>
                  <a:pt x="8954" y="1509"/>
                </a:lnTo>
                <a:lnTo>
                  <a:pt x="9076" y="1387"/>
                </a:lnTo>
                <a:close/>
                <a:moveTo>
                  <a:pt x="10220" y="1363"/>
                </a:moveTo>
                <a:lnTo>
                  <a:pt x="10074" y="1436"/>
                </a:lnTo>
                <a:lnTo>
                  <a:pt x="9952" y="1558"/>
                </a:lnTo>
                <a:lnTo>
                  <a:pt x="9757" y="1801"/>
                </a:lnTo>
                <a:lnTo>
                  <a:pt x="9587" y="2020"/>
                </a:lnTo>
                <a:lnTo>
                  <a:pt x="9271" y="2020"/>
                </a:lnTo>
                <a:lnTo>
                  <a:pt x="9368" y="1874"/>
                </a:lnTo>
                <a:lnTo>
                  <a:pt x="9514" y="1631"/>
                </a:lnTo>
                <a:lnTo>
                  <a:pt x="9587" y="1509"/>
                </a:lnTo>
                <a:lnTo>
                  <a:pt x="9636" y="1387"/>
                </a:lnTo>
                <a:lnTo>
                  <a:pt x="10220" y="1363"/>
                </a:lnTo>
                <a:close/>
                <a:moveTo>
                  <a:pt x="11436" y="1339"/>
                </a:moveTo>
                <a:lnTo>
                  <a:pt x="11290" y="1558"/>
                </a:lnTo>
                <a:lnTo>
                  <a:pt x="11120" y="1777"/>
                </a:lnTo>
                <a:lnTo>
                  <a:pt x="11047" y="1898"/>
                </a:lnTo>
                <a:lnTo>
                  <a:pt x="10998" y="2020"/>
                </a:lnTo>
                <a:lnTo>
                  <a:pt x="10609" y="2020"/>
                </a:lnTo>
                <a:lnTo>
                  <a:pt x="10755" y="1874"/>
                </a:lnTo>
                <a:lnTo>
                  <a:pt x="10877" y="1728"/>
                </a:lnTo>
                <a:lnTo>
                  <a:pt x="10950" y="1582"/>
                </a:lnTo>
                <a:lnTo>
                  <a:pt x="11023" y="1412"/>
                </a:lnTo>
                <a:lnTo>
                  <a:pt x="10998" y="1363"/>
                </a:lnTo>
                <a:lnTo>
                  <a:pt x="10950" y="1363"/>
                </a:lnTo>
                <a:lnTo>
                  <a:pt x="10585" y="1679"/>
                </a:lnTo>
                <a:lnTo>
                  <a:pt x="10244" y="2020"/>
                </a:lnTo>
                <a:lnTo>
                  <a:pt x="9830" y="2020"/>
                </a:lnTo>
                <a:lnTo>
                  <a:pt x="9952" y="1850"/>
                </a:lnTo>
                <a:lnTo>
                  <a:pt x="10074" y="1704"/>
                </a:lnTo>
                <a:lnTo>
                  <a:pt x="10195" y="1533"/>
                </a:lnTo>
                <a:lnTo>
                  <a:pt x="10317" y="1363"/>
                </a:lnTo>
                <a:lnTo>
                  <a:pt x="11436" y="1339"/>
                </a:lnTo>
                <a:close/>
                <a:moveTo>
                  <a:pt x="11996" y="1339"/>
                </a:moveTo>
                <a:lnTo>
                  <a:pt x="11874" y="1485"/>
                </a:lnTo>
                <a:lnTo>
                  <a:pt x="11777" y="1655"/>
                </a:lnTo>
                <a:lnTo>
                  <a:pt x="11704" y="1850"/>
                </a:lnTo>
                <a:lnTo>
                  <a:pt x="11680" y="2020"/>
                </a:lnTo>
                <a:lnTo>
                  <a:pt x="11290" y="2020"/>
                </a:lnTo>
                <a:lnTo>
                  <a:pt x="11388" y="1850"/>
                </a:lnTo>
                <a:lnTo>
                  <a:pt x="11485" y="1679"/>
                </a:lnTo>
                <a:lnTo>
                  <a:pt x="11558" y="1509"/>
                </a:lnTo>
                <a:lnTo>
                  <a:pt x="11631" y="1339"/>
                </a:lnTo>
                <a:close/>
                <a:moveTo>
                  <a:pt x="12993" y="1314"/>
                </a:moveTo>
                <a:lnTo>
                  <a:pt x="12823" y="1485"/>
                </a:lnTo>
                <a:lnTo>
                  <a:pt x="12653" y="1655"/>
                </a:lnTo>
                <a:lnTo>
                  <a:pt x="12507" y="1801"/>
                </a:lnTo>
                <a:lnTo>
                  <a:pt x="12434" y="1898"/>
                </a:lnTo>
                <a:lnTo>
                  <a:pt x="12385" y="2020"/>
                </a:lnTo>
                <a:lnTo>
                  <a:pt x="11972" y="2020"/>
                </a:lnTo>
                <a:lnTo>
                  <a:pt x="12045" y="1801"/>
                </a:lnTo>
                <a:lnTo>
                  <a:pt x="12166" y="1582"/>
                </a:lnTo>
                <a:lnTo>
                  <a:pt x="12312" y="1314"/>
                </a:lnTo>
                <a:close/>
                <a:moveTo>
                  <a:pt x="13115" y="1314"/>
                </a:moveTo>
                <a:lnTo>
                  <a:pt x="13602" y="1339"/>
                </a:lnTo>
                <a:lnTo>
                  <a:pt x="13407" y="1582"/>
                </a:lnTo>
                <a:lnTo>
                  <a:pt x="13261" y="1777"/>
                </a:lnTo>
                <a:lnTo>
                  <a:pt x="13188" y="1898"/>
                </a:lnTo>
                <a:lnTo>
                  <a:pt x="13139" y="2020"/>
                </a:lnTo>
                <a:lnTo>
                  <a:pt x="12677" y="2020"/>
                </a:lnTo>
                <a:lnTo>
                  <a:pt x="12775" y="1825"/>
                </a:lnTo>
                <a:lnTo>
                  <a:pt x="13115" y="1314"/>
                </a:lnTo>
                <a:close/>
                <a:moveTo>
                  <a:pt x="13796" y="1339"/>
                </a:moveTo>
                <a:lnTo>
                  <a:pt x="14137" y="1363"/>
                </a:lnTo>
                <a:lnTo>
                  <a:pt x="13894" y="1631"/>
                </a:lnTo>
                <a:lnTo>
                  <a:pt x="13748" y="1801"/>
                </a:lnTo>
                <a:lnTo>
                  <a:pt x="13699" y="1898"/>
                </a:lnTo>
                <a:lnTo>
                  <a:pt x="13675" y="2020"/>
                </a:lnTo>
                <a:lnTo>
                  <a:pt x="13431" y="2020"/>
                </a:lnTo>
                <a:lnTo>
                  <a:pt x="13553" y="1752"/>
                </a:lnTo>
                <a:lnTo>
                  <a:pt x="13796" y="1339"/>
                </a:lnTo>
                <a:close/>
                <a:moveTo>
                  <a:pt x="14259" y="1387"/>
                </a:moveTo>
                <a:lnTo>
                  <a:pt x="15013" y="1412"/>
                </a:lnTo>
                <a:lnTo>
                  <a:pt x="14794" y="1606"/>
                </a:lnTo>
                <a:lnTo>
                  <a:pt x="14599" y="1801"/>
                </a:lnTo>
                <a:lnTo>
                  <a:pt x="14502" y="1898"/>
                </a:lnTo>
                <a:lnTo>
                  <a:pt x="14405" y="2020"/>
                </a:lnTo>
                <a:lnTo>
                  <a:pt x="13918" y="2020"/>
                </a:lnTo>
                <a:lnTo>
                  <a:pt x="14015" y="1850"/>
                </a:lnTo>
                <a:lnTo>
                  <a:pt x="14088" y="1704"/>
                </a:lnTo>
                <a:lnTo>
                  <a:pt x="14259" y="1387"/>
                </a:lnTo>
                <a:close/>
                <a:moveTo>
                  <a:pt x="16643" y="1412"/>
                </a:moveTo>
                <a:lnTo>
                  <a:pt x="16789" y="1436"/>
                </a:lnTo>
                <a:lnTo>
                  <a:pt x="16838" y="1460"/>
                </a:lnTo>
                <a:lnTo>
                  <a:pt x="16911" y="1485"/>
                </a:lnTo>
                <a:lnTo>
                  <a:pt x="16643" y="1679"/>
                </a:lnTo>
                <a:lnTo>
                  <a:pt x="16424" y="1898"/>
                </a:lnTo>
                <a:lnTo>
                  <a:pt x="16278" y="2044"/>
                </a:lnTo>
                <a:lnTo>
                  <a:pt x="16230" y="2020"/>
                </a:lnTo>
                <a:lnTo>
                  <a:pt x="16157" y="1996"/>
                </a:lnTo>
                <a:lnTo>
                  <a:pt x="16303" y="1728"/>
                </a:lnTo>
                <a:lnTo>
                  <a:pt x="16497" y="1436"/>
                </a:lnTo>
                <a:lnTo>
                  <a:pt x="16643" y="1412"/>
                </a:lnTo>
                <a:close/>
                <a:moveTo>
                  <a:pt x="389" y="1387"/>
                </a:moveTo>
                <a:lnTo>
                  <a:pt x="657" y="1436"/>
                </a:lnTo>
                <a:lnTo>
                  <a:pt x="973" y="1460"/>
                </a:lnTo>
                <a:lnTo>
                  <a:pt x="803" y="1606"/>
                </a:lnTo>
                <a:lnTo>
                  <a:pt x="657" y="1752"/>
                </a:lnTo>
                <a:lnTo>
                  <a:pt x="535" y="1923"/>
                </a:lnTo>
                <a:lnTo>
                  <a:pt x="487" y="1996"/>
                </a:lnTo>
                <a:lnTo>
                  <a:pt x="438" y="2069"/>
                </a:lnTo>
                <a:lnTo>
                  <a:pt x="438" y="1679"/>
                </a:lnTo>
                <a:lnTo>
                  <a:pt x="389" y="1387"/>
                </a:lnTo>
                <a:close/>
                <a:moveTo>
                  <a:pt x="1655" y="1436"/>
                </a:moveTo>
                <a:lnTo>
                  <a:pt x="1509" y="1558"/>
                </a:lnTo>
                <a:lnTo>
                  <a:pt x="1363" y="1728"/>
                </a:lnTo>
                <a:lnTo>
                  <a:pt x="1241" y="1898"/>
                </a:lnTo>
                <a:lnTo>
                  <a:pt x="1168" y="2093"/>
                </a:lnTo>
                <a:lnTo>
                  <a:pt x="1144" y="2093"/>
                </a:lnTo>
                <a:lnTo>
                  <a:pt x="1095" y="2142"/>
                </a:lnTo>
                <a:lnTo>
                  <a:pt x="1071" y="2190"/>
                </a:lnTo>
                <a:lnTo>
                  <a:pt x="1071" y="2239"/>
                </a:lnTo>
                <a:lnTo>
                  <a:pt x="1071" y="2288"/>
                </a:lnTo>
                <a:lnTo>
                  <a:pt x="1071" y="2409"/>
                </a:lnTo>
                <a:lnTo>
                  <a:pt x="1046" y="2409"/>
                </a:lnTo>
                <a:lnTo>
                  <a:pt x="925" y="2458"/>
                </a:lnTo>
                <a:lnTo>
                  <a:pt x="827" y="2531"/>
                </a:lnTo>
                <a:lnTo>
                  <a:pt x="633" y="2726"/>
                </a:lnTo>
                <a:lnTo>
                  <a:pt x="462" y="2872"/>
                </a:lnTo>
                <a:lnTo>
                  <a:pt x="462" y="2677"/>
                </a:lnTo>
                <a:lnTo>
                  <a:pt x="438" y="2263"/>
                </a:lnTo>
                <a:lnTo>
                  <a:pt x="462" y="2263"/>
                </a:lnTo>
                <a:lnTo>
                  <a:pt x="608" y="2215"/>
                </a:lnTo>
                <a:lnTo>
                  <a:pt x="657" y="2166"/>
                </a:lnTo>
                <a:lnTo>
                  <a:pt x="730" y="2117"/>
                </a:lnTo>
                <a:lnTo>
                  <a:pt x="973" y="1850"/>
                </a:lnTo>
                <a:lnTo>
                  <a:pt x="1168" y="1655"/>
                </a:lnTo>
                <a:lnTo>
                  <a:pt x="1387" y="1460"/>
                </a:lnTo>
                <a:lnTo>
                  <a:pt x="1655" y="1436"/>
                </a:lnTo>
                <a:close/>
                <a:moveTo>
                  <a:pt x="16935" y="1631"/>
                </a:moveTo>
                <a:lnTo>
                  <a:pt x="16960" y="1947"/>
                </a:lnTo>
                <a:lnTo>
                  <a:pt x="16960" y="2239"/>
                </a:lnTo>
                <a:lnTo>
                  <a:pt x="16935" y="2847"/>
                </a:lnTo>
                <a:lnTo>
                  <a:pt x="16814" y="2920"/>
                </a:lnTo>
                <a:lnTo>
                  <a:pt x="16692" y="2993"/>
                </a:lnTo>
                <a:lnTo>
                  <a:pt x="16473" y="3188"/>
                </a:lnTo>
                <a:lnTo>
                  <a:pt x="16376" y="3310"/>
                </a:lnTo>
                <a:lnTo>
                  <a:pt x="16424" y="2872"/>
                </a:lnTo>
                <a:lnTo>
                  <a:pt x="16619" y="2726"/>
                </a:lnTo>
                <a:lnTo>
                  <a:pt x="16765" y="2628"/>
                </a:lnTo>
                <a:lnTo>
                  <a:pt x="16838" y="2580"/>
                </a:lnTo>
                <a:lnTo>
                  <a:pt x="16911" y="2507"/>
                </a:lnTo>
                <a:lnTo>
                  <a:pt x="16911" y="2482"/>
                </a:lnTo>
                <a:lnTo>
                  <a:pt x="16911" y="2434"/>
                </a:lnTo>
                <a:lnTo>
                  <a:pt x="16887" y="2409"/>
                </a:lnTo>
                <a:lnTo>
                  <a:pt x="16838" y="2385"/>
                </a:lnTo>
                <a:lnTo>
                  <a:pt x="16765" y="2409"/>
                </a:lnTo>
                <a:lnTo>
                  <a:pt x="16692" y="2458"/>
                </a:lnTo>
                <a:lnTo>
                  <a:pt x="16570" y="2580"/>
                </a:lnTo>
                <a:lnTo>
                  <a:pt x="16400" y="2701"/>
                </a:lnTo>
                <a:lnTo>
                  <a:pt x="16376" y="2555"/>
                </a:lnTo>
                <a:lnTo>
                  <a:pt x="16327" y="2434"/>
                </a:lnTo>
                <a:lnTo>
                  <a:pt x="16424" y="2361"/>
                </a:lnTo>
                <a:lnTo>
                  <a:pt x="16497" y="2239"/>
                </a:lnTo>
                <a:lnTo>
                  <a:pt x="16643" y="2020"/>
                </a:lnTo>
                <a:lnTo>
                  <a:pt x="16935" y="1631"/>
                </a:lnTo>
                <a:close/>
                <a:moveTo>
                  <a:pt x="1022" y="2896"/>
                </a:moveTo>
                <a:lnTo>
                  <a:pt x="998" y="3237"/>
                </a:lnTo>
                <a:lnTo>
                  <a:pt x="900" y="3310"/>
                </a:lnTo>
                <a:lnTo>
                  <a:pt x="803" y="3407"/>
                </a:lnTo>
                <a:lnTo>
                  <a:pt x="657" y="3675"/>
                </a:lnTo>
                <a:lnTo>
                  <a:pt x="511" y="3966"/>
                </a:lnTo>
                <a:lnTo>
                  <a:pt x="487" y="3310"/>
                </a:lnTo>
                <a:lnTo>
                  <a:pt x="608" y="3261"/>
                </a:lnTo>
                <a:lnTo>
                  <a:pt x="706" y="3188"/>
                </a:lnTo>
                <a:lnTo>
                  <a:pt x="900" y="3018"/>
                </a:lnTo>
                <a:lnTo>
                  <a:pt x="1022" y="2896"/>
                </a:lnTo>
                <a:close/>
                <a:moveTo>
                  <a:pt x="16935" y="3139"/>
                </a:moveTo>
                <a:lnTo>
                  <a:pt x="16935" y="3504"/>
                </a:lnTo>
                <a:lnTo>
                  <a:pt x="16789" y="3577"/>
                </a:lnTo>
                <a:lnTo>
                  <a:pt x="16668" y="3675"/>
                </a:lnTo>
                <a:lnTo>
                  <a:pt x="16449" y="3893"/>
                </a:lnTo>
                <a:lnTo>
                  <a:pt x="16376" y="3991"/>
                </a:lnTo>
                <a:lnTo>
                  <a:pt x="16376" y="3723"/>
                </a:lnTo>
                <a:lnTo>
                  <a:pt x="16400" y="3675"/>
                </a:lnTo>
                <a:lnTo>
                  <a:pt x="16619" y="3407"/>
                </a:lnTo>
                <a:lnTo>
                  <a:pt x="16741" y="3310"/>
                </a:lnTo>
                <a:lnTo>
                  <a:pt x="16838" y="3212"/>
                </a:lnTo>
                <a:lnTo>
                  <a:pt x="16935" y="3139"/>
                </a:lnTo>
                <a:close/>
                <a:moveTo>
                  <a:pt x="16935" y="3723"/>
                </a:moveTo>
                <a:lnTo>
                  <a:pt x="16935" y="4258"/>
                </a:lnTo>
                <a:lnTo>
                  <a:pt x="16546" y="4599"/>
                </a:lnTo>
                <a:lnTo>
                  <a:pt x="16424" y="4721"/>
                </a:lnTo>
                <a:lnTo>
                  <a:pt x="16400" y="4429"/>
                </a:lnTo>
                <a:lnTo>
                  <a:pt x="16522" y="4210"/>
                </a:lnTo>
                <a:lnTo>
                  <a:pt x="16643" y="4015"/>
                </a:lnTo>
                <a:lnTo>
                  <a:pt x="16935" y="3723"/>
                </a:lnTo>
                <a:close/>
                <a:moveTo>
                  <a:pt x="998" y="3553"/>
                </a:moveTo>
                <a:lnTo>
                  <a:pt x="973" y="4210"/>
                </a:lnTo>
                <a:lnTo>
                  <a:pt x="949" y="4234"/>
                </a:lnTo>
                <a:lnTo>
                  <a:pt x="803" y="4429"/>
                </a:lnTo>
                <a:lnTo>
                  <a:pt x="657" y="4623"/>
                </a:lnTo>
                <a:lnTo>
                  <a:pt x="535" y="4769"/>
                </a:lnTo>
                <a:lnTo>
                  <a:pt x="535" y="4234"/>
                </a:lnTo>
                <a:lnTo>
                  <a:pt x="681" y="4039"/>
                </a:lnTo>
                <a:lnTo>
                  <a:pt x="803" y="3845"/>
                </a:lnTo>
                <a:lnTo>
                  <a:pt x="998" y="3553"/>
                </a:lnTo>
                <a:close/>
                <a:moveTo>
                  <a:pt x="16935" y="4599"/>
                </a:moveTo>
                <a:lnTo>
                  <a:pt x="16911" y="5256"/>
                </a:lnTo>
                <a:lnTo>
                  <a:pt x="16668" y="5426"/>
                </a:lnTo>
                <a:lnTo>
                  <a:pt x="16570" y="5524"/>
                </a:lnTo>
                <a:lnTo>
                  <a:pt x="16449" y="5621"/>
                </a:lnTo>
                <a:lnTo>
                  <a:pt x="16424" y="5670"/>
                </a:lnTo>
                <a:lnTo>
                  <a:pt x="16424" y="5207"/>
                </a:lnTo>
                <a:lnTo>
                  <a:pt x="16570" y="5037"/>
                </a:lnTo>
                <a:lnTo>
                  <a:pt x="16692" y="4891"/>
                </a:lnTo>
                <a:lnTo>
                  <a:pt x="16814" y="4745"/>
                </a:lnTo>
                <a:lnTo>
                  <a:pt x="16935" y="4599"/>
                </a:lnTo>
                <a:close/>
                <a:moveTo>
                  <a:pt x="973" y="4696"/>
                </a:moveTo>
                <a:lnTo>
                  <a:pt x="973" y="5280"/>
                </a:lnTo>
                <a:lnTo>
                  <a:pt x="730" y="5475"/>
                </a:lnTo>
                <a:lnTo>
                  <a:pt x="633" y="5597"/>
                </a:lnTo>
                <a:lnTo>
                  <a:pt x="535" y="5718"/>
                </a:lnTo>
                <a:lnTo>
                  <a:pt x="535" y="5159"/>
                </a:lnTo>
                <a:lnTo>
                  <a:pt x="584" y="5134"/>
                </a:lnTo>
                <a:lnTo>
                  <a:pt x="754" y="4964"/>
                </a:lnTo>
                <a:lnTo>
                  <a:pt x="900" y="4794"/>
                </a:lnTo>
                <a:lnTo>
                  <a:pt x="973" y="4696"/>
                </a:lnTo>
                <a:close/>
                <a:moveTo>
                  <a:pt x="16911" y="5378"/>
                </a:moveTo>
                <a:lnTo>
                  <a:pt x="16911" y="5962"/>
                </a:lnTo>
                <a:lnTo>
                  <a:pt x="16911" y="6132"/>
                </a:lnTo>
                <a:lnTo>
                  <a:pt x="16789" y="6181"/>
                </a:lnTo>
                <a:lnTo>
                  <a:pt x="16643" y="6278"/>
                </a:lnTo>
                <a:lnTo>
                  <a:pt x="16424" y="6473"/>
                </a:lnTo>
                <a:lnTo>
                  <a:pt x="16424" y="6108"/>
                </a:lnTo>
                <a:lnTo>
                  <a:pt x="16570" y="5937"/>
                </a:lnTo>
                <a:lnTo>
                  <a:pt x="16911" y="5378"/>
                </a:lnTo>
                <a:close/>
                <a:moveTo>
                  <a:pt x="973" y="5670"/>
                </a:moveTo>
                <a:lnTo>
                  <a:pt x="973" y="6156"/>
                </a:lnTo>
                <a:lnTo>
                  <a:pt x="876" y="6229"/>
                </a:lnTo>
                <a:lnTo>
                  <a:pt x="779" y="6278"/>
                </a:lnTo>
                <a:lnTo>
                  <a:pt x="633" y="6448"/>
                </a:lnTo>
                <a:lnTo>
                  <a:pt x="511" y="6619"/>
                </a:lnTo>
                <a:lnTo>
                  <a:pt x="511" y="6181"/>
                </a:lnTo>
                <a:lnTo>
                  <a:pt x="973" y="5670"/>
                </a:lnTo>
                <a:close/>
                <a:moveTo>
                  <a:pt x="16911" y="6351"/>
                </a:moveTo>
                <a:lnTo>
                  <a:pt x="16911" y="6765"/>
                </a:lnTo>
                <a:lnTo>
                  <a:pt x="16668" y="6935"/>
                </a:lnTo>
                <a:lnTo>
                  <a:pt x="16570" y="7032"/>
                </a:lnTo>
                <a:lnTo>
                  <a:pt x="16449" y="7130"/>
                </a:lnTo>
                <a:lnTo>
                  <a:pt x="16400" y="7203"/>
                </a:lnTo>
                <a:lnTo>
                  <a:pt x="16400" y="6838"/>
                </a:lnTo>
                <a:lnTo>
                  <a:pt x="16424" y="6813"/>
                </a:lnTo>
                <a:lnTo>
                  <a:pt x="16643" y="6594"/>
                </a:lnTo>
                <a:lnTo>
                  <a:pt x="16911" y="6351"/>
                </a:lnTo>
                <a:close/>
                <a:moveTo>
                  <a:pt x="949" y="6619"/>
                </a:moveTo>
                <a:lnTo>
                  <a:pt x="949" y="6789"/>
                </a:lnTo>
                <a:lnTo>
                  <a:pt x="949" y="7178"/>
                </a:lnTo>
                <a:lnTo>
                  <a:pt x="827" y="7227"/>
                </a:lnTo>
                <a:lnTo>
                  <a:pt x="706" y="7324"/>
                </a:lnTo>
                <a:lnTo>
                  <a:pt x="584" y="7446"/>
                </a:lnTo>
                <a:lnTo>
                  <a:pt x="487" y="7568"/>
                </a:lnTo>
                <a:lnTo>
                  <a:pt x="487" y="7130"/>
                </a:lnTo>
                <a:lnTo>
                  <a:pt x="584" y="7057"/>
                </a:lnTo>
                <a:lnTo>
                  <a:pt x="681" y="6959"/>
                </a:lnTo>
                <a:lnTo>
                  <a:pt x="852" y="6740"/>
                </a:lnTo>
                <a:lnTo>
                  <a:pt x="949" y="6619"/>
                </a:lnTo>
                <a:close/>
                <a:moveTo>
                  <a:pt x="16911" y="6886"/>
                </a:moveTo>
                <a:lnTo>
                  <a:pt x="16935" y="7519"/>
                </a:lnTo>
                <a:lnTo>
                  <a:pt x="16814" y="7616"/>
                </a:lnTo>
                <a:lnTo>
                  <a:pt x="16668" y="7714"/>
                </a:lnTo>
                <a:lnTo>
                  <a:pt x="16546" y="7835"/>
                </a:lnTo>
                <a:lnTo>
                  <a:pt x="16449" y="7957"/>
                </a:lnTo>
                <a:lnTo>
                  <a:pt x="16376" y="8030"/>
                </a:lnTo>
                <a:lnTo>
                  <a:pt x="16376" y="7665"/>
                </a:lnTo>
                <a:lnTo>
                  <a:pt x="16522" y="7495"/>
                </a:lnTo>
                <a:lnTo>
                  <a:pt x="16619" y="7324"/>
                </a:lnTo>
                <a:lnTo>
                  <a:pt x="16789" y="7105"/>
                </a:lnTo>
                <a:lnTo>
                  <a:pt x="16911" y="6886"/>
                </a:lnTo>
                <a:close/>
                <a:moveTo>
                  <a:pt x="949" y="7422"/>
                </a:moveTo>
                <a:lnTo>
                  <a:pt x="973" y="8006"/>
                </a:lnTo>
                <a:lnTo>
                  <a:pt x="852" y="8054"/>
                </a:lnTo>
                <a:lnTo>
                  <a:pt x="754" y="8103"/>
                </a:lnTo>
                <a:lnTo>
                  <a:pt x="560" y="8273"/>
                </a:lnTo>
                <a:lnTo>
                  <a:pt x="462" y="8371"/>
                </a:lnTo>
                <a:lnTo>
                  <a:pt x="462" y="7957"/>
                </a:lnTo>
                <a:lnTo>
                  <a:pt x="535" y="7957"/>
                </a:lnTo>
                <a:lnTo>
                  <a:pt x="584" y="7933"/>
                </a:lnTo>
                <a:lnTo>
                  <a:pt x="608" y="7884"/>
                </a:lnTo>
                <a:lnTo>
                  <a:pt x="730" y="7714"/>
                </a:lnTo>
                <a:lnTo>
                  <a:pt x="852" y="7543"/>
                </a:lnTo>
                <a:lnTo>
                  <a:pt x="949" y="7422"/>
                </a:lnTo>
                <a:close/>
                <a:moveTo>
                  <a:pt x="16935" y="7714"/>
                </a:moveTo>
                <a:lnTo>
                  <a:pt x="16935" y="8419"/>
                </a:lnTo>
                <a:lnTo>
                  <a:pt x="16716" y="8541"/>
                </a:lnTo>
                <a:lnTo>
                  <a:pt x="16497" y="8711"/>
                </a:lnTo>
                <a:lnTo>
                  <a:pt x="16351" y="8857"/>
                </a:lnTo>
                <a:lnTo>
                  <a:pt x="16376" y="8444"/>
                </a:lnTo>
                <a:lnTo>
                  <a:pt x="16449" y="8371"/>
                </a:lnTo>
                <a:lnTo>
                  <a:pt x="16522" y="8273"/>
                </a:lnTo>
                <a:lnTo>
                  <a:pt x="16668" y="8079"/>
                </a:lnTo>
                <a:lnTo>
                  <a:pt x="16862" y="7835"/>
                </a:lnTo>
                <a:lnTo>
                  <a:pt x="16935" y="7714"/>
                </a:lnTo>
                <a:close/>
                <a:moveTo>
                  <a:pt x="13042" y="3869"/>
                </a:moveTo>
                <a:lnTo>
                  <a:pt x="12872" y="3893"/>
                </a:lnTo>
                <a:lnTo>
                  <a:pt x="12702" y="3918"/>
                </a:lnTo>
                <a:lnTo>
                  <a:pt x="12239" y="3966"/>
                </a:lnTo>
                <a:lnTo>
                  <a:pt x="11777" y="3991"/>
                </a:lnTo>
                <a:lnTo>
                  <a:pt x="11388" y="3991"/>
                </a:lnTo>
                <a:lnTo>
                  <a:pt x="10974" y="3966"/>
                </a:lnTo>
                <a:lnTo>
                  <a:pt x="10755" y="3966"/>
                </a:lnTo>
                <a:lnTo>
                  <a:pt x="10560" y="4015"/>
                </a:lnTo>
                <a:lnTo>
                  <a:pt x="10366" y="4064"/>
                </a:lnTo>
                <a:lnTo>
                  <a:pt x="10220" y="4137"/>
                </a:lnTo>
                <a:lnTo>
                  <a:pt x="10171" y="4185"/>
                </a:lnTo>
                <a:lnTo>
                  <a:pt x="10122" y="4258"/>
                </a:lnTo>
                <a:lnTo>
                  <a:pt x="10147" y="4331"/>
                </a:lnTo>
                <a:lnTo>
                  <a:pt x="10171" y="4404"/>
                </a:lnTo>
                <a:lnTo>
                  <a:pt x="10341" y="4502"/>
                </a:lnTo>
                <a:lnTo>
                  <a:pt x="10536" y="4575"/>
                </a:lnTo>
                <a:lnTo>
                  <a:pt x="10731" y="4599"/>
                </a:lnTo>
                <a:lnTo>
                  <a:pt x="10950" y="4623"/>
                </a:lnTo>
                <a:lnTo>
                  <a:pt x="12142" y="4623"/>
                </a:lnTo>
                <a:lnTo>
                  <a:pt x="12580" y="4599"/>
                </a:lnTo>
                <a:lnTo>
                  <a:pt x="12458" y="4745"/>
                </a:lnTo>
                <a:lnTo>
                  <a:pt x="12312" y="4867"/>
                </a:lnTo>
                <a:lnTo>
                  <a:pt x="12020" y="5110"/>
                </a:lnTo>
                <a:lnTo>
                  <a:pt x="11461" y="5548"/>
                </a:lnTo>
                <a:lnTo>
                  <a:pt x="10901" y="5986"/>
                </a:lnTo>
                <a:lnTo>
                  <a:pt x="10633" y="6205"/>
                </a:lnTo>
                <a:lnTo>
                  <a:pt x="10366" y="6473"/>
                </a:lnTo>
                <a:lnTo>
                  <a:pt x="9879" y="7008"/>
                </a:lnTo>
                <a:lnTo>
                  <a:pt x="9392" y="7568"/>
                </a:lnTo>
                <a:lnTo>
                  <a:pt x="9149" y="7835"/>
                </a:lnTo>
                <a:lnTo>
                  <a:pt x="8881" y="8079"/>
                </a:lnTo>
                <a:lnTo>
                  <a:pt x="8760" y="7957"/>
                </a:lnTo>
                <a:lnTo>
                  <a:pt x="8614" y="7860"/>
                </a:lnTo>
                <a:lnTo>
                  <a:pt x="8346" y="7665"/>
                </a:lnTo>
                <a:lnTo>
                  <a:pt x="7957" y="7324"/>
                </a:lnTo>
                <a:lnTo>
                  <a:pt x="7567" y="6959"/>
                </a:lnTo>
                <a:lnTo>
                  <a:pt x="7300" y="6692"/>
                </a:lnTo>
                <a:lnTo>
                  <a:pt x="7008" y="6424"/>
                </a:lnTo>
                <a:lnTo>
                  <a:pt x="6837" y="6302"/>
                </a:lnTo>
                <a:lnTo>
                  <a:pt x="6667" y="6205"/>
                </a:lnTo>
                <a:lnTo>
                  <a:pt x="6497" y="6132"/>
                </a:lnTo>
                <a:lnTo>
                  <a:pt x="6302" y="6083"/>
                </a:lnTo>
                <a:lnTo>
                  <a:pt x="6253" y="6059"/>
                </a:lnTo>
                <a:lnTo>
                  <a:pt x="6107" y="6059"/>
                </a:lnTo>
                <a:lnTo>
                  <a:pt x="6034" y="6108"/>
                </a:lnTo>
                <a:lnTo>
                  <a:pt x="5864" y="6205"/>
                </a:lnTo>
                <a:lnTo>
                  <a:pt x="5718" y="6351"/>
                </a:lnTo>
                <a:lnTo>
                  <a:pt x="5450" y="6643"/>
                </a:lnTo>
                <a:lnTo>
                  <a:pt x="5207" y="6984"/>
                </a:lnTo>
                <a:lnTo>
                  <a:pt x="4964" y="7300"/>
                </a:lnTo>
                <a:lnTo>
                  <a:pt x="4818" y="7519"/>
                </a:lnTo>
                <a:lnTo>
                  <a:pt x="4623" y="7714"/>
                </a:lnTo>
                <a:lnTo>
                  <a:pt x="4258" y="8079"/>
                </a:lnTo>
                <a:lnTo>
                  <a:pt x="3918" y="8468"/>
                </a:lnTo>
                <a:lnTo>
                  <a:pt x="3747" y="8687"/>
                </a:lnTo>
                <a:lnTo>
                  <a:pt x="3626" y="8906"/>
                </a:lnTo>
                <a:lnTo>
                  <a:pt x="3601" y="8955"/>
                </a:lnTo>
                <a:lnTo>
                  <a:pt x="3601" y="9003"/>
                </a:lnTo>
                <a:lnTo>
                  <a:pt x="3626" y="9052"/>
                </a:lnTo>
                <a:lnTo>
                  <a:pt x="3650" y="9101"/>
                </a:lnTo>
                <a:lnTo>
                  <a:pt x="3699" y="9125"/>
                </a:lnTo>
                <a:lnTo>
                  <a:pt x="3747" y="9149"/>
                </a:lnTo>
                <a:lnTo>
                  <a:pt x="3796" y="9149"/>
                </a:lnTo>
                <a:lnTo>
                  <a:pt x="3869" y="9125"/>
                </a:lnTo>
                <a:lnTo>
                  <a:pt x="4064" y="9028"/>
                </a:lnTo>
                <a:lnTo>
                  <a:pt x="4283" y="8857"/>
                </a:lnTo>
                <a:lnTo>
                  <a:pt x="4477" y="8687"/>
                </a:lnTo>
                <a:lnTo>
                  <a:pt x="4672" y="8492"/>
                </a:lnTo>
                <a:lnTo>
                  <a:pt x="5037" y="8103"/>
                </a:lnTo>
                <a:lnTo>
                  <a:pt x="5353" y="7689"/>
                </a:lnTo>
                <a:lnTo>
                  <a:pt x="5669" y="7276"/>
                </a:lnTo>
                <a:lnTo>
                  <a:pt x="6010" y="6838"/>
                </a:lnTo>
                <a:lnTo>
                  <a:pt x="6156" y="6716"/>
                </a:lnTo>
                <a:lnTo>
                  <a:pt x="6302" y="6594"/>
                </a:lnTo>
                <a:lnTo>
                  <a:pt x="6594" y="6838"/>
                </a:lnTo>
                <a:lnTo>
                  <a:pt x="6910" y="7105"/>
                </a:lnTo>
                <a:lnTo>
                  <a:pt x="7470" y="7665"/>
                </a:lnTo>
                <a:lnTo>
                  <a:pt x="7762" y="7933"/>
                </a:lnTo>
                <a:lnTo>
                  <a:pt x="8078" y="8249"/>
                </a:lnTo>
                <a:lnTo>
                  <a:pt x="8249" y="8395"/>
                </a:lnTo>
                <a:lnTo>
                  <a:pt x="8443" y="8492"/>
                </a:lnTo>
                <a:lnTo>
                  <a:pt x="8614" y="8565"/>
                </a:lnTo>
                <a:lnTo>
                  <a:pt x="8808" y="8590"/>
                </a:lnTo>
                <a:lnTo>
                  <a:pt x="8906" y="8565"/>
                </a:lnTo>
                <a:lnTo>
                  <a:pt x="8979" y="8590"/>
                </a:lnTo>
                <a:lnTo>
                  <a:pt x="9076" y="8541"/>
                </a:lnTo>
                <a:lnTo>
                  <a:pt x="9392" y="8298"/>
                </a:lnTo>
                <a:lnTo>
                  <a:pt x="9684" y="8006"/>
                </a:lnTo>
                <a:lnTo>
                  <a:pt x="10244" y="7422"/>
                </a:lnTo>
                <a:lnTo>
                  <a:pt x="10779" y="6838"/>
                </a:lnTo>
                <a:lnTo>
                  <a:pt x="11071" y="6570"/>
                </a:lnTo>
                <a:lnTo>
                  <a:pt x="11388" y="6302"/>
                </a:lnTo>
                <a:lnTo>
                  <a:pt x="11996" y="5840"/>
                </a:lnTo>
                <a:lnTo>
                  <a:pt x="12604" y="5353"/>
                </a:lnTo>
                <a:lnTo>
                  <a:pt x="12847" y="5134"/>
                </a:lnTo>
                <a:lnTo>
                  <a:pt x="13066" y="4915"/>
                </a:lnTo>
                <a:lnTo>
                  <a:pt x="13139" y="5743"/>
                </a:lnTo>
                <a:lnTo>
                  <a:pt x="13115" y="6059"/>
                </a:lnTo>
                <a:lnTo>
                  <a:pt x="13091" y="6448"/>
                </a:lnTo>
                <a:lnTo>
                  <a:pt x="13091" y="6643"/>
                </a:lnTo>
                <a:lnTo>
                  <a:pt x="13115" y="6813"/>
                </a:lnTo>
                <a:lnTo>
                  <a:pt x="13164" y="6984"/>
                </a:lnTo>
                <a:lnTo>
                  <a:pt x="13261" y="7105"/>
                </a:lnTo>
                <a:lnTo>
                  <a:pt x="13310" y="7130"/>
                </a:lnTo>
                <a:lnTo>
                  <a:pt x="13383" y="7154"/>
                </a:lnTo>
                <a:lnTo>
                  <a:pt x="13456" y="7154"/>
                </a:lnTo>
                <a:lnTo>
                  <a:pt x="13504" y="7130"/>
                </a:lnTo>
                <a:lnTo>
                  <a:pt x="13626" y="7032"/>
                </a:lnTo>
                <a:lnTo>
                  <a:pt x="13699" y="6886"/>
                </a:lnTo>
                <a:lnTo>
                  <a:pt x="13723" y="6716"/>
                </a:lnTo>
                <a:lnTo>
                  <a:pt x="13748" y="6546"/>
                </a:lnTo>
                <a:lnTo>
                  <a:pt x="13723" y="6181"/>
                </a:lnTo>
                <a:lnTo>
                  <a:pt x="13699" y="5889"/>
                </a:lnTo>
                <a:lnTo>
                  <a:pt x="13675" y="5086"/>
                </a:lnTo>
                <a:lnTo>
                  <a:pt x="13650" y="4672"/>
                </a:lnTo>
                <a:lnTo>
                  <a:pt x="13602" y="4477"/>
                </a:lnTo>
                <a:lnTo>
                  <a:pt x="13529" y="4307"/>
                </a:lnTo>
                <a:lnTo>
                  <a:pt x="13504" y="4258"/>
                </a:lnTo>
                <a:lnTo>
                  <a:pt x="13456" y="4210"/>
                </a:lnTo>
                <a:lnTo>
                  <a:pt x="13456" y="4137"/>
                </a:lnTo>
                <a:lnTo>
                  <a:pt x="13456" y="4064"/>
                </a:lnTo>
                <a:lnTo>
                  <a:pt x="13407" y="4015"/>
                </a:lnTo>
                <a:lnTo>
                  <a:pt x="13358" y="3966"/>
                </a:lnTo>
                <a:lnTo>
                  <a:pt x="13285" y="3918"/>
                </a:lnTo>
                <a:lnTo>
                  <a:pt x="13188" y="3893"/>
                </a:lnTo>
                <a:lnTo>
                  <a:pt x="13042" y="3869"/>
                </a:lnTo>
                <a:close/>
                <a:moveTo>
                  <a:pt x="973" y="8298"/>
                </a:moveTo>
                <a:lnTo>
                  <a:pt x="998" y="8882"/>
                </a:lnTo>
                <a:lnTo>
                  <a:pt x="925" y="8906"/>
                </a:lnTo>
                <a:lnTo>
                  <a:pt x="827" y="8979"/>
                </a:lnTo>
                <a:lnTo>
                  <a:pt x="730" y="9052"/>
                </a:lnTo>
                <a:lnTo>
                  <a:pt x="487" y="9320"/>
                </a:lnTo>
                <a:lnTo>
                  <a:pt x="487" y="8955"/>
                </a:lnTo>
                <a:lnTo>
                  <a:pt x="560" y="8906"/>
                </a:lnTo>
                <a:lnTo>
                  <a:pt x="608" y="8809"/>
                </a:lnTo>
                <a:lnTo>
                  <a:pt x="803" y="8541"/>
                </a:lnTo>
                <a:lnTo>
                  <a:pt x="973" y="8298"/>
                </a:lnTo>
                <a:close/>
                <a:moveTo>
                  <a:pt x="16935" y="8541"/>
                </a:moveTo>
                <a:lnTo>
                  <a:pt x="16935" y="8979"/>
                </a:lnTo>
                <a:lnTo>
                  <a:pt x="16960" y="9247"/>
                </a:lnTo>
                <a:lnTo>
                  <a:pt x="16716" y="9393"/>
                </a:lnTo>
                <a:lnTo>
                  <a:pt x="16497" y="9539"/>
                </a:lnTo>
                <a:lnTo>
                  <a:pt x="16376" y="9660"/>
                </a:lnTo>
                <a:lnTo>
                  <a:pt x="16376" y="9198"/>
                </a:lnTo>
                <a:lnTo>
                  <a:pt x="16424" y="9149"/>
                </a:lnTo>
                <a:lnTo>
                  <a:pt x="16497" y="9076"/>
                </a:lnTo>
                <a:lnTo>
                  <a:pt x="16595" y="8930"/>
                </a:lnTo>
                <a:lnTo>
                  <a:pt x="16935" y="8541"/>
                </a:lnTo>
                <a:close/>
                <a:moveTo>
                  <a:pt x="998" y="9076"/>
                </a:moveTo>
                <a:lnTo>
                  <a:pt x="1022" y="9685"/>
                </a:lnTo>
                <a:lnTo>
                  <a:pt x="925" y="9709"/>
                </a:lnTo>
                <a:lnTo>
                  <a:pt x="827" y="9782"/>
                </a:lnTo>
                <a:lnTo>
                  <a:pt x="657" y="9904"/>
                </a:lnTo>
                <a:lnTo>
                  <a:pt x="535" y="10025"/>
                </a:lnTo>
                <a:lnTo>
                  <a:pt x="511" y="9636"/>
                </a:lnTo>
                <a:lnTo>
                  <a:pt x="584" y="9587"/>
                </a:lnTo>
                <a:lnTo>
                  <a:pt x="852" y="9247"/>
                </a:lnTo>
                <a:lnTo>
                  <a:pt x="998" y="9076"/>
                </a:lnTo>
                <a:close/>
                <a:moveTo>
                  <a:pt x="16960" y="9368"/>
                </a:moveTo>
                <a:lnTo>
                  <a:pt x="16935" y="9806"/>
                </a:lnTo>
                <a:lnTo>
                  <a:pt x="16741" y="9928"/>
                </a:lnTo>
                <a:lnTo>
                  <a:pt x="16546" y="10074"/>
                </a:lnTo>
                <a:lnTo>
                  <a:pt x="16400" y="10196"/>
                </a:lnTo>
                <a:lnTo>
                  <a:pt x="16376" y="9952"/>
                </a:lnTo>
                <a:lnTo>
                  <a:pt x="16449" y="9855"/>
                </a:lnTo>
                <a:lnTo>
                  <a:pt x="16668" y="9636"/>
                </a:lnTo>
                <a:lnTo>
                  <a:pt x="16960" y="9368"/>
                </a:lnTo>
                <a:close/>
                <a:moveTo>
                  <a:pt x="16935" y="10001"/>
                </a:moveTo>
                <a:lnTo>
                  <a:pt x="16935" y="10342"/>
                </a:lnTo>
                <a:lnTo>
                  <a:pt x="16814" y="10415"/>
                </a:lnTo>
                <a:lnTo>
                  <a:pt x="16668" y="10488"/>
                </a:lnTo>
                <a:lnTo>
                  <a:pt x="16424" y="10682"/>
                </a:lnTo>
                <a:lnTo>
                  <a:pt x="16400" y="10488"/>
                </a:lnTo>
                <a:lnTo>
                  <a:pt x="16546" y="10342"/>
                </a:lnTo>
                <a:lnTo>
                  <a:pt x="16692" y="10220"/>
                </a:lnTo>
                <a:lnTo>
                  <a:pt x="16935" y="10001"/>
                </a:lnTo>
                <a:close/>
                <a:moveTo>
                  <a:pt x="1046" y="10050"/>
                </a:moveTo>
                <a:lnTo>
                  <a:pt x="1046" y="10415"/>
                </a:lnTo>
                <a:lnTo>
                  <a:pt x="949" y="10463"/>
                </a:lnTo>
                <a:lnTo>
                  <a:pt x="852" y="10512"/>
                </a:lnTo>
                <a:lnTo>
                  <a:pt x="681" y="10682"/>
                </a:lnTo>
                <a:lnTo>
                  <a:pt x="584" y="10755"/>
                </a:lnTo>
                <a:lnTo>
                  <a:pt x="560" y="10536"/>
                </a:lnTo>
                <a:lnTo>
                  <a:pt x="657" y="10463"/>
                </a:lnTo>
                <a:lnTo>
                  <a:pt x="730" y="10390"/>
                </a:lnTo>
                <a:lnTo>
                  <a:pt x="876" y="10220"/>
                </a:lnTo>
                <a:lnTo>
                  <a:pt x="1046" y="10050"/>
                </a:lnTo>
                <a:close/>
                <a:moveTo>
                  <a:pt x="4185" y="2385"/>
                </a:moveTo>
                <a:lnTo>
                  <a:pt x="5158" y="2409"/>
                </a:lnTo>
                <a:lnTo>
                  <a:pt x="6132" y="2434"/>
                </a:lnTo>
                <a:lnTo>
                  <a:pt x="7129" y="2458"/>
                </a:lnTo>
                <a:lnTo>
                  <a:pt x="8103" y="2482"/>
                </a:lnTo>
                <a:lnTo>
                  <a:pt x="15938" y="2482"/>
                </a:lnTo>
                <a:lnTo>
                  <a:pt x="15938" y="2823"/>
                </a:lnTo>
                <a:lnTo>
                  <a:pt x="15913" y="3164"/>
                </a:lnTo>
                <a:lnTo>
                  <a:pt x="15889" y="3529"/>
                </a:lnTo>
                <a:lnTo>
                  <a:pt x="15913" y="3869"/>
                </a:lnTo>
                <a:lnTo>
                  <a:pt x="15938" y="5013"/>
                </a:lnTo>
                <a:lnTo>
                  <a:pt x="15938" y="5597"/>
                </a:lnTo>
                <a:lnTo>
                  <a:pt x="15938" y="6181"/>
                </a:lnTo>
                <a:lnTo>
                  <a:pt x="15913" y="7300"/>
                </a:lnTo>
                <a:lnTo>
                  <a:pt x="15889" y="8419"/>
                </a:lnTo>
                <a:lnTo>
                  <a:pt x="15889" y="9539"/>
                </a:lnTo>
                <a:lnTo>
                  <a:pt x="15913" y="10123"/>
                </a:lnTo>
                <a:lnTo>
                  <a:pt x="15938" y="10682"/>
                </a:lnTo>
                <a:lnTo>
                  <a:pt x="14161" y="10634"/>
                </a:lnTo>
                <a:lnTo>
                  <a:pt x="13285" y="10609"/>
                </a:lnTo>
                <a:lnTo>
                  <a:pt x="12385" y="10609"/>
                </a:lnTo>
                <a:lnTo>
                  <a:pt x="11315" y="10585"/>
                </a:lnTo>
                <a:lnTo>
                  <a:pt x="10220" y="10561"/>
                </a:lnTo>
                <a:lnTo>
                  <a:pt x="9149" y="10536"/>
                </a:lnTo>
                <a:lnTo>
                  <a:pt x="8614" y="10536"/>
                </a:lnTo>
                <a:lnTo>
                  <a:pt x="8054" y="10561"/>
                </a:lnTo>
                <a:lnTo>
                  <a:pt x="7056" y="10609"/>
                </a:lnTo>
                <a:lnTo>
                  <a:pt x="6059" y="10609"/>
                </a:lnTo>
                <a:lnTo>
                  <a:pt x="5037" y="10634"/>
                </a:lnTo>
                <a:lnTo>
                  <a:pt x="4039" y="10658"/>
                </a:lnTo>
                <a:lnTo>
                  <a:pt x="3334" y="10707"/>
                </a:lnTo>
                <a:lnTo>
                  <a:pt x="2604" y="10755"/>
                </a:lnTo>
                <a:lnTo>
                  <a:pt x="2068" y="10731"/>
                </a:lnTo>
                <a:lnTo>
                  <a:pt x="1533" y="10707"/>
                </a:lnTo>
                <a:lnTo>
                  <a:pt x="1460" y="8833"/>
                </a:lnTo>
                <a:lnTo>
                  <a:pt x="1436" y="7908"/>
                </a:lnTo>
                <a:lnTo>
                  <a:pt x="1411" y="6959"/>
                </a:lnTo>
                <a:lnTo>
                  <a:pt x="1460" y="5840"/>
                </a:lnTo>
                <a:lnTo>
                  <a:pt x="1509" y="4672"/>
                </a:lnTo>
                <a:lnTo>
                  <a:pt x="1533" y="3529"/>
                </a:lnTo>
                <a:lnTo>
                  <a:pt x="1509" y="2945"/>
                </a:lnTo>
                <a:lnTo>
                  <a:pt x="1484" y="2385"/>
                </a:lnTo>
                <a:lnTo>
                  <a:pt x="1703" y="2385"/>
                </a:lnTo>
                <a:lnTo>
                  <a:pt x="1947" y="2409"/>
                </a:lnTo>
                <a:lnTo>
                  <a:pt x="2409" y="2434"/>
                </a:lnTo>
                <a:lnTo>
                  <a:pt x="3285" y="2409"/>
                </a:lnTo>
                <a:lnTo>
                  <a:pt x="4185" y="2385"/>
                </a:lnTo>
                <a:close/>
                <a:moveTo>
                  <a:pt x="12288" y="11096"/>
                </a:moveTo>
                <a:lnTo>
                  <a:pt x="12531" y="11120"/>
                </a:lnTo>
                <a:lnTo>
                  <a:pt x="12434" y="11193"/>
                </a:lnTo>
                <a:lnTo>
                  <a:pt x="12191" y="11364"/>
                </a:lnTo>
                <a:lnTo>
                  <a:pt x="12118" y="11437"/>
                </a:lnTo>
                <a:lnTo>
                  <a:pt x="11874" y="11437"/>
                </a:lnTo>
                <a:lnTo>
                  <a:pt x="11923" y="11388"/>
                </a:lnTo>
                <a:lnTo>
                  <a:pt x="12118" y="11242"/>
                </a:lnTo>
                <a:lnTo>
                  <a:pt x="12288" y="11096"/>
                </a:lnTo>
                <a:close/>
                <a:moveTo>
                  <a:pt x="11290" y="11072"/>
                </a:moveTo>
                <a:lnTo>
                  <a:pt x="11972" y="11096"/>
                </a:lnTo>
                <a:lnTo>
                  <a:pt x="11753" y="11193"/>
                </a:lnTo>
                <a:lnTo>
                  <a:pt x="11534" y="11339"/>
                </a:lnTo>
                <a:lnTo>
                  <a:pt x="11388" y="11437"/>
                </a:lnTo>
                <a:lnTo>
                  <a:pt x="10877" y="11461"/>
                </a:lnTo>
                <a:lnTo>
                  <a:pt x="10925" y="11412"/>
                </a:lnTo>
                <a:lnTo>
                  <a:pt x="11120" y="11242"/>
                </a:lnTo>
                <a:lnTo>
                  <a:pt x="11217" y="11169"/>
                </a:lnTo>
                <a:lnTo>
                  <a:pt x="11290" y="11072"/>
                </a:lnTo>
                <a:close/>
                <a:moveTo>
                  <a:pt x="13115" y="11120"/>
                </a:moveTo>
                <a:lnTo>
                  <a:pt x="12920" y="11291"/>
                </a:lnTo>
                <a:lnTo>
                  <a:pt x="12775" y="11461"/>
                </a:lnTo>
                <a:lnTo>
                  <a:pt x="12604" y="11461"/>
                </a:lnTo>
                <a:lnTo>
                  <a:pt x="12945" y="11120"/>
                </a:lnTo>
                <a:close/>
                <a:moveTo>
                  <a:pt x="1509" y="11145"/>
                </a:moveTo>
                <a:lnTo>
                  <a:pt x="1776" y="11218"/>
                </a:lnTo>
                <a:lnTo>
                  <a:pt x="2044" y="11266"/>
                </a:lnTo>
                <a:lnTo>
                  <a:pt x="1849" y="11388"/>
                </a:lnTo>
                <a:lnTo>
                  <a:pt x="1679" y="11510"/>
                </a:lnTo>
                <a:lnTo>
                  <a:pt x="1095" y="11510"/>
                </a:lnTo>
                <a:lnTo>
                  <a:pt x="1241" y="11364"/>
                </a:lnTo>
                <a:lnTo>
                  <a:pt x="1387" y="11266"/>
                </a:lnTo>
                <a:lnTo>
                  <a:pt x="1509" y="11145"/>
                </a:lnTo>
                <a:close/>
                <a:moveTo>
                  <a:pt x="13504" y="11145"/>
                </a:moveTo>
                <a:lnTo>
                  <a:pt x="14234" y="11169"/>
                </a:lnTo>
                <a:lnTo>
                  <a:pt x="14088" y="11242"/>
                </a:lnTo>
                <a:lnTo>
                  <a:pt x="13942" y="11315"/>
                </a:lnTo>
                <a:lnTo>
                  <a:pt x="13821" y="11412"/>
                </a:lnTo>
                <a:lnTo>
                  <a:pt x="13723" y="11510"/>
                </a:lnTo>
                <a:lnTo>
                  <a:pt x="13139" y="11485"/>
                </a:lnTo>
                <a:lnTo>
                  <a:pt x="13285" y="11339"/>
                </a:lnTo>
                <a:lnTo>
                  <a:pt x="13504" y="11145"/>
                </a:lnTo>
                <a:close/>
                <a:moveTo>
                  <a:pt x="16960" y="10999"/>
                </a:moveTo>
                <a:lnTo>
                  <a:pt x="17008" y="11485"/>
                </a:lnTo>
                <a:lnTo>
                  <a:pt x="16935" y="11461"/>
                </a:lnTo>
                <a:lnTo>
                  <a:pt x="16887" y="11461"/>
                </a:lnTo>
                <a:lnTo>
                  <a:pt x="16570" y="11510"/>
                </a:lnTo>
                <a:lnTo>
                  <a:pt x="16765" y="11242"/>
                </a:lnTo>
                <a:lnTo>
                  <a:pt x="16960" y="10999"/>
                </a:lnTo>
                <a:close/>
                <a:moveTo>
                  <a:pt x="15037" y="11169"/>
                </a:moveTo>
                <a:lnTo>
                  <a:pt x="14818" y="11339"/>
                </a:lnTo>
                <a:lnTo>
                  <a:pt x="14697" y="11461"/>
                </a:lnTo>
                <a:lnTo>
                  <a:pt x="14624" y="11558"/>
                </a:lnTo>
                <a:lnTo>
                  <a:pt x="14259" y="11558"/>
                </a:lnTo>
                <a:lnTo>
                  <a:pt x="14551" y="11364"/>
                </a:lnTo>
                <a:lnTo>
                  <a:pt x="14697" y="11266"/>
                </a:lnTo>
                <a:lnTo>
                  <a:pt x="14818" y="11169"/>
                </a:lnTo>
                <a:close/>
                <a:moveTo>
                  <a:pt x="15962" y="11193"/>
                </a:moveTo>
                <a:lnTo>
                  <a:pt x="15913" y="11242"/>
                </a:lnTo>
                <a:lnTo>
                  <a:pt x="15743" y="11388"/>
                </a:lnTo>
                <a:lnTo>
                  <a:pt x="15621" y="11558"/>
                </a:lnTo>
                <a:lnTo>
                  <a:pt x="15037" y="11558"/>
                </a:lnTo>
                <a:lnTo>
                  <a:pt x="15183" y="11412"/>
                </a:lnTo>
                <a:lnTo>
                  <a:pt x="15329" y="11291"/>
                </a:lnTo>
                <a:lnTo>
                  <a:pt x="15500" y="11193"/>
                </a:lnTo>
                <a:close/>
                <a:moveTo>
                  <a:pt x="16935" y="10366"/>
                </a:moveTo>
                <a:lnTo>
                  <a:pt x="16960" y="10853"/>
                </a:lnTo>
                <a:lnTo>
                  <a:pt x="16765" y="10974"/>
                </a:lnTo>
                <a:lnTo>
                  <a:pt x="16570" y="11120"/>
                </a:lnTo>
                <a:lnTo>
                  <a:pt x="16400" y="11315"/>
                </a:lnTo>
                <a:lnTo>
                  <a:pt x="16230" y="11534"/>
                </a:lnTo>
                <a:lnTo>
                  <a:pt x="15962" y="11558"/>
                </a:lnTo>
                <a:lnTo>
                  <a:pt x="16084" y="11412"/>
                </a:lnTo>
                <a:lnTo>
                  <a:pt x="16181" y="11315"/>
                </a:lnTo>
                <a:lnTo>
                  <a:pt x="16230" y="11266"/>
                </a:lnTo>
                <a:lnTo>
                  <a:pt x="16278" y="11193"/>
                </a:lnTo>
                <a:lnTo>
                  <a:pt x="16376" y="11169"/>
                </a:lnTo>
                <a:lnTo>
                  <a:pt x="16449" y="11096"/>
                </a:lnTo>
                <a:lnTo>
                  <a:pt x="16497" y="11023"/>
                </a:lnTo>
                <a:lnTo>
                  <a:pt x="16497" y="10926"/>
                </a:lnTo>
                <a:lnTo>
                  <a:pt x="16570" y="10877"/>
                </a:lnTo>
                <a:lnTo>
                  <a:pt x="16789" y="10634"/>
                </a:lnTo>
                <a:lnTo>
                  <a:pt x="16887" y="10512"/>
                </a:lnTo>
                <a:lnTo>
                  <a:pt x="16935" y="10366"/>
                </a:lnTo>
                <a:close/>
                <a:moveTo>
                  <a:pt x="1071" y="10780"/>
                </a:moveTo>
                <a:lnTo>
                  <a:pt x="1071" y="10828"/>
                </a:lnTo>
                <a:lnTo>
                  <a:pt x="1071" y="10901"/>
                </a:lnTo>
                <a:lnTo>
                  <a:pt x="1119" y="10974"/>
                </a:lnTo>
                <a:lnTo>
                  <a:pt x="1144" y="10999"/>
                </a:lnTo>
                <a:lnTo>
                  <a:pt x="1192" y="11047"/>
                </a:lnTo>
                <a:lnTo>
                  <a:pt x="1022" y="11169"/>
                </a:lnTo>
                <a:lnTo>
                  <a:pt x="827" y="11339"/>
                </a:lnTo>
                <a:lnTo>
                  <a:pt x="730" y="11461"/>
                </a:lnTo>
                <a:lnTo>
                  <a:pt x="657" y="11558"/>
                </a:lnTo>
                <a:lnTo>
                  <a:pt x="608" y="11583"/>
                </a:lnTo>
                <a:lnTo>
                  <a:pt x="608" y="11266"/>
                </a:lnTo>
                <a:lnTo>
                  <a:pt x="681" y="11193"/>
                </a:lnTo>
                <a:lnTo>
                  <a:pt x="754" y="11120"/>
                </a:lnTo>
                <a:lnTo>
                  <a:pt x="949" y="10901"/>
                </a:lnTo>
                <a:lnTo>
                  <a:pt x="1071" y="10780"/>
                </a:lnTo>
                <a:close/>
                <a:moveTo>
                  <a:pt x="2750" y="11266"/>
                </a:moveTo>
                <a:lnTo>
                  <a:pt x="2604" y="11412"/>
                </a:lnTo>
                <a:lnTo>
                  <a:pt x="2458" y="11583"/>
                </a:lnTo>
                <a:lnTo>
                  <a:pt x="2117" y="11534"/>
                </a:lnTo>
                <a:lnTo>
                  <a:pt x="2141" y="11510"/>
                </a:lnTo>
                <a:lnTo>
                  <a:pt x="2287" y="11388"/>
                </a:lnTo>
                <a:lnTo>
                  <a:pt x="2385" y="11266"/>
                </a:lnTo>
                <a:close/>
                <a:moveTo>
                  <a:pt x="8176" y="11072"/>
                </a:moveTo>
                <a:lnTo>
                  <a:pt x="8127" y="11120"/>
                </a:lnTo>
                <a:lnTo>
                  <a:pt x="7884" y="11339"/>
                </a:lnTo>
                <a:lnTo>
                  <a:pt x="7665" y="11583"/>
                </a:lnTo>
                <a:lnTo>
                  <a:pt x="7251" y="11583"/>
                </a:lnTo>
                <a:lnTo>
                  <a:pt x="7373" y="11461"/>
                </a:lnTo>
                <a:lnTo>
                  <a:pt x="7738" y="11096"/>
                </a:lnTo>
                <a:lnTo>
                  <a:pt x="8176" y="11072"/>
                </a:lnTo>
                <a:close/>
                <a:moveTo>
                  <a:pt x="9125" y="11047"/>
                </a:moveTo>
                <a:lnTo>
                  <a:pt x="8979" y="11145"/>
                </a:lnTo>
                <a:lnTo>
                  <a:pt x="8735" y="11339"/>
                </a:lnTo>
                <a:lnTo>
                  <a:pt x="8614" y="11461"/>
                </a:lnTo>
                <a:lnTo>
                  <a:pt x="8541" y="11583"/>
                </a:lnTo>
                <a:lnTo>
                  <a:pt x="8030" y="11583"/>
                </a:lnTo>
                <a:lnTo>
                  <a:pt x="8224" y="11388"/>
                </a:lnTo>
                <a:lnTo>
                  <a:pt x="8468" y="11169"/>
                </a:lnTo>
                <a:lnTo>
                  <a:pt x="8614" y="11072"/>
                </a:lnTo>
                <a:lnTo>
                  <a:pt x="9125" y="11047"/>
                </a:lnTo>
                <a:close/>
                <a:moveTo>
                  <a:pt x="10317" y="11047"/>
                </a:moveTo>
                <a:lnTo>
                  <a:pt x="10828" y="11072"/>
                </a:lnTo>
                <a:lnTo>
                  <a:pt x="10731" y="11120"/>
                </a:lnTo>
                <a:lnTo>
                  <a:pt x="10512" y="11315"/>
                </a:lnTo>
                <a:lnTo>
                  <a:pt x="10414" y="11412"/>
                </a:lnTo>
                <a:lnTo>
                  <a:pt x="10341" y="11534"/>
                </a:lnTo>
                <a:lnTo>
                  <a:pt x="9733" y="11583"/>
                </a:lnTo>
                <a:lnTo>
                  <a:pt x="10001" y="11315"/>
                </a:lnTo>
                <a:lnTo>
                  <a:pt x="10317" y="11072"/>
                </a:lnTo>
                <a:lnTo>
                  <a:pt x="10317" y="11047"/>
                </a:lnTo>
                <a:close/>
                <a:moveTo>
                  <a:pt x="7446" y="11096"/>
                </a:moveTo>
                <a:lnTo>
                  <a:pt x="7227" y="11242"/>
                </a:lnTo>
                <a:lnTo>
                  <a:pt x="7032" y="11388"/>
                </a:lnTo>
                <a:lnTo>
                  <a:pt x="6935" y="11485"/>
                </a:lnTo>
                <a:lnTo>
                  <a:pt x="6862" y="11583"/>
                </a:lnTo>
                <a:lnTo>
                  <a:pt x="6618" y="11607"/>
                </a:lnTo>
                <a:lnTo>
                  <a:pt x="6156" y="11607"/>
                </a:lnTo>
                <a:lnTo>
                  <a:pt x="6424" y="11388"/>
                </a:lnTo>
                <a:lnTo>
                  <a:pt x="6594" y="11266"/>
                </a:lnTo>
                <a:lnTo>
                  <a:pt x="6667" y="11193"/>
                </a:lnTo>
                <a:lnTo>
                  <a:pt x="6740" y="11120"/>
                </a:lnTo>
                <a:lnTo>
                  <a:pt x="7446" y="11096"/>
                </a:lnTo>
                <a:close/>
                <a:moveTo>
                  <a:pt x="10122" y="11047"/>
                </a:moveTo>
                <a:lnTo>
                  <a:pt x="9928" y="11169"/>
                </a:lnTo>
                <a:lnTo>
                  <a:pt x="9733" y="11291"/>
                </a:lnTo>
                <a:lnTo>
                  <a:pt x="9563" y="11437"/>
                </a:lnTo>
                <a:lnTo>
                  <a:pt x="9392" y="11607"/>
                </a:lnTo>
                <a:lnTo>
                  <a:pt x="8906" y="11607"/>
                </a:lnTo>
                <a:lnTo>
                  <a:pt x="9149" y="11364"/>
                </a:lnTo>
                <a:lnTo>
                  <a:pt x="9490" y="11047"/>
                </a:lnTo>
                <a:close/>
                <a:moveTo>
                  <a:pt x="3650" y="11193"/>
                </a:moveTo>
                <a:lnTo>
                  <a:pt x="3382" y="11364"/>
                </a:lnTo>
                <a:lnTo>
                  <a:pt x="3261" y="11485"/>
                </a:lnTo>
                <a:lnTo>
                  <a:pt x="3139" y="11631"/>
                </a:lnTo>
                <a:lnTo>
                  <a:pt x="2798" y="11607"/>
                </a:lnTo>
                <a:lnTo>
                  <a:pt x="3066" y="11242"/>
                </a:lnTo>
                <a:lnTo>
                  <a:pt x="3650" y="11193"/>
                </a:lnTo>
                <a:close/>
                <a:moveTo>
                  <a:pt x="4331" y="11145"/>
                </a:moveTo>
                <a:lnTo>
                  <a:pt x="4112" y="11315"/>
                </a:lnTo>
                <a:lnTo>
                  <a:pt x="3966" y="11461"/>
                </a:lnTo>
                <a:lnTo>
                  <a:pt x="3869" y="11558"/>
                </a:lnTo>
                <a:lnTo>
                  <a:pt x="3772" y="11656"/>
                </a:lnTo>
                <a:lnTo>
                  <a:pt x="3407" y="11656"/>
                </a:lnTo>
                <a:lnTo>
                  <a:pt x="3577" y="11485"/>
                </a:lnTo>
                <a:lnTo>
                  <a:pt x="3699" y="11339"/>
                </a:lnTo>
                <a:lnTo>
                  <a:pt x="3820" y="11169"/>
                </a:lnTo>
                <a:lnTo>
                  <a:pt x="4331" y="11145"/>
                </a:lnTo>
                <a:close/>
                <a:moveTo>
                  <a:pt x="6375" y="11120"/>
                </a:moveTo>
                <a:lnTo>
                  <a:pt x="6205" y="11242"/>
                </a:lnTo>
                <a:lnTo>
                  <a:pt x="5986" y="11412"/>
                </a:lnTo>
                <a:lnTo>
                  <a:pt x="5888" y="11510"/>
                </a:lnTo>
                <a:lnTo>
                  <a:pt x="5815" y="11631"/>
                </a:lnTo>
                <a:lnTo>
                  <a:pt x="5037" y="11656"/>
                </a:lnTo>
                <a:lnTo>
                  <a:pt x="5353" y="11339"/>
                </a:lnTo>
                <a:lnTo>
                  <a:pt x="5572" y="11169"/>
                </a:lnTo>
                <a:lnTo>
                  <a:pt x="5596" y="11120"/>
                </a:lnTo>
                <a:close/>
                <a:moveTo>
                  <a:pt x="5134" y="11145"/>
                </a:moveTo>
                <a:lnTo>
                  <a:pt x="4964" y="11291"/>
                </a:lnTo>
                <a:lnTo>
                  <a:pt x="4794" y="11461"/>
                </a:lnTo>
                <a:lnTo>
                  <a:pt x="4769" y="11510"/>
                </a:lnTo>
                <a:lnTo>
                  <a:pt x="4769" y="11583"/>
                </a:lnTo>
                <a:lnTo>
                  <a:pt x="4769" y="11631"/>
                </a:lnTo>
                <a:lnTo>
                  <a:pt x="4794" y="11656"/>
                </a:lnTo>
                <a:lnTo>
                  <a:pt x="4137" y="11680"/>
                </a:lnTo>
                <a:lnTo>
                  <a:pt x="4137" y="11680"/>
                </a:lnTo>
                <a:lnTo>
                  <a:pt x="4258" y="11510"/>
                </a:lnTo>
                <a:lnTo>
                  <a:pt x="4404" y="11388"/>
                </a:lnTo>
                <a:lnTo>
                  <a:pt x="4575" y="11266"/>
                </a:lnTo>
                <a:lnTo>
                  <a:pt x="4672" y="11218"/>
                </a:lnTo>
                <a:lnTo>
                  <a:pt x="4721" y="11145"/>
                </a:lnTo>
                <a:close/>
                <a:moveTo>
                  <a:pt x="8541" y="0"/>
                </a:moveTo>
                <a:lnTo>
                  <a:pt x="8468" y="49"/>
                </a:lnTo>
                <a:lnTo>
                  <a:pt x="8395" y="146"/>
                </a:lnTo>
                <a:lnTo>
                  <a:pt x="8370" y="244"/>
                </a:lnTo>
                <a:lnTo>
                  <a:pt x="8346" y="463"/>
                </a:lnTo>
                <a:lnTo>
                  <a:pt x="8370" y="706"/>
                </a:lnTo>
                <a:lnTo>
                  <a:pt x="8419" y="949"/>
                </a:lnTo>
                <a:lnTo>
                  <a:pt x="4842" y="974"/>
                </a:lnTo>
                <a:lnTo>
                  <a:pt x="2555" y="998"/>
                </a:lnTo>
                <a:lnTo>
                  <a:pt x="1411" y="1022"/>
                </a:lnTo>
                <a:lnTo>
                  <a:pt x="827" y="1022"/>
                </a:lnTo>
                <a:lnTo>
                  <a:pt x="511" y="1047"/>
                </a:lnTo>
                <a:lnTo>
                  <a:pt x="243" y="1120"/>
                </a:lnTo>
                <a:lnTo>
                  <a:pt x="195" y="1144"/>
                </a:lnTo>
                <a:lnTo>
                  <a:pt x="170" y="1193"/>
                </a:lnTo>
                <a:lnTo>
                  <a:pt x="146" y="1241"/>
                </a:lnTo>
                <a:lnTo>
                  <a:pt x="170" y="1290"/>
                </a:lnTo>
                <a:lnTo>
                  <a:pt x="146" y="1314"/>
                </a:lnTo>
                <a:lnTo>
                  <a:pt x="73" y="1509"/>
                </a:lnTo>
                <a:lnTo>
                  <a:pt x="24" y="1704"/>
                </a:lnTo>
                <a:lnTo>
                  <a:pt x="0" y="1923"/>
                </a:lnTo>
                <a:lnTo>
                  <a:pt x="0" y="2142"/>
                </a:lnTo>
                <a:lnTo>
                  <a:pt x="24" y="2580"/>
                </a:lnTo>
                <a:lnTo>
                  <a:pt x="73" y="2993"/>
                </a:lnTo>
                <a:lnTo>
                  <a:pt x="97" y="3626"/>
                </a:lnTo>
                <a:lnTo>
                  <a:pt x="122" y="4234"/>
                </a:lnTo>
                <a:lnTo>
                  <a:pt x="122" y="5475"/>
                </a:lnTo>
                <a:lnTo>
                  <a:pt x="97" y="6302"/>
                </a:lnTo>
                <a:lnTo>
                  <a:pt x="73" y="7130"/>
                </a:lnTo>
                <a:lnTo>
                  <a:pt x="49" y="7957"/>
                </a:lnTo>
                <a:lnTo>
                  <a:pt x="49" y="8784"/>
                </a:lnTo>
                <a:lnTo>
                  <a:pt x="73" y="9563"/>
                </a:lnTo>
                <a:lnTo>
                  <a:pt x="97" y="10317"/>
                </a:lnTo>
                <a:lnTo>
                  <a:pt x="146" y="11072"/>
                </a:lnTo>
                <a:lnTo>
                  <a:pt x="170" y="11850"/>
                </a:lnTo>
                <a:lnTo>
                  <a:pt x="195" y="11923"/>
                </a:lnTo>
                <a:lnTo>
                  <a:pt x="219" y="11972"/>
                </a:lnTo>
                <a:lnTo>
                  <a:pt x="268" y="12020"/>
                </a:lnTo>
                <a:lnTo>
                  <a:pt x="316" y="12045"/>
                </a:lnTo>
                <a:lnTo>
                  <a:pt x="438" y="12045"/>
                </a:lnTo>
                <a:lnTo>
                  <a:pt x="511" y="12020"/>
                </a:lnTo>
                <a:lnTo>
                  <a:pt x="560" y="11996"/>
                </a:lnTo>
                <a:lnTo>
                  <a:pt x="560" y="11972"/>
                </a:lnTo>
                <a:lnTo>
                  <a:pt x="681" y="11923"/>
                </a:lnTo>
                <a:lnTo>
                  <a:pt x="803" y="11899"/>
                </a:lnTo>
                <a:lnTo>
                  <a:pt x="949" y="11874"/>
                </a:lnTo>
                <a:lnTo>
                  <a:pt x="1119" y="11874"/>
                </a:lnTo>
                <a:lnTo>
                  <a:pt x="1436" y="11899"/>
                </a:lnTo>
                <a:lnTo>
                  <a:pt x="1679" y="11923"/>
                </a:lnTo>
                <a:lnTo>
                  <a:pt x="2360" y="11972"/>
                </a:lnTo>
                <a:lnTo>
                  <a:pt x="3042" y="12045"/>
                </a:lnTo>
                <a:lnTo>
                  <a:pt x="3747" y="12093"/>
                </a:lnTo>
                <a:lnTo>
                  <a:pt x="4477" y="12118"/>
                </a:lnTo>
                <a:lnTo>
                  <a:pt x="4404" y="12215"/>
                </a:lnTo>
                <a:lnTo>
                  <a:pt x="4307" y="12337"/>
                </a:lnTo>
                <a:lnTo>
                  <a:pt x="4161" y="12580"/>
                </a:lnTo>
                <a:lnTo>
                  <a:pt x="3991" y="13018"/>
                </a:lnTo>
                <a:lnTo>
                  <a:pt x="3845" y="13334"/>
                </a:lnTo>
                <a:lnTo>
                  <a:pt x="3674" y="13651"/>
                </a:lnTo>
                <a:lnTo>
                  <a:pt x="3358" y="14283"/>
                </a:lnTo>
                <a:lnTo>
                  <a:pt x="3236" y="14502"/>
                </a:lnTo>
                <a:lnTo>
                  <a:pt x="3139" y="14746"/>
                </a:lnTo>
                <a:lnTo>
                  <a:pt x="3090" y="14843"/>
                </a:lnTo>
                <a:lnTo>
                  <a:pt x="3090" y="14965"/>
                </a:lnTo>
                <a:lnTo>
                  <a:pt x="3090" y="15086"/>
                </a:lnTo>
                <a:lnTo>
                  <a:pt x="3139" y="15232"/>
                </a:lnTo>
                <a:lnTo>
                  <a:pt x="3188" y="15281"/>
                </a:lnTo>
                <a:lnTo>
                  <a:pt x="3236" y="15305"/>
                </a:lnTo>
                <a:lnTo>
                  <a:pt x="3309" y="15330"/>
                </a:lnTo>
                <a:lnTo>
                  <a:pt x="3382" y="15305"/>
                </a:lnTo>
                <a:lnTo>
                  <a:pt x="3480" y="15281"/>
                </a:lnTo>
                <a:lnTo>
                  <a:pt x="3553" y="15208"/>
                </a:lnTo>
                <a:lnTo>
                  <a:pt x="3601" y="15159"/>
                </a:lnTo>
                <a:lnTo>
                  <a:pt x="3650" y="15086"/>
                </a:lnTo>
                <a:lnTo>
                  <a:pt x="3747" y="14916"/>
                </a:lnTo>
                <a:lnTo>
                  <a:pt x="3820" y="14721"/>
                </a:lnTo>
                <a:lnTo>
                  <a:pt x="4088" y="14210"/>
                </a:lnTo>
                <a:lnTo>
                  <a:pt x="4331" y="13699"/>
                </a:lnTo>
                <a:lnTo>
                  <a:pt x="4526" y="13237"/>
                </a:lnTo>
                <a:lnTo>
                  <a:pt x="4721" y="12750"/>
                </a:lnTo>
                <a:lnTo>
                  <a:pt x="4867" y="12434"/>
                </a:lnTo>
                <a:lnTo>
                  <a:pt x="4939" y="12264"/>
                </a:lnTo>
                <a:lnTo>
                  <a:pt x="4988" y="12118"/>
                </a:lnTo>
                <a:lnTo>
                  <a:pt x="6180" y="12045"/>
                </a:lnTo>
                <a:lnTo>
                  <a:pt x="7348" y="11996"/>
                </a:lnTo>
                <a:lnTo>
                  <a:pt x="7932" y="11996"/>
                </a:lnTo>
                <a:lnTo>
                  <a:pt x="8516" y="12020"/>
                </a:lnTo>
                <a:lnTo>
                  <a:pt x="9684" y="12020"/>
                </a:lnTo>
                <a:lnTo>
                  <a:pt x="10341" y="11996"/>
                </a:lnTo>
                <a:lnTo>
                  <a:pt x="10998" y="11947"/>
                </a:lnTo>
                <a:lnTo>
                  <a:pt x="11631" y="11874"/>
                </a:lnTo>
                <a:lnTo>
                  <a:pt x="12337" y="11874"/>
                </a:lnTo>
                <a:lnTo>
                  <a:pt x="12337" y="11996"/>
                </a:lnTo>
                <a:lnTo>
                  <a:pt x="12434" y="12410"/>
                </a:lnTo>
                <a:lnTo>
                  <a:pt x="12580" y="12799"/>
                </a:lnTo>
                <a:lnTo>
                  <a:pt x="12775" y="13188"/>
                </a:lnTo>
                <a:lnTo>
                  <a:pt x="12969" y="13578"/>
                </a:lnTo>
                <a:lnTo>
                  <a:pt x="13188" y="13943"/>
                </a:lnTo>
                <a:lnTo>
                  <a:pt x="13431" y="14308"/>
                </a:lnTo>
                <a:lnTo>
                  <a:pt x="13918" y="15013"/>
                </a:lnTo>
                <a:lnTo>
                  <a:pt x="14015" y="15111"/>
                </a:lnTo>
                <a:lnTo>
                  <a:pt x="14137" y="15159"/>
                </a:lnTo>
                <a:lnTo>
                  <a:pt x="14259" y="15135"/>
                </a:lnTo>
                <a:lnTo>
                  <a:pt x="14356" y="15111"/>
                </a:lnTo>
                <a:lnTo>
                  <a:pt x="14453" y="15038"/>
                </a:lnTo>
                <a:lnTo>
                  <a:pt x="14502" y="14940"/>
                </a:lnTo>
                <a:lnTo>
                  <a:pt x="14502" y="14819"/>
                </a:lnTo>
                <a:lnTo>
                  <a:pt x="14478" y="14770"/>
                </a:lnTo>
                <a:lnTo>
                  <a:pt x="14453" y="14697"/>
                </a:lnTo>
                <a:lnTo>
                  <a:pt x="13991" y="14040"/>
                </a:lnTo>
                <a:lnTo>
                  <a:pt x="13577" y="13359"/>
                </a:lnTo>
                <a:lnTo>
                  <a:pt x="13383" y="12994"/>
                </a:lnTo>
                <a:lnTo>
                  <a:pt x="13188" y="12653"/>
                </a:lnTo>
                <a:lnTo>
                  <a:pt x="13042" y="12288"/>
                </a:lnTo>
                <a:lnTo>
                  <a:pt x="12872" y="11899"/>
                </a:lnTo>
                <a:lnTo>
                  <a:pt x="13918" y="11947"/>
                </a:lnTo>
                <a:lnTo>
                  <a:pt x="14940" y="11996"/>
                </a:lnTo>
                <a:lnTo>
                  <a:pt x="15451" y="11996"/>
                </a:lnTo>
                <a:lnTo>
                  <a:pt x="15986" y="11972"/>
                </a:lnTo>
                <a:lnTo>
                  <a:pt x="16497" y="11947"/>
                </a:lnTo>
                <a:lnTo>
                  <a:pt x="17008" y="11899"/>
                </a:lnTo>
                <a:lnTo>
                  <a:pt x="17057" y="11874"/>
                </a:lnTo>
                <a:lnTo>
                  <a:pt x="17106" y="11947"/>
                </a:lnTo>
                <a:lnTo>
                  <a:pt x="17154" y="11996"/>
                </a:lnTo>
                <a:lnTo>
                  <a:pt x="17325" y="11996"/>
                </a:lnTo>
                <a:lnTo>
                  <a:pt x="17398" y="11947"/>
                </a:lnTo>
                <a:lnTo>
                  <a:pt x="17446" y="11899"/>
                </a:lnTo>
                <a:lnTo>
                  <a:pt x="17495" y="11802"/>
                </a:lnTo>
                <a:lnTo>
                  <a:pt x="17495" y="11704"/>
                </a:lnTo>
                <a:lnTo>
                  <a:pt x="17446" y="11339"/>
                </a:lnTo>
                <a:lnTo>
                  <a:pt x="17398" y="10950"/>
                </a:lnTo>
                <a:lnTo>
                  <a:pt x="17373" y="10171"/>
                </a:lnTo>
                <a:lnTo>
                  <a:pt x="17398" y="9393"/>
                </a:lnTo>
                <a:lnTo>
                  <a:pt x="17373" y="8614"/>
                </a:lnTo>
                <a:lnTo>
                  <a:pt x="17373" y="7008"/>
                </a:lnTo>
                <a:lnTo>
                  <a:pt x="17349" y="5402"/>
                </a:lnTo>
                <a:lnTo>
                  <a:pt x="17349" y="2507"/>
                </a:lnTo>
                <a:lnTo>
                  <a:pt x="17373" y="2239"/>
                </a:lnTo>
                <a:lnTo>
                  <a:pt x="17373" y="1898"/>
                </a:lnTo>
                <a:lnTo>
                  <a:pt x="17349" y="1728"/>
                </a:lnTo>
                <a:lnTo>
                  <a:pt x="17325" y="1558"/>
                </a:lnTo>
                <a:lnTo>
                  <a:pt x="17276" y="1436"/>
                </a:lnTo>
                <a:lnTo>
                  <a:pt x="17203" y="1314"/>
                </a:lnTo>
                <a:lnTo>
                  <a:pt x="17203" y="1241"/>
                </a:lnTo>
                <a:lnTo>
                  <a:pt x="17203" y="1193"/>
                </a:lnTo>
                <a:lnTo>
                  <a:pt x="17179" y="1144"/>
                </a:lnTo>
                <a:lnTo>
                  <a:pt x="17154" y="1095"/>
                </a:lnTo>
                <a:lnTo>
                  <a:pt x="17033" y="1047"/>
                </a:lnTo>
                <a:lnTo>
                  <a:pt x="16911" y="998"/>
                </a:lnTo>
                <a:lnTo>
                  <a:pt x="16789" y="974"/>
                </a:lnTo>
                <a:lnTo>
                  <a:pt x="16643" y="974"/>
                </a:lnTo>
                <a:lnTo>
                  <a:pt x="16351" y="998"/>
                </a:lnTo>
                <a:lnTo>
                  <a:pt x="16108" y="998"/>
                </a:lnTo>
                <a:lnTo>
                  <a:pt x="15062" y="974"/>
                </a:lnTo>
                <a:lnTo>
                  <a:pt x="14015" y="925"/>
                </a:lnTo>
                <a:lnTo>
                  <a:pt x="13456" y="901"/>
                </a:lnTo>
                <a:lnTo>
                  <a:pt x="12872" y="876"/>
                </a:lnTo>
                <a:lnTo>
                  <a:pt x="11704" y="901"/>
                </a:lnTo>
                <a:lnTo>
                  <a:pt x="9392" y="949"/>
                </a:lnTo>
                <a:lnTo>
                  <a:pt x="8930" y="949"/>
                </a:lnTo>
                <a:lnTo>
                  <a:pt x="8954" y="852"/>
                </a:lnTo>
                <a:lnTo>
                  <a:pt x="8954" y="779"/>
                </a:lnTo>
                <a:lnTo>
                  <a:pt x="8954" y="706"/>
                </a:lnTo>
                <a:lnTo>
                  <a:pt x="8906" y="609"/>
                </a:lnTo>
                <a:lnTo>
                  <a:pt x="8881" y="584"/>
                </a:lnTo>
                <a:lnTo>
                  <a:pt x="8857" y="463"/>
                </a:lnTo>
                <a:lnTo>
                  <a:pt x="8833" y="244"/>
                </a:lnTo>
                <a:lnTo>
                  <a:pt x="8808" y="146"/>
                </a:lnTo>
                <a:lnTo>
                  <a:pt x="8735" y="49"/>
                </a:lnTo>
                <a:lnTo>
                  <a:pt x="86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1"/>
          <p:cNvSpPr/>
          <p:nvPr/>
        </p:nvSpPr>
        <p:spPr>
          <a:xfrm>
            <a:off x="4566500" y="3095297"/>
            <a:ext cx="332592" cy="335104"/>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1"/>
          <p:cNvSpPr/>
          <p:nvPr/>
        </p:nvSpPr>
        <p:spPr>
          <a:xfrm>
            <a:off x="5056270" y="3114264"/>
            <a:ext cx="284938" cy="288731"/>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1"/>
          <p:cNvSpPr/>
          <p:nvPr/>
        </p:nvSpPr>
        <p:spPr>
          <a:xfrm>
            <a:off x="847401" y="3567763"/>
            <a:ext cx="324572" cy="316136"/>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1"/>
          <p:cNvSpPr/>
          <p:nvPr/>
        </p:nvSpPr>
        <p:spPr>
          <a:xfrm>
            <a:off x="1298804" y="3618757"/>
            <a:ext cx="346069" cy="211612"/>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1"/>
          <p:cNvSpPr/>
          <p:nvPr/>
        </p:nvSpPr>
        <p:spPr>
          <a:xfrm>
            <a:off x="1845874" y="3546266"/>
            <a:ext cx="203193" cy="346485"/>
          </a:xfrm>
          <a:custGeom>
            <a:avLst/>
            <a:gdLst/>
            <a:ahLst/>
            <a:cxnLst/>
            <a:rect l="l" t="t" r="r" b="b"/>
            <a:pathLst>
              <a:path w="11730" h="20002" extrusionOk="0">
                <a:moveTo>
                  <a:pt x="6425" y="414"/>
                </a:moveTo>
                <a:lnTo>
                  <a:pt x="6571" y="439"/>
                </a:lnTo>
                <a:lnTo>
                  <a:pt x="6692" y="487"/>
                </a:lnTo>
                <a:lnTo>
                  <a:pt x="6814" y="560"/>
                </a:lnTo>
                <a:lnTo>
                  <a:pt x="6936" y="633"/>
                </a:lnTo>
                <a:lnTo>
                  <a:pt x="7033" y="731"/>
                </a:lnTo>
                <a:lnTo>
                  <a:pt x="7130" y="828"/>
                </a:lnTo>
                <a:lnTo>
                  <a:pt x="7179" y="950"/>
                </a:lnTo>
                <a:lnTo>
                  <a:pt x="7228" y="1096"/>
                </a:lnTo>
                <a:lnTo>
                  <a:pt x="7252" y="1242"/>
                </a:lnTo>
                <a:lnTo>
                  <a:pt x="7276" y="1534"/>
                </a:lnTo>
                <a:lnTo>
                  <a:pt x="7228" y="1801"/>
                </a:lnTo>
                <a:lnTo>
                  <a:pt x="7155" y="2093"/>
                </a:lnTo>
                <a:lnTo>
                  <a:pt x="7033" y="2385"/>
                </a:lnTo>
                <a:lnTo>
                  <a:pt x="6790" y="2945"/>
                </a:lnTo>
                <a:lnTo>
                  <a:pt x="6522" y="3480"/>
                </a:lnTo>
                <a:lnTo>
                  <a:pt x="6303" y="3456"/>
                </a:lnTo>
                <a:lnTo>
                  <a:pt x="5938" y="3456"/>
                </a:lnTo>
                <a:lnTo>
                  <a:pt x="5646" y="2629"/>
                </a:lnTo>
                <a:lnTo>
                  <a:pt x="5427" y="2069"/>
                </a:lnTo>
                <a:lnTo>
                  <a:pt x="5305" y="1826"/>
                </a:lnTo>
                <a:lnTo>
                  <a:pt x="5208" y="1631"/>
                </a:lnTo>
                <a:lnTo>
                  <a:pt x="5184" y="1388"/>
                </a:lnTo>
                <a:lnTo>
                  <a:pt x="5208" y="1266"/>
                </a:lnTo>
                <a:lnTo>
                  <a:pt x="5232" y="1169"/>
                </a:lnTo>
                <a:lnTo>
                  <a:pt x="5281" y="1047"/>
                </a:lnTo>
                <a:lnTo>
                  <a:pt x="5330" y="925"/>
                </a:lnTo>
                <a:lnTo>
                  <a:pt x="5403" y="828"/>
                </a:lnTo>
                <a:lnTo>
                  <a:pt x="5500" y="731"/>
                </a:lnTo>
                <a:lnTo>
                  <a:pt x="5622" y="633"/>
                </a:lnTo>
                <a:lnTo>
                  <a:pt x="5743" y="536"/>
                </a:lnTo>
                <a:lnTo>
                  <a:pt x="5865" y="487"/>
                </a:lnTo>
                <a:lnTo>
                  <a:pt x="6011" y="439"/>
                </a:lnTo>
                <a:lnTo>
                  <a:pt x="6157" y="414"/>
                </a:lnTo>
                <a:close/>
                <a:moveTo>
                  <a:pt x="9052" y="1339"/>
                </a:moveTo>
                <a:lnTo>
                  <a:pt x="9198" y="1388"/>
                </a:lnTo>
                <a:lnTo>
                  <a:pt x="9344" y="1436"/>
                </a:lnTo>
                <a:lnTo>
                  <a:pt x="9490" y="1534"/>
                </a:lnTo>
                <a:lnTo>
                  <a:pt x="9588" y="1631"/>
                </a:lnTo>
                <a:lnTo>
                  <a:pt x="9709" y="1753"/>
                </a:lnTo>
                <a:lnTo>
                  <a:pt x="9782" y="1874"/>
                </a:lnTo>
                <a:lnTo>
                  <a:pt x="9855" y="2020"/>
                </a:lnTo>
                <a:lnTo>
                  <a:pt x="9904" y="2166"/>
                </a:lnTo>
                <a:lnTo>
                  <a:pt x="9928" y="2312"/>
                </a:lnTo>
                <a:lnTo>
                  <a:pt x="9928" y="2483"/>
                </a:lnTo>
                <a:lnTo>
                  <a:pt x="9928" y="2629"/>
                </a:lnTo>
                <a:lnTo>
                  <a:pt x="9904" y="2775"/>
                </a:lnTo>
                <a:lnTo>
                  <a:pt x="9831" y="2945"/>
                </a:lnTo>
                <a:lnTo>
                  <a:pt x="9758" y="3067"/>
                </a:lnTo>
                <a:lnTo>
                  <a:pt x="9661" y="3213"/>
                </a:lnTo>
                <a:lnTo>
                  <a:pt x="9442" y="3383"/>
                </a:lnTo>
                <a:lnTo>
                  <a:pt x="9198" y="3553"/>
                </a:lnTo>
                <a:lnTo>
                  <a:pt x="8931" y="3675"/>
                </a:lnTo>
                <a:lnTo>
                  <a:pt x="8615" y="3796"/>
                </a:lnTo>
                <a:lnTo>
                  <a:pt x="8323" y="3869"/>
                </a:lnTo>
                <a:lnTo>
                  <a:pt x="8006" y="3967"/>
                </a:lnTo>
                <a:lnTo>
                  <a:pt x="7447" y="4088"/>
                </a:lnTo>
                <a:lnTo>
                  <a:pt x="7349" y="3942"/>
                </a:lnTo>
                <a:lnTo>
                  <a:pt x="7228" y="3821"/>
                </a:lnTo>
                <a:lnTo>
                  <a:pt x="7106" y="3724"/>
                </a:lnTo>
                <a:lnTo>
                  <a:pt x="6960" y="3626"/>
                </a:lnTo>
                <a:lnTo>
                  <a:pt x="7228" y="3091"/>
                </a:lnTo>
                <a:lnTo>
                  <a:pt x="7447" y="2531"/>
                </a:lnTo>
                <a:lnTo>
                  <a:pt x="7568" y="2288"/>
                </a:lnTo>
                <a:lnTo>
                  <a:pt x="7690" y="2069"/>
                </a:lnTo>
                <a:lnTo>
                  <a:pt x="7836" y="1874"/>
                </a:lnTo>
                <a:lnTo>
                  <a:pt x="7982" y="1704"/>
                </a:lnTo>
                <a:lnTo>
                  <a:pt x="8177" y="1558"/>
                </a:lnTo>
                <a:lnTo>
                  <a:pt x="8371" y="1436"/>
                </a:lnTo>
                <a:lnTo>
                  <a:pt x="8590" y="1363"/>
                </a:lnTo>
                <a:lnTo>
                  <a:pt x="8858" y="1339"/>
                </a:lnTo>
                <a:close/>
                <a:moveTo>
                  <a:pt x="3991" y="1242"/>
                </a:moveTo>
                <a:lnTo>
                  <a:pt x="4162" y="1266"/>
                </a:lnTo>
                <a:lnTo>
                  <a:pt x="4308" y="1315"/>
                </a:lnTo>
                <a:lnTo>
                  <a:pt x="4454" y="1412"/>
                </a:lnTo>
                <a:lnTo>
                  <a:pt x="4575" y="1534"/>
                </a:lnTo>
                <a:lnTo>
                  <a:pt x="4697" y="1704"/>
                </a:lnTo>
                <a:lnTo>
                  <a:pt x="4819" y="1874"/>
                </a:lnTo>
                <a:lnTo>
                  <a:pt x="4916" y="2312"/>
                </a:lnTo>
                <a:lnTo>
                  <a:pt x="5086" y="2775"/>
                </a:lnTo>
                <a:lnTo>
                  <a:pt x="5184" y="2994"/>
                </a:lnTo>
                <a:lnTo>
                  <a:pt x="5305" y="3213"/>
                </a:lnTo>
                <a:lnTo>
                  <a:pt x="5427" y="3407"/>
                </a:lnTo>
                <a:lnTo>
                  <a:pt x="5573" y="3578"/>
                </a:lnTo>
                <a:lnTo>
                  <a:pt x="5476" y="3626"/>
                </a:lnTo>
                <a:lnTo>
                  <a:pt x="5305" y="3724"/>
                </a:lnTo>
                <a:lnTo>
                  <a:pt x="5135" y="3845"/>
                </a:lnTo>
                <a:lnTo>
                  <a:pt x="5013" y="4015"/>
                </a:lnTo>
                <a:lnTo>
                  <a:pt x="4892" y="4186"/>
                </a:lnTo>
                <a:lnTo>
                  <a:pt x="4794" y="4113"/>
                </a:lnTo>
                <a:lnTo>
                  <a:pt x="4697" y="4040"/>
                </a:lnTo>
                <a:lnTo>
                  <a:pt x="4478" y="3894"/>
                </a:lnTo>
                <a:lnTo>
                  <a:pt x="4016" y="3699"/>
                </a:lnTo>
                <a:lnTo>
                  <a:pt x="3578" y="3432"/>
                </a:lnTo>
                <a:lnTo>
                  <a:pt x="3213" y="3213"/>
                </a:lnTo>
                <a:lnTo>
                  <a:pt x="3115" y="3164"/>
                </a:lnTo>
                <a:lnTo>
                  <a:pt x="3018" y="3091"/>
                </a:lnTo>
                <a:lnTo>
                  <a:pt x="2969" y="2994"/>
                </a:lnTo>
                <a:lnTo>
                  <a:pt x="2921" y="2896"/>
                </a:lnTo>
                <a:lnTo>
                  <a:pt x="2921" y="2799"/>
                </a:lnTo>
                <a:lnTo>
                  <a:pt x="2921" y="2677"/>
                </a:lnTo>
                <a:lnTo>
                  <a:pt x="2969" y="2434"/>
                </a:lnTo>
                <a:lnTo>
                  <a:pt x="3067" y="2118"/>
                </a:lnTo>
                <a:lnTo>
                  <a:pt x="3213" y="1826"/>
                </a:lnTo>
                <a:lnTo>
                  <a:pt x="3310" y="1680"/>
                </a:lnTo>
                <a:lnTo>
                  <a:pt x="3432" y="1558"/>
                </a:lnTo>
                <a:lnTo>
                  <a:pt x="3529" y="1436"/>
                </a:lnTo>
                <a:lnTo>
                  <a:pt x="3675" y="1339"/>
                </a:lnTo>
                <a:lnTo>
                  <a:pt x="3845" y="1266"/>
                </a:lnTo>
                <a:lnTo>
                  <a:pt x="3991" y="1242"/>
                </a:lnTo>
                <a:close/>
                <a:moveTo>
                  <a:pt x="6157" y="3967"/>
                </a:moveTo>
                <a:lnTo>
                  <a:pt x="6181" y="4015"/>
                </a:lnTo>
                <a:lnTo>
                  <a:pt x="6084" y="4088"/>
                </a:lnTo>
                <a:lnTo>
                  <a:pt x="5962" y="4161"/>
                </a:lnTo>
                <a:lnTo>
                  <a:pt x="5768" y="4380"/>
                </a:lnTo>
                <a:lnTo>
                  <a:pt x="5597" y="4624"/>
                </a:lnTo>
                <a:lnTo>
                  <a:pt x="5451" y="4843"/>
                </a:lnTo>
                <a:lnTo>
                  <a:pt x="5305" y="5110"/>
                </a:lnTo>
                <a:lnTo>
                  <a:pt x="5281" y="4989"/>
                </a:lnTo>
                <a:lnTo>
                  <a:pt x="5281" y="4867"/>
                </a:lnTo>
                <a:lnTo>
                  <a:pt x="5281" y="4745"/>
                </a:lnTo>
                <a:lnTo>
                  <a:pt x="5330" y="4624"/>
                </a:lnTo>
                <a:lnTo>
                  <a:pt x="5378" y="4526"/>
                </a:lnTo>
                <a:lnTo>
                  <a:pt x="5524" y="4307"/>
                </a:lnTo>
                <a:lnTo>
                  <a:pt x="5695" y="4137"/>
                </a:lnTo>
                <a:lnTo>
                  <a:pt x="5816" y="4064"/>
                </a:lnTo>
                <a:lnTo>
                  <a:pt x="5914" y="4015"/>
                </a:lnTo>
                <a:lnTo>
                  <a:pt x="6035" y="3991"/>
                </a:lnTo>
                <a:lnTo>
                  <a:pt x="6157" y="3967"/>
                </a:lnTo>
                <a:close/>
                <a:moveTo>
                  <a:pt x="6425" y="4064"/>
                </a:moveTo>
                <a:lnTo>
                  <a:pt x="6595" y="4113"/>
                </a:lnTo>
                <a:lnTo>
                  <a:pt x="6741" y="4186"/>
                </a:lnTo>
                <a:lnTo>
                  <a:pt x="6571" y="4307"/>
                </a:lnTo>
                <a:lnTo>
                  <a:pt x="6400" y="4453"/>
                </a:lnTo>
                <a:lnTo>
                  <a:pt x="6254" y="4624"/>
                </a:lnTo>
                <a:lnTo>
                  <a:pt x="6108" y="4794"/>
                </a:lnTo>
                <a:lnTo>
                  <a:pt x="5987" y="4964"/>
                </a:lnTo>
                <a:lnTo>
                  <a:pt x="5841" y="5208"/>
                </a:lnTo>
                <a:lnTo>
                  <a:pt x="5743" y="5427"/>
                </a:lnTo>
                <a:lnTo>
                  <a:pt x="5695" y="5548"/>
                </a:lnTo>
                <a:lnTo>
                  <a:pt x="5670" y="5670"/>
                </a:lnTo>
                <a:lnTo>
                  <a:pt x="5573" y="5597"/>
                </a:lnTo>
                <a:lnTo>
                  <a:pt x="5500" y="5500"/>
                </a:lnTo>
                <a:lnTo>
                  <a:pt x="5549" y="5281"/>
                </a:lnTo>
                <a:lnTo>
                  <a:pt x="5646" y="5062"/>
                </a:lnTo>
                <a:lnTo>
                  <a:pt x="5768" y="4867"/>
                </a:lnTo>
                <a:lnTo>
                  <a:pt x="5914" y="4672"/>
                </a:lnTo>
                <a:lnTo>
                  <a:pt x="6157" y="4405"/>
                </a:lnTo>
                <a:lnTo>
                  <a:pt x="6303" y="4210"/>
                </a:lnTo>
                <a:lnTo>
                  <a:pt x="6425" y="4064"/>
                </a:lnTo>
                <a:close/>
                <a:moveTo>
                  <a:pt x="7009" y="4551"/>
                </a:moveTo>
                <a:lnTo>
                  <a:pt x="7033" y="4721"/>
                </a:lnTo>
                <a:lnTo>
                  <a:pt x="7009" y="4891"/>
                </a:lnTo>
                <a:lnTo>
                  <a:pt x="6960" y="5062"/>
                </a:lnTo>
                <a:lnTo>
                  <a:pt x="6887" y="5232"/>
                </a:lnTo>
                <a:lnTo>
                  <a:pt x="6790" y="5378"/>
                </a:lnTo>
                <a:lnTo>
                  <a:pt x="6644" y="5524"/>
                </a:lnTo>
                <a:lnTo>
                  <a:pt x="6498" y="5646"/>
                </a:lnTo>
                <a:lnTo>
                  <a:pt x="6327" y="5743"/>
                </a:lnTo>
                <a:lnTo>
                  <a:pt x="6376" y="5597"/>
                </a:lnTo>
                <a:lnTo>
                  <a:pt x="6692" y="4989"/>
                </a:lnTo>
                <a:lnTo>
                  <a:pt x="7009" y="4551"/>
                </a:lnTo>
                <a:close/>
                <a:moveTo>
                  <a:pt x="6814" y="4234"/>
                </a:moveTo>
                <a:lnTo>
                  <a:pt x="6911" y="4332"/>
                </a:lnTo>
                <a:lnTo>
                  <a:pt x="6790" y="4453"/>
                </a:lnTo>
                <a:lnTo>
                  <a:pt x="6692" y="4575"/>
                </a:lnTo>
                <a:lnTo>
                  <a:pt x="6571" y="4745"/>
                </a:lnTo>
                <a:lnTo>
                  <a:pt x="6376" y="5086"/>
                </a:lnTo>
                <a:lnTo>
                  <a:pt x="6206" y="5427"/>
                </a:lnTo>
                <a:lnTo>
                  <a:pt x="6108" y="5597"/>
                </a:lnTo>
                <a:lnTo>
                  <a:pt x="6011" y="5792"/>
                </a:lnTo>
                <a:lnTo>
                  <a:pt x="5865" y="5767"/>
                </a:lnTo>
                <a:lnTo>
                  <a:pt x="5962" y="5597"/>
                </a:lnTo>
                <a:lnTo>
                  <a:pt x="6035" y="5427"/>
                </a:lnTo>
                <a:lnTo>
                  <a:pt x="6108" y="5256"/>
                </a:lnTo>
                <a:lnTo>
                  <a:pt x="6181" y="5086"/>
                </a:lnTo>
                <a:lnTo>
                  <a:pt x="6303" y="4843"/>
                </a:lnTo>
                <a:lnTo>
                  <a:pt x="6473" y="4624"/>
                </a:lnTo>
                <a:lnTo>
                  <a:pt x="6619" y="4429"/>
                </a:lnTo>
                <a:lnTo>
                  <a:pt x="6814" y="4234"/>
                </a:lnTo>
                <a:close/>
                <a:moveTo>
                  <a:pt x="2848" y="3821"/>
                </a:moveTo>
                <a:lnTo>
                  <a:pt x="3067" y="3845"/>
                </a:lnTo>
                <a:lnTo>
                  <a:pt x="3310" y="3894"/>
                </a:lnTo>
                <a:lnTo>
                  <a:pt x="3456" y="3942"/>
                </a:lnTo>
                <a:lnTo>
                  <a:pt x="3626" y="4040"/>
                </a:lnTo>
                <a:lnTo>
                  <a:pt x="4016" y="4234"/>
                </a:lnTo>
                <a:lnTo>
                  <a:pt x="4210" y="4332"/>
                </a:lnTo>
                <a:lnTo>
                  <a:pt x="4405" y="4405"/>
                </a:lnTo>
                <a:lnTo>
                  <a:pt x="4575" y="4453"/>
                </a:lnTo>
                <a:lnTo>
                  <a:pt x="4770" y="4478"/>
                </a:lnTo>
                <a:lnTo>
                  <a:pt x="4697" y="4745"/>
                </a:lnTo>
                <a:lnTo>
                  <a:pt x="4697" y="4891"/>
                </a:lnTo>
                <a:lnTo>
                  <a:pt x="4697" y="5062"/>
                </a:lnTo>
                <a:lnTo>
                  <a:pt x="4527" y="5086"/>
                </a:lnTo>
                <a:lnTo>
                  <a:pt x="4356" y="5135"/>
                </a:lnTo>
                <a:lnTo>
                  <a:pt x="4186" y="5183"/>
                </a:lnTo>
                <a:lnTo>
                  <a:pt x="4040" y="5281"/>
                </a:lnTo>
                <a:lnTo>
                  <a:pt x="3724" y="5451"/>
                </a:lnTo>
                <a:lnTo>
                  <a:pt x="3432" y="5646"/>
                </a:lnTo>
                <a:lnTo>
                  <a:pt x="2896" y="5986"/>
                </a:lnTo>
                <a:lnTo>
                  <a:pt x="2604" y="6011"/>
                </a:lnTo>
                <a:lnTo>
                  <a:pt x="2312" y="6035"/>
                </a:lnTo>
                <a:lnTo>
                  <a:pt x="2191" y="6035"/>
                </a:lnTo>
                <a:lnTo>
                  <a:pt x="2069" y="5986"/>
                </a:lnTo>
                <a:lnTo>
                  <a:pt x="1947" y="5889"/>
                </a:lnTo>
                <a:lnTo>
                  <a:pt x="1826" y="5767"/>
                </a:lnTo>
                <a:lnTo>
                  <a:pt x="1753" y="5621"/>
                </a:lnTo>
                <a:lnTo>
                  <a:pt x="1680" y="5451"/>
                </a:lnTo>
                <a:lnTo>
                  <a:pt x="1655" y="5305"/>
                </a:lnTo>
                <a:lnTo>
                  <a:pt x="1631" y="5135"/>
                </a:lnTo>
                <a:lnTo>
                  <a:pt x="1631" y="4964"/>
                </a:lnTo>
                <a:lnTo>
                  <a:pt x="1655" y="4794"/>
                </a:lnTo>
                <a:lnTo>
                  <a:pt x="1704" y="4624"/>
                </a:lnTo>
                <a:lnTo>
                  <a:pt x="1753" y="4478"/>
                </a:lnTo>
                <a:lnTo>
                  <a:pt x="1874" y="4259"/>
                </a:lnTo>
                <a:lnTo>
                  <a:pt x="2020" y="4113"/>
                </a:lnTo>
                <a:lnTo>
                  <a:pt x="2215" y="3991"/>
                </a:lnTo>
                <a:lnTo>
                  <a:pt x="2410" y="3894"/>
                </a:lnTo>
                <a:lnTo>
                  <a:pt x="2629" y="3845"/>
                </a:lnTo>
                <a:lnTo>
                  <a:pt x="2848" y="3821"/>
                </a:lnTo>
                <a:close/>
                <a:moveTo>
                  <a:pt x="10220" y="3869"/>
                </a:moveTo>
                <a:lnTo>
                  <a:pt x="10488" y="3918"/>
                </a:lnTo>
                <a:lnTo>
                  <a:pt x="10658" y="3991"/>
                </a:lnTo>
                <a:lnTo>
                  <a:pt x="10756" y="4088"/>
                </a:lnTo>
                <a:lnTo>
                  <a:pt x="10853" y="4234"/>
                </a:lnTo>
                <a:lnTo>
                  <a:pt x="10902" y="4380"/>
                </a:lnTo>
                <a:lnTo>
                  <a:pt x="10950" y="4551"/>
                </a:lnTo>
                <a:lnTo>
                  <a:pt x="10975" y="4697"/>
                </a:lnTo>
                <a:lnTo>
                  <a:pt x="10975" y="5013"/>
                </a:lnTo>
                <a:lnTo>
                  <a:pt x="10950" y="5183"/>
                </a:lnTo>
                <a:lnTo>
                  <a:pt x="10902" y="5354"/>
                </a:lnTo>
                <a:lnTo>
                  <a:pt x="10853" y="5548"/>
                </a:lnTo>
                <a:lnTo>
                  <a:pt x="10780" y="5694"/>
                </a:lnTo>
                <a:lnTo>
                  <a:pt x="10683" y="5865"/>
                </a:lnTo>
                <a:lnTo>
                  <a:pt x="10561" y="6011"/>
                </a:lnTo>
                <a:lnTo>
                  <a:pt x="10439" y="6108"/>
                </a:lnTo>
                <a:lnTo>
                  <a:pt x="10293" y="6205"/>
                </a:lnTo>
                <a:lnTo>
                  <a:pt x="10123" y="6230"/>
                </a:lnTo>
                <a:lnTo>
                  <a:pt x="9953" y="6254"/>
                </a:lnTo>
                <a:lnTo>
                  <a:pt x="9782" y="6230"/>
                </a:lnTo>
                <a:lnTo>
                  <a:pt x="9612" y="6181"/>
                </a:lnTo>
                <a:lnTo>
                  <a:pt x="9344" y="6035"/>
                </a:lnTo>
                <a:lnTo>
                  <a:pt x="9052" y="5889"/>
                </a:lnTo>
                <a:lnTo>
                  <a:pt x="8833" y="5792"/>
                </a:lnTo>
                <a:lnTo>
                  <a:pt x="8590" y="5646"/>
                </a:lnTo>
                <a:lnTo>
                  <a:pt x="8347" y="5475"/>
                </a:lnTo>
                <a:lnTo>
                  <a:pt x="8104" y="5305"/>
                </a:lnTo>
                <a:lnTo>
                  <a:pt x="7860" y="5183"/>
                </a:lnTo>
                <a:lnTo>
                  <a:pt x="7714" y="5135"/>
                </a:lnTo>
                <a:lnTo>
                  <a:pt x="7593" y="5110"/>
                </a:lnTo>
                <a:lnTo>
                  <a:pt x="7617" y="5062"/>
                </a:lnTo>
                <a:lnTo>
                  <a:pt x="7641" y="4867"/>
                </a:lnTo>
                <a:lnTo>
                  <a:pt x="7641" y="4672"/>
                </a:lnTo>
                <a:lnTo>
                  <a:pt x="7812" y="4502"/>
                </a:lnTo>
                <a:lnTo>
                  <a:pt x="8225" y="4405"/>
                </a:lnTo>
                <a:lnTo>
                  <a:pt x="8639" y="4283"/>
                </a:lnTo>
                <a:lnTo>
                  <a:pt x="9052" y="4137"/>
                </a:lnTo>
                <a:lnTo>
                  <a:pt x="9417" y="3967"/>
                </a:lnTo>
                <a:lnTo>
                  <a:pt x="9685" y="3894"/>
                </a:lnTo>
                <a:lnTo>
                  <a:pt x="9953" y="3869"/>
                </a:lnTo>
                <a:close/>
                <a:moveTo>
                  <a:pt x="7349" y="5646"/>
                </a:moveTo>
                <a:lnTo>
                  <a:pt x="7617" y="5767"/>
                </a:lnTo>
                <a:lnTo>
                  <a:pt x="7885" y="5913"/>
                </a:lnTo>
                <a:lnTo>
                  <a:pt x="8152" y="6059"/>
                </a:lnTo>
                <a:lnTo>
                  <a:pt x="8444" y="6205"/>
                </a:lnTo>
                <a:lnTo>
                  <a:pt x="8542" y="6278"/>
                </a:lnTo>
                <a:lnTo>
                  <a:pt x="8882" y="6424"/>
                </a:lnTo>
                <a:lnTo>
                  <a:pt x="9198" y="6546"/>
                </a:lnTo>
                <a:lnTo>
                  <a:pt x="9369" y="6643"/>
                </a:lnTo>
                <a:lnTo>
                  <a:pt x="9515" y="6741"/>
                </a:lnTo>
                <a:lnTo>
                  <a:pt x="9612" y="6838"/>
                </a:lnTo>
                <a:lnTo>
                  <a:pt x="9709" y="6984"/>
                </a:lnTo>
                <a:lnTo>
                  <a:pt x="9782" y="7106"/>
                </a:lnTo>
                <a:lnTo>
                  <a:pt x="9855" y="7252"/>
                </a:lnTo>
                <a:lnTo>
                  <a:pt x="9880" y="7398"/>
                </a:lnTo>
                <a:lnTo>
                  <a:pt x="9880" y="7568"/>
                </a:lnTo>
                <a:lnTo>
                  <a:pt x="9855" y="7738"/>
                </a:lnTo>
                <a:lnTo>
                  <a:pt x="9807" y="7860"/>
                </a:lnTo>
                <a:lnTo>
                  <a:pt x="9734" y="7957"/>
                </a:lnTo>
                <a:lnTo>
                  <a:pt x="9636" y="8055"/>
                </a:lnTo>
                <a:lnTo>
                  <a:pt x="9539" y="8152"/>
                </a:lnTo>
                <a:lnTo>
                  <a:pt x="9296" y="8274"/>
                </a:lnTo>
                <a:lnTo>
                  <a:pt x="9052" y="8347"/>
                </a:lnTo>
                <a:lnTo>
                  <a:pt x="8931" y="8371"/>
                </a:lnTo>
                <a:lnTo>
                  <a:pt x="8809" y="8395"/>
                </a:lnTo>
                <a:lnTo>
                  <a:pt x="8688" y="8371"/>
                </a:lnTo>
                <a:lnTo>
                  <a:pt x="8590" y="8371"/>
                </a:lnTo>
                <a:lnTo>
                  <a:pt x="8396" y="8298"/>
                </a:lnTo>
                <a:lnTo>
                  <a:pt x="8201" y="8176"/>
                </a:lnTo>
                <a:lnTo>
                  <a:pt x="8055" y="8006"/>
                </a:lnTo>
                <a:lnTo>
                  <a:pt x="7909" y="7836"/>
                </a:lnTo>
                <a:lnTo>
                  <a:pt x="7787" y="7641"/>
                </a:lnTo>
                <a:lnTo>
                  <a:pt x="7666" y="7446"/>
                </a:lnTo>
                <a:lnTo>
                  <a:pt x="7568" y="7227"/>
                </a:lnTo>
                <a:lnTo>
                  <a:pt x="7495" y="6984"/>
                </a:lnTo>
                <a:lnTo>
                  <a:pt x="7349" y="6546"/>
                </a:lnTo>
                <a:lnTo>
                  <a:pt x="7276" y="6205"/>
                </a:lnTo>
                <a:lnTo>
                  <a:pt x="7228" y="6035"/>
                </a:lnTo>
                <a:lnTo>
                  <a:pt x="7155" y="5889"/>
                </a:lnTo>
                <a:lnTo>
                  <a:pt x="7349" y="5646"/>
                </a:lnTo>
                <a:close/>
                <a:moveTo>
                  <a:pt x="4721" y="5256"/>
                </a:moveTo>
                <a:lnTo>
                  <a:pt x="4819" y="5475"/>
                </a:lnTo>
                <a:lnTo>
                  <a:pt x="4916" y="5719"/>
                </a:lnTo>
                <a:lnTo>
                  <a:pt x="5062" y="5913"/>
                </a:lnTo>
                <a:lnTo>
                  <a:pt x="5257" y="6084"/>
                </a:lnTo>
                <a:lnTo>
                  <a:pt x="5184" y="6351"/>
                </a:lnTo>
                <a:lnTo>
                  <a:pt x="5159" y="6668"/>
                </a:lnTo>
                <a:lnTo>
                  <a:pt x="5135" y="6935"/>
                </a:lnTo>
                <a:lnTo>
                  <a:pt x="5013" y="7325"/>
                </a:lnTo>
                <a:lnTo>
                  <a:pt x="4916" y="7690"/>
                </a:lnTo>
                <a:lnTo>
                  <a:pt x="4867" y="7787"/>
                </a:lnTo>
                <a:lnTo>
                  <a:pt x="4721" y="8030"/>
                </a:lnTo>
                <a:lnTo>
                  <a:pt x="4527" y="8225"/>
                </a:lnTo>
                <a:lnTo>
                  <a:pt x="4308" y="8395"/>
                </a:lnTo>
                <a:lnTo>
                  <a:pt x="4064" y="8493"/>
                </a:lnTo>
                <a:lnTo>
                  <a:pt x="3943" y="8541"/>
                </a:lnTo>
                <a:lnTo>
                  <a:pt x="3797" y="8566"/>
                </a:lnTo>
                <a:lnTo>
                  <a:pt x="3553" y="8566"/>
                </a:lnTo>
                <a:lnTo>
                  <a:pt x="3407" y="8541"/>
                </a:lnTo>
                <a:lnTo>
                  <a:pt x="3286" y="8493"/>
                </a:lnTo>
                <a:lnTo>
                  <a:pt x="3164" y="8420"/>
                </a:lnTo>
                <a:lnTo>
                  <a:pt x="3067" y="8322"/>
                </a:lnTo>
                <a:lnTo>
                  <a:pt x="2969" y="8225"/>
                </a:lnTo>
                <a:lnTo>
                  <a:pt x="2872" y="8128"/>
                </a:lnTo>
                <a:lnTo>
                  <a:pt x="2750" y="7884"/>
                </a:lnTo>
                <a:lnTo>
                  <a:pt x="2677" y="7641"/>
                </a:lnTo>
                <a:lnTo>
                  <a:pt x="2677" y="7398"/>
                </a:lnTo>
                <a:lnTo>
                  <a:pt x="2702" y="7154"/>
                </a:lnTo>
                <a:lnTo>
                  <a:pt x="2775" y="6911"/>
                </a:lnTo>
                <a:lnTo>
                  <a:pt x="2896" y="6692"/>
                </a:lnTo>
                <a:lnTo>
                  <a:pt x="3091" y="6497"/>
                </a:lnTo>
                <a:lnTo>
                  <a:pt x="3261" y="6327"/>
                </a:lnTo>
                <a:lnTo>
                  <a:pt x="3480" y="6157"/>
                </a:lnTo>
                <a:lnTo>
                  <a:pt x="3894" y="5865"/>
                </a:lnTo>
                <a:lnTo>
                  <a:pt x="4332" y="5573"/>
                </a:lnTo>
                <a:lnTo>
                  <a:pt x="4721" y="5256"/>
                </a:lnTo>
                <a:close/>
                <a:moveTo>
                  <a:pt x="6619" y="6278"/>
                </a:moveTo>
                <a:lnTo>
                  <a:pt x="6741" y="6522"/>
                </a:lnTo>
                <a:lnTo>
                  <a:pt x="6838" y="6789"/>
                </a:lnTo>
                <a:lnTo>
                  <a:pt x="6984" y="7252"/>
                </a:lnTo>
                <a:lnTo>
                  <a:pt x="7130" y="7690"/>
                </a:lnTo>
                <a:lnTo>
                  <a:pt x="7325" y="8201"/>
                </a:lnTo>
                <a:lnTo>
                  <a:pt x="7398" y="8444"/>
                </a:lnTo>
                <a:lnTo>
                  <a:pt x="7422" y="8712"/>
                </a:lnTo>
                <a:lnTo>
                  <a:pt x="7422" y="8906"/>
                </a:lnTo>
                <a:lnTo>
                  <a:pt x="7349" y="9052"/>
                </a:lnTo>
                <a:lnTo>
                  <a:pt x="7276" y="9174"/>
                </a:lnTo>
                <a:lnTo>
                  <a:pt x="7155" y="9296"/>
                </a:lnTo>
                <a:lnTo>
                  <a:pt x="7009" y="9369"/>
                </a:lnTo>
                <a:lnTo>
                  <a:pt x="6863" y="9417"/>
                </a:lnTo>
                <a:lnTo>
                  <a:pt x="6692" y="9442"/>
                </a:lnTo>
                <a:lnTo>
                  <a:pt x="6522" y="9442"/>
                </a:lnTo>
                <a:lnTo>
                  <a:pt x="6279" y="9417"/>
                </a:lnTo>
                <a:lnTo>
                  <a:pt x="6060" y="9369"/>
                </a:lnTo>
                <a:lnTo>
                  <a:pt x="5841" y="9296"/>
                </a:lnTo>
                <a:lnTo>
                  <a:pt x="5622" y="9174"/>
                </a:lnTo>
                <a:lnTo>
                  <a:pt x="5500" y="9077"/>
                </a:lnTo>
                <a:lnTo>
                  <a:pt x="5378" y="8979"/>
                </a:lnTo>
                <a:lnTo>
                  <a:pt x="5305" y="8858"/>
                </a:lnTo>
                <a:lnTo>
                  <a:pt x="5257" y="8736"/>
                </a:lnTo>
                <a:lnTo>
                  <a:pt x="5232" y="8590"/>
                </a:lnTo>
                <a:lnTo>
                  <a:pt x="5232" y="8444"/>
                </a:lnTo>
                <a:lnTo>
                  <a:pt x="5257" y="8128"/>
                </a:lnTo>
                <a:lnTo>
                  <a:pt x="5354" y="7957"/>
                </a:lnTo>
                <a:lnTo>
                  <a:pt x="5451" y="7763"/>
                </a:lnTo>
                <a:lnTo>
                  <a:pt x="5500" y="7568"/>
                </a:lnTo>
                <a:lnTo>
                  <a:pt x="5549" y="7398"/>
                </a:lnTo>
                <a:lnTo>
                  <a:pt x="5622" y="7008"/>
                </a:lnTo>
                <a:lnTo>
                  <a:pt x="5695" y="6741"/>
                </a:lnTo>
                <a:lnTo>
                  <a:pt x="5841" y="6376"/>
                </a:lnTo>
                <a:lnTo>
                  <a:pt x="6011" y="6400"/>
                </a:lnTo>
                <a:lnTo>
                  <a:pt x="6181" y="6400"/>
                </a:lnTo>
                <a:lnTo>
                  <a:pt x="6400" y="6351"/>
                </a:lnTo>
                <a:lnTo>
                  <a:pt x="6619" y="6278"/>
                </a:lnTo>
                <a:close/>
                <a:moveTo>
                  <a:pt x="11194" y="9734"/>
                </a:moveTo>
                <a:lnTo>
                  <a:pt x="11194" y="9782"/>
                </a:lnTo>
                <a:lnTo>
                  <a:pt x="10999" y="10512"/>
                </a:lnTo>
                <a:lnTo>
                  <a:pt x="10756" y="11461"/>
                </a:lnTo>
                <a:lnTo>
                  <a:pt x="10634" y="11923"/>
                </a:lnTo>
                <a:lnTo>
                  <a:pt x="10488" y="12361"/>
                </a:lnTo>
                <a:lnTo>
                  <a:pt x="10366" y="12653"/>
                </a:lnTo>
                <a:lnTo>
                  <a:pt x="10220" y="12897"/>
                </a:lnTo>
                <a:lnTo>
                  <a:pt x="10050" y="13116"/>
                </a:lnTo>
                <a:lnTo>
                  <a:pt x="9831" y="13335"/>
                </a:lnTo>
                <a:lnTo>
                  <a:pt x="9612" y="13529"/>
                </a:lnTo>
                <a:lnTo>
                  <a:pt x="9369" y="13675"/>
                </a:lnTo>
                <a:lnTo>
                  <a:pt x="9101" y="13821"/>
                </a:lnTo>
                <a:lnTo>
                  <a:pt x="8833" y="13943"/>
                </a:lnTo>
                <a:lnTo>
                  <a:pt x="8615" y="14016"/>
                </a:lnTo>
                <a:lnTo>
                  <a:pt x="8371" y="14040"/>
                </a:lnTo>
                <a:lnTo>
                  <a:pt x="8128" y="14040"/>
                </a:lnTo>
                <a:lnTo>
                  <a:pt x="7885" y="14016"/>
                </a:lnTo>
                <a:lnTo>
                  <a:pt x="7812" y="13992"/>
                </a:lnTo>
                <a:lnTo>
                  <a:pt x="8055" y="13846"/>
                </a:lnTo>
                <a:lnTo>
                  <a:pt x="8298" y="13675"/>
                </a:lnTo>
                <a:lnTo>
                  <a:pt x="8688" y="13359"/>
                </a:lnTo>
                <a:lnTo>
                  <a:pt x="8906" y="13140"/>
                </a:lnTo>
                <a:lnTo>
                  <a:pt x="9150" y="12897"/>
                </a:lnTo>
                <a:lnTo>
                  <a:pt x="9393" y="12629"/>
                </a:lnTo>
                <a:lnTo>
                  <a:pt x="9612" y="12313"/>
                </a:lnTo>
                <a:lnTo>
                  <a:pt x="9807" y="12021"/>
                </a:lnTo>
                <a:lnTo>
                  <a:pt x="9953" y="11680"/>
                </a:lnTo>
                <a:lnTo>
                  <a:pt x="10074" y="11364"/>
                </a:lnTo>
                <a:lnTo>
                  <a:pt x="10099" y="11194"/>
                </a:lnTo>
                <a:lnTo>
                  <a:pt x="10099" y="11048"/>
                </a:lnTo>
                <a:lnTo>
                  <a:pt x="10099" y="10975"/>
                </a:lnTo>
                <a:lnTo>
                  <a:pt x="10050" y="10902"/>
                </a:lnTo>
                <a:lnTo>
                  <a:pt x="10001" y="10853"/>
                </a:lnTo>
                <a:lnTo>
                  <a:pt x="9953" y="10829"/>
                </a:lnTo>
                <a:lnTo>
                  <a:pt x="9880" y="10829"/>
                </a:lnTo>
                <a:lnTo>
                  <a:pt x="9807" y="10853"/>
                </a:lnTo>
                <a:lnTo>
                  <a:pt x="9734" y="10877"/>
                </a:lnTo>
                <a:lnTo>
                  <a:pt x="9685" y="10926"/>
                </a:lnTo>
                <a:lnTo>
                  <a:pt x="9539" y="11169"/>
                </a:lnTo>
                <a:lnTo>
                  <a:pt x="9417" y="11413"/>
                </a:lnTo>
                <a:lnTo>
                  <a:pt x="9296" y="11680"/>
                </a:lnTo>
                <a:lnTo>
                  <a:pt x="9174" y="11923"/>
                </a:lnTo>
                <a:lnTo>
                  <a:pt x="9004" y="12167"/>
                </a:lnTo>
                <a:lnTo>
                  <a:pt x="8809" y="12410"/>
                </a:lnTo>
                <a:lnTo>
                  <a:pt x="8615" y="12653"/>
                </a:lnTo>
                <a:lnTo>
                  <a:pt x="8396" y="12872"/>
                </a:lnTo>
                <a:lnTo>
                  <a:pt x="8152" y="13067"/>
                </a:lnTo>
                <a:lnTo>
                  <a:pt x="7909" y="13262"/>
                </a:lnTo>
                <a:lnTo>
                  <a:pt x="7666" y="13432"/>
                </a:lnTo>
                <a:lnTo>
                  <a:pt x="7398" y="13578"/>
                </a:lnTo>
                <a:lnTo>
                  <a:pt x="7301" y="13627"/>
                </a:lnTo>
                <a:lnTo>
                  <a:pt x="7276" y="13432"/>
                </a:lnTo>
                <a:lnTo>
                  <a:pt x="7252" y="13262"/>
                </a:lnTo>
                <a:lnTo>
                  <a:pt x="7252" y="13018"/>
                </a:lnTo>
                <a:lnTo>
                  <a:pt x="7252" y="12799"/>
                </a:lnTo>
                <a:lnTo>
                  <a:pt x="7325" y="12337"/>
                </a:lnTo>
                <a:lnTo>
                  <a:pt x="7422" y="11972"/>
                </a:lnTo>
                <a:lnTo>
                  <a:pt x="7544" y="11607"/>
                </a:lnTo>
                <a:lnTo>
                  <a:pt x="7617" y="11461"/>
                </a:lnTo>
                <a:lnTo>
                  <a:pt x="7714" y="11291"/>
                </a:lnTo>
                <a:lnTo>
                  <a:pt x="7836" y="11145"/>
                </a:lnTo>
                <a:lnTo>
                  <a:pt x="7982" y="11023"/>
                </a:lnTo>
                <a:lnTo>
                  <a:pt x="8323" y="10756"/>
                </a:lnTo>
                <a:lnTo>
                  <a:pt x="8688" y="10512"/>
                </a:lnTo>
                <a:lnTo>
                  <a:pt x="9077" y="10318"/>
                </a:lnTo>
                <a:lnTo>
                  <a:pt x="9490" y="10147"/>
                </a:lnTo>
                <a:lnTo>
                  <a:pt x="9904" y="10001"/>
                </a:lnTo>
                <a:lnTo>
                  <a:pt x="10342" y="9880"/>
                </a:lnTo>
                <a:lnTo>
                  <a:pt x="10780" y="9782"/>
                </a:lnTo>
                <a:lnTo>
                  <a:pt x="11194" y="9734"/>
                </a:lnTo>
                <a:close/>
                <a:moveTo>
                  <a:pt x="390" y="11218"/>
                </a:moveTo>
                <a:lnTo>
                  <a:pt x="731" y="11267"/>
                </a:lnTo>
                <a:lnTo>
                  <a:pt x="1071" y="11291"/>
                </a:lnTo>
                <a:lnTo>
                  <a:pt x="1412" y="11315"/>
                </a:lnTo>
                <a:lnTo>
                  <a:pt x="1753" y="11364"/>
                </a:lnTo>
                <a:lnTo>
                  <a:pt x="2239" y="11437"/>
                </a:lnTo>
                <a:lnTo>
                  <a:pt x="2702" y="11583"/>
                </a:lnTo>
                <a:lnTo>
                  <a:pt x="3164" y="11729"/>
                </a:lnTo>
                <a:lnTo>
                  <a:pt x="3602" y="11948"/>
                </a:lnTo>
                <a:lnTo>
                  <a:pt x="3797" y="12069"/>
                </a:lnTo>
                <a:lnTo>
                  <a:pt x="3991" y="12215"/>
                </a:lnTo>
                <a:lnTo>
                  <a:pt x="4162" y="12361"/>
                </a:lnTo>
                <a:lnTo>
                  <a:pt x="4332" y="12556"/>
                </a:lnTo>
                <a:lnTo>
                  <a:pt x="4478" y="12726"/>
                </a:lnTo>
                <a:lnTo>
                  <a:pt x="4624" y="12921"/>
                </a:lnTo>
                <a:lnTo>
                  <a:pt x="4867" y="13335"/>
                </a:lnTo>
                <a:lnTo>
                  <a:pt x="4989" y="13578"/>
                </a:lnTo>
                <a:lnTo>
                  <a:pt x="5038" y="13797"/>
                </a:lnTo>
                <a:lnTo>
                  <a:pt x="5062" y="14040"/>
                </a:lnTo>
                <a:lnTo>
                  <a:pt x="5038" y="14284"/>
                </a:lnTo>
                <a:lnTo>
                  <a:pt x="4989" y="14746"/>
                </a:lnTo>
                <a:lnTo>
                  <a:pt x="4916" y="15233"/>
                </a:lnTo>
                <a:lnTo>
                  <a:pt x="4746" y="15160"/>
                </a:lnTo>
                <a:lnTo>
                  <a:pt x="4551" y="15062"/>
                </a:lnTo>
                <a:lnTo>
                  <a:pt x="4210" y="14843"/>
                </a:lnTo>
                <a:lnTo>
                  <a:pt x="3870" y="14576"/>
                </a:lnTo>
                <a:lnTo>
                  <a:pt x="3529" y="14284"/>
                </a:lnTo>
                <a:lnTo>
                  <a:pt x="3091" y="13919"/>
                </a:lnTo>
                <a:lnTo>
                  <a:pt x="2702" y="13529"/>
                </a:lnTo>
                <a:lnTo>
                  <a:pt x="2531" y="13335"/>
                </a:lnTo>
                <a:lnTo>
                  <a:pt x="2385" y="13116"/>
                </a:lnTo>
                <a:lnTo>
                  <a:pt x="2239" y="12897"/>
                </a:lnTo>
                <a:lnTo>
                  <a:pt x="2069" y="12726"/>
                </a:lnTo>
                <a:lnTo>
                  <a:pt x="2020" y="12702"/>
                </a:lnTo>
                <a:lnTo>
                  <a:pt x="1972" y="12702"/>
                </a:lnTo>
                <a:lnTo>
                  <a:pt x="1923" y="12726"/>
                </a:lnTo>
                <a:lnTo>
                  <a:pt x="1899" y="12775"/>
                </a:lnTo>
                <a:lnTo>
                  <a:pt x="1874" y="12921"/>
                </a:lnTo>
                <a:lnTo>
                  <a:pt x="1874" y="13043"/>
                </a:lnTo>
                <a:lnTo>
                  <a:pt x="1899" y="13189"/>
                </a:lnTo>
                <a:lnTo>
                  <a:pt x="1947" y="13335"/>
                </a:lnTo>
                <a:lnTo>
                  <a:pt x="2020" y="13456"/>
                </a:lnTo>
                <a:lnTo>
                  <a:pt x="2118" y="13602"/>
                </a:lnTo>
                <a:lnTo>
                  <a:pt x="2337" y="13870"/>
                </a:lnTo>
                <a:lnTo>
                  <a:pt x="2580" y="14113"/>
                </a:lnTo>
                <a:lnTo>
                  <a:pt x="2823" y="14357"/>
                </a:lnTo>
                <a:lnTo>
                  <a:pt x="3261" y="14722"/>
                </a:lnTo>
                <a:lnTo>
                  <a:pt x="3578" y="14989"/>
                </a:lnTo>
                <a:lnTo>
                  <a:pt x="3918" y="15257"/>
                </a:lnTo>
                <a:lnTo>
                  <a:pt x="4259" y="15476"/>
                </a:lnTo>
                <a:lnTo>
                  <a:pt x="4600" y="15671"/>
                </a:lnTo>
                <a:lnTo>
                  <a:pt x="4210" y="15841"/>
                </a:lnTo>
                <a:lnTo>
                  <a:pt x="3797" y="15938"/>
                </a:lnTo>
                <a:lnTo>
                  <a:pt x="3383" y="15987"/>
                </a:lnTo>
                <a:lnTo>
                  <a:pt x="3188" y="16011"/>
                </a:lnTo>
                <a:lnTo>
                  <a:pt x="2994" y="15987"/>
                </a:lnTo>
                <a:lnTo>
                  <a:pt x="2799" y="15963"/>
                </a:lnTo>
                <a:lnTo>
                  <a:pt x="2604" y="15914"/>
                </a:lnTo>
                <a:lnTo>
                  <a:pt x="2410" y="15865"/>
                </a:lnTo>
                <a:lnTo>
                  <a:pt x="2215" y="15768"/>
                </a:lnTo>
                <a:lnTo>
                  <a:pt x="2045" y="15671"/>
                </a:lnTo>
                <a:lnTo>
                  <a:pt x="1850" y="15549"/>
                </a:lnTo>
                <a:lnTo>
                  <a:pt x="1680" y="15403"/>
                </a:lnTo>
                <a:lnTo>
                  <a:pt x="1509" y="15233"/>
                </a:lnTo>
                <a:lnTo>
                  <a:pt x="1339" y="15038"/>
                </a:lnTo>
                <a:lnTo>
                  <a:pt x="1193" y="14819"/>
                </a:lnTo>
                <a:lnTo>
                  <a:pt x="1071" y="14600"/>
                </a:lnTo>
                <a:lnTo>
                  <a:pt x="950" y="14357"/>
                </a:lnTo>
                <a:lnTo>
                  <a:pt x="852" y="14113"/>
                </a:lnTo>
                <a:lnTo>
                  <a:pt x="779" y="13846"/>
                </a:lnTo>
                <a:lnTo>
                  <a:pt x="658" y="13335"/>
                </a:lnTo>
                <a:lnTo>
                  <a:pt x="585" y="12799"/>
                </a:lnTo>
                <a:lnTo>
                  <a:pt x="512" y="12288"/>
                </a:lnTo>
                <a:lnTo>
                  <a:pt x="463" y="11753"/>
                </a:lnTo>
                <a:lnTo>
                  <a:pt x="390" y="11218"/>
                </a:lnTo>
                <a:close/>
                <a:moveTo>
                  <a:pt x="6230" y="1"/>
                </a:moveTo>
                <a:lnTo>
                  <a:pt x="5914" y="25"/>
                </a:lnTo>
                <a:lnTo>
                  <a:pt x="5622" y="122"/>
                </a:lnTo>
                <a:lnTo>
                  <a:pt x="5451" y="195"/>
                </a:lnTo>
                <a:lnTo>
                  <a:pt x="5305" y="293"/>
                </a:lnTo>
                <a:lnTo>
                  <a:pt x="5159" y="390"/>
                </a:lnTo>
                <a:lnTo>
                  <a:pt x="5062" y="536"/>
                </a:lnTo>
                <a:lnTo>
                  <a:pt x="4965" y="658"/>
                </a:lnTo>
                <a:lnTo>
                  <a:pt x="4892" y="804"/>
                </a:lnTo>
                <a:lnTo>
                  <a:pt x="4843" y="974"/>
                </a:lnTo>
                <a:lnTo>
                  <a:pt x="4794" y="1120"/>
                </a:lnTo>
                <a:lnTo>
                  <a:pt x="4648" y="998"/>
                </a:lnTo>
                <a:lnTo>
                  <a:pt x="4454" y="877"/>
                </a:lnTo>
                <a:lnTo>
                  <a:pt x="4283" y="804"/>
                </a:lnTo>
                <a:lnTo>
                  <a:pt x="4089" y="779"/>
                </a:lnTo>
                <a:lnTo>
                  <a:pt x="3894" y="779"/>
                </a:lnTo>
                <a:lnTo>
                  <a:pt x="3675" y="804"/>
                </a:lnTo>
                <a:lnTo>
                  <a:pt x="3480" y="877"/>
                </a:lnTo>
                <a:lnTo>
                  <a:pt x="3286" y="998"/>
                </a:lnTo>
                <a:lnTo>
                  <a:pt x="3115" y="1144"/>
                </a:lnTo>
                <a:lnTo>
                  <a:pt x="2945" y="1315"/>
                </a:lnTo>
                <a:lnTo>
                  <a:pt x="2799" y="1509"/>
                </a:lnTo>
                <a:lnTo>
                  <a:pt x="2677" y="1704"/>
                </a:lnTo>
                <a:lnTo>
                  <a:pt x="2580" y="1923"/>
                </a:lnTo>
                <a:lnTo>
                  <a:pt x="2507" y="2142"/>
                </a:lnTo>
                <a:lnTo>
                  <a:pt x="2458" y="2385"/>
                </a:lnTo>
                <a:lnTo>
                  <a:pt x="2410" y="2604"/>
                </a:lnTo>
                <a:lnTo>
                  <a:pt x="2410" y="2799"/>
                </a:lnTo>
                <a:lnTo>
                  <a:pt x="2434" y="2994"/>
                </a:lnTo>
                <a:lnTo>
                  <a:pt x="2483" y="3188"/>
                </a:lnTo>
                <a:lnTo>
                  <a:pt x="2556" y="3359"/>
                </a:lnTo>
                <a:lnTo>
                  <a:pt x="2312" y="3407"/>
                </a:lnTo>
                <a:lnTo>
                  <a:pt x="2093" y="3480"/>
                </a:lnTo>
                <a:lnTo>
                  <a:pt x="1899" y="3602"/>
                </a:lnTo>
                <a:lnTo>
                  <a:pt x="1728" y="3748"/>
                </a:lnTo>
                <a:lnTo>
                  <a:pt x="1558" y="3918"/>
                </a:lnTo>
                <a:lnTo>
                  <a:pt x="1436" y="4113"/>
                </a:lnTo>
                <a:lnTo>
                  <a:pt x="1315" y="4307"/>
                </a:lnTo>
                <a:lnTo>
                  <a:pt x="1217" y="4526"/>
                </a:lnTo>
                <a:lnTo>
                  <a:pt x="1169" y="4745"/>
                </a:lnTo>
                <a:lnTo>
                  <a:pt x="1144" y="4964"/>
                </a:lnTo>
                <a:lnTo>
                  <a:pt x="1144" y="5183"/>
                </a:lnTo>
                <a:lnTo>
                  <a:pt x="1169" y="5402"/>
                </a:lnTo>
                <a:lnTo>
                  <a:pt x="1242" y="5597"/>
                </a:lnTo>
                <a:lnTo>
                  <a:pt x="1315" y="5816"/>
                </a:lnTo>
                <a:lnTo>
                  <a:pt x="1412" y="5986"/>
                </a:lnTo>
                <a:lnTo>
                  <a:pt x="1534" y="6181"/>
                </a:lnTo>
                <a:lnTo>
                  <a:pt x="1607" y="6254"/>
                </a:lnTo>
                <a:lnTo>
                  <a:pt x="1704" y="6327"/>
                </a:lnTo>
                <a:lnTo>
                  <a:pt x="1899" y="6449"/>
                </a:lnTo>
                <a:lnTo>
                  <a:pt x="2142" y="6522"/>
                </a:lnTo>
                <a:lnTo>
                  <a:pt x="2385" y="6570"/>
                </a:lnTo>
                <a:lnTo>
                  <a:pt x="2264" y="6814"/>
                </a:lnTo>
                <a:lnTo>
                  <a:pt x="2191" y="7081"/>
                </a:lnTo>
                <a:lnTo>
                  <a:pt x="2166" y="7349"/>
                </a:lnTo>
                <a:lnTo>
                  <a:pt x="2191" y="7617"/>
                </a:lnTo>
                <a:lnTo>
                  <a:pt x="2239" y="7884"/>
                </a:lnTo>
                <a:lnTo>
                  <a:pt x="2337" y="8152"/>
                </a:lnTo>
                <a:lnTo>
                  <a:pt x="2458" y="8395"/>
                </a:lnTo>
                <a:lnTo>
                  <a:pt x="2629" y="8614"/>
                </a:lnTo>
                <a:lnTo>
                  <a:pt x="2750" y="8712"/>
                </a:lnTo>
                <a:lnTo>
                  <a:pt x="2848" y="8809"/>
                </a:lnTo>
                <a:lnTo>
                  <a:pt x="2969" y="8906"/>
                </a:lnTo>
                <a:lnTo>
                  <a:pt x="3115" y="8955"/>
                </a:lnTo>
                <a:lnTo>
                  <a:pt x="3237" y="9004"/>
                </a:lnTo>
                <a:lnTo>
                  <a:pt x="3359" y="9052"/>
                </a:lnTo>
                <a:lnTo>
                  <a:pt x="3651" y="9077"/>
                </a:lnTo>
                <a:lnTo>
                  <a:pt x="3918" y="9052"/>
                </a:lnTo>
                <a:lnTo>
                  <a:pt x="4186" y="9004"/>
                </a:lnTo>
                <a:lnTo>
                  <a:pt x="4478" y="8882"/>
                </a:lnTo>
                <a:lnTo>
                  <a:pt x="4721" y="8736"/>
                </a:lnTo>
                <a:lnTo>
                  <a:pt x="4794" y="8687"/>
                </a:lnTo>
                <a:lnTo>
                  <a:pt x="4843" y="8906"/>
                </a:lnTo>
                <a:lnTo>
                  <a:pt x="4940" y="9101"/>
                </a:lnTo>
                <a:lnTo>
                  <a:pt x="5062" y="9296"/>
                </a:lnTo>
                <a:lnTo>
                  <a:pt x="5232" y="9442"/>
                </a:lnTo>
                <a:lnTo>
                  <a:pt x="5403" y="9588"/>
                </a:lnTo>
                <a:lnTo>
                  <a:pt x="5622" y="9685"/>
                </a:lnTo>
                <a:lnTo>
                  <a:pt x="5841" y="9782"/>
                </a:lnTo>
                <a:lnTo>
                  <a:pt x="6084" y="9855"/>
                </a:lnTo>
                <a:lnTo>
                  <a:pt x="6011" y="10074"/>
                </a:lnTo>
                <a:lnTo>
                  <a:pt x="5987" y="10293"/>
                </a:lnTo>
                <a:lnTo>
                  <a:pt x="5962" y="10537"/>
                </a:lnTo>
                <a:lnTo>
                  <a:pt x="5962" y="10780"/>
                </a:lnTo>
                <a:lnTo>
                  <a:pt x="5987" y="11267"/>
                </a:lnTo>
                <a:lnTo>
                  <a:pt x="6011" y="11705"/>
                </a:lnTo>
                <a:lnTo>
                  <a:pt x="5987" y="12459"/>
                </a:lnTo>
                <a:lnTo>
                  <a:pt x="5962" y="13213"/>
                </a:lnTo>
                <a:lnTo>
                  <a:pt x="5889" y="13943"/>
                </a:lnTo>
                <a:lnTo>
                  <a:pt x="5792" y="14697"/>
                </a:lnTo>
                <a:lnTo>
                  <a:pt x="5670" y="15403"/>
                </a:lnTo>
                <a:lnTo>
                  <a:pt x="5451" y="15379"/>
                </a:lnTo>
                <a:lnTo>
                  <a:pt x="5524" y="14843"/>
                </a:lnTo>
                <a:lnTo>
                  <a:pt x="5573" y="14308"/>
                </a:lnTo>
                <a:lnTo>
                  <a:pt x="5573" y="14065"/>
                </a:lnTo>
                <a:lnTo>
                  <a:pt x="5549" y="13797"/>
                </a:lnTo>
                <a:lnTo>
                  <a:pt x="5500" y="13529"/>
                </a:lnTo>
                <a:lnTo>
                  <a:pt x="5403" y="13262"/>
                </a:lnTo>
                <a:lnTo>
                  <a:pt x="5305" y="13043"/>
                </a:lnTo>
                <a:lnTo>
                  <a:pt x="5159" y="12799"/>
                </a:lnTo>
                <a:lnTo>
                  <a:pt x="5013" y="12580"/>
                </a:lnTo>
                <a:lnTo>
                  <a:pt x="4843" y="12361"/>
                </a:lnTo>
                <a:lnTo>
                  <a:pt x="4673" y="12167"/>
                </a:lnTo>
                <a:lnTo>
                  <a:pt x="4478" y="11972"/>
                </a:lnTo>
                <a:lnTo>
                  <a:pt x="4259" y="11802"/>
                </a:lnTo>
                <a:lnTo>
                  <a:pt x="4064" y="11656"/>
                </a:lnTo>
                <a:lnTo>
                  <a:pt x="3845" y="11510"/>
                </a:lnTo>
                <a:lnTo>
                  <a:pt x="3626" y="11388"/>
                </a:lnTo>
                <a:lnTo>
                  <a:pt x="3383" y="11291"/>
                </a:lnTo>
                <a:lnTo>
                  <a:pt x="3140" y="11218"/>
                </a:lnTo>
                <a:lnTo>
                  <a:pt x="2653" y="11072"/>
                </a:lnTo>
                <a:lnTo>
                  <a:pt x="2142" y="10975"/>
                </a:lnTo>
                <a:lnTo>
                  <a:pt x="1655" y="10877"/>
                </a:lnTo>
                <a:lnTo>
                  <a:pt x="1120" y="10804"/>
                </a:lnTo>
                <a:lnTo>
                  <a:pt x="852" y="10780"/>
                </a:lnTo>
                <a:lnTo>
                  <a:pt x="585" y="10780"/>
                </a:lnTo>
                <a:lnTo>
                  <a:pt x="342" y="10804"/>
                </a:lnTo>
                <a:lnTo>
                  <a:pt x="98" y="10877"/>
                </a:lnTo>
                <a:lnTo>
                  <a:pt x="25" y="10926"/>
                </a:lnTo>
                <a:lnTo>
                  <a:pt x="1" y="10999"/>
                </a:lnTo>
                <a:lnTo>
                  <a:pt x="1" y="11072"/>
                </a:lnTo>
                <a:lnTo>
                  <a:pt x="50" y="11145"/>
                </a:lnTo>
                <a:lnTo>
                  <a:pt x="25" y="11437"/>
                </a:lnTo>
                <a:lnTo>
                  <a:pt x="1" y="11729"/>
                </a:lnTo>
                <a:lnTo>
                  <a:pt x="1" y="12045"/>
                </a:lnTo>
                <a:lnTo>
                  <a:pt x="1" y="12337"/>
                </a:lnTo>
                <a:lnTo>
                  <a:pt x="25" y="12678"/>
                </a:lnTo>
                <a:lnTo>
                  <a:pt x="74" y="12994"/>
                </a:lnTo>
                <a:lnTo>
                  <a:pt x="123" y="13310"/>
                </a:lnTo>
                <a:lnTo>
                  <a:pt x="196" y="13627"/>
                </a:lnTo>
                <a:lnTo>
                  <a:pt x="293" y="13919"/>
                </a:lnTo>
                <a:lnTo>
                  <a:pt x="415" y="14235"/>
                </a:lnTo>
                <a:lnTo>
                  <a:pt x="536" y="14527"/>
                </a:lnTo>
                <a:lnTo>
                  <a:pt x="658" y="14819"/>
                </a:lnTo>
                <a:lnTo>
                  <a:pt x="828" y="15087"/>
                </a:lnTo>
                <a:lnTo>
                  <a:pt x="974" y="15330"/>
                </a:lnTo>
                <a:lnTo>
                  <a:pt x="1169" y="15549"/>
                </a:lnTo>
                <a:lnTo>
                  <a:pt x="1363" y="15768"/>
                </a:lnTo>
                <a:lnTo>
                  <a:pt x="1558" y="15938"/>
                </a:lnTo>
                <a:lnTo>
                  <a:pt x="1777" y="16060"/>
                </a:lnTo>
                <a:lnTo>
                  <a:pt x="1996" y="16182"/>
                </a:lnTo>
                <a:lnTo>
                  <a:pt x="2215" y="16303"/>
                </a:lnTo>
                <a:lnTo>
                  <a:pt x="2458" y="16376"/>
                </a:lnTo>
                <a:lnTo>
                  <a:pt x="2702" y="16425"/>
                </a:lnTo>
                <a:lnTo>
                  <a:pt x="2945" y="16474"/>
                </a:lnTo>
                <a:lnTo>
                  <a:pt x="3213" y="16498"/>
                </a:lnTo>
                <a:lnTo>
                  <a:pt x="3456" y="16474"/>
                </a:lnTo>
                <a:lnTo>
                  <a:pt x="3724" y="16474"/>
                </a:lnTo>
                <a:lnTo>
                  <a:pt x="3967" y="16425"/>
                </a:lnTo>
                <a:lnTo>
                  <a:pt x="4210" y="16352"/>
                </a:lnTo>
                <a:lnTo>
                  <a:pt x="4454" y="16279"/>
                </a:lnTo>
                <a:lnTo>
                  <a:pt x="4673" y="16157"/>
                </a:lnTo>
                <a:lnTo>
                  <a:pt x="4892" y="16036"/>
                </a:lnTo>
                <a:lnTo>
                  <a:pt x="5086" y="15890"/>
                </a:lnTo>
                <a:lnTo>
                  <a:pt x="5257" y="15890"/>
                </a:lnTo>
                <a:lnTo>
                  <a:pt x="5549" y="15914"/>
                </a:lnTo>
                <a:lnTo>
                  <a:pt x="5330" y="16693"/>
                </a:lnTo>
                <a:lnTo>
                  <a:pt x="5111" y="17471"/>
                </a:lnTo>
                <a:lnTo>
                  <a:pt x="4867" y="18128"/>
                </a:lnTo>
                <a:lnTo>
                  <a:pt x="4746" y="18445"/>
                </a:lnTo>
                <a:lnTo>
                  <a:pt x="4575" y="18761"/>
                </a:lnTo>
                <a:lnTo>
                  <a:pt x="4429" y="19004"/>
                </a:lnTo>
                <a:lnTo>
                  <a:pt x="4259" y="19272"/>
                </a:lnTo>
                <a:lnTo>
                  <a:pt x="4186" y="19394"/>
                </a:lnTo>
                <a:lnTo>
                  <a:pt x="4113" y="19540"/>
                </a:lnTo>
                <a:lnTo>
                  <a:pt x="4089" y="19686"/>
                </a:lnTo>
                <a:lnTo>
                  <a:pt x="4064" y="19832"/>
                </a:lnTo>
                <a:lnTo>
                  <a:pt x="4089" y="19880"/>
                </a:lnTo>
                <a:lnTo>
                  <a:pt x="4089" y="19929"/>
                </a:lnTo>
                <a:lnTo>
                  <a:pt x="4162" y="19977"/>
                </a:lnTo>
                <a:lnTo>
                  <a:pt x="4259" y="20002"/>
                </a:lnTo>
                <a:lnTo>
                  <a:pt x="4356" y="19953"/>
                </a:lnTo>
                <a:lnTo>
                  <a:pt x="4575" y="19734"/>
                </a:lnTo>
                <a:lnTo>
                  <a:pt x="4770" y="19491"/>
                </a:lnTo>
                <a:lnTo>
                  <a:pt x="4940" y="19223"/>
                </a:lnTo>
                <a:lnTo>
                  <a:pt x="5086" y="18931"/>
                </a:lnTo>
                <a:lnTo>
                  <a:pt x="5208" y="18639"/>
                </a:lnTo>
                <a:lnTo>
                  <a:pt x="5330" y="18347"/>
                </a:lnTo>
                <a:lnTo>
                  <a:pt x="5549" y="17763"/>
                </a:lnTo>
                <a:lnTo>
                  <a:pt x="5768" y="17082"/>
                </a:lnTo>
                <a:lnTo>
                  <a:pt x="5962" y="16376"/>
                </a:lnTo>
                <a:lnTo>
                  <a:pt x="6108" y="15695"/>
                </a:lnTo>
                <a:lnTo>
                  <a:pt x="6254" y="14989"/>
                </a:lnTo>
                <a:lnTo>
                  <a:pt x="6352" y="14308"/>
                </a:lnTo>
                <a:lnTo>
                  <a:pt x="6571" y="14357"/>
                </a:lnTo>
                <a:lnTo>
                  <a:pt x="6814" y="14357"/>
                </a:lnTo>
                <a:lnTo>
                  <a:pt x="7033" y="14332"/>
                </a:lnTo>
                <a:lnTo>
                  <a:pt x="7276" y="14259"/>
                </a:lnTo>
                <a:lnTo>
                  <a:pt x="7422" y="14332"/>
                </a:lnTo>
                <a:lnTo>
                  <a:pt x="7593" y="14405"/>
                </a:lnTo>
                <a:lnTo>
                  <a:pt x="7763" y="14454"/>
                </a:lnTo>
                <a:lnTo>
                  <a:pt x="7933" y="14478"/>
                </a:lnTo>
                <a:lnTo>
                  <a:pt x="8298" y="14527"/>
                </a:lnTo>
                <a:lnTo>
                  <a:pt x="8615" y="14478"/>
                </a:lnTo>
                <a:lnTo>
                  <a:pt x="8882" y="14430"/>
                </a:lnTo>
                <a:lnTo>
                  <a:pt x="9150" y="14332"/>
                </a:lnTo>
                <a:lnTo>
                  <a:pt x="9442" y="14211"/>
                </a:lnTo>
                <a:lnTo>
                  <a:pt x="9685" y="14065"/>
                </a:lnTo>
                <a:lnTo>
                  <a:pt x="9928" y="13894"/>
                </a:lnTo>
                <a:lnTo>
                  <a:pt x="10172" y="13724"/>
                </a:lnTo>
                <a:lnTo>
                  <a:pt x="10366" y="13505"/>
                </a:lnTo>
                <a:lnTo>
                  <a:pt x="10537" y="13286"/>
                </a:lnTo>
                <a:lnTo>
                  <a:pt x="10731" y="12994"/>
                </a:lnTo>
                <a:lnTo>
                  <a:pt x="10877" y="12702"/>
                </a:lnTo>
                <a:lnTo>
                  <a:pt x="10999" y="12386"/>
                </a:lnTo>
                <a:lnTo>
                  <a:pt x="11121" y="12069"/>
                </a:lnTo>
                <a:lnTo>
                  <a:pt x="11291" y="11413"/>
                </a:lnTo>
                <a:lnTo>
                  <a:pt x="11461" y="10756"/>
                </a:lnTo>
                <a:lnTo>
                  <a:pt x="11559" y="10391"/>
                </a:lnTo>
                <a:lnTo>
                  <a:pt x="11632" y="10172"/>
                </a:lnTo>
                <a:lnTo>
                  <a:pt x="11705" y="9928"/>
                </a:lnTo>
                <a:lnTo>
                  <a:pt x="11729" y="9709"/>
                </a:lnTo>
                <a:lnTo>
                  <a:pt x="11729" y="9490"/>
                </a:lnTo>
                <a:lnTo>
                  <a:pt x="11729" y="9393"/>
                </a:lnTo>
                <a:lnTo>
                  <a:pt x="11680" y="9296"/>
                </a:lnTo>
                <a:lnTo>
                  <a:pt x="11632" y="9223"/>
                </a:lnTo>
                <a:lnTo>
                  <a:pt x="11583" y="9174"/>
                </a:lnTo>
                <a:lnTo>
                  <a:pt x="11486" y="9125"/>
                </a:lnTo>
                <a:lnTo>
                  <a:pt x="11413" y="9150"/>
                </a:lnTo>
                <a:lnTo>
                  <a:pt x="11340" y="9174"/>
                </a:lnTo>
                <a:lnTo>
                  <a:pt x="11291" y="9247"/>
                </a:lnTo>
                <a:lnTo>
                  <a:pt x="11072" y="9223"/>
                </a:lnTo>
                <a:lnTo>
                  <a:pt x="10829" y="9247"/>
                </a:lnTo>
                <a:lnTo>
                  <a:pt x="10610" y="9296"/>
                </a:lnTo>
                <a:lnTo>
                  <a:pt x="10366" y="9344"/>
                </a:lnTo>
                <a:lnTo>
                  <a:pt x="9904" y="9490"/>
                </a:lnTo>
                <a:lnTo>
                  <a:pt x="9466" y="9661"/>
                </a:lnTo>
                <a:lnTo>
                  <a:pt x="8955" y="9880"/>
                </a:lnTo>
                <a:lnTo>
                  <a:pt x="8444" y="10147"/>
                </a:lnTo>
                <a:lnTo>
                  <a:pt x="8177" y="10293"/>
                </a:lnTo>
                <a:lnTo>
                  <a:pt x="7958" y="10439"/>
                </a:lnTo>
                <a:lnTo>
                  <a:pt x="7714" y="10610"/>
                </a:lnTo>
                <a:lnTo>
                  <a:pt x="7495" y="10804"/>
                </a:lnTo>
                <a:lnTo>
                  <a:pt x="7349" y="10950"/>
                </a:lnTo>
                <a:lnTo>
                  <a:pt x="7228" y="11145"/>
                </a:lnTo>
                <a:lnTo>
                  <a:pt x="7130" y="11340"/>
                </a:lnTo>
                <a:lnTo>
                  <a:pt x="7033" y="11559"/>
                </a:lnTo>
                <a:lnTo>
                  <a:pt x="6984" y="11778"/>
                </a:lnTo>
                <a:lnTo>
                  <a:pt x="6911" y="12021"/>
                </a:lnTo>
                <a:lnTo>
                  <a:pt x="6838" y="12459"/>
                </a:lnTo>
                <a:lnTo>
                  <a:pt x="6814" y="12726"/>
                </a:lnTo>
                <a:lnTo>
                  <a:pt x="6790" y="13091"/>
                </a:lnTo>
                <a:lnTo>
                  <a:pt x="6814" y="13286"/>
                </a:lnTo>
                <a:lnTo>
                  <a:pt x="6838" y="13481"/>
                </a:lnTo>
                <a:lnTo>
                  <a:pt x="6887" y="13627"/>
                </a:lnTo>
                <a:lnTo>
                  <a:pt x="6984" y="13748"/>
                </a:lnTo>
                <a:lnTo>
                  <a:pt x="6692" y="13846"/>
                </a:lnTo>
                <a:lnTo>
                  <a:pt x="6400" y="13967"/>
                </a:lnTo>
                <a:lnTo>
                  <a:pt x="6449" y="13116"/>
                </a:lnTo>
                <a:lnTo>
                  <a:pt x="6473" y="12240"/>
                </a:lnTo>
                <a:lnTo>
                  <a:pt x="6449" y="11656"/>
                </a:lnTo>
                <a:lnTo>
                  <a:pt x="6400" y="11072"/>
                </a:lnTo>
                <a:lnTo>
                  <a:pt x="6352" y="10488"/>
                </a:lnTo>
                <a:lnTo>
                  <a:pt x="6352" y="9904"/>
                </a:lnTo>
                <a:lnTo>
                  <a:pt x="6522" y="9928"/>
                </a:lnTo>
                <a:lnTo>
                  <a:pt x="6668" y="9928"/>
                </a:lnTo>
                <a:lnTo>
                  <a:pt x="6814" y="9904"/>
                </a:lnTo>
                <a:lnTo>
                  <a:pt x="6960" y="9880"/>
                </a:lnTo>
                <a:lnTo>
                  <a:pt x="7106" y="9831"/>
                </a:lnTo>
                <a:lnTo>
                  <a:pt x="7252" y="9782"/>
                </a:lnTo>
                <a:lnTo>
                  <a:pt x="7374" y="9709"/>
                </a:lnTo>
                <a:lnTo>
                  <a:pt x="7495" y="9636"/>
                </a:lnTo>
                <a:lnTo>
                  <a:pt x="7593" y="9539"/>
                </a:lnTo>
                <a:lnTo>
                  <a:pt x="7690" y="9417"/>
                </a:lnTo>
                <a:lnTo>
                  <a:pt x="7763" y="9320"/>
                </a:lnTo>
                <a:lnTo>
                  <a:pt x="7812" y="9174"/>
                </a:lnTo>
                <a:lnTo>
                  <a:pt x="7860" y="9052"/>
                </a:lnTo>
                <a:lnTo>
                  <a:pt x="7885" y="8906"/>
                </a:lnTo>
                <a:lnTo>
                  <a:pt x="7909" y="8736"/>
                </a:lnTo>
                <a:lnTo>
                  <a:pt x="7885" y="8566"/>
                </a:lnTo>
                <a:lnTo>
                  <a:pt x="8079" y="8687"/>
                </a:lnTo>
                <a:lnTo>
                  <a:pt x="8250" y="8785"/>
                </a:lnTo>
                <a:lnTo>
                  <a:pt x="8444" y="8858"/>
                </a:lnTo>
                <a:lnTo>
                  <a:pt x="8639" y="8882"/>
                </a:lnTo>
                <a:lnTo>
                  <a:pt x="9077" y="8882"/>
                </a:lnTo>
                <a:lnTo>
                  <a:pt x="9296" y="8809"/>
                </a:lnTo>
                <a:lnTo>
                  <a:pt x="9515" y="8736"/>
                </a:lnTo>
                <a:lnTo>
                  <a:pt x="9661" y="8663"/>
                </a:lnTo>
                <a:lnTo>
                  <a:pt x="9807" y="8590"/>
                </a:lnTo>
                <a:lnTo>
                  <a:pt x="9928" y="8493"/>
                </a:lnTo>
                <a:lnTo>
                  <a:pt x="10026" y="8395"/>
                </a:lnTo>
                <a:lnTo>
                  <a:pt x="10123" y="8274"/>
                </a:lnTo>
                <a:lnTo>
                  <a:pt x="10220" y="8152"/>
                </a:lnTo>
                <a:lnTo>
                  <a:pt x="10269" y="8006"/>
                </a:lnTo>
                <a:lnTo>
                  <a:pt x="10318" y="7884"/>
                </a:lnTo>
                <a:lnTo>
                  <a:pt x="10366" y="7738"/>
                </a:lnTo>
                <a:lnTo>
                  <a:pt x="10391" y="7592"/>
                </a:lnTo>
                <a:lnTo>
                  <a:pt x="10391" y="7446"/>
                </a:lnTo>
                <a:lnTo>
                  <a:pt x="10391" y="7300"/>
                </a:lnTo>
                <a:lnTo>
                  <a:pt x="10366" y="7154"/>
                </a:lnTo>
                <a:lnTo>
                  <a:pt x="10318" y="7008"/>
                </a:lnTo>
                <a:lnTo>
                  <a:pt x="10245" y="6862"/>
                </a:lnTo>
                <a:lnTo>
                  <a:pt x="10172" y="6716"/>
                </a:lnTo>
                <a:lnTo>
                  <a:pt x="10172" y="6692"/>
                </a:lnTo>
                <a:lnTo>
                  <a:pt x="10342" y="6668"/>
                </a:lnTo>
                <a:lnTo>
                  <a:pt x="10488" y="6619"/>
                </a:lnTo>
                <a:lnTo>
                  <a:pt x="10634" y="6546"/>
                </a:lnTo>
                <a:lnTo>
                  <a:pt x="10780" y="6449"/>
                </a:lnTo>
                <a:lnTo>
                  <a:pt x="10877" y="6327"/>
                </a:lnTo>
                <a:lnTo>
                  <a:pt x="10999" y="6205"/>
                </a:lnTo>
                <a:lnTo>
                  <a:pt x="11096" y="6059"/>
                </a:lnTo>
                <a:lnTo>
                  <a:pt x="11169" y="5913"/>
                </a:lnTo>
                <a:lnTo>
                  <a:pt x="11291" y="5597"/>
                </a:lnTo>
                <a:lnTo>
                  <a:pt x="11364" y="5256"/>
                </a:lnTo>
                <a:lnTo>
                  <a:pt x="11388" y="4916"/>
                </a:lnTo>
                <a:lnTo>
                  <a:pt x="11388" y="4599"/>
                </a:lnTo>
                <a:lnTo>
                  <a:pt x="11315" y="4307"/>
                </a:lnTo>
                <a:lnTo>
                  <a:pt x="11218" y="4088"/>
                </a:lnTo>
                <a:lnTo>
                  <a:pt x="11096" y="3894"/>
                </a:lnTo>
                <a:lnTo>
                  <a:pt x="10926" y="3748"/>
                </a:lnTo>
                <a:lnTo>
                  <a:pt x="10731" y="3626"/>
                </a:lnTo>
                <a:lnTo>
                  <a:pt x="10512" y="3553"/>
                </a:lnTo>
                <a:lnTo>
                  <a:pt x="10269" y="3529"/>
                </a:lnTo>
                <a:lnTo>
                  <a:pt x="10026" y="3505"/>
                </a:lnTo>
                <a:lnTo>
                  <a:pt x="10196" y="3310"/>
                </a:lnTo>
                <a:lnTo>
                  <a:pt x="10269" y="3188"/>
                </a:lnTo>
                <a:lnTo>
                  <a:pt x="10342" y="3042"/>
                </a:lnTo>
                <a:lnTo>
                  <a:pt x="10391" y="2896"/>
                </a:lnTo>
                <a:lnTo>
                  <a:pt x="10415" y="2726"/>
                </a:lnTo>
                <a:lnTo>
                  <a:pt x="10439" y="2580"/>
                </a:lnTo>
                <a:lnTo>
                  <a:pt x="10439" y="2434"/>
                </a:lnTo>
                <a:lnTo>
                  <a:pt x="10415" y="2264"/>
                </a:lnTo>
                <a:lnTo>
                  <a:pt x="10366" y="2118"/>
                </a:lnTo>
                <a:lnTo>
                  <a:pt x="10269" y="1826"/>
                </a:lnTo>
                <a:lnTo>
                  <a:pt x="10123" y="1534"/>
                </a:lnTo>
                <a:lnTo>
                  <a:pt x="9928" y="1290"/>
                </a:lnTo>
                <a:lnTo>
                  <a:pt x="9807" y="1193"/>
                </a:lnTo>
                <a:lnTo>
                  <a:pt x="9685" y="1096"/>
                </a:lnTo>
                <a:lnTo>
                  <a:pt x="9563" y="1023"/>
                </a:lnTo>
                <a:lnTo>
                  <a:pt x="9442" y="974"/>
                </a:lnTo>
                <a:lnTo>
                  <a:pt x="9198" y="901"/>
                </a:lnTo>
                <a:lnTo>
                  <a:pt x="8931" y="877"/>
                </a:lnTo>
                <a:lnTo>
                  <a:pt x="8663" y="901"/>
                </a:lnTo>
                <a:lnTo>
                  <a:pt x="8396" y="974"/>
                </a:lnTo>
                <a:lnTo>
                  <a:pt x="8152" y="1071"/>
                </a:lnTo>
                <a:lnTo>
                  <a:pt x="7909" y="1217"/>
                </a:lnTo>
                <a:lnTo>
                  <a:pt x="7714" y="1388"/>
                </a:lnTo>
                <a:lnTo>
                  <a:pt x="7714" y="1120"/>
                </a:lnTo>
                <a:lnTo>
                  <a:pt x="7666" y="852"/>
                </a:lnTo>
                <a:lnTo>
                  <a:pt x="7617" y="706"/>
                </a:lnTo>
                <a:lnTo>
                  <a:pt x="7568" y="560"/>
                </a:lnTo>
                <a:lnTo>
                  <a:pt x="7471" y="439"/>
                </a:lnTo>
                <a:lnTo>
                  <a:pt x="7374" y="317"/>
                </a:lnTo>
                <a:lnTo>
                  <a:pt x="7252" y="220"/>
                </a:lnTo>
                <a:lnTo>
                  <a:pt x="7130" y="147"/>
                </a:lnTo>
                <a:lnTo>
                  <a:pt x="6984" y="98"/>
                </a:lnTo>
                <a:lnTo>
                  <a:pt x="6838" y="49"/>
                </a:lnTo>
                <a:lnTo>
                  <a:pt x="65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1"/>
          <p:cNvSpPr/>
          <p:nvPr/>
        </p:nvSpPr>
        <p:spPr>
          <a:xfrm>
            <a:off x="2282536" y="3579559"/>
            <a:ext cx="255022" cy="319947"/>
          </a:xfrm>
          <a:custGeom>
            <a:avLst/>
            <a:gdLst/>
            <a:ahLst/>
            <a:cxnLst/>
            <a:rect l="l" t="t" r="r" b="b"/>
            <a:pathLst>
              <a:path w="14722" h="18470" extrusionOk="0">
                <a:moveTo>
                  <a:pt x="11874" y="658"/>
                </a:moveTo>
                <a:lnTo>
                  <a:pt x="11826" y="1291"/>
                </a:lnTo>
                <a:lnTo>
                  <a:pt x="11777" y="1923"/>
                </a:lnTo>
                <a:lnTo>
                  <a:pt x="11753" y="2264"/>
                </a:lnTo>
                <a:lnTo>
                  <a:pt x="11680" y="2580"/>
                </a:lnTo>
                <a:lnTo>
                  <a:pt x="11607" y="2872"/>
                </a:lnTo>
                <a:lnTo>
                  <a:pt x="11509" y="3188"/>
                </a:lnTo>
                <a:lnTo>
                  <a:pt x="11412" y="3407"/>
                </a:lnTo>
                <a:lnTo>
                  <a:pt x="11290" y="3626"/>
                </a:lnTo>
                <a:lnTo>
                  <a:pt x="11144" y="3797"/>
                </a:lnTo>
                <a:lnTo>
                  <a:pt x="10974" y="3943"/>
                </a:lnTo>
                <a:lnTo>
                  <a:pt x="10779" y="4064"/>
                </a:lnTo>
                <a:lnTo>
                  <a:pt x="10560" y="4162"/>
                </a:lnTo>
                <a:lnTo>
                  <a:pt x="10341" y="4235"/>
                </a:lnTo>
                <a:lnTo>
                  <a:pt x="10122" y="4308"/>
                </a:lnTo>
                <a:lnTo>
                  <a:pt x="9976" y="4332"/>
                </a:lnTo>
                <a:lnTo>
                  <a:pt x="9855" y="4332"/>
                </a:lnTo>
                <a:lnTo>
                  <a:pt x="9563" y="4308"/>
                </a:lnTo>
                <a:lnTo>
                  <a:pt x="9295" y="4259"/>
                </a:lnTo>
                <a:lnTo>
                  <a:pt x="9052" y="4162"/>
                </a:lnTo>
                <a:lnTo>
                  <a:pt x="9392" y="3894"/>
                </a:lnTo>
                <a:lnTo>
                  <a:pt x="9611" y="3675"/>
                </a:lnTo>
                <a:lnTo>
                  <a:pt x="9806" y="3432"/>
                </a:lnTo>
                <a:lnTo>
                  <a:pt x="10025" y="3188"/>
                </a:lnTo>
                <a:lnTo>
                  <a:pt x="10220" y="2921"/>
                </a:lnTo>
                <a:lnTo>
                  <a:pt x="10366" y="2629"/>
                </a:lnTo>
                <a:lnTo>
                  <a:pt x="10512" y="2337"/>
                </a:lnTo>
                <a:lnTo>
                  <a:pt x="10633" y="2045"/>
                </a:lnTo>
                <a:lnTo>
                  <a:pt x="10706" y="1753"/>
                </a:lnTo>
                <a:lnTo>
                  <a:pt x="10706" y="1680"/>
                </a:lnTo>
                <a:lnTo>
                  <a:pt x="10682" y="1607"/>
                </a:lnTo>
                <a:lnTo>
                  <a:pt x="10658" y="1558"/>
                </a:lnTo>
                <a:lnTo>
                  <a:pt x="10585" y="1534"/>
                </a:lnTo>
                <a:lnTo>
                  <a:pt x="10536" y="1510"/>
                </a:lnTo>
                <a:lnTo>
                  <a:pt x="10463" y="1510"/>
                </a:lnTo>
                <a:lnTo>
                  <a:pt x="10414" y="1558"/>
                </a:lnTo>
                <a:lnTo>
                  <a:pt x="10366" y="1607"/>
                </a:lnTo>
                <a:lnTo>
                  <a:pt x="10098" y="2069"/>
                </a:lnTo>
                <a:lnTo>
                  <a:pt x="9855" y="2531"/>
                </a:lnTo>
                <a:lnTo>
                  <a:pt x="9587" y="2969"/>
                </a:lnTo>
                <a:lnTo>
                  <a:pt x="9441" y="3188"/>
                </a:lnTo>
                <a:lnTo>
                  <a:pt x="9271" y="3383"/>
                </a:lnTo>
                <a:lnTo>
                  <a:pt x="9027" y="3626"/>
                </a:lnTo>
                <a:lnTo>
                  <a:pt x="8760" y="3845"/>
                </a:lnTo>
                <a:lnTo>
                  <a:pt x="8735" y="3845"/>
                </a:lnTo>
                <a:lnTo>
                  <a:pt x="8638" y="3724"/>
                </a:lnTo>
                <a:lnTo>
                  <a:pt x="8589" y="3578"/>
                </a:lnTo>
                <a:lnTo>
                  <a:pt x="8565" y="3432"/>
                </a:lnTo>
                <a:lnTo>
                  <a:pt x="8541" y="3261"/>
                </a:lnTo>
                <a:lnTo>
                  <a:pt x="8589" y="2921"/>
                </a:lnTo>
                <a:lnTo>
                  <a:pt x="8638" y="2629"/>
                </a:lnTo>
                <a:lnTo>
                  <a:pt x="8711" y="2410"/>
                </a:lnTo>
                <a:lnTo>
                  <a:pt x="8808" y="2215"/>
                </a:lnTo>
                <a:lnTo>
                  <a:pt x="8930" y="2020"/>
                </a:lnTo>
                <a:lnTo>
                  <a:pt x="9052" y="1850"/>
                </a:lnTo>
                <a:lnTo>
                  <a:pt x="9222" y="1680"/>
                </a:lnTo>
                <a:lnTo>
                  <a:pt x="9392" y="1510"/>
                </a:lnTo>
                <a:lnTo>
                  <a:pt x="9563" y="1388"/>
                </a:lnTo>
                <a:lnTo>
                  <a:pt x="9757" y="1266"/>
                </a:lnTo>
                <a:lnTo>
                  <a:pt x="10001" y="1120"/>
                </a:lnTo>
                <a:lnTo>
                  <a:pt x="10244" y="1023"/>
                </a:lnTo>
                <a:lnTo>
                  <a:pt x="10512" y="950"/>
                </a:lnTo>
                <a:lnTo>
                  <a:pt x="10779" y="877"/>
                </a:lnTo>
                <a:lnTo>
                  <a:pt x="11339" y="755"/>
                </a:lnTo>
                <a:lnTo>
                  <a:pt x="11874" y="658"/>
                </a:lnTo>
                <a:close/>
                <a:moveTo>
                  <a:pt x="1849" y="4527"/>
                </a:moveTo>
                <a:lnTo>
                  <a:pt x="2141" y="4551"/>
                </a:lnTo>
                <a:lnTo>
                  <a:pt x="2433" y="4600"/>
                </a:lnTo>
                <a:lnTo>
                  <a:pt x="2701" y="4648"/>
                </a:lnTo>
                <a:lnTo>
                  <a:pt x="2993" y="4746"/>
                </a:lnTo>
                <a:lnTo>
                  <a:pt x="3236" y="4819"/>
                </a:lnTo>
                <a:lnTo>
                  <a:pt x="3772" y="5062"/>
                </a:lnTo>
                <a:lnTo>
                  <a:pt x="4258" y="5330"/>
                </a:lnTo>
                <a:lnTo>
                  <a:pt x="4721" y="5622"/>
                </a:lnTo>
                <a:lnTo>
                  <a:pt x="4915" y="5768"/>
                </a:lnTo>
                <a:lnTo>
                  <a:pt x="5061" y="5914"/>
                </a:lnTo>
                <a:lnTo>
                  <a:pt x="5232" y="6084"/>
                </a:lnTo>
                <a:lnTo>
                  <a:pt x="5353" y="6254"/>
                </a:lnTo>
                <a:lnTo>
                  <a:pt x="5597" y="6644"/>
                </a:lnTo>
                <a:lnTo>
                  <a:pt x="5816" y="7057"/>
                </a:lnTo>
                <a:lnTo>
                  <a:pt x="5913" y="7301"/>
                </a:lnTo>
                <a:lnTo>
                  <a:pt x="5986" y="7568"/>
                </a:lnTo>
                <a:lnTo>
                  <a:pt x="6059" y="7836"/>
                </a:lnTo>
                <a:lnTo>
                  <a:pt x="6083" y="8104"/>
                </a:lnTo>
                <a:lnTo>
                  <a:pt x="6083" y="8323"/>
                </a:lnTo>
                <a:lnTo>
                  <a:pt x="6059" y="8542"/>
                </a:lnTo>
                <a:lnTo>
                  <a:pt x="5962" y="8858"/>
                </a:lnTo>
                <a:lnTo>
                  <a:pt x="5670" y="8712"/>
                </a:lnTo>
                <a:lnTo>
                  <a:pt x="5305" y="8493"/>
                </a:lnTo>
                <a:lnTo>
                  <a:pt x="4988" y="8250"/>
                </a:lnTo>
                <a:lnTo>
                  <a:pt x="4672" y="7958"/>
                </a:lnTo>
                <a:lnTo>
                  <a:pt x="4380" y="7666"/>
                </a:lnTo>
                <a:lnTo>
                  <a:pt x="4015" y="7179"/>
                </a:lnTo>
                <a:lnTo>
                  <a:pt x="3796" y="6911"/>
                </a:lnTo>
                <a:lnTo>
                  <a:pt x="3553" y="6619"/>
                </a:lnTo>
                <a:lnTo>
                  <a:pt x="3309" y="6376"/>
                </a:lnTo>
                <a:lnTo>
                  <a:pt x="3163" y="6279"/>
                </a:lnTo>
                <a:lnTo>
                  <a:pt x="3042" y="6181"/>
                </a:lnTo>
                <a:lnTo>
                  <a:pt x="2896" y="6108"/>
                </a:lnTo>
                <a:lnTo>
                  <a:pt x="2774" y="6060"/>
                </a:lnTo>
                <a:lnTo>
                  <a:pt x="2628" y="6035"/>
                </a:lnTo>
                <a:lnTo>
                  <a:pt x="2433" y="6035"/>
                </a:lnTo>
                <a:lnTo>
                  <a:pt x="2409" y="6060"/>
                </a:lnTo>
                <a:lnTo>
                  <a:pt x="2409" y="6108"/>
                </a:lnTo>
                <a:lnTo>
                  <a:pt x="2409" y="6157"/>
                </a:lnTo>
                <a:lnTo>
                  <a:pt x="2506" y="6279"/>
                </a:lnTo>
                <a:lnTo>
                  <a:pt x="2604" y="6425"/>
                </a:lnTo>
                <a:lnTo>
                  <a:pt x="2847" y="6668"/>
                </a:lnTo>
                <a:lnTo>
                  <a:pt x="3090" y="6911"/>
                </a:lnTo>
                <a:lnTo>
                  <a:pt x="3309" y="7130"/>
                </a:lnTo>
                <a:lnTo>
                  <a:pt x="3772" y="7739"/>
                </a:lnTo>
                <a:lnTo>
                  <a:pt x="4015" y="8031"/>
                </a:lnTo>
                <a:lnTo>
                  <a:pt x="4258" y="8323"/>
                </a:lnTo>
                <a:lnTo>
                  <a:pt x="4404" y="8444"/>
                </a:lnTo>
                <a:lnTo>
                  <a:pt x="4550" y="8590"/>
                </a:lnTo>
                <a:lnTo>
                  <a:pt x="4867" y="8834"/>
                </a:lnTo>
                <a:lnTo>
                  <a:pt x="5207" y="9053"/>
                </a:lnTo>
                <a:lnTo>
                  <a:pt x="5548" y="9247"/>
                </a:lnTo>
                <a:lnTo>
                  <a:pt x="5353" y="9345"/>
                </a:lnTo>
                <a:lnTo>
                  <a:pt x="5159" y="9418"/>
                </a:lnTo>
                <a:lnTo>
                  <a:pt x="4940" y="9466"/>
                </a:lnTo>
                <a:lnTo>
                  <a:pt x="4745" y="9491"/>
                </a:lnTo>
                <a:lnTo>
                  <a:pt x="4550" y="9491"/>
                </a:lnTo>
                <a:lnTo>
                  <a:pt x="4331" y="9466"/>
                </a:lnTo>
                <a:lnTo>
                  <a:pt x="4112" y="9442"/>
                </a:lnTo>
                <a:lnTo>
                  <a:pt x="3869" y="9369"/>
                </a:lnTo>
                <a:lnTo>
                  <a:pt x="3650" y="9296"/>
                </a:lnTo>
                <a:lnTo>
                  <a:pt x="3407" y="9174"/>
                </a:lnTo>
                <a:lnTo>
                  <a:pt x="3188" y="9053"/>
                </a:lnTo>
                <a:lnTo>
                  <a:pt x="2969" y="8907"/>
                </a:lnTo>
                <a:lnTo>
                  <a:pt x="2774" y="8761"/>
                </a:lnTo>
                <a:lnTo>
                  <a:pt x="2579" y="8590"/>
                </a:lnTo>
                <a:lnTo>
                  <a:pt x="2239" y="8201"/>
                </a:lnTo>
                <a:lnTo>
                  <a:pt x="2068" y="7982"/>
                </a:lnTo>
                <a:lnTo>
                  <a:pt x="1898" y="7714"/>
                </a:lnTo>
                <a:lnTo>
                  <a:pt x="1776" y="7471"/>
                </a:lnTo>
                <a:lnTo>
                  <a:pt x="1655" y="7179"/>
                </a:lnTo>
                <a:lnTo>
                  <a:pt x="1460" y="6619"/>
                </a:lnTo>
                <a:lnTo>
                  <a:pt x="1314" y="6060"/>
                </a:lnTo>
                <a:lnTo>
                  <a:pt x="1144" y="5330"/>
                </a:lnTo>
                <a:lnTo>
                  <a:pt x="1046" y="4940"/>
                </a:lnTo>
                <a:lnTo>
                  <a:pt x="998" y="4575"/>
                </a:lnTo>
                <a:lnTo>
                  <a:pt x="1265" y="4551"/>
                </a:lnTo>
                <a:lnTo>
                  <a:pt x="1557" y="4527"/>
                </a:lnTo>
                <a:close/>
                <a:moveTo>
                  <a:pt x="10974" y="14138"/>
                </a:moveTo>
                <a:lnTo>
                  <a:pt x="10755" y="14187"/>
                </a:lnTo>
                <a:lnTo>
                  <a:pt x="10536" y="14260"/>
                </a:lnTo>
                <a:lnTo>
                  <a:pt x="10098" y="14430"/>
                </a:lnTo>
                <a:lnTo>
                  <a:pt x="9855" y="14503"/>
                </a:lnTo>
                <a:lnTo>
                  <a:pt x="9636" y="14600"/>
                </a:lnTo>
                <a:lnTo>
                  <a:pt x="9198" y="14844"/>
                </a:lnTo>
                <a:lnTo>
                  <a:pt x="9173" y="14868"/>
                </a:lnTo>
                <a:lnTo>
                  <a:pt x="9149" y="14892"/>
                </a:lnTo>
                <a:lnTo>
                  <a:pt x="9173" y="14965"/>
                </a:lnTo>
                <a:lnTo>
                  <a:pt x="9198" y="14990"/>
                </a:lnTo>
                <a:lnTo>
                  <a:pt x="9246" y="15014"/>
                </a:lnTo>
                <a:lnTo>
                  <a:pt x="9271" y="15014"/>
                </a:lnTo>
                <a:lnTo>
                  <a:pt x="9490" y="14941"/>
                </a:lnTo>
                <a:lnTo>
                  <a:pt x="9757" y="14892"/>
                </a:lnTo>
                <a:lnTo>
                  <a:pt x="10268" y="14795"/>
                </a:lnTo>
                <a:lnTo>
                  <a:pt x="10512" y="14722"/>
                </a:lnTo>
                <a:lnTo>
                  <a:pt x="10731" y="14625"/>
                </a:lnTo>
                <a:lnTo>
                  <a:pt x="10828" y="14552"/>
                </a:lnTo>
                <a:lnTo>
                  <a:pt x="10925" y="14479"/>
                </a:lnTo>
                <a:lnTo>
                  <a:pt x="11023" y="14381"/>
                </a:lnTo>
                <a:lnTo>
                  <a:pt x="11096" y="14284"/>
                </a:lnTo>
                <a:lnTo>
                  <a:pt x="11096" y="14235"/>
                </a:lnTo>
                <a:lnTo>
                  <a:pt x="11071" y="14162"/>
                </a:lnTo>
                <a:lnTo>
                  <a:pt x="11023" y="14138"/>
                </a:lnTo>
                <a:close/>
                <a:moveTo>
                  <a:pt x="8297" y="13116"/>
                </a:moveTo>
                <a:lnTo>
                  <a:pt x="8614" y="13140"/>
                </a:lnTo>
                <a:lnTo>
                  <a:pt x="8443" y="13238"/>
                </a:lnTo>
                <a:lnTo>
                  <a:pt x="8370" y="13286"/>
                </a:lnTo>
                <a:lnTo>
                  <a:pt x="8297" y="13335"/>
                </a:lnTo>
                <a:lnTo>
                  <a:pt x="8273" y="13384"/>
                </a:lnTo>
                <a:lnTo>
                  <a:pt x="8249" y="13432"/>
                </a:lnTo>
                <a:lnTo>
                  <a:pt x="8273" y="13505"/>
                </a:lnTo>
                <a:lnTo>
                  <a:pt x="8322" y="13578"/>
                </a:lnTo>
                <a:lnTo>
                  <a:pt x="8370" y="13603"/>
                </a:lnTo>
                <a:lnTo>
                  <a:pt x="8419" y="13627"/>
                </a:lnTo>
                <a:lnTo>
                  <a:pt x="8614" y="13603"/>
                </a:lnTo>
                <a:lnTo>
                  <a:pt x="8784" y="13554"/>
                </a:lnTo>
                <a:lnTo>
                  <a:pt x="9125" y="13432"/>
                </a:lnTo>
                <a:lnTo>
                  <a:pt x="9271" y="13408"/>
                </a:lnTo>
                <a:lnTo>
                  <a:pt x="9538" y="13408"/>
                </a:lnTo>
                <a:lnTo>
                  <a:pt x="9660" y="13384"/>
                </a:lnTo>
                <a:lnTo>
                  <a:pt x="9782" y="13432"/>
                </a:lnTo>
                <a:lnTo>
                  <a:pt x="10220" y="13651"/>
                </a:lnTo>
                <a:lnTo>
                  <a:pt x="9952" y="13724"/>
                </a:lnTo>
                <a:lnTo>
                  <a:pt x="9709" y="13797"/>
                </a:lnTo>
                <a:lnTo>
                  <a:pt x="9149" y="13919"/>
                </a:lnTo>
                <a:lnTo>
                  <a:pt x="8857" y="13968"/>
                </a:lnTo>
                <a:lnTo>
                  <a:pt x="8589" y="14041"/>
                </a:lnTo>
                <a:lnTo>
                  <a:pt x="8541" y="14089"/>
                </a:lnTo>
                <a:lnTo>
                  <a:pt x="8516" y="14138"/>
                </a:lnTo>
                <a:lnTo>
                  <a:pt x="8541" y="14187"/>
                </a:lnTo>
                <a:lnTo>
                  <a:pt x="8589" y="14235"/>
                </a:lnTo>
                <a:lnTo>
                  <a:pt x="8857" y="14284"/>
                </a:lnTo>
                <a:lnTo>
                  <a:pt x="9125" y="14284"/>
                </a:lnTo>
                <a:lnTo>
                  <a:pt x="9392" y="14260"/>
                </a:lnTo>
                <a:lnTo>
                  <a:pt x="9660" y="14211"/>
                </a:lnTo>
                <a:lnTo>
                  <a:pt x="9903" y="14162"/>
                </a:lnTo>
                <a:lnTo>
                  <a:pt x="10171" y="14114"/>
                </a:lnTo>
                <a:lnTo>
                  <a:pt x="10414" y="14016"/>
                </a:lnTo>
                <a:lnTo>
                  <a:pt x="10536" y="13943"/>
                </a:lnTo>
                <a:lnTo>
                  <a:pt x="10633" y="13870"/>
                </a:lnTo>
                <a:lnTo>
                  <a:pt x="11096" y="14162"/>
                </a:lnTo>
                <a:lnTo>
                  <a:pt x="11558" y="14479"/>
                </a:lnTo>
                <a:lnTo>
                  <a:pt x="11631" y="14527"/>
                </a:lnTo>
                <a:lnTo>
                  <a:pt x="11193" y="14722"/>
                </a:lnTo>
                <a:lnTo>
                  <a:pt x="10852" y="14892"/>
                </a:lnTo>
                <a:lnTo>
                  <a:pt x="10512" y="15014"/>
                </a:lnTo>
                <a:lnTo>
                  <a:pt x="10171" y="15136"/>
                </a:lnTo>
                <a:lnTo>
                  <a:pt x="9830" y="15209"/>
                </a:lnTo>
                <a:lnTo>
                  <a:pt x="9782" y="15233"/>
                </a:lnTo>
                <a:lnTo>
                  <a:pt x="9782" y="15257"/>
                </a:lnTo>
                <a:lnTo>
                  <a:pt x="9782" y="15282"/>
                </a:lnTo>
                <a:lnTo>
                  <a:pt x="9830" y="15306"/>
                </a:lnTo>
                <a:lnTo>
                  <a:pt x="9976" y="15330"/>
                </a:lnTo>
                <a:lnTo>
                  <a:pt x="10122" y="15330"/>
                </a:lnTo>
                <a:lnTo>
                  <a:pt x="10414" y="15306"/>
                </a:lnTo>
                <a:lnTo>
                  <a:pt x="10731" y="15233"/>
                </a:lnTo>
                <a:lnTo>
                  <a:pt x="11023" y="15136"/>
                </a:lnTo>
                <a:lnTo>
                  <a:pt x="11485" y="14965"/>
                </a:lnTo>
                <a:lnTo>
                  <a:pt x="11996" y="14771"/>
                </a:lnTo>
                <a:lnTo>
                  <a:pt x="12337" y="15038"/>
                </a:lnTo>
                <a:lnTo>
                  <a:pt x="12093" y="15111"/>
                </a:lnTo>
                <a:lnTo>
                  <a:pt x="11874" y="15209"/>
                </a:lnTo>
                <a:lnTo>
                  <a:pt x="11436" y="15403"/>
                </a:lnTo>
                <a:lnTo>
                  <a:pt x="11047" y="15525"/>
                </a:lnTo>
                <a:lnTo>
                  <a:pt x="10682" y="15647"/>
                </a:lnTo>
                <a:lnTo>
                  <a:pt x="10293" y="15744"/>
                </a:lnTo>
                <a:lnTo>
                  <a:pt x="9903" y="15890"/>
                </a:lnTo>
                <a:lnTo>
                  <a:pt x="9879" y="15914"/>
                </a:lnTo>
                <a:lnTo>
                  <a:pt x="9879" y="15939"/>
                </a:lnTo>
                <a:lnTo>
                  <a:pt x="9879" y="15963"/>
                </a:lnTo>
                <a:lnTo>
                  <a:pt x="9903" y="15987"/>
                </a:lnTo>
                <a:lnTo>
                  <a:pt x="10098" y="16036"/>
                </a:lnTo>
                <a:lnTo>
                  <a:pt x="10268" y="16060"/>
                </a:lnTo>
                <a:lnTo>
                  <a:pt x="10463" y="16036"/>
                </a:lnTo>
                <a:lnTo>
                  <a:pt x="10658" y="16012"/>
                </a:lnTo>
                <a:lnTo>
                  <a:pt x="11023" y="15939"/>
                </a:lnTo>
                <a:lnTo>
                  <a:pt x="11388" y="15817"/>
                </a:lnTo>
                <a:lnTo>
                  <a:pt x="12020" y="15598"/>
                </a:lnTo>
                <a:lnTo>
                  <a:pt x="12337" y="15476"/>
                </a:lnTo>
                <a:lnTo>
                  <a:pt x="12629" y="15306"/>
                </a:lnTo>
                <a:lnTo>
                  <a:pt x="12921" y="15598"/>
                </a:lnTo>
                <a:lnTo>
                  <a:pt x="12434" y="15793"/>
                </a:lnTo>
                <a:lnTo>
                  <a:pt x="11947" y="15963"/>
                </a:lnTo>
                <a:lnTo>
                  <a:pt x="11534" y="16060"/>
                </a:lnTo>
                <a:lnTo>
                  <a:pt x="11096" y="16158"/>
                </a:lnTo>
                <a:lnTo>
                  <a:pt x="10682" y="16255"/>
                </a:lnTo>
                <a:lnTo>
                  <a:pt x="10487" y="16328"/>
                </a:lnTo>
                <a:lnTo>
                  <a:pt x="10293" y="16425"/>
                </a:lnTo>
                <a:lnTo>
                  <a:pt x="10268" y="16450"/>
                </a:lnTo>
                <a:lnTo>
                  <a:pt x="10268" y="16474"/>
                </a:lnTo>
                <a:lnTo>
                  <a:pt x="10268" y="16498"/>
                </a:lnTo>
                <a:lnTo>
                  <a:pt x="10293" y="16523"/>
                </a:lnTo>
                <a:lnTo>
                  <a:pt x="10512" y="16547"/>
                </a:lnTo>
                <a:lnTo>
                  <a:pt x="10731" y="16547"/>
                </a:lnTo>
                <a:lnTo>
                  <a:pt x="10950" y="16523"/>
                </a:lnTo>
                <a:lnTo>
                  <a:pt x="11169" y="16498"/>
                </a:lnTo>
                <a:lnTo>
                  <a:pt x="11607" y="16401"/>
                </a:lnTo>
                <a:lnTo>
                  <a:pt x="12020" y="16279"/>
                </a:lnTo>
                <a:lnTo>
                  <a:pt x="12312" y="16182"/>
                </a:lnTo>
                <a:lnTo>
                  <a:pt x="12604" y="16085"/>
                </a:lnTo>
                <a:lnTo>
                  <a:pt x="12872" y="15963"/>
                </a:lnTo>
                <a:lnTo>
                  <a:pt x="13140" y="15841"/>
                </a:lnTo>
                <a:lnTo>
                  <a:pt x="13164" y="15866"/>
                </a:lnTo>
                <a:lnTo>
                  <a:pt x="13407" y="16133"/>
                </a:lnTo>
                <a:lnTo>
                  <a:pt x="12994" y="16231"/>
                </a:lnTo>
                <a:lnTo>
                  <a:pt x="12604" y="16377"/>
                </a:lnTo>
                <a:lnTo>
                  <a:pt x="11680" y="16669"/>
                </a:lnTo>
                <a:lnTo>
                  <a:pt x="10779" y="16912"/>
                </a:lnTo>
                <a:lnTo>
                  <a:pt x="10731" y="16961"/>
                </a:lnTo>
                <a:lnTo>
                  <a:pt x="10706" y="17034"/>
                </a:lnTo>
                <a:lnTo>
                  <a:pt x="10731" y="17082"/>
                </a:lnTo>
                <a:lnTo>
                  <a:pt x="10804" y="17107"/>
                </a:lnTo>
                <a:lnTo>
                  <a:pt x="11023" y="17082"/>
                </a:lnTo>
                <a:lnTo>
                  <a:pt x="11242" y="17082"/>
                </a:lnTo>
                <a:lnTo>
                  <a:pt x="11680" y="16985"/>
                </a:lnTo>
                <a:lnTo>
                  <a:pt x="12093" y="16888"/>
                </a:lnTo>
                <a:lnTo>
                  <a:pt x="12531" y="16742"/>
                </a:lnTo>
                <a:lnTo>
                  <a:pt x="13091" y="16571"/>
                </a:lnTo>
                <a:lnTo>
                  <a:pt x="13626" y="16401"/>
                </a:lnTo>
                <a:lnTo>
                  <a:pt x="13870" y="16717"/>
                </a:lnTo>
                <a:lnTo>
                  <a:pt x="14089" y="17058"/>
                </a:lnTo>
                <a:lnTo>
                  <a:pt x="13894" y="17155"/>
                </a:lnTo>
                <a:lnTo>
                  <a:pt x="13699" y="17228"/>
                </a:lnTo>
                <a:lnTo>
                  <a:pt x="13286" y="17350"/>
                </a:lnTo>
                <a:lnTo>
                  <a:pt x="12872" y="17423"/>
                </a:lnTo>
                <a:lnTo>
                  <a:pt x="12434" y="17472"/>
                </a:lnTo>
                <a:lnTo>
                  <a:pt x="11339" y="17618"/>
                </a:lnTo>
                <a:lnTo>
                  <a:pt x="10220" y="17788"/>
                </a:lnTo>
                <a:lnTo>
                  <a:pt x="9587" y="17885"/>
                </a:lnTo>
                <a:lnTo>
                  <a:pt x="8930" y="17934"/>
                </a:lnTo>
                <a:lnTo>
                  <a:pt x="8297" y="17958"/>
                </a:lnTo>
                <a:lnTo>
                  <a:pt x="7032" y="17958"/>
                </a:lnTo>
                <a:lnTo>
                  <a:pt x="6400" y="17910"/>
                </a:lnTo>
                <a:lnTo>
                  <a:pt x="5110" y="17837"/>
                </a:lnTo>
                <a:lnTo>
                  <a:pt x="3918" y="17764"/>
                </a:lnTo>
                <a:lnTo>
                  <a:pt x="3334" y="17715"/>
                </a:lnTo>
                <a:lnTo>
                  <a:pt x="2725" y="17666"/>
                </a:lnTo>
                <a:lnTo>
                  <a:pt x="2166" y="17618"/>
                </a:lnTo>
                <a:lnTo>
                  <a:pt x="1849" y="17569"/>
                </a:lnTo>
                <a:lnTo>
                  <a:pt x="1533" y="17520"/>
                </a:lnTo>
                <a:lnTo>
                  <a:pt x="1217" y="17447"/>
                </a:lnTo>
                <a:lnTo>
                  <a:pt x="925" y="17350"/>
                </a:lnTo>
                <a:lnTo>
                  <a:pt x="681" y="17204"/>
                </a:lnTo>
                <a:lnTo>
                  <a:pt x="560" y="17131"/>
                </a:lnTo>
                <a:lnTo>
                  <a:pt x="462" y="17034"/>
                </a:lnTo>
                <a:lnTo>
                  <a:pt x="754" y="16644"/>
                </a:lnTo>
                <a:lnTo>
                  <a:pt x="1046" y="16279"/>
                </a:lnTo>
                <a:lnTo>
                  <a:pt x="1363" y="15914"/>
                </a:lnTo>
                <a:lnTo>
                  <a:pt x="1703" y="15574"/>
                </a:lnTo>
                <a:lnTo>
                  <a:pt x="2044" y="15257"/>
                </a:lnTo>
                <a:lnTo>
                  <a:pt x="2409" y="14941"/>
                </a:lnTo>
                <a:lnTo>
                  <a:pt x="2798" y="14649"/>
                </a:lnTo>
                <a:lnTo>
                  <a:pt x="3212" y="14381"/>
                </a:lnTo>
                <a:lnTo>
                  <a:pt x="3699" y="14089"/>
                </a:lnTo>
                <a:lnTo>
                  <a:pt x="4185" y="13870"/>
                </a:lnTo>
                <a:lnTo>
                  <a:pt x="4721" y="13676"/>
                </a:lnTo>
                <a:lnTo>
                  <a:pt x="5232" y="13505"/>
                </a:lnTo>
                <a:lnTo>
                  <a:pt x="5767" y="13384"/>
                </a:lnTo>
                <a:lnTo>
                  <a:pt x="6327" y="13286"/>
                </a:lnTo>
                <a:lnTo>
                  <a:pt x="6862" y="13189"/>
                </a:lnTo>
                <a:lnTo>
                  <a:pt x="7421" y="13140"/>
                </a:lnTo>
                <a:lnTo>
                  <a:pt x="7373" y="13603"/>
                </a:lnTo>
                <a:lnTo>
                  <a:pt x="7276" y="14065"/>
                </a:lnTo>
                <a:lnTo>
                  <a:pt x="7276" y="14187"/>
                </a:lnTo>
                <a:lnTo>
                  <a:pt x="7324" y="14284"/>
                </a:lnTo>
                <a:lnTo>
                  <a:pt x="7397" y="14357"/>
                </a:lnTo>
                <a:lnTo>
                  <a:pt x="7494" y="14381"/>
                </a:lnTo>
                <a:lnTo>
                  <a:pt x="7592" y="14406"/>
                </a:lnTo>
                <a:lnTo>
                  <a:pt x="7689" y="14381"/>
                </a:lnTo>
                <a:lnTo>
                  <a:pt x="7762" y="14308"/>
                </a:lnTo>
                <a:lnTo>
                  <a:pt x="7811" y="14211"/>
                </a:lnTo>
                <a:lnTo>
                  <a:pt x="7884" y="13676"/>
                </a:lnTo>
                <a:lnTo>
                  <a:pt x="7957" y="13116"/>
                </a:lnTo>
                <a:close/>
                <a:moveTo>
                  <a:pt x="6886" y="1"/>
                </a:moveTo>
                <a:lnTo>
                  <a:pt x="6813" y="25"/>
                </a:lnTo>
                <a:lnTo>
                  <a:pt x="6765" y="25"/>
                </a:lnTo>
                <a:lnTo>
                  <a:pt x="6740" y="74"/>
                </a:lnTo>
                <a:lnTo>
                  <a:pt x="6740" y="98"/>
                </a:lnTo>
                <a:lnTo>
                  <a:pt x="6740" y="147"/>
                </a:lnTo>
                <a:lnTo>
                  <a:pt x="6862" y="536"/>
                </a:lnTo>
                <a:lnTo>
                  <a:pt x="7008" y="926"/>
                </a:lnTo>
                <a:lnTo>
                  <a:pt x="7130" y="1315"/>
                </a:lnTo>
                <a:lnTo>
                  <a:pt x="7227" y="1704"/>
                </a:lnTo>
                <a:lnTo>
                  <a:pt x="7300" y="2118"/>
                </a:lnTo>
                <a:lnTo>
                  <a:pt x="7349" y="2556"/>
                </a:lnTo>
                <a:lnTo>
                  <a:pt x="7373" y="2994"/>
                </a:lnTo>
                <a:lnTo>
                  <a:pt x="7373" y="3407"/>
                </a:lnTo>
                <a:lnTo>
                  <a:pt x="7324" y="3870"/>
                </a:lnTo>
                <a:lnTo>
                  <a:pt x="7276" y="4332"/>
                </a:lnTo>
                <a:lnTo>
                  <a:pt x="7105" y="5257"/>
                </a:lnTo>
                <a:lnTo>
                  <a:pt x="6911" y="6181"/>
                </a:lnTo>
                <a:lnTo>
                  <a:pt x="6838" y="6644"/>
                </a:lnTo>
                <a:lnTo>
                  <a:pt x="6765" y="7106"/>
                </a:lnTo>
                <a:lnTo>
                  <a:pt x="6716" y="7666"/>
                </a:lnTo>
                <a:lnTo>
                  <a:pt x="6716" y="8201"/>
                </a:lnTo>
                <a:lnTo>
                  <a:pt x="6765" y="8712"/>
                </a:lnTo>
                <a:lnTo>
                  <a:pt x="6838" y="9223"/>
                </a:lnTo>
                <a:lnTo>
                  <a:pt x="6424" y="9077"/>
                </a:lnTo>
                <a:lnTo>
                  <a:pt x="6497" y="8834"/>
                </a:lnTo>
                <a:lnTo>
                  <a:pt x="6570" y="8590"/>
                </a:lnTo>
                <a:lnTo>
                  <a:pt x="6594" y="8347"/>
                </a:lnTo>
                <a:lnTo>
                  <a:pt x="6594" y="8079"/>
                </a:lnTo>
                <a:lnTo>
                  <a:pt x="6570" y="7836"/>
                </a:lnTo>
                <a:lnTo>
                  <a:pt x="6521" y="7568"/>
                </a:lnTo>
                <a:lnTo>
                  <a:pt x="6448" y="7325"/>
                </a:lnTo>
                <a:lnTo>
                  <a:pt x="6351" y="7082"/>
                </a:lnTo>
                <a:lnTo>
                  <a:pt x="6254" y="6838"/>
                </a:lnTo>
                <a:lnTo>
                  <a:pt x="6132" y="6595"/>
                </a:lnTo>
                <a:lnTo>
                  <a:pt x="6010" y="6352"/>
                </a:lnTo>
                <a:lnTo>
                  <a:pt x="5864" y="6133"/>
                </a:lnTo>
                <a:lnTo>
                  <a:pt x="5694" y="5938"/>
                </a:lnTo>
                <a:lnTo>
                  <a:pt x="5548" y="5743"/>
                </a:lnTo>
                <a:lnTo>
                  <a:pt x="5378" y="5549"/>
                </a:lnTo>
                <a:lnTo>
                  <a:pt x="5207" y="5403"/>
                </a:lnTo>
                <a:lnTo>
                  <a:pt x="4964" y="5208"/>
                </a:lnTo>
                <a:lnTo>
                  <a:pt x="4696" y="5013"/>
                </a:lnTo>
                <a:lnTo>
                  <a:pt x="4429" y="4867"/>
                </a:lnTo>
                <a:lnTo>
                  <a:pt x="4161" y="4721"/>
                </a:lnTo>
                <a:lnTo>
                  <a:pt x="3869" y="4575"/>
                </a:lnTo>
                <a:lnTo>
                  <a:pt x="3577" y="4454"/>
                </a:lnTo>
                <a:lnTo>
                  <a:pt x="2993" y="4259"/>
                </a:lnTo>
                <a:lnTo>
                  <a:pt x="2506" y="4137"/>
                </a:lnTo>
                <a:lnTo>
                  <a:pt x="2239" y="4089"/>
                </a:lnTo>
                <a:lnTo>
                  <a:pt x="1971" y="4064"/>
                </a:lnTo>
                <a:lnTo>
                  <a:pt x="1679" y="4040"/>
                </a:lnTo>
                <a:lnTo>
                  <a:pt x="1411" y="4064"/>
                </a:lnTo>
                <a:lnTo>
                  <a:pt x="1168" y="4137"/>
                </a:lnTo>
                <a:lnTo>
                  <a:pt x="949" y="4235"/>
                </a:lnTo>
                <a:lnTo>
                  <a:pt x="900" y="4186"/>
                </a:lnTo>
                <a:lnTo>
                  <a:pt x="852" y="4137"/>
                </a:lnTo>
                <a:lnTo>
                  <a:pt x="803" y="4137"/>
                </a:lnTo>
                <a:lnTo>
                  <a:pt x="754" y="4186"/>
                </a:lnTo>
                <a:lnTo>
                  <a:pt x="681" y="4259"/>
                </a:lnTo>
                <a:lnTo>
                  <a:pt x="633" y="4356"/>
                </a:lnTo>
                <a:lnTo>
                  <a:pt x="608" y="4454"/>
                </a:lnTo>
                <a:lnTo>
                  <a:pt x="584" y="4575"/>
                </a:lnTo>
                <a:lnTo>
                  <a:pt x="584" y="4819"/>
                </a:lnTo>
                <a:lnTo>
                  <a:pt x="608" y="5062"/>
                </a:lnTo>
                <a:lnTo>
                  <a:pt x="657" y="5330"/>
                </a:lnTo>
                <a:lnTo>
                  <a:pt x="706" y="5597"/>
                </a:lnTo>
                <a:lnTo>
                  <a:pt x="803" y="6011"/>
                </a:lnTo>
                <a:lnTo>
                  <a:pt x="876" y="6352"/>
                </a:lnTo>
                <a:lnTo>
                  <a:pt x="973" y="6692"/>
                </a:lnTo>
                <a:lnTo>
                  <a:pt x="1071" y="7033"/>
                </a:lnTo>
                <a:lnTo>
                  <a:pt x="1192" y="7349"/>
                </a:lnTo>
                <a:lnTo>
                  <a:pt x="1338" y="7690"/>
                </a:lnTo>
                <a:lnTo>
                  <a:pt x="1484" y="8006"/>
                </a:lnTo>
                <a:lnTo>
                  <a:pt x="1679" y="8298"/>
                </a:lnTo>
                <a:lnTo>
                  <a:pt x="1874" y="8566"/>
                </a:lnTo>
                <a:lnTo>
                  <a:pt x="2068" y="8809"/>
                </a:lnTo>
                <a:lnTo>
                  <a:pt x="2287" y="9004"/>
                </a:lnTo>
                <a:lnTo>
                  <a:pt x="2531" y="9199"/>
                </a:lnTo>
                <a:lnTo>
                  <a:pt x="2774" y="9393"/>
                </a:lnTo>
                <a:lnTo>
                  <a:pt x="3042" y="9539"/>
                </a:lnTo>
                <a:lnTo>
                  <a:pt x="3309" y="9685"/>
                </a:lnTo>
                <a:lnTo>
                  <a:pt x="3577" y="9807"/>
                </a:lnTo>
                <a:lnTo>
                  <a:pt x="3869" y="9904"/>
                </a:lnTo>
                <a:lnTo>
                  <a:pt x="4161" y="9977"/>
                </a:lnTo>
                <a:lnTo>
                  <a:pt x="4453" y="10001"/>
                </a:lnTo>
                <a:lnTo>
                  <a:pt x="4745" y="10001"/>
                </a:lnTo>
                <a:lnTo>
                  <a:pt x="5013" y="9977"/>
                </a:lnTo>
                <a:lnTo>
                  <a:pt x="5280" y="9904"/>
                </a:lnTo>
                <a:lnTo>
                  <a:pt x="5548" y="9807"/>
                </a:lnTo>
                <a:lnTo>
                  <a:pt x="5816" y="9685"/>
                </a:lnTo>
                <a:lnTo>
                  <a:pt x="6059" y="9539"/>
                </a:lnTo>
                <a:lnTo>
                  <a:pt x="6278" y="9637"/>
                </a:lnTo>
                <a:lnTo>
                  <a:pt x="6521" y="9734"/>
                </a:lnTo>
                <a:lnTo>
                  <a:pt x="6740" y="9783"/>
                </a:lnTo>
                <a:lnTo>
                  <a:pt x="6984" y="9807"/>
                </a:lnTo>
                <a:lnTo>
                  <a:pt x="7203" y="10634"/>
                </a:lnTo>
                <a:lnTo>
                  <a:pt x="7324" y="11145"/>
                </a:lnTo>
                <a:lnTo>
                  <a:pt x="7421" y="11632"/>
                </a:lnTo>
                <a:lnTo>
                  <a:pt x="7446" y="12143"/>
                </a:lnTo>
                <a:lnTo>
                  <a:pt x="7446" y="12629"/>
                </a:lnTo>
                <a:lnTo>
                  <a:pt x="6886" y="12678"/>
                </a:lnTo>
                <a:lnTo>
                  <a:pt x="6327" y="12775"/>
                </a:lnTo>
                <a:lnTo>
                  <a:pt x="5767" y="12873"/>
                </a:lnTo>
                <a:lnTo>
                  <a:pt x="5207" y="12994"/>
                </a:lnTo>
                <a:lnTo>
                  <a:pt x="4648" y="13165"/>
                </a:lnTo>
                <a:lnTo>
                  <a:pt x="4112" y="13359"/>
                </a:lnTo>
                <a:lnTo>
                  <a:pt x="3601" y="13603"/>
                </a:lnTo>
                <a:lnTo>
                  <a:pt x="3090" y="13870"/>
                </a:lnTo>
                <a:lnTo>
                  <a:pt x="2652" y="14138"/>
                </a:lnTo>
                <a:lnTo>
                  <a:pt x="2239" y="14454"/>
                </a:lnTo>
                <a:lnTo>
                  <a:pt x="1825" y="14795"/>
                </a:lnTo>
                <a:lnTo>
                  <a:pt x="1411" y="15136"/>
                </a:lnTo>
                <a:lnTo>
                  <a:pt x="1046" y="15525"/>
                </a:lnTo>
                <a:lnTo>
                  <a:pt x="706" y="15939"/>
                </a:lnTo>
                <a:lnTo>
                  <a:pt x="414" y="16377"/>
                </a:lnTo>
                <a:lnTo>
                  <a:pt x="146" y="16839"/>
                </a:lnTo>
                <a:lnTo>
                  <a:pt x="73" y="16863"/>
                </a:lnTo>
                <a:lnTo>
                  <a:pt x="24" y="16912"/>
                </a:lnTo>
                <a:lnTo>
                  <a:pt x="0" y="16985"/>
                </a:lnTo>
                <a:lnTo>
                  <a:pt x="0" y="17058"/>
                </a:lnTo>
                <a:lnTo>
                  <a:pt x="73" y="17204"/>
                </a:lnTo>
                <a:lnTo>
                  <a:pt x="146" y="17326"/>
                </a:lnTo>
                <a:lnTo>
                  <a:pt x="219" y="17423"/>
                </a:lnTo>
                <a:lnTo>
                  <a:pt x="316" y="17520"/>
                </a:lnTo>
                <a:lnTo>
                  <a:pt x="438" y="17618"/>
                </a:lnTo>
                <a:lnTo>
                  <a:pt x="560" y="17691"/>
                </a:lnTo>
                <a:lnTo>
                  <a:pt x="852" y="17812"/>
                </a:lnTo>
                <a:lnTo>
                  <a:pt x="1144" y="17910"/>
                </a:lnTo>
                <a:lnTo>
                  <a:pt x="1460" y="17982"/>
                </a:lnTo>
                <a:lnTo>
                  <a:pt x="1995" y="18080"/>
                </a:lnTo>
                <a:lnTo>
                  <a:pt x="2725" y="18177"/>
                </a:lnTo>
                <a:lnTo>
                  <a:pt x="3455" y="18226"/>
                </a:lnTo>
                <a:lnTo>
                  <a:pt x="4940" y="18323"/>
                </a:lnTo>
                <a:lnTo>
                  <a:pt x="6205" y="18396"/>
                </a:lnTo>
                <a:lnTo>
                  <a:pt x="7470" y="18469"/>
                </a:lnTo>
                <a:lnTo>
                  <a:pt x="8078" y="18469"/>
                </a:lnTo>
                <a:lnTo>
                  <a:pt x="8711" y="18445"/>
                </a:lnTo>
                <a:lnTo>
                  <a:pt x="9344" y="18396"/>
                </a:lnTo>
                <a:lnTo>
                  <a:pt x="9976" y="18323"/>
                </a:lnTo>
                <a:lnTo>
                  <a:pt x="11339" y="18128"/>
                </a:lnTo>
                <a:lnTo>
                  <a:pt x="12726" y="17958"/>
                </a:lnTo>
                <a:lnTo>
                  <a:pt x="13140" y="17885"/>
                </a:lnTo>
                <a:lnTo>
                  <a:pt x="13553" y="17812"/>
                </a:lnTo>
                <a:lnTo>
                  <a:pt x="13967" y="17666"/>
                </a:lnTo>
                <a:lnTo>
                  <a:pt x="14162" y="17593"/>
                </a:lnTo>
                <a:lnTo>
                  <a:pt x="14356" y="17472"/>
                </a:lnTo>
                <a:lnTo>
                  <a:pt x="14429" y="17496"/>
                </a:lnTo>
                <a:lnTo>
                  <a:pt x="14502" y="17496"/>
                </a:lnTo>
                <a:lnTo>
                  <a:pt x="14575" y="17472"/>
                </a:lnTo>
                <a:lnTo>
                  <a:pt x="14624" y="17447"/>
                </a:lnTo>
                <a:lnTo>
                  <a:pt x="14673" y="17399"/>
                </a:lnTo>
                <a:lnTo>
                  <a:pt x="14721" y="17326"/>
                </a:lnTo>
                <a:lnTo>
                  <a:pt x="14721" y="17277"/>
                </a:lnTo>
                <a:lnTo>
                  <a:pt x="14697" y="17180"/>
                </a:lnTo>
                <a:lnTo>
                  <a:pt x="14600" y="16912"/>
                </a:lnTo>
                <a:lnTo>
                  <a:pt x="14454" y="16669"/>
                </a:lnTo>
                <a:lnTo>
                  <a:pt x="14283" y="16401"/>
                </a:lnTo>
                <a:lnTo>
                  <a:pt x="14113" y="16182"/>
                </a:lnTo>
                <a:lnTo>
                  <a:pt x="14137" y="16158"/>
                </a:lnTo>
                <a:lnTo>
                  <a:pt x="14137" y="16133"/>
                </a:lnTo>
                <a:lnTo>
                  <a:pt x="14137" y="16109"/>
                </a:lnTo>
                <a:lnTo>
                  <a:pt x="14113" y="16109"/>
                </a:lnTo>
                <a:lnTo>
                  <a:pt x="14040" y="16085"/>
                </a:lnTo>
                <a:lnTo>
                  <a:pt x="13699" y="15671"/>
                </a:lnTo>
                <a:lnTo>
                  <a:pt x="13553" y="15525"/>
                </a:lnTo>
                <a:lnTo>
                  <a:pt x="13626" y="15452"/>
                </a:lnTo>
                <a:lnTo>
                  <a:pt x="13626" y="15403"/>
                </a:lnTo>
                <a:lnTo>
                  <a:pt x="13626" y="15379"/>
                </a:lnTo>
                <a:lnTo>
                  <a:pt x="13602" y="15355"/>
                </a:lnTo>
                <a:lnTo>
                  <a:pt x="13553" y="15355"/>
                </a:lnTo>
                <a:lnTo>
                  <a:pt x="13432" y="15379"/>
                </a:lnTo>
                <a:lnTo>
                  <a:pt x="13188" y="15136"/>
                </a:lnTo>
                <a:lnTo>
                  <a:pt x="12945" y="14892"/>
                </a:lnTo>
                <a:lnTo>
                  <a:pt x="12385" y="14454"/>
                </a:lnTo>
                <a:lnTo>
                  <a:pt x="12361" y="14381"/>
                </a:lnTo>
                <a:lnTo>
                  <a:pt x="12312" y="14357"/>
                </a:lnTo>
                <a:lnTo>
                  <a:pt x="12264" y="14333"/>
                </a:lnTo>
                <a:lnTo>
                  <a:pt x="12069" y="14211"/>
                </a:lnTo>
                <a:lnTo>
                  <a:pt x="11582" y="13870"/>
                </a:lnTo>
                <a:lnTo>
                  <a:pt x="11071" y="13554"/>
                </a:lnTo>
                <a:lnTo>
                  <a:pt x="10560" y="13262"/>
                </a:lnTo>
                <a:lnTo>
                  <a:pt x="10025" y="12994"/>
                </a:lnTo>
                <a:lnTo>
                  <a:pt x="9782" y="12897"/>
                </a:lnTo>
                <a:lnTo>
                  <a:pt x="9538" y="12824"/>
                </a:lnTo>
                <a:lnTo>
                  <a:pt x="9295" y="12751"/>
                </a:lnTo>
                <a:lnTo>
                  <a:pt x="9027" y="12702"/>
                </a:lnTo>
                <a:lnTo>
                  <a:pt x="8516" y="12629"/>
                </a:lnTo>
                <a:lnTo>
                  <a:pt x="8005" y="12629"/>
                </a:lnTo>
                <a:lnTo>
                  <a:pt x="8005" y="12264"/>
                </a:lnTo>
                <a:lnTo>
                  <a:pt x="7981" y="11899"/>
                </a:lnTo>
                <a:lnTo>
                  <a:pt x="7957" y="11559"/>
                </a:lnTo>
                <a:lnTo>
                  <a:pt x="7884" y="11194"/>
                </a:lnTo>
                <a:lnTo>
                  <a:pt x="7786" y="10731"/>
                </a:lnTo>
                <a:lnTo>
                  <a:pt x="7640" y="10269"/>
                </a:lnTo>
                <a:lnTo>
                  <a:pt x="7494" y="9807"/>
                </a:lnTo>
                <a:lnTo>
                  <a:pt x="7349" y="9345"/>
                </a:lnTo>
                <a:lnTo>
                  <a:pt x="7300" y="9077"/>
                </a:lnTo>
                <a:lnTo>
                  <a:pt x="7251" y="8809"/>
                </a:lnTo>
                <a:lnTo>
                  <a:pt x="7203" y="8250"/>
                </a:lnTo>
                <a:lnTo>
                  <a:pt x="7203" y="7666"/>
                </a:lnTo>
                <a:lnTo>
                  <a:pt x="7251" y="7106"/>
                </a:lnTo>
                <a:lnTo>
                  <a:pt x="7324" y="6522"/>
                </a:lnTo>
                <a:lnTo>
                  <a:pt x="7421" y="5938"/>
                </a:lnTo>
                <a:lnTo>
                  <a:pt x="7616" y="4746"/>
                </a:lnTo>
                <a:lnTo>
                  <a:pt x="7884" y="4746"/>
                </a:lnTo>
                <a:lnTo>
                  <a:pt x="8127" y="4673"/>
                </a:lnTo>
                <a:lnTo>
                  <a:pt x="8370" y="4575"/>
                </a:lnTo>
                <a:lnTo>
                  <a:pt x="8638" y="4454"/>
                </a:lnTo>
                <a:lnTo>
                  <a:pt x="8760" y="4527"/>
                </a:lnTo>
                <a:lnTo>
                  <a:pt x="8906" y="4624"/>
                </a:lnTo>
                <a:lnTo>
                  <a:pt x="9076" y="4673"/>
                </a:lnTo>
                <a:lnTo>
                  <a:pt x="9246" y="4721"/>
                </a:lnTo>
                <a:lnTo>
                  <a:pt x="9587" y="4794"/>
                </a:lnTo>
                <a:lnTo>
                  <a:pt x="10122" y="4794"/>
                </a:lnTo>
                <a:lnTo>
                  <a:pt x="10366" y="4746"/>
                </a:lnTo>
                <a:lnTo>
                  <a:pt x="10609" y="4673"/>
                </a:lnTo>
                <a:lnTo>
                  <a:pt x="10828" y="4575"/>
                </a:lnTo>
                <a:lnTo>
                  <a:pt x="11071" y="4454"/>
                </a:lnTo>
                <a:lnTo>
                  <a:pt x="11266" y="4308"/>
                </a:lnTo>
                <a:lnTo>
                  <a:pt x="11461" y="4162"/>
                </a:lnTo>
                <a:lnTo>
                  <a:pt x="11607" y="3967"/>
                </a:lnTo>
                <a:lnTo>
                  <a:pt x="11728" y="3797"/>
                </a:lnTo>
                <a:lnTo>
                  <a:pt x="11850" y="3602"/>
                </a:lnTo>
                <a:lnTo>
                  <a:pt x="11947" y="3407"/>
                </a:lnTo>
                <a:lnTo>
                  <a:pt x="12020" y="3188"/>
                </a:lnTo>
                <a:lnTo>
                  <a:pt x="12142" y="2775"/>
                </a:lnTo>
                <a:lnTo>
                  <a:pt x="12215" y="2312"/>
                </a:lnTo>
                <a:lnTo>
                  <a:pt x="12288" y="1850"/>
                </a:lnTo>
                <a:lnTo>
                  <a:pt x="12312" y="1412"/>
                </a:lnTo>
                <a:lnTo>
                  <a:pt x="12361" y="512"/>
                </a:lnTo>
                <a:lnTo>
                  <a:pt x="12458" y="463"/>
                </a:lnTo>
                <a:lnTo>
                  <a:pt x="12507" y="390"/>
                </a:lnTo>
                <a:lnTo>
                  <a:pt x="12531" y="317"/>
                </a:lnTo>
                <a:lnTo>
                  <a:pt x="12507" y="220"/>
                </a:lnTo>
                <a:lnTo>
                  <a:pt x="12483" y="147"/>
                </a:lnTo>
                <a:lnTo>
                  <a:pt x="12434" y="98"/>
                </a:lnTo>
                <a:lnTo>
                  <a:pt x="12337" y="74"/>
                </a:lnTo>
                <a:lnTo>
                  <a:pt x="12264" y="98"/>
                </a:lnTo>
                <a:lnTo>
                  <a:pt x="12069" y="147"/>
                </a:lnTo>
                <a:lnTo>
                  <a:pt x="12045" y="147"/>
                </a:lnTo>
                <a:lnTo>
                  <a:pt x="11631" y="269"/>
                </a:lnTo>
                <a:lnTo>
                  <a:pt x="11217" y="366"/>
                </a:lnTo>
                <a:lnTo>
                  <a:pt x="10804" y="463"/>
                </a:lnTo>
                <a:lnTo>
                  <a:pt x="10390" y="561"/>
                </a:lnTo>
                <a:lnTo>
                  <a:pt x="10001" y="707"/>
                </a:lnTo>
                <a:lnTo>
                  <a:pt x="9611" y="877"/>
                </a:lnTo>
                <a:lnTo>
                  <a:pt x="9417" y="974"/>
                </a:lnTo>
                <a:lnTo>
                  <a:pt x="9246" y="1096"/>
                </a:lnTo>
                <a:lnTo>
                  <a:pt x="9076" y="1242"/>
                </a:lnTo>
                <a:lnTo>
                  <a:pt x="8906" y="1388"/>
                </a:lnTo>
                <a:lnTo>
                  <a:pt x="8735" y="1558"/>
                </a:lnTo>
                <a:lnTo>
                  <a:pt x="8614" y="1753"/>
                </a:lnTo>
                <a:lnTo>
                  <a:pt x="8492" y="1947"/>
                </a:lnTo>
                <a:lnTo>
                  <a:pt x="8395" y="2142"/>
                </a:lnTo>
                <a:lnTo>
                  <a:pt x="8297" y="2361"/>
                </a:lnTo>
                <a:lnTo>
                  <a:pt x="8249" y="2580"/>
                </a:lnTo>
                <a:lnTo>
                  <a:pt x="8200" y="2799"/>
                </a:lnTo>
                <a:lnTo>
                  <a:pt x="8151" y="3042"/>
                </a:lnTo>
                <a:lnTo>
                  <a:pt x="8151" y="3286"/>
                </a:lnTo>
                <a:lnTo>
                  <a:pt x="8200" y="3578"/>
                </a:lnTo>
                <a:lnTo>
                  <a:pt x="8224" y="3724"/>
                </a:lnTo>
                <a:lnTo>
                  <a:pt x="8297" y="3845"/>
                </a:lnTo>
                <a:lnTo>
                  <a:pt x="8370" y="3967"/>
                </a:lnTo>
                <a:lnTo>
                  <a:pt x="8443" y="4040"/>
                </a:lnTo>
                <a:lnTo>
                  <a:pt x="8443" y="4064"/>
                </a:lnTo>
                <a:lnTo>
                  <a:pt x="8370" y="4089"/>
                </a:lnTo>
                <a:lnTo>
                  <a:pt x="8200" y="4186"/>
                </a:lnTo>
                <a:lnTo>
                  <a:pt x="8030" y="4259"/>
                </a:lnTo>
                <a:lnTo>
                  <a:pt x="7689" y="4381"/>
                </a:lnTo>
                <a:lnTo>
                  <a:pt x="7762" y="3797"/>
                </a:lnTo>
                <a:lnTo>
                  <a:pt x="7811" y="3237"/>
                </a:lnTo>
                <a:lnTo>
                  <a:pt x="7811" y="2702"/>
                </a:lnTo>
                <a:lnTo>
                  <a:pt x="7786" y="2142"/>
                </a:lnTo>
                <a:lnTo>
                  <a:pt x="7738" y="1874"/>
                </a:lnTo>
                <a:lnTo>
                  <a:pt x="7689" y="1607"/>
                </a:lnTo>
                <a:lnTo>
                  <a:pt x="7616" y="1339"/>
                </a:lnTo>
                <a:lnTo>
                  <a:pt x="7519" y="1072"/>
                </a:lnTo>
                <a:lnTo>
                  <a:pt x="7421" y="828"/>
                </a:lnTo>
                <a:lnTo>
                  <a:pt x="7300" y="561"/>
                </a:lnTo>
                <a:lnTo>
                  <a:pt x="7130" y="317"/>
                </a:lnTo>
                <a:lnTo>
                  <a:pt x="6959" y="50"/>
                </a:lnTo>
                <a:lnTo>
                  <a:pt x="6935" y="25"/>
                </a:lnTo>
                <a:lnTo>
                  <a:pt x="68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1"/>
          <p:cNvSpPr/>
          <p:nvPr/>
        </p:nvSpPr>
        <p:spPr>
          <a:xfrm>
            <a:off x="2728880" y="3604017"/>
            <a:ext cx="287051" cy="249531"/>
          </a:xfrm>
          <a:custGeom>
            <a:avLst/>
            <a:gdLst/>
            <a:ahLst/>
            <a:cxnLst/>
            <a:rect l="l" t="t" r="r" b="b"/>
            <a:pathLst>
              <a:path w="16571" h="14405" extrusionOk="0">
                <a:moveTo>
                  <a:pt x="8103" y="4623"/>
                </a:moveTo>
                <a:lnTo>
                  <a:pt x="7811" y="4818"/>
                </a:lnTo>
                <a:lnTo>
                  <a:pt x="7665" y="4915"/>
                </a:lnTo>
                <a:lnTo>
                  <a:pt x="7519" y="5013"/>
                </a:lnTo>
                <a:lnTo>
                  <a:pt x="7470" y="4623"/>
                </a:lnTo>
                <a:close/>
                <a:moveTo>
                  <a:pt x="8516" y="4599"/>
                </a:moveTo>
                <a:lnTo>
                  <a:pt x="8760" y="4623"/>
                </a:lnTo>
                <a:lnTo>
                  <a:pt x="9003" y="4648"/>
                </a:lnTo>
                <a:lnTo>
                  <a:pt x="9027" y="4648"/>
                </a:lnTo>
                <a:lnTo>
                  <a:pt x="8979" y="4672"/>
                </a:lnTo>
                <a:lnTo>
                  <a:pt x="8930" y="4721"/>
                </a:lnTo>
                <a:lnTo>
                  <a:pt x="8930" y="4696"/>
                </a:lnTo>
                <a:lnTo>
                  <a:pt x="8857" y="4769"/>
                </a:lnTo>
                <a:lnTo>
                  <a:pt x="8735" y="4818"/>
                </a:lnTo>
                <a:lnTo>
                  <a:pt x="8541" y="4940"/>
                </a:lnTo>
                <a:lnTo>
                  <a:pt x="8273" y="5134"/>
                </a:lnTo>
                <a:lnTo>
                  <a:pt x="8030" y="5329"/>
                </a:lnTo>
                <a:lnTo>
                  <a:pt x="7811" y="5475"/>
                </a:lnTo>
                <a:lnTo>
                  <a:pt x="7567" y="5621"/>
                </a:lnTo>
                <a:lnTo>
                  <a:pt x="7543" y="5256"/>
                </a:lnTo>
                <a:lnTo>
                  <a:pt x="7665" y="5232"/>
                </a:lnTo>
                <a:lnTo>
                  <a:pt x="7786" y="5159"/>
                </a:lnTo>
                <a:lnTo>
                  <a:pt x="8005" y="5037"/>
                </a:lnTo>
                <a:lnTo>
                  <a:pt x="8297" y="4842"/>
                </a:lnTo>
                <a:lnTo>
                  <a:pt x="8443" y="4745"/>
                </a:lnTo>
                <a:lnTo>
                  <a:pt x="8516" y="4599"/>
                </a:lnTo>
                <a:close/>
                <a:moveTo>
                  <a:pt x="9003" y="5086"/>
                </a:moveTo>
                <a:lnTo>
                  <a:pt x="8930" y="5572"/>
                </a:lnTo>
                <a:lnTo>
                  <a:pt x="8881" y="5572"/>
                </a:lnTo>
                <a:lnTo>
                  <a:pt x="8833" y="5597"/>
                </a:lnTo>
                <a:lnTo>
                  <a:pt x="8419" y="5864"/>
                </a:lnTo>
                <a:lnTo>
                  <a:pt x="8005" y="6108"/>
                </a:lnTo>
                <a:lnTo>
                  <a:pt x="7835" y="6181"/>
                </a:lnTo>
                <a:lnTo>
                  <a:pt x="7640" y="6278"/>
                </a:lnTo>
                <a:lnTo>
                  <a:pt x="7616" y="5889"/>
                </a:lnTo>
                <a:lnTo>
                  <a:pt x="7738" y="5840"/>
                </a:lnTo>
                <a:lnTo>
                  <a:pt x="7859" y="5791"/>
                </a:lnTo>
                <a:lnTo>
                  <a:pt x="8103" y="5645"/>
                </a:lnTo>
                <a:lnTo>
                  <a:pt x="9003" y="5086"/>
                </a:lnTo>
                <a:close/>
                <a:moveTo>
                  <a:pt x="8881" y="6010"/>
                </a:moveTo>
                <a:lnTo>
                  <a:pt x="8857" y="6181"/>
                </a:lnTo>
                <a:lnTo>
                  <a:pt x="8857" y="6254"/>
                </a:lnTo>
                <a:lnTo>
                  <a:pt x="8784" y="6254"/>
                </a:lnTo>
                <a:lnTo>
                  <a:pt x="8735" y="6278"/>
                </a:lnTo>
                <a:lnTo>
                  <a:pt x="8200" y="6570"/>
                </a:lnTo>
                <a:lnTo>
                  <a:pt x="7689" y="6862"/>
                </a:lnTo>
                <a:lnTo>
                  <a:pt x="7665" y="6594"/>
                </a:lnTo>
                <a:lnTo>
                  <a:pt x="7811" y="6570"/>
                </a:lnTo>
                <a:lnTo>
                  <a:pt x="7932" y="6521"/>
                </a:lnTo>
                <a:lnTo>
                  <a:pt x="8176" y="6400"/>
                </a:lnTo>
                <a:lnTo>
                  <a:pt x="8541" y="6229"/>
                </a:lnTo>
                <a:lnTo>
                  <a:pt x="8711" y="6132"/>
                </a:lnTo>
                <a:lnTo>
                  <a:pt x="8881" y="6010"/>
                </a:lnTo>
                <a:close/>
                <a:moveTo>
                  <a:pt x="8833" y="6594"/>
                </a:moveTo>
                <a:lnTo>
                  <a:pt x="8808" y="6765"/>
                </a:lnTo>
                <a:lnTo>
                  <a:pt x="8760" y="6789"/>
                </a:lnTo>
                <a:lnTo>
                  <a:pt x="8565" y="6862"/>
                </a:lnTo>
                <a:lnTo>
                  <a:pt x="8395" y="6959"/>
                </a:lnTo>
                <a:lnTo>
                  <a:pt x="8054" y="7178"/>
                </a:lnTo>
                <a:lnTo>
                  <a:pt x="7859" y="7300"/>
                </a:lnTo>
                <a:lnTo>
                  <a:pt x="7689" y="7446"/>
                </a:lnTo>
                <a:lnTo>
                  <a:pt x="7689" y="7105"/>
                </a:lnTo>
                <a:lnTo>
                  <a:pt x="8273" y="6862"/>
                </a:lnTo>
                <a:lnTo>
                  <a:pt x="8833" y="6594"/>
                </a:lnTo>
                <a:close/>
                <a:moveTo>
                  <a:pt x="8784" y="7154"/>
                </a:moveTo>
                <a:lnTo>
                  <a:pt x="8760" y="7470"/>
                </a:lnTo>
                <a:lnTo>
                  <a:pt x="8687" y="7495"/>
                </a:lnTo>
                <a:lnTo>
                  <a:pt x="8516" y="7568"/>
                </a:lnTo>
                <a:lnTo>
                  <a:pt x="8370" y="7665"/>
                </a:lnTo>
                <a:lnTo>
                  <a:pt x="8103" y="7884"/>
                </a:lnTo>
                <a:lnTo>
                  <a:pt x="7908" y="8030"/>
                </a:lnTo>
                <a:lnTo>
                  <a:pt x="7713" y="8200"/>
                </a:lnTo>
                <a:lnTo>
                  <a:pt x="7689" y="7787"/>
                </a:lnTo>
                <a:lnTo>
                  <a:pt x="7835" y="7714"/>
                </a:lnTo>
                <a:lnTo>
                  <a:pt x="7981" y="7641"/>
                </a:lnTo>
                <a:lnTo>
                  <a:pt x="8249" y="7470"/>
                </a:lnTo>
                <a:lnTo>
                  <a:pt x="8516" y="7300"/>
                </a:lnTo>
                <a:lnTo>
                  <a:pt x="8784" y="7154"/>
                </a:lnTo>
                <a:close/>
                <a:moveTo>
                  <a:pt x="8735" y="7835"/>
                </a:moveTo>
                <a:lnTo>
                  <a:pt x="8711" y="8103"/>
                </a:lnTo>
                <a:lnTo>
                  <a:pt x="8638" y="8127"/>
                </a:lnTo>
                <a:lnTo>
                  <a:pt x="8468" y="8249"/>
                </a:lnTo>
                <a:lnTo>
                  <a:pt x="8322" y="8371"/>
                </a:lnTo>
                <a:lnTo>
                  <a:pt x="8030" y="8662"/>
                </a:lnTo>
                <a:lnTo>
                  <a:pt x="7811" y="8857"/>
                </a:lnTo>
                <a:lnTo>
                  <a:pt x="7738" y="8444"/>
                </a:lnTo>
                <a:lnTo>
                  <a:pt x="7859" y="8395"/>
                </a:lnTo>
                <a:lnTo>
                  <a:pt x="8005" y="8322"/>
                </a:lnTo>
                <a:lnTo>
                  <a:pt x="8249" y="8176"/>
                </a:lnTo>
                <a:lnTo>
                  <a:pt x="8492" y="8006"/>
                </a:lnTo>
                <a:lnTo>
                  <a:pt x="8735" y="7835"/>
                </a:lnTo>
                <a:close/>
                <a:moveTo>
                  <a:pt x="8662" y="8687"/>
                </a:moveTo>
                <a:lnTo>
                  <a:pt x="8589" y="9198"/>
                </a:lnTo>
                <a:lnTo>
                  <a:pt x="8346" y="9125"/>
                </a:lnTo>
                <a:lnTo>
                  <a:pt x="8103" y="9100"/>
                </a:lnTo>
                <a:lnTo>
                  <a:pt x="8273" y="8979"/>
                </a:lnTo>
                <a:lnTo>
                  <a:pt x="8468" y="8833"/>
                </a:lnTo>
                <a:lnTo>
                  <a:pt x="8662" y="8687"/>
                </a:lnTo>
                <a:close/>
                <a:moveTo>
                  <a:pt x="7981" y="4088"/>
                </a:moveTo>
                <a:lnTo>
                  <a:pt x="7713" y="4112"/>
                </a:lnTo>
                <a:lnTo>
                  <a:pt x="7421" y="4137"/>
                </a:lnTo>
                <a:lnTo>
                  <a:pt x="7324" y="4137"/>
                </a:lnTo>
                <a:lnTo>
                  <a:pt x="7300" y="4161"/>
                </a:lnTo>
                <a:lnTo>
                  <a:pt x="7348" y="4210"/>
                </a:lnTo>
                <a:lnTo>
                  <a:pt x="7348" y="4210"/>
                </a:lnTo>
                <a:lnTo>
                  <a:pt x="7275" y="4185"/>
                </a:lnTo>
                <a:lnTo>
                  <a:pt x="7178" y="4185"/>
                </a:lnTo>
                <a:lnTo>
                  <a:pt x="7081" y="4234"/>
                </a:lnTo>
                <a:lnTo>
                  <a:pt x="7056" y="4283"/>
                </a:lnTo>
                <a:lnTo>
                  <a:pt x="7032" y="4331"/>
                </a:lnTo>
                <a:lnTo>
                  <a:pt x="7008" y="4502"/>
                </a:lnTo>
                <a:lnTo>
                  <a:pt x="6983" y="4672"/>
                </a:lnTo>
                <a:lnTo>
                  <a:pt x="6983" y="5037"/>
                </a:lnTo>
                <a:lnTo>
                  <a:pt x="7056" y="5743"/>
                </a:lnTo>
                <a:lnTo>
                  <a:pt x="7105" y="6448"/>
                </a:lnTo>
                <a:lnTo>
                  <a:pt x="7105" y="7154"/>
                </a:lnTo>
                <a:lnTo>
                  <a:pt x="7105" y="7738"/>
                </a:lnTo>
                <a:lnTo>
                  <a:pt x="7129" y="8322"/>
                </a:lnTo>
                <a:lnTo>
                  <a:pt x="7154" y="8638"/>
                </a:lnTo>
                <a:lnTo>
                  <a:pt x="7202" y="8930"/>
                </a:lnTo>
                <a:lnTo>
                  <a:pt x="7275" y="9198"/>
                </a:lnTo>
                <a:lnTo>
                  <a:pt x="7397" y="9465"/>
                </a:lnTo>
                <a:lnTo>
                  <a:pt x="7446" y="9538"/>
                </a:lnTo>
                <a:lnTo>
                  <a:pt x="7519" y="9587"/>
                </a:lnTo>
                <a:lnTo>
                  <a:pt x="7567" y="9636"/>
                </a:lnTo>
                <a:lnTo>
                  <a:pt x="7592" y="9660"/>
                </a:lnTo>
                <a:lnTo>
                  <a:pt x="7713" y="9660"/>
                </a:lnTo>
                <a:lnTo>
                  <a:pt x="7932" y="9563"/>
                </a:lnTo>
                <a:lnTo>
                  <a:pt x="8054" y="9538"/>
                </a:lnTo>
                <a:lnTo>
                  <a:pt x="8176" y="9538"/>
                </a:lnTo>
                <a:lnTo>
                  <a:pt x="8297" y="9587"/>
                </a:lnTo>
                <a:lnTo>
                  <a:pt x="8419" y="9636"/>
                </a:lnTo>
                <a:lnTo>
                  <a:pt x="8541" y="9684"/>
                </a:lnTo>
                <a:lnTo>
                  <a:pt x="8687" y="9709"/>
                </a:lnTo>
                <a:lnTo>
                  <a:pt x="8760" y="9709"/>
                </a:lnTo>
                <a:lnTo>
                  <a:pt x="8833" y="9684"/>
                </a:lnTo>
                <a:lnTo>
                  <a:pt x="8906" y="9636"/>
                </a:lnTo>
                <a:lnTo>
                  <a:pt x="8930" y="9563"/>
                </a:lnTo>
                <a:lnTo>
                  <a:pt x="9027" y="9490"/>
                </a:lnTo>
                <a:lnTo>
                  <a:pt x="9052" y="9441"/>
                </a:lnTo>
                <a:lnTo>
                  <a:pt x="9076" y="9392"/>
                </a:lnTo>
                <a:lnTo>
                  <a:pt x="9198" y="8760"/>
                </a:lnTo>
                <a:lnTo>
                  <a:pt x="9246" y="8127"/>
                </a:lnTo>
                <a:lnTo>
                  <a:pt x="9295" y="7495"/>
                </a:lnTo>
                <a:lnTo>
                  <a:pt x="9319" y="6886"/>
                </a:lnTo>
                <a:lnTo>
                  <a:pt x="9368" y="6278"/>
                </a:lnTo>
                <a:lnTo>
                  <a:pt x="9417" y="5694"/>
                </a:lnTo>
                <a:lnTo>
                  <a:pt x="9490" y="5110"/>
                </a:lnTo>
                <a:lnTo>
                  <a:pt x="9514" y="4526"/>
                </a:lnTo>
                <a:lnTo>
                  <a:pt x="9514" y="4453"/>
                </a:lnTo>
                <a:lnTo>
                  <a:pt x="9490" y="4404"/>
                </a:lnTo>
                <a:lnTo>
                  <a:pt x="9465" y="4356"/>
                </a:lnTo>
                <a:lnTo>
                  <a:pt x="9417" y="4331"/>
                </a:lnTo>
                <a:lnTo>
                  <a:pt x="9319" y="4307"/>
                </a:lnTo>
                <a:lnTo>
                  <a:pt x="9246" y="4210"/>
                </a:lnTo>
                <a:lnTo>
                  <a:pt x="9198" y="4185"/>
                </a:lnTo>
                <a:lnTo>
                  <a:pt x="9149" y="4161"/>
                </a:lnTo>
                <a:lnTo>
                  <a:pt x="8857" y="4112"/>
                </a:lnTo>
                <a:lnTo>
                  <a:pt x="8565" y="4088"/>
                </a:lnTo>
                <a:close/>
                <a:moveTo>
                  <a:pt x="8176" y="10585"/>
                </a:moveTo>
                <a:lnTo>
                  <a:pt x="7932" y="10804"/>
                </a:lnTo>
                <a:lnTo>
                  <a:pt x="7689" y="10974"/>
                </a:lnTo>
                <a:lnTo>
                  <a:pt x="7738" y="10877"/>
                </a:lnTo>
                <a:lnTo>
                  <a:pt x="7786" y="10755"/>
                </a:lnTo>
                <a:lnTo>
                  <a:pt x="7859" y="10658"/>
                </a:lnTo>
                <a:lnTo>
                  <a:pt x="7957" y="10585"/>
                </a:lnTo>
                <a:lnTo>
                  <a:pt x="8030" y="10609"/>
                </a:lnTo>
                <a:lnTo>
                  <a:pt x="8103" y="10585"/>
                </a:lnTo>
                <a:close/>
                <a:moveTo>
                  <a:pt x="8614" y="10682"/>
                </a:moveTo>
                <a:lnTo>
                  <a:pt x="8687" y="10779"/>
                </a:lnTo>
                <a:lnTo>
                  <a:pt x="8760" y="10877"/>
                </a:lnTo>
                <a:lnTo>
                  <a:pt x="8565" y="10998"/>
                </a:lnTo>
                <a:lnTo>
                  <a:pt x="8395" y="11144"/>
                </a:lnTo>
                <a:lnTo>
                  <a:pt x="8078" y="11436"/>
                </a:lnTo>
                <a:lnTo>
                  <a:pt x="7957" y="11582"/>
                </a:lnTo>
                <a:lnTo>
                  <a:pt x="7859" y="11704"/>
                </a:lnTo>
                <a:lnTo>
                  <a:pt x="7786" y="11826"/>
                </a:lnTo>
                <a:lnTo>
                  <a:pt x="7713" y="11728"/>
                </a:lnTo>
                <a:lnTo>
                  <a:pt x="7665" y="11607"/>
                </a:lnTo>
                <a:lnTo>
                  <a:pt x="7640" y="11485"/>
                </a:lnTo>
                <a:lnTo>
                  <a:pt x="7640" y="11363"/>
                </a:lnTo>
                <a:lnTo>
                  <a:pt x="7786" y="11315"/>
                </a:lnTo>
                <a:lnTo>
                  <a:pt x="7908" y="11242"/>
                </a:lnTo>
                <a:lnTo>
                  <a:pt x="8176" y="11071"/>
                </a:lnTo>
                <a:lnTo>
                  <a:pt x="8395" y="10901"/>
                </a:lnTo>
                <a:lnTo>
                  <a:pt x="8614" y="10682"/>
                </a:lnTo>
                <a:close/>
                <a:moveTo>
                  <a:pt x="8857" y="11266"/>
                </a:moveTo>
                <a:lnTo>
                  <a:pt x="8833" y="11412"/>
                </a:lnTo>
                <a:lnTo>
                  <a:pt x="8784" y="11558"/>
                </a:lnTo>
                <a:lnTo>
                  <a:pt x="8711" y="11655"/>
                </a:lnTo>
                <a:lnTo>
                  <a:pt x="8614" y="11753"/>
                </a:lnTo>
                <a:lnTo>
                  <a:pt x="8492" y="11826"/>
                </a:lnTo>
                <a:lnTo>
                  <a:pt x="8370" y="11899"/>
                </a:lnTo>
                <a:lnTo>
                  <a:pt x="8200" y="11923"/>
                </a:lnTo>
                <a:lnTo>
                  <a:pt x="8030" y="11923"/>
                </a:lnTo>
                <a:lnTo>
                  <a:pt x="8176" y="11801"/>
                </a:lnTo>
                <a:lnTo>
                  <a:pt x="8273" y="11728"/>
                </a:lnTo>
                <a:lnTo>
                  <a:pt x="8565" y="11485"/>
                </a:lnTo>
                <a:lnTo>
                  <a:pt x="8857" y="11266"/>
                </a:lnTo>
                <a:close/>
                <a:moveTo>
                  <a:pt x="8176" y="10049"/>
                </a:moveTo>
                <a:lnTo>
                  <a:pt x="8054" y="10074"/>
                </a:lnTo>
                <a:lnTo>
                  <a:pt x="7957" y="10122"/>
                </a:lnTo>
                <a:lnTo>
                  <a:pt x="7811" y="10171"/>
                </a:lnTo>
                <a:lnTo>
                  <a:pt x="7689" y="10220"/>
                </a:lnTo>
                <a:lnTo>
                  <a:pt x="7592" y="10268"/>
                </a:lnTo>
                <a:lnTo>
                  <a:pt x="7519" y="10366"/>
                </a:lnTo>
                <a:lnTo>
                  <a:pt x="7373" y="10536"/>
                </a:lnTo>
                <a:lnTo>
                  <a:pt x="7275" y="10755"/>
                </a:lnTo>
                <a:lnTo>
                  <a:pt x="7202" y="10974"/>
                </a:lnTo>
                <a:lnTo>
                  <a:pt x="7154" y="11242"/>
                </a:lnTo>
                <a:lnTo>
                  <a:pt x="7154" y="11509"/>
                </a:lnTo>
                <a:lnTo>
                  <a:pt x="7202" y="11753"/>
                </a:lnTo>
                <a:lnTo>
                  <a:pt x="7324" y="11972"/>
                </a:lnTo>
                <a:lnTo>
                  <a:pt x="7397" y="12069"/>
                </a:lnTo>
                <a:lnTo>
                  <a:pt x="7470" y="12142"/>
                </a:lnTo>
                <a:lnTo>
                  <a:pt x="7567" y="12215"/>
                </a:lnTo>
                <a:lnTo>
                  <a:pt x="7689" y="12288"/>
                </a:lnTo>
                <a:lnTo>
                  <a:pt x="7786" y="12337"/>
                </a:lnTo>
                <a:lnTo>
                  <a:pt x="7932" y="12385"/>
                </a:lnTo>
                <a:lnTo>
                  <a:pt x="8054" y="12410"/>
                </a:lnTo>
                <a:lnTo>
                  <a:pt x="8346" y="12410"/>
                </a:lnTo>
                <a:lnTo>
                  <a:pt x="8492" y="12385"/>
                </a:lnTo>
                <a:lnTo>
                  <a:pt x="8614" y="12337"/>
                </a:lnTo>
                <a:lnTo>
                  <a:pt x="8711" y="12288"/>
                </a:lnTo>
                <a:lnTo>
                  <a:pt x="8833" y="12215"/>
                </a:lnTo>
                <a:lnTo>
                  <a:pt x="8930" y="12142"/>
                </a:lnTo>
                <a:lnTo>
                  <a:pt x="9076" y="11972"/>
                </a:lnTo>
                <a:lnTo>
                  <a:pt x="9198" y="11753"/>
                </a:lnTo>
                <a:lnTo>
                  <a:pt x="9295" y="11534"/>
                </a:lnTo>
                <a:lnTo>
                  <a:pt x="9319" y="11266"/>
                </a:lnTo>
                <a:lnTo>
                  <a:pt x="9319" y="10998"/>
                </a:lnTo>
                <a:lnTo>
                  <a:pt x="9246" y="10779"/>
                </a:lnTo>
                <a:lnTo>
                  <a:pt x="9149" y="10560"/>
                </a:lnTo>
                <a:lnTo>
                  <a:pt x="9003" y="10366"/>
                </a:lnTo>
                <a:lnTo>
                  <a:pt x="8833" y="10220"/>
                </a:lnTo>
                <a:lnTo>
                  <a:pt x="8735" y="10171"/>
                </a:lnTo>
                <a:lnTo>
                  <a:pt x="8638" y="10122"/>
                </a:lnTo>
                <a:lnTo>
                  <a:pt x="8395" y="10049"/>
                </a:lnTo>
                <a:close/>
                <a:moveTo>
                  <a:pt x="8322" y="535"/>
                </a:moveTo>
                <a:lnTo>
                  <a:pt x="8443" y="560"/>
                </a:lnTo>
                <a:lnTo>
                  <a:pt x="8638" y="657"/>
                </a:lnTo>
                <a:lnTo>
                  <a:pt x="8833" y="803"/>
                </a:lnTo>
                <a:lnTo>
                  <a:pt x="9003" y="973"/>
                </a:lnTo>
                <a:lnTo>
                  <a:pt x="9344" y="1338"/>
                </a:lnTo>
                <a:lnTo>
                  <a:pt x="9757" y="1971"/>
                </a:lnTo>
                <a:lnTo>
                  <a:pt x="10147" y="2652"/>
                </a:lnTo>
                <a:lnTo>
                  <a:pt x="10901" y="4015"/>
                </a:lnTo>
                <a:lnTo>
                  <a:pt x="11655" y="5402"/>
                </a:lnTo>
                <a:lnTo>
                  <a:pt x="12045" y="6083"/>
                </a:lnTo>
                <a:lnTo>
                  <a:pt x="12434" y="6740"/>
                </a:lnTo>
                <a:lnTo>
                  <a:pt x="13164" y="7957"/>
                </a:lnTo>
                <a:lnTo>
                  <a:pt x="13918" y="9173"/>
                </a:lnTo>
                <a:lnTo>
                  <a:pt x="14672" y="10366"/>
                </a:lnTo>
                <a:lnTo>
                  <a:pt x="15427" y="11582"/>
                </a:lnTo>
                <a:lnTo>
                  <a:pt x="15402" y="11655"/>
                </a:lnTo>
                <a:lnTo>
                  <a:pt x="15402" y="11704"/>
                </a:lnTo>
                <a:lnTo>
                  <a:pt x="15427" y="11777"/>
                </a:lnTo>
                <a:lnTo>
                  <a:pt x="15475" y="11826"/>
                </a:lnTo>
                <a:lnTo>
                  <a:pt x="15646" y="11972"/>
                </a:lnTo>
                <a:lnTo>
                  <a:pt x="15792" y="12191"/>
                </a:lnTo>
                <a:lnTo>
                  <a:pt x="15913" y="12434"/>
                </a:lnTo>
                <a:lnTo>
                  <a:pt x="16011" y="12677"/>
                </a:lnTo>
                <a:lnTo>
                  <a:pt x="16059" y="12945"/>
                </a:lnTo>
                <a:lnTo>
                  <a:pt x="16035" y="13067"/>
                </a:lnTo>
                <a:lnTo>
                  <a:pt x="16035" y="13188"/>
                </a:lnTo>
                <a:lnTo>
                  <a:pt x="15986" y="13286"/>
                </a:lnTo>
                <a:lnTo>
                  <a:pt x="15938" y="13407"/>
                </a:lnTo>
                <a:lnTo>
                  <a:pt x="15865" y="13505"/>
                </a:lnTo>
                <a:lnTo>
                  <a:pt x="15792" y="13578"/>
                </a:lnTo>
                <a:lnTo>
                  <a:pt x="15597" y="13699"/>
                </a:lnTo>
                <a:lnTo>
                  <a:pt x="15402" y="13772"/>
                </a:lnTo>
                <a:lnTo>
                  <a:pt x="15159" y="13821"/>
                </a:lnTo>
                <a:lnTo>
                  <a:pt x="14940" y="13845"/>
                </a:lnTo>
                <a:lnTo>
                  <a:pt x="14040" y="13845"/>
                </a:lnTo>
                <a:lnTo>
                  <a:pt x="11023" y="13821"/>
                </a:lnTo>
                <a:lnTo>
                  <a:pt x="9514" y="13797"/>
                </a:lnTo>
                <a:lnTo>
                  <a:pt x="8005" y="13797"/>
                </a:lnTo>
                <a:lnTo>
                  <a:pt x="5159" y="13821"/>
                </a:lnTo>
                <a:lnTo>
                  <a:pt x="3723" y="13870"/>
                </a:lnTo>
                <a:lnTo>
                  <a:pt x="2312" y="13918"/>
                </a:lnTo>
                <a:lnTo>
                  <a:pt x="1630" y="13918"/>
                </a:lnTo>
                <a:lnTo>
                  <a:pt x="1411" y="13894"/>
                </a:lnTo>
                <a:lnTo>
                  <a:pt x="1192" y="13845"/>
                </a:lnTo>
                <a:lnTo>
                  <a:pt x="998" y="13772"/>
                </a:lnTo>
                <a:lnTo>
                  <a:pt x="803" y="13675"/>
                </a:lnTo>
                <a:lnTo>
                  <a:pt x="633" y="13529"/>
                </a:lnTo>
                <a:lnTo>
                  <a:pt x="535" y="13432"/>
                </a:lnTo>
                <a:lnTo>
                  <a:pt x="487" y="13334"/>
                </a:lnTo>
                <a:lnTo>
                  <a:pt x="462" y="13261"/>
                </a:lnTo>
                <a:lnTo>
                  <a:pt x="438" y="13164"/>
                </a:lnTo>
                <a:lnTo>
                  <a:pt x="438" y="12969"/>
                </a:lnTo>
                <a:lnTo>
                  <a:pt x="511" y="12799"/>
                </a:lnTo>
                <a:lnTo>
                  <a:pt x="657" y="12434"/>
                </a:lnTo>
                <a:lnTo>
                  <a:pt x="730" y="12239"/>
                </a:lnTo>
                <a:lnTo>
                  <a:pt x="779" y="12045"/>
                </a:lnTo>
                <a:lnTo>
                  <a:pt x="998" y="11680"/>
                </a:lnTo>
                <a:lnTo>
                  <a:pt x="1217" y="11290"/>
                </a:lnTo>
                <a:lnTo>
                  <a:pt x="1630" y="10512"/>
                </a:lnTo>
                <a:lnTo>
                  <a:pt x="2141" y="9684"/>
                </a:lnTo>
                <a:lnTo>
                  <a:pt x="2652" y="8833"/>
                </a:lnTo>
                <a:lnTo>
                  <a:pt x="3674" y="7081"/>
                </a:lnTo>
                <a:lnTo>
                  <a:pt x="4696" y="5329"/>
                </a:lnTo>
                <a:lnTo>
                  <a:pt x="5207" y="4477"/>
                </a:lnTo>
                <a:lnTo>
                  <a:pt x="5742" y="3650"/>
                </a:lnTo>
                <a:lnTo>
                  <a:pt x="6813" y="2020"/>
                </a:lnTo>
                <a:lnTo>
                  <a:pt x="7251" y="1338"/>
                </a:lnTo>
                <a:lnTo>
                  <a:pt x="7494" y="1022"/>
                </a:lnTo>
                <a:lnTo>
                  <a:pt x="7640" y="876"/>
                </a:lnTo>
                <a:lnTo>
                  <a:pt x="7786" y="730"/>
                </a:lnTo>
                <a:lnTo>
                  <a:pt x="7884" y="633"/>
                </a:lnTo>
                <a:lnTo>
                  <a:pt x="8005" y="584"/>
                </a:lnTo>
                <a:lnTo>
                  <a:pt x="8103" y="535"/>
                </a:lnTo>
                <a:close/>
                <a:moveTo>
                  <a:pt x="8346" y="0"/>
                </a:moveTo>
                <a:lnTo>
                  <a:pt x="8176" y="25"/>
                </a:lnTo>
                <a:lnTo>
                  <a:pt x="8005" y="73"/>
                </a:lnTo>
                <a:lnTo>
                  <a:pt x="7835" y="146"/>
                </a:lnTo>
                <a:lnTo>
                  <a:pt x="7665" y="219"/>
                </a:lnTo>
                <a:lnTo>
                  <a:pt x="7519" y="341"/>
                </a:lnTo>
                <a:lnTo>
                  <a:pt x="7251" y="584"/>
                </a:lnTo>
                <a:lnTo>
                  <a:pt x="7105" y="730"/>
                </a:lnTo>
                <a:lnTo>
                  <a:pt x="6983" y="900"/>
                </a:lnTo>
                <a:lnTo>
                  <a:pt x="6740" y="1265"/>
                </a:lnTo>
                <a:lnTo>
                  <a:pt x="6497" y="1630"/>
                </a:lnTo>
                <a:lnTo>
                  <a:pt x="6278" y="1995"/>
                </a:lnTo>
                <a:lnTo>
                  <a:pt x="5596" y="2969"/>
                </a:lnTo>
                <a:lnTo>
                  <a:pt x="4964" y="3966"/>
                </a:lnTo>
                <a:lnTo>
                  <a:pt x="4331" y="4988"/>
                </a:lnTo>
                <a:lnTo>
                  <a:pt x="3723" y="6035"/>
                </a:lnTo>
                <a:lnTo>
                  <a:pt x="2506" y="8127"/>
                </a:lnTo>
                <a:lnTo>
                  <a:pt x="1363" y="10147"/>
                </a:lnTo>
                <a:lnTo>
                  <a:pt x="900" y="10925"/>
                </a:lnTo>
                <a:lnTo>
                  <a:pt x="706" y="11339"/>
                </a:lnTo>
                <a:lnTo>
                  <a:pt x="535" y="11753"/>
                </a:lnTo>
                <a:lnTo>
                  <a:pt x="487" y="11801"/>
                </a:lnTo>
                <a:lnTo>
                  <a:pt x="462" y="11850"/>
                </a:lnTo>
                <a:lnTo>
                  <a:pt x="389" y="12069"/>
                </a:lnTo>
                <a:lnTo>
                  <a:pt x="268" y="12288"/>
                </a:lnTo>
                <a:lnTo>
                  <a:pt x="170" y="12507"/>
                </a:lnTo>
                <a:lnTo>
                  <a:pt x="49" y="12726"/>
                </a:lnTo>
                <a:lnTo>
                  <a:pt x="24" y="12823"/>
                </a:lnTo>
                <a:lnTo>
                  <a:pt x="0" y="12945"/>
                </a:lnTo>
                <a:lnTo>
                  <a:pt x="0" y="13067"/>
                </a:lnTo>
                <a:lnTo>
                  <a:pt x="0" y="13188"/>
                </a:lnTo>
                <a:lnTo>
                  <a:pt x="73" y="13407"/>
                </a:lnTo>
                <a:lnTo>
                  <a:pt x="146" y="13651"/>
                </a:lnTo>
                <a:lnTo>
                  <a:pt x="292" y="13845"/>
                </a:lnTo>
                <a:lnTo>
                  <a:pt x="438" y="13991"/>
                </a:lnTo>
                <a:lnTo>
                  <a:pt x="633" y="14113"/>
                </a:lnTo>
                <a:lnTo>
                  <a:pt x="852" y="14210"/>
                </a:lnTo>
                <a:lnTo>
                  <a:pt x="1095" y="14283"/>
                </a:lnTo>
                <a:lnTo>
                  <a:pt x="1314" y="14332"/>
                </a:lnTo>
                <a:lnTo>
                  <a:pt x="1776" y="14381"/>
                </a:lnTo>
                <a:lnTo>
                  <a:pt x="2141" y="14405"/>
                </a:lnTo>
                <a:lnTo>
                  <a:pt x="3309" y="14405"/>
                </a:lnTo>
                <a:lnTo>
                  <a:pt x="4064" y="14356"/>
                </a:lnTo>
                <a:lnTo>
                  <a:pt x="4842" y="14332"/>
                </a:lnTo>
                <a:lnTo>
                  <a:pt x="6691" y="14308"/>
                </a:lnTo>
                <a:lnTo>
                  <a:pt x="8565" y="14283"/>
                </a:lnTo>
                <a:lnTo>
                  <a:pt x="10439" y="14283"/>
                </a:lnTo>
                <a:lnTo>
                  <a:pt x="12337" y="14308"/>
                </a:lnTo>
                <a:lnTo>
                  <a:pt x="13748" y="14356"/>
                </a:lnTo>
                <a:lnTo>
                  <a:pt x="14478" y="14356"/>
                </a:lnTo>
                <a:lnTo>
                  <a:pt x="14818" y="14332"/>
                </a:lnTo>
                <a:lnTo>
                  <a:pt x="15159" y="14308"/>
                </a:lnTo>
                <a:lnTo>
                  <a:pt x="15402" y="14259"/>
                </a:lnTo>
                <a:lnTo>
                  <a:pt x="15621" y="14210"/>
                </a:lnTo>
                <a:lnTo>
                  <a:pt x="15840" y="14113"/>
                </a:lnTo>
                <a:lnTo>
                  <a:pt x="16059" y="13991"/>
                </a:lnTo>
                <a:lnTo>
                  <a:pt x="16230" y="13845"/>
                </a:lnTo>
                <a:lnTo>
                  <a:pt x="16400" y="13675"/>
                </a:lnTo>
                <a:lnTo>
                  <a:pt x="16497" y="13480"/>
                </a:lnTo>
                <a:lnTo>
                  <a:pt x="16522" y="13359"/>
                </a:lnTo>
                <a:lnTo>
                  <a:pt x="16546" y="13237"/>
                </a:lnTo>
                <a:lnTo>
                  <a:pt x="16570" y="13042"/>
                </a:lnTo>
                <a:lnTo>
                  <a:pt x="16546" y="12848"/>
                </a:lnTo>
                <a:lnTo>
                  <a:pt x="16522" y="12653"/>
                </a:lnTo>
                <a:lnTo>
                  <a:pt x="16473" y="12458"/>
                </a:lnTo>
                <a:lnTo>
                  <a:pt x="16400" y="12264"/>
                </a:lnTo>
                <a:lnTo>
                  <a:pt x="16303" y="12069"/>
                </a:lnTo>
                <a:lnTo>
                  <a:pt x="16205" y="11899"/>
                </a:lnTo>
                <a:lnTo>
                  <a:pt x="16084" y="11728"/>
                </a:lnTo>
                <a:lnTo>
                  <a:pt x="15281" y="10414"/>
                </a:lnTo>
                <a:lnTo>
                  <a:pt x="14478" y="9100"/>
                </a:lnTo>
                <a:lnTo>
                  <a:pt x="12848" y="6497"/>
                </a:lnTo>
                <a:lnTo>
                  <a:pt x="12458" y="5840"/>
                </a:lnTo>
                <a:lnTo>
                  <a:pt x="12069" y="5159"/>
                </a:lnTo>
                <a:lnTo>
                  <a:pt x="11315" y="3747"/>
                </a:lnTo>
                <a:lnTo>
                  <a:pt x="10536" y="2336"/>
                </a:lnTo>
                <a:lnTo>
                  <a:pt x="10147" y="1655"/>
                </a:lnTo>
                <a:lnTo>
                  <a:pt x="9757" y="998"/>
                </a:lnTo>
                <a:lnTo>
                  <a:pt x="9709" y="925"/>
                </a:lnTo>
                <a:lnTo>
                  <a:pt x="9636" y="876"/>
                </a:lnTo>
                <a:lnTo>
                  <a:pt x="9417" y="608"/>
                </a:lnTo>
                <a:lnTo>
                  <a:pt x="9149" y="341"/>
                </a:lnTo>
                <a:lnTo>
                  <a:pt x="9003" y="219"/>
                </a:lnTo>
                <a:lnTo>
                  <a:pt x="8857" y="98"/>
                </a:lnTo>
                <a:lnTo>
                  <a:pt x="8687" y="25"/>
                </a:lnTo>
                <a:lnTo>
                  <a:pt x="85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1"/>
          <p:cNvSpPr/>
          <p:nvPr/>
        </p:nvSpPr>
        <p:spPr>
          <a:xfrm>
            <a:off x="3192910" y="3581672"/>
            <a:ext cx="287900" cy="288316"/>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1"/>
          <p:cNvSpPr/>
          <p:nvPr/>
        </p:nvSpPr>
        <p:spPr>
          <a:xfrm>
            <a:off x="3657390" y="3577878"/>
            <a:ext cx="289996" cy="296752"/>
          </a:xfrm>
          <a:custGeom>
            <a:avLst/>
            <a:gdLst/>
            <a:ahLst/>
            <a:cxnLst/>
            <a:rect l="l" t="t" r="r" b="b"/>
            <a:pathLst>
              <a:path w="16741" h="17131" extrusionOk="0">
                <a:moveTo>
                  <a:pt x="6570" y="5719"/>
                </a:moveTo>
                <a:lnTo>
                  <a:pt x="6692" y="5913"/>
                </a:lnTo>
                <a:lnTo>
                  <a:pt x="6619" y="5986"/>
                </a:lnTo>
                <a:lnTo>
                  <a:pt x="6351" y="6181"/>
                </a:lnTo>
                <a:lnTo>
                  <a:pt x="6059" y="6400"/>
                </a:lnTo>
                <a:lnTo>
                  <a:pt x="5816" y="6668"/>
                </a:lnTo>
                <a:lnTo>
                  <a:pt x="5718" y="6789"/>
                </a:lnTo>
                <a:lnTo>
                  <a:pt x="5621" y="6935"/>
                </a:lnTo>
                <a:lnTo>
                  <a:pt x="5499" y="6838"/>
                </a:lnTo>
                <a:lnTo>
                  <a:pt x="5353" y="6741"/>
                </a:lnTo>
                <a:lnTo>
                  <a:pt x="5499" y="6643"/>
                </a:lnTo>
                <a:lnTo>
                  <a:pt x="5645" y="6522"/>
                </a:lnTo>
                <a:lnTo>
                  <a:pt x="5913" y="6303"/>
                </a:lnTo>
                <a:lnTo>
                  <a:pt x="6570" y="5719"/>
                </a:lnTo>
                <a:close/>
                <a:moveTo>
                  <a:pt x="6959" y="6205"/>
                </a:moveTo>
                <a:lnTo>
                  <a:pt x="7057" y="6303"/>
                </a:lnTo>
                <a:lnTo>
                  <a:pt x="6789" y="6522"/>
                </a:lnTo>
                <a:lnTo>
                  <a:pt x="6473" y="6789"/>
                </a:lnTo>
                <a:lnTo>
                  <a:pt x="6205" y="7057"/>
                </a:lnTo>
                <a:lnTo>
                  <a:pt x="6083" y="7179"/>
                </a:lnTo>
                <a:lnTo>
                  <a:pt x="5986" y="7300"/>
                </a:lnTo>
                <a:lnTo>
                  <a:pt x="5864" y="7154"/>
                </a:lnTo>
                <a:lnTo>
                  <a:pt x="5986" y="7057"/>
                </a:lnTo>
                <a:lnTo>
                  <a:pt x="6108" y="6935"/>
                </a:lnTo>
                <a:lnTo>
                  <a:pt x="6351" y="6692"/>
                </a:lnTo>
                <a:lnTo>
                  <a:pt x="6619" y="6449"/>
                </a:lnTo>
                <a:lnTo>
                  <a:pt x="6911" y="6254"/>
                </a:lnTo>
                <a:lnTo>
                  <a:pt x="6959" y="6205"/>
                </a:lnTo>
                <a:close/>
                <a:moveTo>
                  <a:pt x="7397" y="6619"/>
                </a:moveTo>
                <a:lnTo>
                  <a:pt x="7665" y="6814"/>
                </a:lnTo>
                <a:lnTo>
                  <a:pt x="7324" y="7033"/>
                </a:lnTo>
                <a:lnTo>
                  <a:pt x="7008" y="7276"/>
                </a:lnTo>
                <a:lnTo>
                  <a:pt x="6862" y="7422"/>
                </a:lnTo>
                <a:lnTo>
                  <a:pt x="6716" y="7568"/>
                </a:lnTo>
                <a:lnTo>
                  <a:pt x="6594" y="7714"/>
                </a:lnTo>
                <a:lnTo>
                  <a:pt x="6497" y="7884"/>
                </a:lnTo>
                <a:lnTo>
                  <a:pt x="6229" y="7568"/>
                </a:lnTo>
                <a:lnTo>
                  <a:pt x="6327" y="7495"/>
                </a:lnTo>
                <a:lnTo>
                  <a:pt x="6424" y="7422"/>
                </a:lnTo>
                <a:lnTo>
                  <a:pt x="6619" y="7252"/>
                </a:lnTo>
                <a:lnTo>
                  <a:pt x="7008" y="6935"/>
                </a:lnTo>
                <a:lnTo>
                  <a:pt x="7397" y="6619"/>
                </a:lnTo>
                <a:close/>
                <a:moveTo>
                  <a:pt x="8030" y="7081"/>
                </a:moveTo>
                <a:lnTo>
                  <a:pt x="8127" y="7154"/>
                </a:lnTo>
                <a:lnTo>
                  <a:pt x="7762" y="7373"/>
                </a:lnTo>
                <a:lnTo>
                  <a:pt x="7397" y="7641"/>
                </a:lnTo>
                <a:lnTo>
                  <a:pt x="7057" y="7933"/>
                </a:lnTo>
                <a:lnTo>
                  <a:pt x="6911" y="8079"/>
                </a:lnTo>
                <a:lnTo>
                  <a:pt x="6765" y="8249"/>
                </a:lnTo>
                <a:lnTo>
                  <a:pt x="6619" y="8030"/>
                </a:lnTo>
                <a:lnTo>
                  <a:pt x="6643" y="8030"/>
                </a:lnTo>
                <a:lnTo>
                  <a:pt x="6838" y="7909"/>
                </a:lnTo>
                <a:lnTo>
                  <a:pt x="7008" y="7787"/>
                </a:lnTo>
                <a:lnTo>
                  <a:pt x="7324" y="7544"/>
                </a:lnTo>
                <a:lnTo>
                  <a:pt x="7689" y="7300"/>
                </a:lnTo>
                <a:lnTo>
                  <a:pt x="8030" y="7081"/>
                </a:lnTo>
                <a:close/>
                <a:moveTo>
                  <a:pt x="9879" y="8931"/>
                </a:moveTo>
                <a:lnTo>
                  <a:pt x="9952" y="9052"/>
                </a:lnTo>
                <a:lnTo>
                  <a:pt x="9757" y="9223"/>
                </a:lnTo>
                <a:lnTo>
                  <a:pt x="9563" y="9417"/>
                </a:lnTo>
                <a:lnTo>
                  <a:pt x="9198" y="9782"/>
                </a:lnTo>
                <a:lnTo>
                  <a:pt x="9027" y="9953"/>
                </a:lnTo>
                <a:lnTo>
                  <a:pt x="8930" y="10074"/>
                </a:lnTo>
                <a:lnTo>
                  <a:pt x="8833" y="10196"/>
                </a:lnTo>
                <a:lnTo>
                  <a:pt x="8589" y="10050"/>
                </a:lnTo>
                <a:lnTo>
                  <a:pt x="8711" y="9977"/>
                </a:lnTo>
                <a:lnTo>
                  <a:pt x="8833" y="9880"/>
                </a:lnTo>
                <a:lnTo>
                  <a:pt x="9027" y="9685"/>
                </a:lnTo>
                <a:lnTo>
                  <a:pt x="9879" y="8931"/>
                </a:lnTo>
                <a:close/>
                <a:moveTo>
                  <a:pt x="10317" y="5670"/>
                </a:moveTo>
                <a:lnTo>
                  <a:pt x="10585" y="5962"/>
                </a:lnTo>
                <a:lnTo>
                  <a:pt x="10220" y="6230"/>
                </a:lnTo>
                <a:lnTo>
                  <a:pt x="9879" y="6497"/>
                </a:lnTo>
                <a:lnTo>
                  <a:pt x="9198" y="7081"/>
                </a:lnTo>
                <a:lnTo>
                  <a:pt x="8541" y="7690"/>
                </a:lnTo>
                <a:lnTo>
                  <a:pt x="7908" y="8274"/>
                </a:lnTo>
                <a:lnTo>
                  <a:pt x="7276" y="8906"/>
                </a:lnTo>
                <a:lnTo>
                  <a:pt x="6643" y="9515"/>
                </a:lnTo>
                <a:lnTo>
                  <a:pt x="6108" y="10050"/>
                </a:lnTo>
                <a:lnTo>
                  <a:pt x="5962" y="10196"/>
                </a:lnTo>
                <a:lnTo>
                  <a:pt x="5864" y="10366"/>
                </a:lnTo>
                <a:lnTo>
                  <a:pt x="5767" y="10512"/>
                </a:lnTo>
                <a:lnTo>
                  <a:pt x="5694" y="10682"/>
                </a:lnTo>
                <a:lnTo>
                  <a:pt x="5378" y="10415"/>
                </a:lnTo>
                <a:lnTo>
                  <a:pt x="5524" y="10293"/>
                </a:lnTo>
                <a:lnTo>
                  <a:pt x="5670" y="10147"/>
                </a:lnTo>
                <a:lnTo>
                  <a:pt x="5913" y="9880"/>
                </a:lnTo>
                <a:lnTo>
                  <a:pt x="6424" y="9320"/>
                </a:lnTo>
                <a:lnTo>
                  <a:pt x="6935" y="8760"/>
                </a:lnTo>
                <a:lnTo>
                  <a:pt x="6984" y="8712"/>
                </a:lnTo>
                <a:lnTo>
                  <a:pt x="7008" y="8663"/>
                </a:lnTo>
                <a:lnTo>
                  <a:pt x="7008" y="8566"/>
                </a:lnTo>
                <a:lnTo>
                  <a:pt x="7519" y="8103"/>
                </a:lnTo>
                <a:lnTo>
                  <a:pt x="7762" y="7884"/>
                </a:lnTo>
                <a:lnTo>
                  <a:pt x="8054" y="7690"/>
                </a:lnTo>
                <a:lnTo>
                  <a:pt x="8370" y="7495"/>
                </a:lnTo>
                <a:lnTo>
                  <a:pt x="8516" y="7373"/>
                </a:lnTo>
                <a:lnTo>
                  <a:pt x="8541" y="7300"/>
                </a:lnTo>
                <a:lnTo>
                  <a:pt x="8565" y="7227"/>
                </a:lnTo>
                <a:lnTo>
                  <a:pt x="8735" y="7130"/>
                </a:lnTo>
                <a:lnTo>
                  <a:pt x="8906" y="6984"/>
                </a:lnTo>
                <a:lnTo>
                  <a:pt x="9246" y="6716"/>
                </a:lnTo>
                <a:lnTo>
                  <a:pt x="9782" y="6205"/>
                </a:lnTo>
                <a:lnTo>
                  <a:pt x="10317" y="5670"/>
                </a:lnTo>
                <a:close/>
                <a:moveTo>
                  <a:pt x="10195" y="9369"/>
                </a:moveTo>
                <a:lnTo>
                  <a:pt x="10439" y="9661"/>
                </a:lnTo>
                <a:lnTo>
                  <a:pt x="9928" y="10147"/>
                </a:lnTo>
                <a:lnTo>
                  <a:pt x="9660" y="10415"/>
                </a:lnTo>
                <a:lnTo>
                  <a:pt x="9514" y="10536"/>
                </a:lnTo>
                <a:lnTo>
                  <a:pt x="9417" y="10682"/>
                </a:lnTo>
                <a:lnTo>
                  <a:pt x="9222" y="10512"/>
                </a:lnTo>
                <a:lnTo>
                  <a:pt x="9052" y="10366"/>
                </a:lnTo>
                <a:lnTo>
                  <a:pt x="9198" y="10293"/>
                </a:lnTo>
                <a:lnTo>
                  <a:pt x="9319" y="10171"/>
                </a:lnTo>
                <a:lnTo>
                  <a:pt x="9538" y="9977"/>
                </a:lnTo>
                <a:lnTo>
                  <a:pt x="9879" y="9685"/>
                </a:lnTo>
                <a:lnTo>
                  <a:pt x="10195" y="9369"/>
                </a:lnTo>
                <a:close/>
                <a:moveTo>
                  <a:pt x="10852" y="6278"/>
                </a:moveTo>
                <a:lnTo>
                  <a:pt x="10901" y="6303"/>
                </a:lnTo>
                <a:lnTo>
                  <a:pt x="10609" y="6546"/>
                </a:lnTo>
                <a:lnTo>
                  <a:pt x="10341" y="6789"/>
                </a:lnTo>
                <a:lnTo>
                  <a:pt x="9806" y="7325"/>
                </a:lnTo>
                <a:lnTo>
                  <a:pt x="8565" y="8541"/>
                </a:lnTo>
                <a:lnTo>
                  <a:pt x="7300" y="9734"/>
                </a:lnTo>
                <a:lnTo>
                  <a:pt x="6643" y="10342"/>
                </a:lnTo>
                <a:lnTo>
                  <a:pt x="6473" y="10512"/>
                </a:lnTo>
                <a:lnTo>
                  <a:pt x="6327" y="10658"/>
                </a:lnTo>
                <a:lnTo>
                  <a:pt x="6181" y="10853"/>
                </a:lnTo>
                <a:lnTo>
                  <a:pt x="6083" y="11023"/>
                </a:lnTo>
                <a:lnTo>
                  <a:pt x="6083" y="11047"/>
                </a:lnTo>
                <a:lnTo>
                  <a:pt x="5791" y="10780"/>
                </a:lnTo>
                <a:lnTo>
                  <a:pt x="5937" y="10707"/>
                </a:lnTo>
                <a:lnTo>
                  <a:pt x="6083" y="10609"/>
                </a:lnTo>
                <a:lnTo>
                  <a:pt x="6327" y="10390"/>
                </a:lnTo>
                <a:lnTo>
                  <a:pt x="6765" y="9904"/>
                </a:lnTo>
                <a:lnTo>
                  <a:pt x="7397" y="9271"/>
                </a:lnTo>
                <a:lnTo>
                  <a:pt x="8054" y="8663"/>
                </a:lnTo>
                <a:lnTo>
                  <a:pt x="8735" y="8055"/>
                </a:lnTo>
                <a:lnTo>
                  <a:pt x="9441" y="7471"/>
                </a:lnTo>
                <a:lnTo>
                  <a:pt x="10171" y="6887"/>
                </a:lnTo>
                <a:lnTo>
                  <a:pt x="10852" y="6278"/>
                </a:lnTo>
                <a:close/>
                <a:moveTo>
                  <a:pt x="10731" y="9953"/>
                </a:moveTo>
                <a:lnTo>
                  <a:pt x="10901" y="10123"/>
                </a:lnTo>
                <a:lnTo>
                  <a:pt x="10658" y="10317"/>
                </a:lnTo>
                <a:lnTo>
                  <a:pt x="10463" y="10512"/>
                </a:lnTo>
                <a:lnTo>
                  <a:pt x="10147" y="10755"/>
                </a:lnTo>
                <a:lnTo>
                  <a:pt x="10001" y="10901"/>
                </a:lnTo>
                <a:lnTo>
                  <a:pt x="9879" y="11047"/>
                </a:lnTo>
                <a:lnTo>
                  <a:pt x="9709" y="10926"/>
                </a:lnTo>
                <a:lnTo>
                  <a:pt x="9611" y="10877"/>
                </a:lnTo>
                <a:lnTo>
                  <a:pt x="9879" y="10682"/>
                </a:lnTo>
                <a:lnTo>
                  <a:pt x="10122" y="10488"/>
                </a:lnTo>
                <a:lnTo>
                  <a:pt x="10731" y="9953"/>
                </a:lnTo>
                <a:close/>
                <a:moveTo>
                  <a:pt x="11193" y="6619"/>
                </a:moveTo>
                <a:lnTo>
                  <a:pt x="11315" y="6741"/>
                </a:lnTo>
                <a:lnTo>
                  <a:pt x="10852" y="7179"/>
                </a:lnTo>
                <a:lnTo>
                  <a:pt x="10439" y="7641"/>
                </a:lnTo>
                <a:lnTo>
                  <a:pt x="10001" y="8055"/>
                </a:lnTo>
                <a:lnTo>
                  <a:pt x="9806" y="8274"/>
                </a:lnTo>
                <a:lnTo>
                  <a:pt x="9733" y="8395"/>
                </a:lnTo>
                <a:lnTo>
                  <a:pt x="9684" y="8541"/>
                </a:lnTo>
                <a:lnTo>
                  <a:pt x="9684" y="8566"/>
                </a:lnTo>
                <a:lnTo>
                  <a:pt x="8857" y="9320"/>
                </a:lnTo>
                <a:lnTo>
                  <a:pt x="8565" y="9588"/>
                </a:lnTo>
                <a:lnTo>
                  <a:pt x="8419" y="9734"/>
                </a:lnTo>
                <a:lnTo>
                  <a:pt x="8346" y="9831"/>
                </a:lnTo>
                <a:lnTo>
                  <a:pt x="8297" y="9904"/>
                </a:lnTo>
                <a:lnTo>
                  <a:pt x="8224" y="9953"/>
                </a:lnTo>
                <a:lnTo>
                  <a:pt x="7713" y="10439"/>
                </a:lnTo>
                <a:lnTo>
                  <a:pt x="7203" y="10901"/>
                </a:lnTo>
                <a:lnTo>
                  <a:pt x="6886" y="11145"/>
                </a:lnTo>
                <a:lnTo>
                  <a:pt x="6716" y="11291"/>
                </a:lnTo>
                <a:lnTo>
                  <a:pt x="6570" y="11412"/>
                </a:lnTo>
                <a:lnTo>
                  <a:pt x="6254" y="11169"/>
                </a:lnTo>
                <a:lnTo>
                  <a:pt x="6424" y="11096"/>
                </a:lnTo>
                <a:lnTo>
                  <a:pt x="6570" y="10974"/>
                </a:lnTo>
                <a:lnTo>
                  <a:pt x="6886" y="10707"/>
                </a:lnTo>
                <a:lnTo>
                  <a:pt x="7446" y="10147"/>
                </a:lnTo>
                <a:lnTo>
                  <a:pt x="8711" y="8955"/>
                </a:lnTo>
                <a:lnTo>
                  <a:pt x="10001" y="7763"/>
                </a:lnTo>
                <a:lnTo>
                  <a:pt x="10609" y="7203"/>
                </a:lnTo>
                <a:lnTo>
                  <a:pt x="10901" y="6911"/>
                </a:lnTo>
                <a:lnTo>
                  <a:pt x="11193" y="6619"/>
                </a:lnTo>
                <a:close/>
                <a:moveTo>
                  <a:pt x="11120" y="10366"/>
                </a:moveTo>
                <a:lnTo>
                  <a:pt x="11290" y="10536"/>
                </a:lnTo>
                <a:lnTo>
                  <a:pt x="10998" y="10828"/>
                </a:lnTo>
                <a:lnTo>
                  <a:pt x="10706" y="11096"/>
                </a:lnTo>
                <a:lnTo>
                  <a:pt x="10487" y="11266"/>
                </a:lnTo>
                <a:lnTo>
                  <a:pt x="10244" y="11437"/>
                </a:lnTo>
                <a:lnTo>
                  <a:pt x="10171" y="11315"/>
                </a:lnTo>
                <a:lnTo>
                  <a:pt x="10074" y="11218"/>
                </a:lnTo>
                <a:lnTo>
                  <a:pt x="10220" y="11120"/>
                </a:lnTo>
                <a:lnTo>
                  <a:pt x="10366" y="11023"/>
                </a:lnTo>
                <a:lnTo>
                  <a:pt x="10633" y="10780"/>
                </a:lnTo>
                <a:lnTo>
                  <a:pt x="10877" y="10585"/>
                </a:lnTo>
                <a:lnTo>
                  <a:pt x="11120" y="10366"/>
                </a:lnTo>
                <a:close/>
                <a:moveTo>
                  <a:pt x="10220" y="5208"/>
                </a:moveTo>
                <a:lnTo>
                  <a:pt x="10122" y="5232"/>
                </a:lnTo>
                <a:lnTo>
                  <a:pt x="10049" y="5305"/>
                </a:lnTo>
                <a:lnTo>
                  <a:pt x="9952" y="5378"/>
                </a:lnTo>
                <a:lnTo>
                  <a:pt x="9344" y="6011"/>
                </a:lnTo>
                <a:lnTo>
                  <a:pt x="9027" y="6303"/>
                </a:lnTo>
                <a:lnTo>
                  <a:pt x="8687" y="6570"/>
                </a:lnTo>
                <a:lnTo>
                  <a:pt x="8419" y="6789"/>
                </a:lnTo>
                <a:lnTo>
                  <a:pt x="8005" y="6497"/>
                </a:lnTo>
                <a:lnTo>
                  <a:pt x="7592" y="6157"/>
                </a:lnTo>
                <a:lnTo>
                  <a:pt x="7373" y="5962"/>
                </a:lnTo>
                <a:lnTo>
                  <a:pt x="7178" y="5767"/>
                </a:lnTo>
                <a:lnTo>
                  <a:pt x="6984" y="5573"/>
                </a:lnTo>
                <a:lnTo>
                  <a:pt x="6740" y="5402"/>
                </a:lnTo>
                <a:lnTo>
                  <a:pt x="6716" y="5329"/>
                </a:lnTo>
                <a:lnTo>
                  <a:pt x="6643" y="5281"/>
                </a:lnTo>
                <a:lnTo>
                  <a:pt x="6594" y="5256"/>
                </a:lnTo>
                <a:lnTo>
                  <a:pt x="6448" y="5256"/>
                </a:lnTo>
                <a:lnTo>
                  <a:pt x="6400" y="5305"/>
                </a:lnTo>
                <a:lnTo>
                  <a:pt x="5621" y="6011"/>
                </a:lnTo>
                <a:lnTo>
                  <a:pt x="5280" y="6303"/>
                </a:lnTo>
                <a:lnTo>
                  <a:pt x="5134" y="6473"/>
                </a:lnTo>
                <a:lnTo>
                  <a:pt x="5086" y="6570"/>
                </a:lnTo>
                <a:lnTo>
                  <a:pt x="5037" y="6668"/>
                </a:lnTo>
                <a:lnTo>
                  <a:pt x="5037" y="6716"/>
                </a:lnTo>
                <a:lnTo>
                  <a:pt x="5037" y="6741"/>
                </a:lnTo>
                <a:lnTo>
                  <a:pt x="5086" y="6789"/>
                </a:lnTo>
                <a:lnTo>
                  <a:pt x="5110" y="6814"/>
                </a:lnTo>
                <a:lnTo>
                  <a:pt x="5183" y="6911"/>
                </a:lnTo>
                <a:lnTo>
                  <a:pt x="5256" y="7033"/>
                </a:lnTo>
                <a:lnTo>
                  <a:pt x="5426" y="7227"/>
                </a:lnTo>
                <a:lnTo>
                  <a:pt x="5791" y="7617"/>
                </a:lnTo>
                <a:lnTo>
                  <a:pt x="6156" y="8079"/>
                </a:lnTo>
                <a:lnTo>
                  <a:pt x="6521" y="8541"/>
                </a:lnTo>
                <a:lnTo>
                  <a:pt x="5694" y="9466"/>
                </a:lnTo>
                <a:lnTo>
                  <a:pt x="5256" y="9904"/>
                </a:lnTo>
                <a:lnTo>
                  <a:pt x="5159" y="10025"/>
                </a:lnTo>
                <a:lnTo>
                  <a:pt x="5061" y="10147"/>
                </a:lnTo>
                <a:lnTo>
                  <a:pt x="5013" y="10269"/>
                </a:lnTo>
                <a:lnTo>
                  <a:pt x="4988" y="10415"/>
                </a:lnTo>
                <a:lnTo>
                  <a:pt x="4988" y="10439"/>
                </a:lnTo>
                <a:lnTo>
                  <a:pt x="4988" y="10512"/>
                </a:lnTo>
                <a:lnTo>
                  <a:pt x="5013" y="10585"/>
                </a:lnTo>
                <a:lnTo>
                  <a:pt x="5159" y="10780"/>
                </a:lnTo>
                <a:lnTo>
                  <a:pt x="5305" y="10950"/>
                </a:lnTo>
                <a:lnTo>
                  <a:pt x="5670" y="11291"/>
                </a:lnTo>
                <a:lnTo>
                  <a:pt x="6035" y="11607"/>
                </a:lnTo>
                <a:lnTo>
                  <a:pt x="6424" y="11875"/>
                </a:lnTo>
                <a:lnTo>
                  <a:pt x="6473" y="11899"/>
                </a:lnTo>
                <a:lnTo>
                  <a:pt x="6521" y="11923"/>
                </a:lnTo>
                <a:lnTo>
                  <a:pt x="6594" y="11899"/>
                </a:lnTo>
                <a:lnTo>
                  <a:pt x="6619" y="11899"/>
                </a:lnTo>
                <a:lnTo>
                  <a:pt x="6692" y="11826"/>
                </a:lnTo>
                <a:lnTo>
                  <a:pt x="6740" y="11729"/>
                </a:lnTo>
                <a:lnTo>
                  <a:pt x="6911" y="11631"/>
                </a:lnTo>
                <a:lnTo>
                  <a:pt x="7057" y="11510"/>
                </a:lnTo>
                <a:lnTo>
                  <a:pt x="7349" y="11266"/>
                </a:lnTo>
                <a:lnTo>
                  <a:pt x="7859" y="10828"/>
                </a:lnTo>
                <a:lnTo>
                  <a:pt x="8370" y="10342"/>
                </a:lnTo>
                <a:lnTo>
                  <a:pt x="8468" y="10439"/>
                </a:lnTo>
                <a:lnTo>
                  <a:pt x="8784" y="10707"/>
                </a:lnTo>
                <a:lnTo>
                  <a:pt x="9076" y="10999"/>
                </a:lnTo>
                <a:lnTo>
                  <a:pt x="9198" y="11120"/>
                </a:lnTo>
                <a:lnTo>
                  <a:pt x="9319" y="11218"/>
                </a:lnTo>
                <a:lnTo>
                  <a:pt x="9587" y="11364"/>
                </a:lnTo>
                <a:lnTo>
                  <a:pt x="9709" y="11485"/>
                </a:lnTo>
                <a:lnTo>
                  <a:pt x="9830" y="11583"/>
                </a:lnTo>
                <a:lnTo>
                  <a:pt x="9928" y="11704"/>
                </a:lnTo>
                <a:lnTo>
                  <a:pt x="10001" y="11753"/>
                </a:lnTo>
                <a:lnTo>
                  <a:pt x="10074" y="11777"/>
                </a:lnTo>
                <a:lnTo>
                  <a:pt x="10098" y="11802"/>
                </a:lnTo>
                <a:lnTo>
                  <a:pt x="10220" y="11802"/>
                </a:lnTo>
                <a:lnTo>
                  <a:pt x="10317" y="11777"/>
                </a:lnTo>
                <a:lnTo>
                  <a:pt x="10414" y="11729"/>
                </a:lnTo>
                <a:lnTo>
                  <a:pt x="10512" y="11680"/>
                </a:lnTo>
                <a:lnTo>
                  <a:pt x="10706" y="11534"/>
                </a:lnTo>
                <a:lnTo>
                  <a:pt x="10877" y="11388"/>
                </a:lnTo>
                <a:lnTo>
                  <a:pt x="11096" y="11218"/>
                </a:lnTo>
                <a:lnTo>
                  <a:pt x="11315" y="10999"/>
                </a:lnTo>
                <a:lnTo>
                  <a:pt x="11704" y="10585"/>
                </a:lnTo>
                <a:lnTo>
                  <a:pt x="11753" y="10512"/>
                </a:lnTo>
                <a:lnTo>
                  <a:pt x="11753" y="10439"/>
                </a:lnTo>
                <a:lnTo>
                  <a:pt x="11728" y="10366"/>
                </a:lnTo>
                <a:lnTo>
                  <a:pt x="11680" y="10317"/>
                </a:lnTo>
                <a:lnTo>
                  <a:pt x="11631" y="10244"/>
                </a:lnTo>
                <a:lnTo>
                  <a:pt x="11339" y="9904"/>
                </a:lnTo>
                <a:lnTo>
                  <a:pt x="11047" y="9588"/>
                </a:lnTo>
                <a:lnTo>
                  <a:pt x="10731" y="9271"/>
                </a:lnTo>
                <a:lnTo>
                  <a:pt x="10439" y="8955"/>
                </a:lnTo>
                <a:lnTo>
                  <a:pt x="10414" y="8906"/>
                </a:lnTo>
                <a:lnTo>
                  <a:pt x="10366" y="8882"/>
                </a:lnTo>
                <a:lnTo>
                  <a:pt x="10195" y="8639"/>
                </a:lnTo>
                <a:lnTo>
                  <a:pt x="10220" y="8590"/>
                </a:lnTo>
                <a:lnTo>
                  <a:pt x="10220" y="8517"/>
                </a:lnTo>
                <a:lnTo>
                  <a:pt x="10220" y="8468"/>
                </a:lnTo>
                <a:lnTo>
                  <a:pt x="10195" y="8420"/>
                </a:lnTo>
                <a:lnTo>
                  <a:pt x="10463" y="8152"/>
                </a:lnTo>
                <a:lnTo>
                  <a:pt x="10706" y="7909"/>
                </a:lnTo>
                <a:lnTo>
                  <a:pt x="11193" y="7422"/>
                </a:lnTo>
                <a:lnTo>
                  <a:pt x="11461" y="7179"/>
                </a:lnTo>
                <a:lnTo>
                  <a:pt x="11680" y="6911"/>
                </a:lnTo>
                <a:lnTo>
                  <a:pt x="11728" y="6838"/>
                </a:lnTo>
                <a:lnTo>
                  <a:pt x="11728" y="6741"/>
                </a:lnTo>
                <a:lnTo>
                  <a:pt x="11753" y="6692"/>
                </a:lnTo>
                <a:lnTo>
                  <a:pt x="11753" y="6643"/>
                </a:lnTo>
                <a:lnTo>
                  <a:pt x="11753" y="6570"/>
                </a:lnTo>
                <a:lnTo>
                  <a:pt x="11728" y="6522"/>
                </a:lnTo>
                <a:lnTo>
                  <a:pt x="11607" y="6351"/>
                </a:lnTo>
                <a:lnTo>
                  <a:pt x="11461" y="6205"/>
                </a:lnTo>
                <a:lnTo>
                  <a:pt x="11169" y="5913"/>
                </a:lnTo>
                <a:lnTo>
                  <a:pt x="10852" y="5597"/>
                </a:lnTo>
                <a:lnTo>
                  <a:pt x="10536" y="5305"/>
                </a:lnTo>
                <a:lnTo>
                  <a:pt x="10463" y="5256"/>
                </a:lnTo>
                <a:lnTo>
                  <a:pt x="10366" y="5256"/>
                </a:lnTo>
                <a:lnTo>
                  <a:pt x="10341" y="5232"/>
                </a:lnTo>
                <a:lnTo>
                  <a:pt x="10220" y="5208"/>
                </a:lnTo>
                <a:close/>
                <a:moveTo>
                  <a:pt x="11631" y="536"/>
                </a:moveTo>
                <a:lnTo>
                  <a:pt x="11728" y="658"/>
                </a:lnTo>
                <a:lnTo>
                  <a:pt x="11801" y="779"/>
                </a:lnTo>
                <a:lnTo>
                  <a:pt x="12020" y="998"/>
                </a:lnTo>
                <a:lnTo>
                  <a:pt x="12483" y="1412"/>
                </a:lnTo>
                <a:lnTo>
                  <a:pt x="13164" y="2044"/>
                </a:lnTo>
                <a:lnTo>
                  <a:pt x="13797" y="2677"/>
                </a:lnTo>
                <a:lnTo>
                  <a:pt x="14429" y="3334"/>
                </a:lnTo>
                <a:lnTo>
                  <a:pt x="15062" y="3991"/>
                </a:lnTo>
                <a:lnTo>
                  <a:pt x="16278" y="5354"/>
                </a:lnTo>
                <a:lnTo>
                  <a:pt x="16303" y="5354"/>
                </a:lnTo>
                <a:lnTo>
                  <a:pt x="16254" y="5548"/>
                </a:lnTo>
                <a:lnTo>
                  <a:pt x="16230" y="5719"/>
                </a:lnTo>
                <a:lnTo>
                  <a:pt x="16181" y="6084"/>
                </a:lnTo>
                <a:lnTo>
                  <a:pt x="16181" y="6838"/>
                </a:lnTo>
                <a:lnTo>
                  <a:pt x="16157" y="7690"/>
                </a:lnTo>
                <a:lnTo>
                  <a:pt x="16157" y="8541"/>
                </a:lnTo>
                <a:lnTo>
                  <a:pt x="16181" y="10244"/>
                </a:lnTo>
                <a:lnTo>
                  <a:pt x="16230" y="11948"/>
                </a:lnTo>
                <a:lnTo>
                  <a:pt x="16230" y="11972"/>
                </a:lnTo>
                <a:lnTo>
                  <a:pt x="15938" y="12167"/>
                </a:lnTo>
                <a:lnTo>
                  <a:pt x="15646" y="12410"/>
                </a:lnTo>
                <a:lnTo>
                  <a:pt x="15354" y="12653"/>
                </a:lnTo>
                <a:lnTo>
                  <a:pt x="15086" y="12921"/>
                </a:lnTo>
                <a:lnTo>
                  <a:pt x="14551" y="13456"/>
                </a:lnTo>
                <a:lnTo>
                  <a:pt x="14016" y="13992"/>
                </a:lnTo>
                <a:lnTo>
                  <a:pt x="11509" y="16401"/>
                </a:lnTo>
                <a:lnTo>
                  <a:pt x="11461" y="16474"/>
                </a:lnTo>
                <a:lnTo>
                  <a:pt x="9830" y="16571"/>
                </a:lnTo>
                <a:lnTo>
                  <a:pt x="9027" y="16595"/>
                </a:lnTo>
                <a:lnTo>
                  <a:pt x="8200" y="16620"/>
                </a:lnTo>
                <a:lnTo>
                  <a:pt x="7349" y="16595"/>
                </a:lnTo>
                <a:lnTo>
                  <a:pt x="6521" y="16571"/>
                </a:lnTo>
                <a:lnTo>
                  <a:pt x="5840" y="16498"/>
                </a:lnTo>
                <a:lnTo>
                  <a:pt x="5329" y="16498"/>
                </a:lnTo>
                <a:lnTo>
                  <a:pt x="5159" y="16522"/>
                </a:lnTo>
                <a:lnTo>
                  <a:pt x="5110" y="16401"/>
                </a:lnTo>
                <a:lnTo>
                  <a:pt x="5037" y="16255"/>
                </a:lnTo>
                <a:lnTo>
                  <a:pt x="4940" y="16133"/>
                </a:lnTo>
                <a:lnTo>
                  <a:pt x="4842" y="16011"/>
                </a:lnTo>
                <a:lnTo>
                  <a:pt x="4429" y="15549"/>
                </a:lnTo>
                <a:lnTo>
                  <a:pt x="3772" y="14868"/>
                </a:lnTo>
                <a:lnTo>
                  <a:pt x="3431" y="14527"/>
                </a:lnTo>
                <a:lnTo>
                  <a:pt x="3090" y="14211"/>
                </a:lnTo>
                <a:lnTo>
                  <a:pt x="2750" y="13919"/>
                </a:lnTo>
                <a:lnTo>
                  <a:pt x="2385" y="13651"/>
                </a:lnTo>
                <a:lnTo>
                  <a:pt x="1679" y="13116"/>
                </a:lnTo>
                <a:lnTo>
                  <a:pt x="1338" y="12824"/>
                </a:lnTo>
                <a:lnTo>
                  <a:pt x="1022" y="12532"/>
                </a:lnTo>
                <a:lnTo>
                  <a:pt x="730" y="12191"/>
                </a:lnTo>
                <a:lnTo>
                  <a:pt x="487" y="11850"/>
                </a:lnTo>
                <a:lnTo>
                  <a:pt x="535" y="11704"/>
                </a:lnTo>
                <a:lnTo>
                  <a:pt x="560" y="11534"/>
                </a:lnTo>
                <a:lnTo>
                  <a:pt x="584" y="11218"/>
                </a:lnTo>
                <a:lnTo>
                  <a:pt x="584" y="10561"/>
                </a:lnTo>
                <a:lnTo>
                  <a:pt x="584" y="9612"/>
                </a:lnTo>
                <a:lnTo>
                  <a:pt x="584" y="8663"/>
                </a:lnTo>
                <a:lnTo>
                  <a:pt x="584" y="7714"/>
                </a:lnTo>
                <a:lnTo>
                  <a:pt x="535" y="6765"/>
                </a:lnTo>
                <a:lnTo>
                  <a:pt x="535" y="6132"/>
                </a:lnTo>
                <a:lnTo>
                  <a:pt x="511" y="5792"/>
                </a:lnTo>
                <a:lnTo>
                  <a:pt x="438" y="5475"/>
                </a:lnTo>
                <a:lnTo>
                  <a:pt x="511" y="5402"/>
                </a:lnTo>
                <a:lnTo>
                  <a:pt x="1046" y="4721"/>
                </a:lnTo>
                <a:lnTo>
                  <a:pt x="1582" y="4040"/>
                </a:lnTo>
                <a:lnTo>
                  <a:pt x="2141" y="3358"/>
                </a:lnTo>
                <a:lnTo>
                  <a:pt x="2725" y="2726"/>
                </a:lnTo>
                <a:lnTo>
                  <a:pt x="2993" y="2458"/>
                </a:lnTo>
                <a:lnTo>
                  <a:pt x="3285" y="2190"/>
                </a:lnTo>
                <a:lnTo>
                  <a:pt x="3869" y="1655"/>
                </a:lnTo>
                <a:lnTo>
                  <a:pt x="4429" y="1120"/>
                </a:lnTo>
                <a:lnTo>
                  <a:pt x="4696" y="852"/>
                </a:lnTo>
                <a:lnTo>
                  <a:pt x="4964" y="560"/>
                </a:lnTo>
                <a:lnTo>
                  <a:pt x="5305" y="609"/>
                </a:lnTo>
                <a:lnTo>
                  <a:pt x="5670" y="633"/>
                </a:lnTo>
                <a:lnTo>
                  <a:pt x="6400" y="633"/>
                </a:lnTo>
                <a:lnTo>
                  <a:pt x="8127" y="609"/>
                </a:lnTo>
                <a:lnTo>
                  <a:pt x="9003" y="609"/>
                </a:lnTo>
                <a:lnTo>
                  <a:pt x="9879" y="633"/>
                </a:lnTo>
                <a:lnTo>
                  <a:pt x="10779" y="609"/>
                </a:lnTo>
                <a:lnTo>
                  <a:pt x="11217" y="585"/>
                </a:lnTo>
                <a:lnTo>
                  <a:pt x="11631" y="536"/>
                </a:lnTo>
                <a:close/>
                <a:moveTo>
                  <a:pt x="10731" y="1"/>
                </a:moveTo>
                <a:lnTo>
                  <a:pt x="9855" y="25"/>
                </a:lnTo>
                <a:lnTo>
                  <a:pt x="8127" y="49"/>
                </a:lnTo>
                <a:lnTo>
                  <a:pt x="6400" y="74"/>
                </a:lnTo>
                <a:lnTo>
                  <a:pt x="5597" y="74"/>
                </a:lnTo>
                <a:lnTo>
                  <a:pt x="5207" y="98"/>
                </a:lnTo>
                <a:lnTo>
                  <a:pt x="4818" y="171"/>
                </a:lnTo>
                <a:lnTo>
                  <a:pt x="4769" y="195"/>
                </a:lnTo>
                <a:lnTo>
                  <a:pt x="4721" y="244"/>
                </a:lnTo>
                <a:lnTo>
                  <a:pt x="4696" y="293"/>
                </a:lnTo>
                <a:lnTo>
                  <a:pt x="4696" y="341"/>
                </a:lnTo>
                <a:lnTo>
                  <a:pt x="4331" y="536"/>
                </a:lnTo>
                <a:lnTo>
                  <a:pt x="4015" y="779"/>
                </a:lnTo>
                <a:lnTo>
                  <a:pt x="3674" y="1023"/>
                </a:lnTo>
                <a:lnTo>
                  <a:pt x="3382" y="1315"/>
                </a:lnTo>
                <a:lnTo>
                  <a:pt x="2774" y="1899"/>
                </a:lnTo>
                <a:lnTo>
                  <a:pt x="2239" y="2458"/>
                </a:lnTo>
                <a:lnTo>
                  <a:pt x="1655" y="3091"/>
                </a:lnTo>
                <a:lnTo>
                  <a:pt x="1071" y="3748"/>
                </a:lnTo>
                <a:lnTo>
                  <a:pt x="535" y="4429"/>
                </a:lnTo>
                <a:lnTo>
                  <a:pt x="49" y="5135"/>
                </a:lnTo>
                <a:lnTo>
                  <a:pt x="24" y="5208"/>
                </a:lnTo>
                <a:lnTo>
                  <a:pt x="0" y="5281"/>
                </a:lnTo>
                <a:lnTo>
                  <a:pt x="24" y="5354"/>
                </a:lnTo>
                <a:lnTo>
                  <a:pt x="49" y="5402"/>
                </a:lnTo>
                <a:lnTo>
                  <a:pt x="0" y="5694"/>
                </a:lnTo>
                <a:lnTo>
                  <a:pt x="0" y="5986"/>
                </a:lnTo>
                <a:lnTo>
                  <a:pt x="24" y="6570"/>
                </a:lnTo>
                <a:lnTo>
                  <a:pt x="73" y="8468"/>
                </a:lnTo>
                <a:lnTo>
                  <a:pt x="73" y="9417"/>
                </a:lnTo>
                <a:lnTo>
                  <a:pt x="73" y="10366"/>
                </a:lnTo>
                <a:lnTo>
                  <a:pt x="49" y="10755"/>
                </a:lnTo>
                <a:lnTo>
                  <a:pt x="0" y="11145"/>
                </a:lnTo>
                <a:lnTo>
                  <a:pt x="0" y="11339"/>
                </a:lnTo>
                <a:lnTo>
                  <a:pt x="0" y="11534"/>
                </a:lnTo>
                <a:lnTo>
                  <a:pt x="24" y="11729"/>
                </a:lnTo>
                <a:lnTo>
                  <a:pt x="97" y="11899"/>
                </a:lnTo>
                <a:lnTo>
                  <a:pt x="73" y="11948"/>
                </a:lnTo>
                <a:lnTo>
                  <a:pt x="73" y="11996"/>
                </a:lnTo>
                <a:lnTo>
                  <a:pt x="146" y="12191"/>
                </a:lnTo>
                <a:lnTo>
                  <a:pt x="219" y="12361"/>
                </a:lnTo>
                <a:lnTo>
                  <a:pt x="292" y="12532"/>
                </a:lnTo>
                <a:lnTo>
                  <a:pt x="414" y="12702"/>
                </a:lnTo>
                <a:lnTo>
                  <a:pt x="535" y="12848"/>
                </a:lnTo>
                <a:lnTo>
                  <a:pt x="681" y="12994"/>
                </a:lnTo>
                <a:lnTo>
                  <a:pt x="998" y="13286"/>
                </a:lnTo>
                <a:lnTo>
                  <a:pt x="1338" y="13554"/>
                </a:lnTo>
                <a:lnTo>
                  <a:pt x="1679" y="13797"/>
                </a:lnTo>
                <a:lnTo>
                  <a:pt x="1995" y="14040"/>
                </a:lnTo>
                <a:lnTo>
                  <a:pt x="2287" y="14259"/>
                </a:lnTo>
                <a:lnTo>
                  <a:pt x="2652" y="14576"/>
                </a:lnTo>
                <a:lnTo>
                  <a:pt x="2993" y="14916"/>
                </a:lnTo>
                <a:lnTo>
                  <a:pt x="3650" y="15598"/>
                </a:lnTo>
                <a:lnTo>
                  <a:pt x="3991" y="15987"/>
                </a:lnTo>
                <a:lnTo>
                  <a:pt x="4331" y="16376"/>
                </a:lnTo>
                <a:lnTo>
                  <a:pt x="4453" y="16547"/>
                </a:lnTo>
                <a:lnTo>
                  <a:pt x="4599" y="16693"/>
                </a:lnTo>
                <a:lnTo>
                  <a:pt x="4745" y="16814"/>
                </a:lnTo>
                <a:lnTo>
                  <a:pt x="4818" y="16863"/>
                </a:lnTo>
                <a:lnTo>
                  <a:pt x="4940" y="16887"/>
                </a:lnTo>
                <a:lnTo>
                  <a:pt x="5013" y="16887"/>
                </a:lnTo>
                <a:lnTo>
                  <a:pt x="5086" y="16863"/>
                </a:lnTo>
                <a:lnTo>
                  <a:pt x="5232" y="16912"/>
                </a:lnTo>
                <a:lnTo>
                  <a:pt x="5378" y="16960"/>
                </a:lnTo>
                <a:lnTo>
                  <a:pt x="5694" y="17009"/>
                </a:lnTo>
                <a:lnTo>
                  <a:pt x="6327" y="17058"/>
                </a:lnTo>
                <a:lnTo>
                  <a:pt x="7178" y="17106"/>
                </a:lnTo>
                <a:lnTo>
                  <a:pt x="8005" y="17106"/>
                </a:lnTo>
                <a:lnTo>
                  <a:pt x="8906" y="17131"/>
                </a:lnTo>
                <a:lnTo>
                  <a:pt x="9806" y="17106"/>
                </a:lnTo>
                <a:lnTo>
                  <a:pt x="10706" y="17033"/>
                </a:lnTo>
                <a:lnTo>
                  <a:pt x="11582" y="16936"/>
                </a:lnTo>
                <a:lnTo>
                  <a:pt x="11655" y="16912"/>
                </a:lnTo>
                <a:lnTo>
                  <a:pt x="11704" y="16887"/>
                </a:lnTo>
                <a:lnTo>
                  <a:pt x="11753" y="16839"/>
                </a:lnTo>
                <a:lnTo>
                  <a:pt x="11801" y="16790"/>
                </a:lnTo>
                <a:lnTo>
                  <a:pt x="11850" y="16741"/>
                </a:lnTo>
                <a:lnTo>
                  <a:pt x="14210" y="14454"/>
                </a:lnTo>
                <a:lnTo>
                  <a:pt x="14794" y="13919"/>
                </a:lnTo>
                <a:lnTo>
                  <a:pt x="15403" y="13383"/>
                </a:lnTo>
                <a:lnTo>
                  <a:pt x="15694" y="13091"/>
                </a:lnTo>
                <a:lnTo>
                  <a:pt x="15986" y="12799"/>
                </a:lnTo>
                <a:lnTo>
                  <a:pt x="16230" y="12507"/>
                </a:lnTo>
                <a:lnTo>
                  <a:pt x="16473" y="12191"/>
                </a:lnTo>
                <a:lnTo>
                  <a:pt x="16570" y="12191"/>
                </a:lnTo>
                <a:lnTo>
                  <a:pt x="16668" y="12142"/>
                </a:lnTo>
                <a:lnTo>
                  <a:pt x="16716" y="12069"/>
                </a:lnTo>
                <a:lnTo>
                  <a:pt x="16741" y="11948"/>
                </a:lnTo>
                <a:lnTo>
                  <a:pt x="16692" y="10244"/>
                </a:lnTo>
                <a:lnTo>
                  <a:pt x="16668" y="8541"/>
                </a:lnTo>
                <a:lnTo>
                  <a:pt x="16692" y="6838"/>
                </a:lnTo>
                <a:lnTo>
                  <a:pt x="16716" y="6084"/>
                </a:lnTo>
                <a:lnTo>
                  <a:pt x="16716" y="5694"/>
                </a:lnTo>
                <a:lnTo>
                  <a:pt x="16692" y="5500"/>
                </a:lnTo>
                <a:lnTo>
                  <a:pt x="16643" y="5329"/>
                </a:lnTo>
                <a:lnTo>
                  <a:pt x="16692" y="5232"/>
                </a:lnTo>
                <a:lnTo>
                  <a:pt x="16716" y="5159"/>
                </a:lnTo>
                <a:lnTo>
                  <a:pt x="16692" y="5062"/>
                </a:lnTo>
                <a:lnTo>
                  <a:pt x="16643" y="4989"/>
                </a:lnTo>
                <a:lnTo>
                  <a:pt x="16084" y="4332"/>
                </a:lnTo>
                <a:lnTo>
                  <a:pt x="15500" y="3675"/>
                </a:lnTo>
                <a:lnTo>
                  <a:pt x="14916" y="3042"/>
                </a:lnTo>
                <a:lnTo>
                  <a:pt x="14308" y="2434"/>
                </a:lnTo>
                <a:lnTo>
                  <a:pt x="13651" y="1801"/>
                </a:lnTo>
                <a:lnTo>
                  <a:pt x="12994" y="1169"/>
                </a:lnTo>
                <a:lnTo>
                  <a:pt x="12726" y="901"/>
                </a:lnTo>
                <a:lnTo>
                  <a:pt x="12434" y="633"/>
                </a:lnTo>
                <a:lnTo>
                  <a:pt x="12288" y="512"/>
                </a:lnTo>
                <a:lnTo>
                  <a:pt x="12142" y="390"/>
                </a:lnTo>
                <a:lnTo>
                  <a:pt x="11972" y="293"/>
                </a:lnTo>
                <a:lnTo>
                  <a:pt x="11801" y="244"/>
                </a:lnTo>
                <a:lnTo>
                  <a:pt x="11777" y="171"/>
                </a:lnTo>
                <a:lnTo>
                  <a:pt x="11728" y="98"/>
                </a:lnTo>
                <a:lnTo>
                  <a:pt x="11655" y="74"/>
                </a:lnTo>
                <a:lnTo>
                  <a:pt x="11582" y="49"/>
                </a:lnTo>
                <a:lnTo>
                  <a:pt x="11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1"/>
          <p:cNvSpPr/>
          <p:nvPr/>
        </p:nvSpPr>
        <p:spPr>
          <a:xfrm>
            <a:off x="4100773" y="3580823"/>
            <a:ext cx="334688" cy="282842"/>
          </a:xfrm>
          <a:custGeom>
            <a:avLst/>
            <a:gdLst/>
            <a:ahLst/>
            <a:cxnLst/>
            <a:rect l="l" t="t" r="r" b="b"/>
            <a:pathLst>
              <a:path w="19321" h="16328" extrusionOk="0">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1"/>
          <p:cNvSpPr/>
          <p:nvPr/>
        </p:nvSpPr>
        <p:spPr>
          <a:xfrm>
            <a:off x="4580843" y="3574934"/>
            <a:ext cx="304755" cy="300961"/>
          </a:xfrm>
          <a:custGeom>
            <a:avLst/>
            <a:gdLst/>
            <a:ahLst/>
            <a:cxnLst/>
            <a:rect l="l" t="t" r="r" b="b"/>
            <a:pathLst>
              <a:path w="17593" h="17374" extrusionOk="0">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1"/>
          <p:cNvSpPr/>
          <p:nvPr/>
        </p:nvSpPr>
        <p:spPr>
          <a:xfrm>
            <a:off x="5054157" y="3560592"/>
            <a:ext cx="292109" cy="326685"/>
          </a:xfrm>
          <a:custGeom>
            <a:avLst/>
            <a:gdLst/>
            <a:ahLst/>
            <a:cxnLst/>
            <a:rect l="l" t="t" r="r" b="b"/>
            <a:pathLst>
              <a:path w="16863" h="18859" extrusionOk="0">
                <a:moveTo>
                  <a:pt x="7057" y="439"/>
                </a:moveTo>
                <a:lnTo>
                  <a:pt x="7178" y="463"/>
                </a:lnTo>
                <a:lnTo>
                  <a:pt x="7300" y="488"/>
                </a:lnTo>
                <a:lnTo>
                  <a:pt x="7543" y="488"/>
                </a:lnTo>
                <a:lnTo>
                  <a:pt x="8054" y="463"/>
                </a:lnTo>
                <a:lnTo>
                  <a:pt x="8809" y="463"/>
                </a:lnTo>
                <a:lnTo>
                  <a:pt x="9563" y="488"/>
                </a:lnTo>
                <a:lnTo>
                  <a:pt x="9563" y="707"/>
                </a:lnTo>
                <a:lnTo>
                  <a:pt x="9563" y="926"/>
                </a:lnTo>
                <a:lnTo>
                  <a:pt x="8882" y="926"/>
                </a:lnTo>
                <a:lnTo>
                  <a:pt x="8176" y="974"/>
                </a:lnTo>
                <a:lnTo>
                  <a:pt x="7349" y="974"/>
                </a:lnTo>
                <a:lnTo>
                  <a:pt x="7081" y="1023"/>
                </a:lnTo>
                <a:lnTo>
                  <a:pt x="7057" y="439"/>
                </a:lnTo>
                <a:close/>
                <a:moveTo>
                  <a:pt x="5670" y="3480"/>
                </a:moveTo>
                <a:lnTo>
                  <a:pt x="5865" y="3505"/>
                </a:lnTo>
                <a:lnTo>
                  <a:pt x="5670" y="3991"/>
                </a:lnTo>
                <a:lnTo>
                  <a:pt x="5670" y="3480"/>
                </a:lnTo>
                <a:close/>
                <a:moveTo>
                  <a:pt x="8906" y="3456"/>
                </a:moveTo>
                <a:lnTo>
                  <a:pt x="8638" y="3967"/>
                </a:lnTo>
                <a:lnTo>
                  <a:pt x="8541" y="4162"/>
                </a:lnTo>
                <a:lnTo>
                  <a:pt x="8468" y="4356"/>
                </a:lnTo>
                <a:lnTo>
                  <a:pt x="8444" y="4356"/>
                </a:lnTo>
                <a:lnTo>
                  <a:pt x="8395" y="4332"/>
                </a:lnTo>
                <a:lnTo>
                  <a:pt x="8346" y="4308"/>
                </a:lnTo>
                <a:lnTo>
                  <a:pt x="8225" y="4308"/>
                </a:lnTo>
                <a:lnTo>
                  <a:pt x="8006" y="4405"/>
                </a:lnTo>
                <a:lnTo>
                  <a:pt x="8079" y="4186"/>
                </a:lnTo>
                <a:lnTo>
                  <a:pt x="8225" y="3821"/>
                </a:lnTo>
                <a:lnTo>
                  <a:pt x="8346" y="3456"/>
                </a:lnTo>
                <a:close/>
                <a:moveTo>
                  <a:pt x="9587" y="3456"/>
                </a:moveTo>
                <a:lnTo>
                  <a:pt x="9247" y="4016"/>
                </a:lnTo>
                <a:lnTo>
                  <a:pt x="9101" y="4235"/>
                </a:lnTo>
                <a:lnTo>
                  <a:pt x="8979" y="4478"/>
                </a:lnTo>
                <a:lnTo>
                  <a:pt x="8736" y="4405"/>
                </a:lnTo>
                <a:lnTo>
                  <a:pt x="8833" y="4162"/>
                </a:lnTo>
                <a:lnTo>
                  <a:pt x="9101" y="3456"/>
                </a:lnTo>
                <a:close/>
                <a:moveTo>
                  <a:pt x="8152" y="3480"/>
                </a:moveTo>
                <a:lnTo>
                  <a:pt x="7981" y="3699"/>
                </a:lnTo>
                <a:lnTo>
                  <a:pt x="7811" y="3967"/>
                </a:lnTo>
                <a:lnTo>
                  <a:pt x="7665" y="4235"/>
                </a:lnTo>
                <a:lnTo>
                  <a:pt x="7616" y="4405"/>
                </a:lnTo>
                <a:lnTo>
                  <a:pt x="7568" y="4551"/>
                </a:lnTo>
                <a:lnTo>
                  <a:pt x="7373" y="4624"/>
                </a:lnTo>
                <a:lnTo>
                  <a:pt x="7422" y="4502"/>
                </a:lnTo>
                <a:lnTo>
                  <a:pt x="7616" y="4040"/>
                </a:lnTo>
                <a:lnTo>
                  <a:pt x="7787" y="3578"/>
                </a:lnTo>
                <a:lnTo>
                  <a:pt x="7787" y="3553"/>
                </a:lnTo>
                <a:lnTo>
                  <a:pt x="7762" y="3529"/>
                </a:lnTo>
                <a:lnTo>
                  <a:pt x="7714" y="3529"/>
                </a:lnTo>
                <a:lnTo>
                  <a:pt x="7689" y="3553"/>
                </a:lnTo>
                <a:lnTo>
                  <a:pt x="7325" y="4120"/>
                </a:lnTo>
                <a:lnTo>
                  <a:pt x="7568" y="3480"/>
                </a:lnTo>
                <a:close/>
                <a:moveTo>
                  <a:pt x="10269" y="3432"/>
                </a:moveTo>
                <a:lnTo>
                  <a:pt x="9831" y="4137"/>
                </a:lnTo>
                <a:lnTo>
                  <a:pt x="9660" y="4405"/>
                </a:lnTo>
                <a:lnTo>
                  <a:pt x="9514" y="4673"/>
                </a:lnTo>
                <a:lnTo>
                  <a:pt x="9271" y="4575"/>
                </a:lnTo>
                <a:lnTo>
                  <a:pt x="9466" y="4137"/>
                </a:lnTo>
                <a:lnTo>
                  <a:pt x="9758" y="3432"/>
                </a:lnTo>
                <a:close/>
                <a:moveTo>
                  <a:pt x="10780" y="3432"/>
                </a:moveTo>
                <a:lnTo>
                  <a:pt x="10463" y="3918"/>
                </a:lnTo>
                <a:lnTo>
                  <a:pt x="10171" y="4429"/>
                </a:lnTo>
                <a:lnTo>
                  <a:pt x="9928" y="4843"/>
                </a:lnTo>
                <a:lnTo>
                  <a:pt x="9758" y="4770"/>
                </a:lnTo>
                <a:lnTo>
                  <a:pt x="9904" y="4502"/>
                </a:lnTo>
                <a:lnTo>
                  <a:pt x="10001" y="4235"/>
                </a:lnTo>
                <a:lnTo>
                  <a:pt x="10366" y="3432"/>
                </a:lnTo>
                <a:close/>
                <a:moveTo>
                  <a:pt x="7324" y="3480"/>
                </a:moveTo>
                <a:lnTo>
                  <a:pt x="6935" y="4162"/>
                </a:lnTo>
                <a:lnTo>
                  <a:pt x="6740" y="4551"/>
                </a:lnTo>
                <a:lnTo>
                  <a:pt x="6643" y="4721"/>
                </a:lnTo>
                <a:lnTo>
                  <a:pt x="6594" y="4916"/>
                </a:lnTo>
                <a:lnTo>
                  <a:pt x="6303" y="5038"/>
                </a:lnTo>
                <a:lnTo>
                  <a:pt x="6424" y="4697"/>
                </a:lnTo>
                <a:lnTo>
                  <a:pt x="6546" y="4381"/>
                </a:lnTo>
                <a:lnTo>
                  <a:pt x="6692" y="3943"/>
                </a:lnTo>
                <a:lnTo>
                  <a:pt x="6838" y="3480"/>
                </a:lnTo>
                <a:close/>
                <a:moveTo>
                  <a:pt x="10926" y="3432"/>
                </a:moveTo>
                <a:lnTo>
                  <a:pt x="10901" y="3772"/>
                </a:lnTo>
                <a:lnTo>
                  <a:pt x="10877" y="4137"/>
                </a:lnTo>
                <a:lnTo>
                  <a:pt x="10609" y="4673"/>
                </a:lnTo>
                <a:lnTo>
                  <a:pt x="10439" y="5062"/>
                </a:lnTo>
                <a:lnTo>
                  <a:pt x="10244" y="4965"/>
                </a:lnTo>
                <a:lnTo>
                  <a:pt x="10366" y="4697"/>
                </a:lnTo>
                <a:lnTo>
                  <a:pt x="10488" y="4429"/>
                </a:lnTo>
                <a:lnTo>
                  <a:pt x="10707" y="3943"/>
                </a:lnTo>
                <a:lnTo>
                  <a:pt x="10901" y="3432"/>
                </a:lnTo>
                <a:close/>
                <a:moveTo>
                  <a:pt x="3845" y="4989"/>
                </a:moveTo>
                <a:lnTo>
                  <a:pt x="4015" y="5013"/>
                </a:lnTo>
                <a:lnTo>
                  <a:pt x="3894" y="5232"/>
                </a:lnTo>
                <a:lnTo>
                  <a:pt x="3869" y="5111"/>
                </a:lnTo>
                <a:lnTo>
                  <a:pt x="3845" y="4989"/>
                </a:lnTo>
                <a:close/>
                <a:moveTo>
                  <a:pt x="10901" y="4575"/>
                </a:moveTo>
                <a:lnTo>
                  <a:pt x="10901" y="4746"/>
                </a:lnTo>
                <a:lnTo>
                  <a:pt x="10926" y="4819"/>
                </a:lnTo>
                <a:lnTo>
                  <a:pt x="10974" y="4892"/>
                </a:lnTo>
                <a:lnTo>
                  <a:pt x="11023" y="4916"/>
                </a:lnTo>
                <a:lnTo>
                  <a:pt x="11072" y="4965"/>
                </a:lnTo>
                <a:lnTo>
                  <a:pt x="10999" y="5159"/>
                </a:lnTo>
                <a:lnTo>
                  <a:pt x="10950" y="5257"/>
                </a:lnTo>
                <a:lnTo>
                  <a:pt x="10682" y="5135"/>
                </a:lnTo>
                <a:lnTo>
                  <a:pt x="10828" y="4770"/>
                </a:lnTo>
                <a:lnTo>
                  <a:pt x="10901" y="4575"/>
                </a:lnTo>
                <a:close/>
                <a:moveTo>
                  <a:pt x="12215" y="5013"/>
                </a:moveTo>
                <a:lnTo>
                  <a:pt x="12021" y="5305"/>
                </a:lnTo>
                <a:lnTo>
                  <a:pt x="12142" y="5013"/>
                </a:lnTo>
                <a:close/>
                <a:moveTo>
                  <a:pt x="6643" y="3505"/>
                </a:moveTo>
                <a:lnTo>
                  <a:pt x="6351" y="4137"/>
                </a:lnTo>
                <a:lnTo>
                  <a:pt x="6132" y="4648"/>
                </a:lnTo>
                <a:lnTo>
                  <a:pt x="6035" y="4892"/>
                </a:lnTo>
                <a:lnTo>
                  <a:pt x="5962" y="5159"/>
                </a:lnTo>
                <a:lnTo>
                  <a:pt x="5183" y="5451"/>
                </a:lnTo>
                <a:lnTo>
                  <a:pt x="5183" y="5427"/>
                </a:lnTo>
                <a:lnTo>
                  <a:pt x="5354" y="4989"/>
                </a:lnTo>
                <a:lnTo>
                  <a:pt x="5402" y="4989"/>
                </a:lnTo>
                <a:lnTo>
                  <a:pt x="5378" y="5184"/>
                </a:lnTo>
                <a:lnTo>
                  <a:pt x="5378" y="5208"/>
                </a:lnTo>
                <a:lnTo>
                  <a:pt x="5402" y="5257"/>
                </a:lnTo>
                <a:lnTo>
                  <a:pt x="5475" y="5281"/>
                </a:lnTo>
                <a:lnTo>
                  <a:pt x="5548" y="5281"/>
                </a:lnTo>
                <a:lnTo>
                  <a:pt x="5573" y="5257"/>
                </a:lnTo>
                <a:lnTo>
                  <a:pt x="5597" y="5232"/>
                </a:lnTo>
                <a:lnTo>
                  <a:pt x="5694" y="5038"/>
                </a:lnTo>
                <a:lnTo>
                  <a:pt x="5767" y="4819"/>
                </a:lnTo>
                <a:lnTo>
                  <a:pt x="5889" y="4405"/>
                </a:lnTo>
                <a:lnTo>
                  <a:pt x="5986" y="3943"/>
                </a:lnTo>
                <a:lnTo>
                  <a:pt x="6059" y="3505"/>
                </a:lnTo>
                <a:close/>
                <a:moveTo>
                  <a:pt x="11315" y="4940"/>
                </a:moveTo>
                <a:lnTo>
                  <a:pt x="11558" y="4989"/>
                </a:lnTo>
                <a:lnTo>
                  <a:pt x="11850" y="5013"/>
                </a:lnTo>
                <a:lnTo>
                  <a:pt x="11558" y="5476"/>
                </a:lnTo>
                <a:lnTo>
                  <a:pt x="11145" y="5330"/>
                </a:lnTo>
                <a:lnTo>
                  <a:pt x="11169" y="5257"/>
                </a:lnTo>
                <a:lnTo>
                  <a:pt x="11242" y="4965"/>
                </a:lnTo>
                <a:lnTo>
                  <a:pt x="11291" y="4940"/>
                </a:lnTo>
                <a:close/>
                <a:moveTo>
                  <a:pt x="5086" y="5038"/>
                </a:moveTo>
                <a:lnTo>
                  <a:pt x="4940" y="5330"/>
                </a:lnTo>
                <a:lnTo>
                  <a:pt x="4891" y="5451"/>
                </a:lnTo>
                <a:lnTo>
                  <a:pt x="4843" y="5573"/>
                </a:lnTo>
                <a:lnTo>
                  <a:pt x="4818" y="5597"/>
                </a:lnTo>
                <a:lnTo>
                  <a:pt x="4697" y="5646"/>
                </a:lnTo>
                <a:lnTo>
                  <a:pt x="4697" y="5646"/>
                </a:lnTo>
                <a:lnTo>
                  <a:pt x="4721" y="5573"/>
                </a:lnTo>
                <a:lnTo>
                  <a:pt x="4794" y="5305"/>
                </a:lnTo>
                <a:lnTo>
                  <a:pt x="4843" y="5038"/>
                </a:lnTo>
                <a:close/>
                <a:moveTo>
                  <a:pt x="12702" y="4989"/>
                </a:moveTo>
                <a:lnTo>
                  <a:pt x="12678" y="5062"/>
                </a:lnTo>
                <a:lnTo>
                  <a:pt x="12653" y="5086"/>
                </a:lnTo>
                <a:lnTo>
                  <a:pt x="12459" y="5403"/>
                </a:lnTo>
                <a:lnTo>
                  <a:pt x="12361" y="5573"/>
                </a:lnTo>
                <a:lnTo>
                  <a:pt x="12288" y="5743"/>
                </a:lnTo>
                <a:lnTo>
                  <a:pt x="12167" y="5719"/>
                </a:lnTo>
                <a:lnTo>
                  <a:pt x="12288" y="5451"/>
                </a:lnTo>
                <a:lnTo>
                  <a:pt x="12386" y="5232"/>
                </a:lnTo>
                <a:lnTo>
                  <a:pt x="12483" y="5013"/>
                </a:lnTo>
                <a:lnTo>
                  <a:pt x="12702" y="4989"/>
                </a:lnTo>
                <a:close/>
                <a:moveTo>
                  <a:pt x="4672" y="5038"/>
                </a:moveTo>
                <a:lnTo>
                  <a:pt x="4478" y="5403"/>
                </a:lnTo>
                <a:lnTo>
                  <a:pt x="4380" y="5597"/>
                </a:lnTo>
                <a:lnTo>
                  <a:pt x="4332" y="5695"/>
                </a:lnTo>
                <a:lnTo>
                  <a:pt x="4307" y="5792"/>
                </a:lnTo>
                <a:lnTo>
                  <a:pt x="4113" y="5865"/>
                </a:lnTo>
                <a:lnTo>
                  <a:pt x="4210" y="5427"/>
                </a:lnTo>
                <a:lnTo>
                  <a:pt x="4307" y="5232"/>
                </a:lnTo>
                <a:lnTo>
                  <a:pt x="4405" y="5038"/>
                </a:lnTo>
                <a:close/>
                <a:moveTo>
                  <a:pt x="12605" y="5719"/>
                </a:moveTo>
                <a:lnTo>
                  <a:pt x="12605" y="5865"/>
                </a:lnTo>
                <a:lnTo>
                  <a:pt x="12532" y="5841"/>
                </a:lnTo>
                <a:lnTo>
                  <a:pt x="12605" y="5719"/>
                </a:lnTo>
                <a:close/>
                <a:moveTo>
                  <a:pt x="7081" y="1339"/>
                </a:moveTo>
                <a:lnTo>
                  <a:pt x="7349" y="1388"/>
                </a:lnTo>
                <a:lnTo>
                  <a:pt x="8176" y="1388"/>
                </a:lnTo>
                <a:lnTo>
                  <a:pt x="8882" y="1412"/>
                </a:lnTo>
                <a:lnTo>
                  <a:pt x="9222" y="1412"/>
                </a:lnTo>
                <a:lnTo>
                  <a:pt x="9587" y="1388"/>
                </a:lnTo>
                <a:lnTo>
                  <a:pt x="9587" y="1656"/>
                </a:lnTo>
                <a:lnTo>
                  <a:pt x="9612" y="1923"/>
                </a:lnTo>
                <a:lnTo>
                  <a:pt x="9636" y="2167"/>
                </a:lnTo>
                <a:lnTo>
                  <a:pt x="9709" y="2410"/>
                </a:lnTo>
                <a:lnTo>
                  <a:pt x="9758" y="2483"/>
                </a:lnTo>
                <a:lnTo>
                  <a:pt x="9831" y="2507"/>
                </a:lnTo>
                <a:lnTo>
                  <a:pt x="9977" y="2507"/>
                </a:lnTo>
                <a:lnTo>
                  <a:pt x="10098" y="2556"/>
                </a:lnTo>
                <a:lnTo>
                  <a:pt x="10269" y="2580"/>
                </a:lnTo>
                <a:lnTo>
                  <a:pt x="10585" y="2580"/>
                </a:lnTo>
                <a:lnTo>
                  <a:pt x="11218" y="2605"/>
                </a:lnTo>
                <a:lnTo>
                  <a:pt x="11875" y="2629"/>
                </a:lnTo>
                <a:lnTo>
                  <a:pt x="11875" y="3164"/>
                </a:lnTo>
                <a:lnTo>
                  <a:pt x="11875" y="3578"/>
                </a:lnTo>
                <a:lnTo>
                  <a:pt x="11875" y="3772"/>
                </a:lnTo>
                <a:lnTo>
                  <a:pt x="11923" y="3991"/>
                </a:lnTo>
                <a:lnTo>
                  <a:pt x="11948" y="4040"/>
                </a:lnTo>
                <a:lnTo>
                  <a:pt x="11972" y="4089"/>
                </a:lnTo>
                <a:lnTo>
                  <a:pt x="12069" y="4113"/>
                </a:lnTo>
                <a:lnTo>
                  <a:pt x="12215" y="4113"/>
                </a:lnTo>
                <a:lnTo>
                  <a:pt x="12264" y="4064"/>
                </a:lnTo>
                <a:lnTo>
                  <a:pt x="12605" y="4113"/>
                </a:lnTo>
                <a:lnTo>
                  <a:pt x="12945" y="4137"/>
                </a:lnTo>
                <a:lnTo>
                  <a:pt x="13602" y="4137"/>
                </a:lnTo>
                <a:lnTo>
                  <a:pt x="13602" y="4283"/>
                </a:lnTo>
                <a:lnTo>
                  <a:pt x="13602" y="4429"/>
                </a:lnTo>
                <a:lnTo>
                  <a:pt x="13627" y="4746"/>
                </a:lnTo>
                <a:lnTo>
                  <a:pt x="13627" y="5111"/>
                </a:lnTo>
                <a:lnTo>
                  <a:pt x="13602" y="5500"/>
                </a:lnTo>
                <a:lnTo>
                  <a:pt x="13602" y="5889"/>
                </a:lnTo>
                <a:lnTo>
                  <a:pt x="13627" y="6254"/>
                </a:lnTo>
                <a:lnTo>
                  <a:pt x="13335" y="6157"/>
                </a:lnTo>
                <a:lnTo>
                  <a:pt x="13043" y="6035"/>
                </a:lnTo>
                <a:lnTo>
                  <a:pt x="13067" y="5914"/>
                </a:lnTo>
                <a:lnTo>
                  <a:pt x="13067" y="5792"/>
                </a:lnTo>
                <a:lnTo>
                  <a:pt x="13067" y="5549"/>
                </a:lnTo>
                <a:lnTo>
                  <a:pt x="13067" y="5257"/>
                </a:lnTo>
                <a:lnTo>
                  <a:pt x="13067" y="5111"/>
                </a:lnTo>
                <a:lnTo>
                  <a:pt x="13043" y="4965"/>
                </a:lnTo>
                <a:lnTo>
                  <a:pt x="13018" y="4940"/>
                </a:lnTo>
                <a:lnTo>
                  <a:pt x="13091" y="4892"/>
                </a:lnTo>
                <a:lnTo>
                  <a:pt x="13140" y="4843"/>
                </a:lnTo>
                <a:lnTo>
                  <a:pt x="13164" y="4770"/>
                </a:lnTo>
                <a:lnTo>
                  <a:pt x="13164" y="4697"/>
                </a:lnTo>
                <a:lnTo>
                  <a:pt x="13140" y="4624"/>
                </a:lnTo>
                <a:lnTo>
                  <a:pt x="13091" y="4551"/>
                </a:lnTo>
                <a:lnTo>
                  <a:pt x="13018" y="4502"/>
                </a:lnTo>
                <a:lnTo>
                  <a:pt x="12945" y="4478"/>
                </a:lnTo>
                <a:lnTo>
                  <a:pt x="12556" y="4478"/>
                </a:lnTo>
                <a:lnTo>
                  <a:pt x="12142" y="4502"/>
                </a:lnTo>
                <a:lnTo>
                  <a:pt x="11777" y="4502"/>
                </a:lnTo>
                <a:lnTo>
                  <a:pt x="11388" y="4527"/>
                </a:lnTo>
                <a:lnTo>
                  <a:pt x="11388" y="3918"/>
                </a:lnTo>
                <a:lnTo>
                  <a:pt x="11388" y="3602"/>
                </a:lnTo>
                <a:lnTo>
                  <a:pt x="11364" y="3286"/>
                </a:lnTo>
                <a:lnTo>
                  <a:pt x="11315" y="3164"/>
                </a:lnTo>
                <a:lnTo>
                  <a:pt x="11291" y="3115"/>
                </a:lnTo>
                <a:lnTo>
                  <a:pt x="11242" y="3091"/>
                </a:lnTo>
                <a:lnTo>
                  <a:pt x="11193" y="3042"/>
                </a:lnTo>
                <a:lnTo>
                  <a:pt x="11169" y="2994"/>
                </a:lnTo>
                <a:lnTo>
                  <a:pt x="11096" y="2945"/>
                </a:lnTo>
                <a:lnTo>
                  <a:pt x="11023" y="2945"/>
                </a:lnTo>
                <a:lnTo>
                  <a:pt x="8152" y="2994"/>
                </a:lnTo>
                <a:lnTo>
                  <a:pt x="7738" y="2994"/>
                </a:lnTo>
                <a:lnTo>
                  <a:pt x="7714" y="2969"/>
                </a:lnTo>
                <a:lnTo>
                  <a:pt x="7665" y="2945"/>
                </a:lnTo>
                <a:lnTo>
                  <a:pt x="7641" y="2945"/>
                </a:lnTo>
                <a:lnTo>
                  <a:pt x="7592" y="2969"/>
                </a:lnTo>
                <a:lnTo>
                  <a:pt x="7592" y="2994"/>
                </a:lnTo>
                <a:lnTo>
                  <a:pt x="6813" y="3018"/>
                </a:lnTo>
                <a:lnTo>
                  <a:pt x="6181" y="3018"/>
                </a:lnTo>
                <a:lnTo>
                  <a:pt x="5865" y="3042"/>
                </a:lnTo>
                <a:lnTo>
                  <a:pt x="5548" y="3091"/>
                </a:lnTo>
                <a:lnTo>
                  <a:pt x="5500" y="3067"/>
                </a:lnTo>
                <a:lnTo>
                  <a:pt x="5378" y="3067"/>
                </a:lnTo>
                <a:lnTo>
                  <a:pt x="5329" y="3091"/>
                </a:lnTo>
                <a:lnTo>
                  <a:pt x="5281" y="3140"/>
                </a:lnTo>
                <a:lnTo>
                  <a:pt x="5232" y="3188"/>
                </a:lnTo>
                <a:lnTo>
                  <a:pt x="5208" y="3237"/>
                </a:lnTo>
                <a:lnTo>
                  <a:pt x="5183" y="3553"/>
                </a:lnTo>
                <a:lnTo>
                  <a:pt x="5159" y="3870"/>
                </a:lnTo>
                <a:lnTo>
                  <a:pt x="5135" y="4527"/>
                </a:lnTo>
                <a:lnTo>
                  <a:pt x="4867" y="4527"/>
                </a:lnTo>
                <a:lnTo>
                  <a:pt x="4599" y="4551"/>
                </a:lnTo>
                <a:lnTo>
                  <a:pt x="4186" y="4575"/>
                </a:lnTo>
                <a:lnTo>
                  <a:pt x="3967" y="4600"/>
                </a:lnTo>
                <a:lnTo>
                  <a:pt x="3772" y="4624"/>
                </a:lnTo>
                <a:lnTo>
                  <a:pt x="3699" y="4648"/>
                </a:lnTo>
                <a:lnTo>
                  <a:pt x="3650" y="4721"/>
                </a:lnTo>
                <a:lnTo>
                  <a:pt x="3650" y="4794"/>
                </a:lnTo>
                <a:lnTo>
                  <a:pt x="3650" y="4867"/>
                </a:lnTo>
                <a:lnTo>
                  <a:pt x="3626" y="4940"/>
                </a:lnTo>
                <a:lnTo>
                  <a:pt x="3602" y="5013"/>
                </a:lnTo>
                <a:lnTo>
                  <a:pt x="3577" y="5184"/>
                </a:lnTo>
                <a:lnTo>
                  <a:pt x="3577" y="5500"/>
                </a:lnTo>
                <a:lnTo>
                  <a:pt x="3577" y="5768"/>
                </a:lnTo>
                <a:lnTo>
                  <a:pt x="3577" y="5914"/>
                </a:lnTo>
                <a:lnTo>
                  <a:pt x="3626" y="6035"/>
                </a:lnTo>
                <a:lnTo>
                  <a:pt x="2993" y="6279"/>
                </a:lnTo>
                <a:lnTo>
                  <a:pt x="2993" y="6279"/>
                </a:lnTo>
                <a:lnTo>
                  <a:pt x="3042" y="5597"/>
                </a:lnTo>
                <a:lnTo>
                  <a:pt x="3066" y="4916"/>
                </a:lnTo>
                <a:lnTo>
                  <a:pt x="3115" y="4478"/>
                </a:lnTo>
                <a:lnTo>
                  <a:pt x="3115" y="4259"/>
                </a:lnTo>
                <a:lnTo>
                  <a:pt x="3091" y="4040"/>
                </a:lnTo>
                <a:lnTo>
                  <a:pt x="3456" y="4064"/>
                </a:lnTo>
                <a:lnTo>
                  <a:pt x="3845" y="4064"/>
                </a:lnTo>
                <a:lnTo>
                  <a:pt x="4210" y="4016"/>
                </a:lnTo>
                <a:lnTo>
                  <a:pt x="4575" y="3967"/>
                </a:lnTo>
                <a:lnTo>
                  <a:pt x="4624" y="3943"/>
                </a:lnTo>
                <a:lnTo>
                  <a:pt x="4672" y="3918"/>
                </a:lnTo>
                <a:lnTo>
                  <a:pt x="4745" y="3845"/>
                </a:lnTo>
                <a:lnTo>
                  <a:pt x="4770" y="3724"/>
                </a:lnTo>
                <a:lnTo>
                  <a:pt x="4745" y="3626"/>
                </a:lnTo>
                <a:lnTo>
                  <a:pt x="4770" y="3505"/>
                </a:lnTo>
                <a:lnTo>
                  <a:pt x="4770" y="3018"/>
                </a:lnTo>
                <a:lnTo>
                  <a:pt x="4770" y="2751"/>
                </a:lnTo>
                <a:lnTo>
                  <a:pt x="4745" y="2507"/>
                </a:lnTo>
                <a:lnTo>
                  <a:pt x="4867" y="2532"/>
                </a:lnTo>
                <a:lnTo>
                  <a:pt x="4989" y="2556"/>
                </a:lnTo>
                <a:lnTo>
                  <a:pt x="5256" y="2556"/>
                </a:lnTo>
                <a:lnTo>
                  <a:pt x="5646" y="2580"/>
                </a:lnTo>
                <a:lnTo>
                  <a:pt x="6035" y="2580"/>
                </a:lnTo>
                <a:lnTo>
                  <a:pt x="6789" y="2532"/>
                </a:lnTo>
                <a:lnTo>
                  <a:pt x="6886" y="2507"/>
                </a:lnTo>
                <a:lnTo>
                  <a:pt x="6959" y="2459"/>
                </a:lnTo>
                <a:lnTo>
                  <a:pt x="6984" y="2386"/>
                </a:lnTo>
                <a:lnTo>
                  <a:pt x="7008" y="2313"/>
                </a:lnTo>
                <a:lnTo>
                  <a:pt x="7032" y="2264"/>
                </a:lnTo>
                <a:lnTo>
                  <a:pt x="7057" y="1826"/>
                </a:lnTo>
                <a:lnTo>
                  <a:pt x="7081" y="1339"/>
                </a:lnTo>
                <a:close/>
                <a:moveTo>
                  <a:pt x="6911" y="5841"/>
                </a:moveTo>
                <a:lnTo>
                  <a:pt x="6838" y="5865"/>
                </a:lnTo>
                <a:lnTo>
                  <a:pt x="6716" y="5987"/>
                </a:lnTo>
                <a:lnTo>
                  <a:pt x="6619" y="6133"/>
                </a:lnTo>
                <a:lnTo>
                  <a:pt x="6546" y="6279"/>
                </a:lnTo>
                <a:lnTo>
                  <a:pt x="6522" y="6449"/>
                </a:lnTo>
                <a:lnTo>
                  <a:pt x="6522" y="6619"/>
                </a:lnTo>
                <a:lnTo>
                  <a:pt x="6546" y="6790"/>
                </a:lnTo>
                <a:lnTo>
                  <a:pt x="6594" y="6960"/>
                </a:lnTo>
                <a:lnTo>
                  <a:pt x="6667" y="7106"/>
                </a:lnTo>
                <a:lnTo>
                  <a:pt x="6716" y="7155"/>
                </a:lnTo>
                <a:lnTo>
                  <a:pt x="6765" y="7203"/>
                </a:lnTo>
                <a:lnTo>
                  <a:pt x="6838" y="7252"/>
                </a:lnTo>
                <a:lnTo>
                  <a:pt x="6911" y="7252"/>
                </a:lnTo>
                <a:lnTo>
                  <a:pt x="6984" y="7276"/>
                </a:lnTo>
                <a:lnTo>
                  <a:pt x="7057" y="7252"/>
                </a:lnTo>
                <a:lnTo>
                  <a:pt x="7130" y="7228"/>
                </a:lnTo>
                <a:lnTo>
                  <a:pt x="7178" y="7179"/>
                </a:lnTo>
                <a:lnTo>
                  <a:pt x="7349" y="6936"/>
                </a:lnTo>
                <a:lnTo>
                  <a:pt x="7397" y="6814"/>
                </a:lnTo>
                <a:lnTo>
                  <a:pt x="7446" y="6692"/>
                </a:lnTo>
                <a:lnTo>
                  <a:pt x="7470" y="6546"/>
                </a:lnTo>
                <a:lnTo>
                  <a:pt x="7470" y="6425"/>
                </a:lnTo>
                <a:lnTo>
                  <a:pt x="7446" y="6133"/>
                </a:lnTo>
                <a:lnTo>
                  <a:pt x="7422" y="6035"/>
                </a:lnTo>
                <a:lnTo>
                  <a:pt x="7349" y="5962"/>
                </a:lnTo>
                <a:lnTo>
                  <a:pt x="7227" y="5914"/>
                </a:lnTo>
                <a:lnTo>
                  <a:pt x="7130" y="5889"/>
                </a:lnTo>
                <a:lnTo>
                  <a:pt x="7057" y="5865"/>
                </a:lnTo>
                <a:lnTo>
                  <a:pt x="6984" y="5841"/>
                </a:lnTo>
                <a:close/>
                <a:moveTo>
                  <a:pt x="9612" y="5792"/>
                </a:moveTo>
                <a:lnTo>
                  <a:pt x="9539" y="5816"/>
                </a:lnTo>
                <a:lnTo>
                  <a:pt x="9466" y="5865"/>
                </a:lnTo>
                <a:lnTo>
                  <a:pt x="9393" y="5938"/>
                </a:lnTo>
                <a:lnTo>
                  <a:pt x="9344" y="6011"/>
                </a:lnTo>
                <a:lnTo>
                  <a:pt x="9247" y="6181"/>
                </a:lnTo>
                <a:lnTo>
                  <a:pt x="9174" y="6352"/>
                </a:lnTo>
                <a:lnTo>
                  <a:pt x="9149" y="6522"/>
                </a:lnTo>
                <a:lnTo>
                  <a:pt x="9149" y="6717"/>
                </a:lnTo>
                <a:lnTo>
                  <a:pt x="9174" y="6887"/>
                </a:lnTo>
                <a:lnTo>
                  <a:pt x="9222" y="7057"/>
                </a:lnTo>
                <a:lnTo>
                  <a:pt x="9271" y="7155"/>
                </a:lnTo>
                <a:lnTo>
                  <a:pt x="9344" y="7228"/>
                </a:lnTo>
                <a:lnTo>
                  <a:pt x="9417" y="7276"/>
                </a:lnTo>
                <a:lnTo>
                  <a:pt x="9514" y="7301"/>
                </a:lnTo>
                <a:lnTo>
                  <a:pt x="9685" y="7301"/>
                </a:lnTo>
                <a:lnTo>
                  <a:pt x="9782" y="7252"/>
                </a:lnTo>
                <a:lnTo>
                  <a:pt x="9855" y="7179"/>
                </a:lnTo>
                <a:lnTo>
                  <a:pt x="9928" y="7106"/>
                </a:lnTo>
                <a:lnTo>
                  <a:pt x="9977" y="7009"/>
                </a:lnTo>
                <a:lnTo>
                  <a:pt x="10050" y="6765"/>
                </a:lnTo>
                <a:lnTo>
                  <a:pt x="10098" y="6522"/>
                </a:lnTo>
                <a:lnTo>
                  <a:pt x="10098" y="6303"/>
                </a:lnTo>
                <a:lnTo>
                  <a:pt x="10098" y="6181"/>
                </a:lnTo>
                <a:lnTo>
                  <a:pt x="10050" y="6108"/>
                </a:lnTo>
                <a:lnTo>
                  <a:pt x="9977" y="6060"/>
                </a:lnTo>
                <a:lnTo>
                  <a:pt x="9879" y="6035"/>
                </a:lnTo>
                <a:lnTo>
                  <a:pt x="9879" y="6011"/>
                </a:lnTo>
                <a:lnTo>
                  <a:pt x="9855" y="5914"/>
                </a:lnTo>
                <a:lnTo>
                  <a:pt x="9806" y="5841"/>
                </a:lnTo>
                <a:lnTo>
                  <a:pt x="9709" y="5792"/>
                </a:lnTo>
                <a:close/>
                <a:moveTo>
                  <a:pt x="8468" y="4673"/>
                </a:moveTo>
                <a:lnTo>
                  <a:pt x="8687" y="4794"/>
                </a:lnTo>
                <a:lnTo>
                  <a:pt x="8930" y="4892"/>
                </a:lnTo>
                <a:lnTo>
                  <a:pt x="8955" y="4916"/>
                </a:lnTo>
                <a:lnTo>
                  <a:pt x="9466" y="5111"/>
                </a:lnTo>
                <a:lnTo>
                  <a:pt x="9806" y="5232"/>
                </a:lnTo>
                <a:lnTo>
                  <a:pt x="9806" y="5305"/>
                </a:lnTo>
                <a:lnTo>
                  <a:pt x="9806" y="5354"/>
                </a:lnTo>
                <a:lnTo>
                  <a:pt x="9855" y="5403"/>
                </a:lnTo>
                <a:lnTo>
                  <a:pt x="9904" y="5403"/>
                </a:lnTo>
                <a:lnTo>
                  <a:pt x="9952" y="5378"/>
                </a:lnTo>
                <a:lnTo>
                  <a:pt x="10001" y="5330"/>
                </a:lnTo>
                <a:lnTo>
                  <a:pt x="10707" y="5597"/>
                </a:lnTo>
                <a:lnTo>
                  <a:pt x="13383" y="6668"/>
                </a:lnTo>
                <a:lnTo>
                  <a:pt x="14040" y="6911"/>
                </a:lnTo>
                <a:lnTo>
                  <a:pt x="14357" y="7082"/>
                </a:lnTo>
                <a:lnTo>
                  <a:pt x="14527" y="7155"/>
                </a:lnTo>
                <a:lnTo>
                  <a:pt x="14648" y="7276"/>
                </a:lnTo>
                <a:lnTo>
                  <a:pt x="14794" y="7422"/>
                </a:lnTo>
                <a:lnTo>
                  <a:pt x="14843" y="7568"/>
                </a:lnTo>
                <a:lnTo>
                  <a:pt x="14892" y="7739"/>
                </a:lnTo>
                <a:lnTo>
                  <a:pt x="14867" y="7909"/>
                </a:lnTo>
                <a:lnTo>
                  <a:pt x="14405" y="7617"/>
                </a:lnTo>
                <a:lnTo>
                  <a:pt x="13919" y="7349"/>
                </a:lnTo>
                <a:lnTo>
                  <a:pt x="13675" y="7252"/>
                </a:lnTo>
                <a:lnTo>
                  <a:pt x="13408" y="7130"/>
                </a:lnTo>
                <a:lnTo>
                  <a:pt x="13164" y="7057"/>
                </a:lnTo>
                <a:lnTo>
                  <a:pt x="12872" y="7057"/>
                </a:lnTo>
                <a:lnTo>
                  <a:pt x="12848" y="7082"/>
                </a:lnTo>
                <a:lnTo>
                  <a:pt x="12848" y="7106"/>
                </a:lnTo>
                <a:lnTo>
                  <a:pt x="12848" y="7155"/>
                </a:lnTo>
                <a:lnTo>
                  <a:pt x="13043" y="7301"/>
                </a:lnTo>
                <a:lnTo>
                  <a:pt x="13262" y="7422"/>
                </a:lnTo>
                <a:lnTo>
                  <a:pt x="13724" y="7666"/>
                </a:lnTo>
                <a:lnTo>
                  <a:pt x="14259" y="7958"/>
                </a:lnTo>
                <a:lnTo>
                  <a:pt x="14770" y="8274"/>
                </a:lnTo>
                <a:lnTo>
                  <a:pt x="14697" y="8493"/>
                </a:lnTo>
                <a:lnTo>
                  <a:pt x="14575" y="8371"/>
                </a:lnTo>
                <a:lnTo>
                  <a:pt x="14454" y="8274"/>
                </a:lnTo>
                <a:lnTo>
                  <a:pt x="14284" y="8177"/>
                </a:lnTo>
                <a:lnTo>
                  <a:pt x="14113" y="8079"/>
                </a:lnTo>
                <a:lnTo>
                  <a:pt x="13773" y="7933"/>
                </a:lnTo>
                <a:lnTo>
                  <a:pt x="13383" y="7763"/>
                </a:lnTo>
                <a:lnTo>
                  <a:pt x="13189" y="7714"/>
                </a:lnTo>
                <a:lnTo>
                  <a:pt x="12994" y="7666"/>
                </a:lnTo>
                <a:lnTo>
                  <a:pt x="12799" y="7641"/>
                </a:lnTo>
                <a:lnTo>
                  <a:pt x="12605" y="7666"/>
                </a:lnTo>
                <a:lnTo>
                  <a:pt x="12580" y="7690"/>
                </a:lnTo>
                <a:lnTo>
                  <a:pt x="12605" y="7714"/>
                </a:lnTo>
                <a:lnTo>
                  <a:pt x="12702" y="7812"/>
                </a:lnTo>
                <a:lnTo>
                  <a:pt x="12824" y="7909"/>
                </a:lnTo>
                <a:lnTo>
                  <a:pt x="12945" y="7982"/>
                </a:lnTo>
                <a:lnTo>
                  <a:pt x="13091" y="8055"/>
                </a:lnTo>
                <a:lnTo>
                  <a:pt x="13383" y="8177"/>
                </a:lnTo>
                <a:lnTo>
                  <a:pt x="13651" y="8274"/>
                </a:lnTo>
                <a:lnTo>
                  <a:pt x="13894" y="8396"/>
                </a:lnTo>
                <a:lnTo>
                  <a:pt x="14113" y="8517"/>
                </a:lnTo>
                <a:lnTo>
                  <a:pt x="14551" y="8809"/>
                </a:lnTo>
                <a:lnTo>
                  <a:pt x="14430" y="9126"/>
                </a:lnTo>
                <a:lnTo>
                  <a:pt x="13967" y="8858"/>
                </a:lnTo>
                <a:lnTo>
                  <a:pt x="13481" y="8590"/>
                </a:lnTo>
                <a:lnTo>
                  <a:pt x="12921" y="8274"/>
                </a:lnTo>
                <a:lnTo>
                  <a:pt x="12629" y="8152"/>
                </a:lnTo>
                <a:lnTo>
                  <a:pt x="12337" y="8031"/>
                </a:lnTo>
                <a:lnTo>
                  <a:pt x="12313" y="8031"/>
                </a:lnTo>
                <a:lnTo>
                  <a:pt x="12288" y="8055"/>
                </a:lnTo>
                <a:lnTo>
                  <a:pt x="12288" y="8079"/>
                </a:lnTo>
                <a:lnTo>
                  <a:pt x="12288" y="8104"/>
                </a:lnTo>
                <a:lnTo>
                  <a:pt x="12507" y="8323"/>
                </a:lnTo>
                <a:lnTo>
                  <a:pt x="12751" y="8542"/>
                </a:lnTo>
                <a:lnTo>
                  <a:pt x="13018" y="8712"/>
                </a:lnTo>
                <a:lnTo>
                  <a:pt x="13286" y="8882"/>
                </a:lnTo>
                <a:lnTo>
                  <a:pt x="13797" y="9199"/>
                </a:lnTo>
                <a:lnTo>
                  <a:pt x="14040" y="9345"/>
                </a:lnTo>
                <a:lnTo>
                  <a:pt x="14308" y="9466"/>
                </a:lnTo>
                <a:lnTo>
                  <a:pt x="14211" y="9661"/>
                </a:lnTo>
                <a:lnTo>
                  <a:pt x="14065" y="9564"/>
                </a:lnTo>
                <a:lnTo>
                  <a:pt x="13919" y="9491"/>
                </a:lnTo>
                <a:lnTo>
                  <a:pt x="13602" y="9345"/>
                </a:lnTo>
                <a:lnTo>
                  <a:pt x="13359" y="9199"/>
                </a:lnTo>
                <a:lnTo>
                  <a:pt x="13067" y="9077"/>
                </a:lnTo>
                <a:lnTo>
                  <a:pt x="12921" y="9028"/>
                </a:lnTo>
                <a:lnTo>
                  <a:pt x="12775" y="9004"/>
                </a:lnTo>
                <a:lnTo>
                  <a:pt x="12629" y="8980"/>
                </a:lnTo>
                <a:lnTo>
                  <a:pt x="12483" y="8980"/>
                </a:lnTo>
                <a:lnTo>
                  <a:pt x="12459" y="9004"/>
                </a:lnTo>
                <a:lnTo>
                  <a:pt x="12459" y="9053"/>
                </a:lnTo>
                <a:lnTo>
                  <a:pt x="12556" y="9150"/>
                </a:lnTo>
                <a:lnTo>
                  <a:pt x="12653" y="9247"/>
                </a:lnTo>
                <a:lnTo>
                  <a:pt x="12897" y="9418"/>
                </a:lnTo>
                <a:lnTo>
                  <a:pt x="13408" y="9685"/>
                </a:lnTo>
                <a:lnTo>
                  <a:pt x="13724" y="9880"/>
                </a:lnTo>
                <a:lnTo>
                  <a:pt x="13894" y="10002"/>
                </a:lnTo>
                <a:lnTo>
                  <a:pt x="14065" y="10075"/>
                </a:lnTo>
                <a:lnTo>
                  <a:pt x="13967" y="10269"/>
                </a:lnTo>
                <a:lnTo>
                  <a:pt x="13505" y="10075"/>
                </a:lnTo>
                <a:lnTo>
                  <a:pt x="13043" y="9880"/>
                </a:lnTo>
                <a:lnTo>
                  <a:pt x="12556" y="9758"/>
                </a:lnTo>
                <a:lnTo>
                  <a:pt x="12069" y="9661"/>
                </a:lnTo>
                <a:lnTo>
                  <a:pt x="12045" y="9661"/>
                </a:lnTo>
                <a:lnTo>
                  <a:pt x="12045" y="9685"/>
                </a:lnTo>
                <a:lnTo>
                  <a:pt x="12434" y="10002"/>
                </a:lnTo>
                <a:lnTo>
                  <a:pt x="12872" y="10245"/>
                </a:lnTo>
                <a:lnTo>
                  <a:pt x="13335" y="10488"/>
                </a:lnTo>
                <a:lnTo>
                  <a:pt x="13797" y="10683"/>
                </a:lnTo>
                <a:lnTo>
                  <a:pt x="13627" y="11072"/>
                </a:lnTo>
                <a:lnTo>
                  <a:pt x="13456" y="10926"/>
                </a:lnTo>
                <a:lnTo>
                  <a:pt x="13262" y="10829"/>
                </a:lnTo>
                <a:lnTo>
                  <a:pt x="12848" y="10659"/>
                </a:lnTo>
                <a:lnTo>
                  <a:pt x="12653" y="10586"/>
                </a:lnTo>
                <a:lnTo>
                  <a:pt x="12483" y="10513"/>
                </a:lnTo>
                <a:lnTo>
                  <a:pt x="12288" y="10488"/>
                </a:lnTo>
                <a:lnTo>
                  <a:pt x="12069" y="10488"/>
                </a:lnTo>
                <a:lnTo>
                  <a:pt x="12045" y="10513"/>
                </a:lnTo>
                <a:lnTo>
                  <a:pt x="12045" y="10537"/>
                </a:lnTo>
                <a:lnTo>
                  <a:pt x="12118" y="10634"/>
                </a:lnTo>
                <a:lnTo>
                  <a:pt x="12191" y="10707"/>
                </a:lnTo>
                <a:lnTo>
                  <a:pt x="12337" y="10829"/>
                </a:lnTo>
                <a:lnTo>
                  <a:pt x="12532" y="10926"/>
                </a:lnTo>
                <a:lnTo>
                  <a:pt x="12702" y="11023"/>
                </a:lnTo>
                <a:lnTo>
                  <a:pt x="13091" y="11218"/>
                </a:lnTo>
                <a:lnTo>
                  <a:pt x="13310" y="11291"/>
                </a:lnTo>
                <a:lnTo>
                  <a:pt x="13505" y="11340"/>
                </a:lnTo>
                <a:lnTo>
                  <a:pt x="13481" y="11413"/>
                </a:lnTo>
                <a:lnTo>
                  <a:pt x="13335" y="11388"/>
                </a:lnTo>
                <a:lnTo>
                  <a:pt x="13189" y="11340"/>
                </a:lnTo>
                <a:lnTo>
                  <a:pt x="12897" y="11315"/>
                </a:lnTo>
                <a:lnTo>
                  <a:pt x="12678" y="11267"/>
                </a:lnTo>
                <a:lnTo>
                  <a:pt x="12434" y="11242"/>
                </a:lnTo>
                <a:lnTo>
                  <a:pt x="12191" y="11267"/>
                </a:lnTo>
                <a:lnTo>
                  <a:pt x="12069" y="11291"/>
                </a:lnTo>
                <a:lnTo>
                  <a:pt x="11972" y="11315"/>
                </a:lnTo>
                <a:lnTo>
                  <a:pt x="11948" y="11340"/>
                </a:lnTo>
                <a:lnTo>
                  <a:pt x="11948" y="11364"/>
                </a:lnTo>
                <a:lnTo>
                  <a:pt x="11972" y="11413"/>
                </a:lnTo>
                <a:lnTo>
                  <a:pt x="12069" y="11486"/>
                </a:lnTo>
                <a:lnTo>
                  <a:pt x="12191" y="11534"/>
                </a:lnTo>
                <a:lnTo>
                  <a:pt x="12434" y="11607"/>
                </a:lnTo>
                <a:lnTo>
                  <a:pt x="12921" y="11705"/>
                </a:lnTo>
                <a:lnTo>
                  <a:pt x="13164" y="11778"/>
                </a:lnTo>
                <a:lnTo>
                  <a:pt x="13432" y="11826"/>
                </a:lnTo>
                <a:lnTo>
                  <a:pt x="13408" y="11972"/>
                </a:lnTo>
                <a:lnTo>
                  <a:pt x="13018" y="11948"/>
                </a:lnTo>
                <a:lnTo>
                  <a:pt x="12434" y="11948"/>
                </a:lnTo>
                <a:lnTo>
                  <a:pt x="12313" y="11972"/>
                </a:lnTo>
                <a:lnTo>
                  <a:pt x="12215" y="12021"/>
                </a:lnTo>
                <a:lnTo>
                  <a:pt x="12118" y="12070"/>
                </a:lnTo>
                <a:lnTo>
                  <a:pt x="12118" y="12118"/>
                </a:lnTo>
                <a:lnTo>
                  <a:pt x="12118" y="12143"/>
                </a:lnTo>
                <a:lnTo>
                  <a:pt x="12215" y="12191"/>
                </a:lnTo>
                <a:lnTo>
                  <a:pt x="12313" y="12240"/>
                </a:lnTo>
                <a:lnTo>
                  <a:pt x="12507" y="12264"/>
                </a:lnTo>
                <a:lnTo>
                  <a:pt x="12897" y="12264"/>
                </a:lnTo>
                <a:lnTo>
                  <a:pt x="13383" y="12313"/>
                </a:lnTo>
                <a:lnTo>
                  <a:pt x="13383" y="12654"/>
                </a:lnTo>
                <a:lnTo>
                  <a:pt x="13043" y="12654"/>
                </a:lnTo>
                <a:lnTo>
                  <a:pt x="12678" y="12678"/>
                </a:lnTo>
                <a:lnTo>
                  <a:pt x="12288" y="12727"/>
                </a:lnTo>
                <a:lnTo>
                  <a:pt x="12094" y="12775"/>
                </a:lnTo>
                <a:lnTo>
                  <a:pt x="11923" y="12873"/>
                </a:lnTo>
                <a:lnTo>
                  <a:pt x="12118" y="12921"/>
                </a:lnTo>
                <a:lnTo>
                  <a:pt x="12288" y="12946"/>
                </a:lnTo>
                <a:lnTo>
                  <a:pt x="12678" y="12946"/>
                </a:lnTo>
                <a:lnTo>
                  <a:pt x="13408" y="12970"/>
                </a:lnTo>
                <a:lnTo>
                  <a:pt x="13408" y="13116"/>
                </a:lnTo>
                <a:lnTo>
                  <a:pt x="13408" y="13262"/>
                </a:lnTo>
                <a:lnTo>
                  <a:pt x="13140" y="13262"/>
                </a:lnTo>
                <a:lnTo>
                  <a:pt x="12848" y="13286"/>
                </a:lnTo>
                <a:lnTo>
                  <a:pt x="12337" y="13286"/>
                </a:lnTo>
                <a:lnTo>
                  <a:pt x="12069" y="13335"/>
                </a:lnTo>
                <a:lnTo>
                  <a:pt x="11948" y="13384"/>
                </a:lnTo>
                <a:lnTo>
                  <a:pt x="11850" y="13432"/>
                </a:lnTo>
                <a:lnTo>
                  <a:pt x="11826" y="13481"/>
                </a:lnTo>
                <a:lnTo>
                  <a:pt x="11850" y="13505"/>
                </a:lnTo>
                <a:lnTo>
                  <a:pt x="11948" y="13554"/>
                </a:lnTo>
                <a:lnTo>
                  <a:pt x="12069" y="13603"/>
                </a:lnTo>
                <a:lnTo>
                  <a:pt x="12337" y="13627"/>
                </a:lnTo>
                <a:lnTo>
                  <a:pt x="12605" y="13651"/>
                </a:lnTo>
                <a:lnTo>
                  <a:pt x="13432" y="13651"/>
                </a:lnTo>
                <a:lnTo>
                  <a:pt x="13432" y="13797"/>
                </a:lnTo>
                <a:lnTo>
                  <a:pt x="13286" y="13773"/>
                </a:lnTo>
                <a:lnTo>
                  <a:pt x="13164" y="13797"/>
                </a:lnTo>
                <a:lnTo>
                  <a:pt x="12897" y="13822"/>
                </a:lnTo>
                <a:lnTo>
                  <a:pt x="12483" y="13846"/>
                </a:lnTo>
                <a:lnTo>
                  <a:pt x="12288" y="13895"/>
                </a:lnTo>
                <a:lnTo>
                  <a:pt x="12094" y="13968"/>
                </a:lnTo>
                <a:lnTo>
                  <a:pt x="12094" y="13992"/>
                </a:lnTo>
                <a:lnTo>
                  <a:pt x="12094" y="14016"/>
                </a:lnTo>
                <a:lnTo>
                  <a:pt x="12118" y="14041"/>
                </a:lnTo>
                <a:lnTo>
                  <a:pt x="12313" y="14089"/>
                </a:lnTo>
                <a:lnTo>
                  <a:pt x="12507" y="14114"/>
                </a:lnTo>
                <a:lnTo>
                  <a:pt x="13310" y="14114"/>
                </a:lnTo>
                <a:lnTo>
                  <a:pt x="13432" y="14089"/>
                </a:lnTo>
                <a:lnTo>
                  <a:pt x="13456" y="14600"/>
                </a:lnTo>
                <a:lnTo>
                  <a:pt x="13237" y="14576"/>
                </a:lnTo>
                <a:lnTo>
                  <a:pt x="13018" y="14552"/>
                </a:lnTo>
                <a:lnTo>
                  <a:pt x="12824" y="14552"/>
                </a:lnTo>
                <a:lnTo>
                  <a:pt x="12434" y="14600"/>
                </a:lnTo>
                <a:lnTo>
                  <a:pt x="12045" y="14698"/>
                </a:lnTo>
                <a:lnTo>
                  <a:pt x="11656" y="14819"/>
                </a:lnTo>
                <a:lnTo>
                  <a:pt x="11193" y="14941"/>
                </a:lnTo>
                <a:lnTo>
                  <a:pt x="10974" y="14965"/>
                </a:lnTo>
                <a:lnTo>
                  <a:pt x="10755" y="14990"/>
                </a:lnTo>
                <a:lnTo>
                  <a:pt x="10536" y="14990"/>
                </a:lnTo>
                <a:lnTo>
                  <a:pt x="10317" y="14965"/>
                </a:lnTo>
                <a:lnTo>
                  <a:pt x="10098" y="14917"/>
                </a:lnTo>
                <a:lnTo>
                  <a:pt x="9879" y="14819"/>
                </a:lnTo>
                <a:lnTo>
                  <a:pt x="9514" y="14698"/>
                </a:lnTo>
                <a:lnTo>
                  <a:pt x="9149" y="14576"/>
                </a:lnTo>
                <a:lnTo>
                  <a:pt x="8979" y="14552"/>
                </a:lnTo>
                <a:lnTo>
                  <a:pt x="8809" y="14527"/>
                </a:lnTo>
                <a:lnTo>
                  <a:pt x="8614" y="14527"/>
                </a:lnTo>
                <a:lnTo>
                  <a:pt x="8419" y="14552"/>
                </a:lnTo>
                <a:lnTo>
                  <a:pt x="7981" y="14649"/>
                </a:lnTo>
                <a:lnTo>
                  <a:pt x="7568" y="14795"/>
                </a:lnTo>
                <a:lnTo>
                  <a:pt x="7130" y="14917"/>
                </a:lnTo>
                <a:lnTo>
                  <a:pt x="6935" y="14965"/>
                </a:lnTo>
                <a:lnTo>
                  <a:pt x="6692" y="14990"/>
                </a:lnTo>
                <a:lnTo>
                  <a:pt x="6473" y="14990"/>
                </a:lnTo>
                <a:lnTo>
                  <a:pt x="6230" y="14965"/>
                </a:lnTo>
                <a:lnTo>
                  <a:pt x="5986" y="14917"/>
                </a:lnTo>
                <a:lnTo>
                  <a:pt x="5767" y="14844"/>
                </a:lnTo>
                <a:lnTo>
                  <a:pt x="5281" y="14722"/>
                </a:lnTo>
                <a:lnTo>
                  <a:pt x="5062" y="14649"/>
                </a:lnTo>
                <a:lnTo>
                  <a:pt x="4818" y="14625"/>
                </a:lnTo>
                <a:lnTo>
                  <a:pt x="4453" y="14576"/>
                </a:lnTo>
                <a:lnTo>
                  <a:pt x="4040" y="14576"/>
                </a:lnTo>
                <a:lnTo>
                  <a:pt x="3602" y="14625"/>
                </a:lnTo>
                <a:lnTo>
                  <a:pt x="3164" y="14722"/>
                </a:lnTo>
                <a:lnTo>
                  <a:pt x="3188" y="14308"/>
                </a:lnTo>
                <a:lnTo>
                  <a:pt x="3188" y="13895"/>
                </a:lnTo>
                <a:lnTo>
                  <a:pt x="3164" y="13067"/>
                </a:lnTo>
                <a:lnTo>
                  <a:pt x="3164" y="12386"/>
                </a:lnTo>
                <a:lnTo>
                  <a:pt x="3139" y="12191"/>
                </a:lnTo>
                <a:lnTo>
                  <a:pt x="3115" y="12021"/>
                </a:lnTo>
                <a:lnTo>
                  <a:pt x="3066" y="11851"/>
                </a:lnTo>
                <a:lnTo>
                  <a:pt x="3018" y="11705"/>
                </a:lnTo>
                <a:lnTo>
                  <a:pt x="3018" y="11632"/>
                </a:lnTo>
                <a:lnTo>
                  <a:pt x="3018" y="11534"/>
                </a:lnTo>
                <a:lnTo>
                  <a:pt x="2993" y="11413"/>
                </a:lnTo>
                <a:lnTo>
                  <a:pt x="2896" y="11194"/>
                </a:lnTo>
                <a:lnTo>
                  <a:pt x="2701" y="10780"/>
                </a:lnTo>
                <a:lnTo>
                  <a:pt x="2409" y="10123"/>
                </a:lnTo>
                <a:lnTo>
                  <a:pt x="2142" y="9442"/>
                </a:lnTo>
                <a:lnTo>
                  <a:pt x="1947" y="8809"/>
                </a:lnTo>
                <a:lnTo>
                  <a:pt x="1777" y="8152"/>
                </a:lnTo>
                <a:lnTo>
                  <a:pt x="1728" y="7909"/>
                </a:lnTo>
                <a:lnTo>
                  <a:pt x="1704" y="7787"/>
                </a:lnTo>
                <a:lnTo>
                  <a:pt x="1704" y="7666"/>
                </a:lnTo>
                <a:lnTo>
                  <a:pt x="1704" y="7544"/>
                </a:lnTo>
                <a:lnTo>
                  <a:pt x="1752" y="7447"/>
                </a:lnTo>
                <a:lnTo>
                  <a:pt x="1825" y="7325"/>
                </a:lnTo>
                <a:lnTo>
                  <a:pt x="1923" y="7252"/>
                </a:lnTo>
                <a:lnTo>
                  <a:pt x="2093" y="7155"/>
                </a:lnTo>
                <a:lnTo>
                  <a:pt x="2288" y="7082"/>
                </a:lnTo>
                <a:lnTo>
                  <a:pt x="2653" y="6936"/>
                </a:lnTo>
                <a:lnTo>
                  <a:pt x="3991" y="6400"/>
                </a:lnTo>
                <a:lnTo>
                  <a:pt x="5329" y="5889"/>
                </a:lnTo>
                <a:lnTo>
                  <a:pt x="8030" y="4867"/>
                </a:lnTo>
                <a:lnTo>
                  <a:pt x="8030" y="5062"/>
                </a:lnTo>
                <a:lnTo>
                  <a:pt x="8030" y="5281"/>
                </a:lnTo>
                <a:lnTo>
                  <a:pt x="8030" y="5670"/>
                </a:lnTo>
                <a:lnTo>
                  <a:pt x="8030" y="7203"/>
                </a:lnTo>
                <a:lnTo>
                  <a:pt x="8030" y="8834"/>
                </a:lnTo>
                <a:lnTo>
                  <a:pt x="8054" y="9661"/>
                </a:lnTo>
                <a:lnTo>
                  <a:pt x="8079" y="10464"/>
                </a:lnTo>
                <a:lnTo>
                  <a:pt x="8103" y="10586"/>
                </a:lnTo>
                <a:lnTo>
                  <a:pt x="8152" y="10659"/>
                </a:lnTo>
                <a:lnTo>
                  <a:pt x="8249" y="10707"/>
                </a:lnTo>
                <a:lnTo>
                  <a:pt x="8346" y="10732"/>
                </a:lnTo>
                <a:lnTo>
                  <a:pt x="8444" y="10707"/>
                </a:lnTo>
                <a:lnTo>
                  <a:pt x="8517" y="10659"/>
                </a:lnTo>
                <a:lnTo>
                  <a:pt x="8565" y="10586"/>
                </a:lnTo>
                <a:lnTo>
                  <a:pt x="8590" y="10464"/>
                </a:lnTo>
                <a:lnTo>
                  <a:pt x="8517" y="8931"/>
                </a:lnTo>
                <a:lnTo>
                  <a:pt x="8468" y="7398"/>
                </a:lnTo>
                <a:lnTo>
                  <a:pt x="8444" y="5865"/>
                </a:lnTo>
                <a:lnTo>
                  <a:pt x="8444" y="5305"/>
                </a:lnTo>
                <a:lnTo>
                  <a:pt x="8444" y="5013"/>
                </a:lnTo>
                <a:lnTo>
                  <a:pt x="8395" y="4721"/>
                </a:lnTo>
                <a:lnTo>
                  <a:pt x="8468" y="4673"/>
                </a:lnTo>
                <a:close/>
                <a:moveTo>
                  <a:pt x="7446" y="1"/>
                </a:moveTo>
                <a:lnTo>
                  <a:pt x="7300" y="25"/>
                </a:lnTo>
                <a:lnTo>
                  <a:pt x="7154" y="50"/>
                </a:lnTo>
                <a:lnTo>
                  <a:pt x="7008" y="98"/>
                </a:lnTo>
                <a:lnTo>
                  <a:pt x="6911" y="196"/>
                </a:lnTo>
                <a:lnTo>
                  <a:pt x="6838" y="196"/>
                </a:lnTo>
                <a:lnTo>
                  <a:pt x="6765" y="244"/>
                </a:lnTo>
                <a:lnTo>
                  <a:pt x="6716" y="293"/>
                </a:lnTo>
                <a:lnTo>
                  <a:pt x="6716" y="317"/>
                </a:lnTo>
                <a:lnTo>
                  <a:pt x="6667" y="755"/>
                </a:lnTo>
                <a:lnTo>
                  <a:pt x="6619" y="1193"/>
                </a:lnTo>
                <a:lnTo>
                  <a:pt x="6594" y="1656"/>
                </a:lnTo>
                <a:lnTo>
                  <a:pt x="6594" y="2094"/>
                </a:lnTo>
                <a:lnTo>
                  <a:pt x="6011" y="2118"/>
                </a:lnTo>
                <a:lnTo>
                  <a:pt x="5427" y="2118"/>
                </a:lnTo>
                <a:lnTo>
                  <a:pt x="5013" y="2094"/>
                </a:lnTo>
                <a:lnTo>
                  <a:pt x="4794" y="2094"/>
                </a:lnTo>
                <a:lnTo>
                  <a:pt x="4697" y="2118"/>
                </a:lnTo>
                <a:lnTo>
                  <a:pt x="4624" y="2167"/>
                </a:lnTo>
                <a:lnTo>
                  <a:pt x="4575" y="2142"/>
                </a:lnTo>
                <a:lnTo>
                  <a:pt x="4526" y="2118"/>
                </a:lnTo>
                <a:lnTo>
                  <a:pt x="4405" y="2142"/>
                </a:lnTo>
                <a:lnTo>
                  <a:pt x="4332" y="2215"/>
                </a:lnTo>
                <a:lnTo>
                  <a:pt x="4307" y="2264"/>
                </a:lnTo>
                <a:lnTo>
                  <a:pt x="4283" y="2337"/>
                </a:lnTo>
                <a:lnTo>
                  <a:pt x="4259" y="2605"/>
                </a:lnTo>
                <a:lnTo>
                  <a:pt x="4259" y="2897"/>
                </a:lnTo>
                <a:lnTo>
                  <a:pt x="4259" y="3480"/>
                </a:lnTo>
                <a:lnTo>
                  <a:pt x="3602" y="3529"/>
                </a:lnTo>
                <a:lnTo>
                  <a:pt x="3261" y="3578"/>
                </a:lnTo>
                <a:lnTo>
                  <a:pt x="2920" y="3602"/>
                </a:lnTo>
                <a:lnTo>
                  <a:pt x="2872" y="3626"/>
                </a:lnTo>
                <a:lnTo>
                  <a:pt x="2823" y="3651"/>
                </a:lnTo>
                <a:lnTo>
                  <a:pt x="2774" y="3699"/>
                </a:lnTo>
                <a:lnTo>
                  <a:pt x="2701" y="3821"/>
                </a:lnTo>
                <a:lnTo>
                  <a:pt x="2653" y="3918"/>
                </a:lnTo>
                <a:lnTo>
                  <a:pt x="2604" y="4064"/>
                </a:lnTo>
                <a:lnTo>
                  <a:pt x="2604" y="4186"/>
                </a:lnTo>
                <a:lnTo>
                  <a:pt x="2580" y="4454"/>
                </a:lnTo>
                <a:lnTo>
                  <a:pt x="2580" y="4721"/>
                </a:lnTo>
                <a:lnTo>
                  <a:pt x="2458" y="6449"/>
                </a:lnTo>
                <a:lnTo>
                  <a:pt x="2458" y="6498"/>
                </a:lnTo>
                <a:lnTo>
                  <a:pt x="1704" y="6838"/>
                </a:lnTo>
                <a:lnTo>
                  <a:pt x="1558" y="6936"/>
                </a:lnTo>
                <a:lnTo>
                  <a:pt x="1436" y="7033"/>
                </a:lnTo>
                <a:lnTo>
                  <a:pt x="1363" y="7155"/>
                </a:lnTo>
                <a:lnTo>
                  <a:pt x="1290" y="7276"/>
                </a:lnTo>
                <a:lnTo>
                  <a:pt x="1266" y="7422"/>
                </a:lnTo>
                <a:lnTo>
                  <a:pt x="1241" y="7568"/>
                </a:lnTo>
                <a:lnTo>
                  <a:pt x="1241" y="7714"/>
                </a:lnTo>
                <a:lnTo>
                  <a:pt x="1241" y="7885"/>
                </a:lnTo>
                <a:lnTo>
                  <a:pt x="1290" y="8201"/>
                </a:lnTo>
                <a:lnTo>
                  <a:pt x="1363" y="8542"/>
                </a:lnTo>
                <a:lnTo>
                  <a:pt x="1533" y="9101"/>
                </a:lnTo>
                <a:lnTo>
                  <a:pt x="1631" y="9491"/>
                </a:lnTo>
                <a:lnTo>
                  <a:pt x="1777" y="9856"/>
                </a:lnTo>
                <a:lnTo>
                  <a:pt x="2069" y="10586"/>
                </a:lnTo>
                <a:lnTo>
                  <a:pt x="2190" y="10853"/>
                </a:lnTo>
                <a:lnTo>
                  <a:pt x="2336" y="11145"/>
                </a:lnTo>
                <a:lnTo>
                  <a:pt x="2507" y="11437"/>
                </a:lnTo>
                <a:lnTo>
                  <a:pt x="2604" y="11559"/>
                </a:lnTo>
                <a:lnTo>
                  <a:pt x="2726" y="11656"/>
                </a:lnTo>
                <a:lnTo>
                  <a:pt x="2677" y="11826"/>
                </a:lnTo>
                <a:lnTo>
                  <a:pt x="2653" y="11997"/>
                </a:lnTo>
                <a:lnTo>
                  <a:pt x="2628" y="12167"/>
                </a:lnTo>
                <a:lnTo>
                  <a:pt x="2628" y="12362"/>
                </a:lnTo>
                <a:lnTo>
                  <a:pt x="2677" y="12727"/>
                </a:lnTo>
                <a:lnTo>
                  <a:pt x="2701" y="13067"/>
                </a:lnTo>
                <a:lnTo>
                  <a:pt x="2701" y="13530"/>
                </a:lnTo>
                <a:lnTo>
                  <a:pt x="2677" y="13968"/>
                </a:lnTo>
                <a:lnTo>
                  <a:pt x="2677" y="14430"/>
                </a:lnTo>
                <a:lnTo>
                  <a:pt x="2701" y="14649"/>
                </a:lnTo>
                <a:lnTo>
                  <a:pt x="2726" y="14868"/>
                </a:lnTo>
                <a:lnTo>
                  <a:pt x="2531" y="14965"/>
                </a:lnTo>
                <a:lnTo>
                  <a:pt x="2385" y="15087"/>
                </a:lnTo>
                <a:lnTo>
                  <a:pt x="2239" y="15233"/>
                </a:lnTo>
                <a:lnTo>
                  <a:pt x="2117" y="15379"/>
                </a:lnTo>
                <a:lnTo>
                  <a:pt x="2117" y="15428"/>
                </a:lnTo>
                <a:lnTo>
                  <a:pt x="2117" y="15476"/>
                </a:lnTo>
                <a:lnTo>
                  <a:pt x="2142" y="15501"/>
                </a:lnTo>
                <a:lnTo>
                  <a:pt x="2190" y="15501"/>
                </a:lnTo>
                <a:lnTo>
                  <a:pt x="2361" y="15476"/>
                </a:lnTo>
                <a:lnTo>
                  <a:pt x="2531" y="15428"/>
                </a:lnTo>
                <a:lnTo>
                  <a:pt x="2872" y="15306"/>
                </a:lnTo>
                <a:lnTo>
                  <a:pt x="3212" y="15184"/>
                </a:lnTo>
                <a:lnTo>
                  <a:pt x="3553" y="15063"/>
                </a:lnTo>
                <a:lnTo>
                  <a:pt x="3796" y="15014"/>
                </a:lnTo>
                <a:lnTo>
                  <a:pt x="4064" y="15014"/>
                </a:lnTo>
                <a:lnTo>
                  <a:pt x="4307" y="14990"/>
                </a:lnTo>
                <a:lnTo>
                  <a:pt x="4551" y="15014"/>
                </a:lnTo>
                <a:lnTo>
                  <a:pt x="4794" y="15038"/>
                </a:lnTo>
                <a:lnTo>
                  <a:pt x="5037" y="15087"/>
                </a:lnTo>
                <a:lnTo>
                  <a:pt x="5500" y="15209"/>
                </a:lnTo>
                <a:lnTo>
                  <a:pt x="5889" y="15330"/>
                </a:lnTo>
                <a:lnTo>
                  <a:pt x="6278" y="15403"/>
                </a:lnTo>
                <a:lnTo>
                  <a:pt x="6667" y="15428"/>
                </a:lnTo>
                <a:lnTo>
                  <a:pt x="6862" y="15428"/>
                </a:lnTo>
                <a:lnTo>
                  <a:pt x="7057" y="15403"/>
                </a:lnTo>
                <a:lnTo>
                  <a:pt x="7276" y="15355"/>
                </a:lnTo>
                <a:lnTo>
                  <a:pt x="7495" y="15306"/>
                </a:lnTo>
                <a:lnTo>
                  <a:pt x="7908" y="15184"/>
                </a:lnTo>
                <a:lnTo>
                  <a:pt x="8346" y="15063"/>
                </a:lnTo>
                <a:lnTo>
                  <a:pt x="8565" y="15014"/>
                </a:lnTo>
                <a:lnTo>
                  <a:pt x="8784" y="14990"/>
                </a:lnTo>
                <a:lnTo>
                  <a:pt x="8979" y="15014"/>
                </a:lnTo>
                <a:lnTo>
                  <a:pt x="9198" y="15063"/>
                </a:lnTo>
                <a:lnTo>
                  <a:pt x="9393" y="15136"/>
                </a:lnTo>
                <a:lnTo>
                  <a:pt x="9587" y="15209"/>
                </a:lnTo>
                <a:lnTo>
                  <a:pt x="9977" y="15379"/>
                </a:lnTo>
                <a:lnTo>
                  <a:pt x="10196" y="15452"/>
                </a:lnTo>
                <a:lnTo>
                  <a:pt x="10390" y="15476"/>
                </a:lnTo>
                <a:lnTo>
                  <a:pt x="10585" y="15501"/>
                </a:lnTo>
                <a:lnTo>
                  <a:pt x="10780" y="15501"/>
                </a:lnTo>
                <a:lnTo>
                  <a:pt x="11169" y="15452"/>
                </a:lnTo>
                <a:lnTo>
                  <a:pt x="11558" y="15355"/>
                </a:lnTo>
                <a:lnTo>
                  <a:pt x="11923" y="15257"/>
                </a:lnTo>
                <a:lnTo>
                  <a:pt x="12191" y="15184"/>
                </a:lnTo>
                <a:lnTo>
                  <a:pt x="12410" y="15136"/>
                </a:lnTo>
                <a:lnTo>
                  <a:pt x="12653" y="15111"/>
                </a:lnTo>
                <a:lnTo>
                  <a:pt x="12872" y="15087"/>
                </a:lnTo>
                <a:lnTo>
                  <a:pt x="13116" y="15087"/>
                </a:lnTo>
                <a:lnTo>
                  <a:pt x="13335" y="15111"/>
                </a:lnTo>
                <a:lnTo>
                  <a:pt x="13846" y="15209"/>
                </a:lnTo>
                <a:lnTo>
                  <a:pt x="14186" y="15257"/>
                </a:lnTo>
                <a:lnTo>
                  <a:pt x="14357" y="15282"/>
                </a:lnTo>
                <a:lnTo>
                  <a:pt x="14551" y="15282"/>
                </a:lnTo>
                <a:lnTo>
                  <a:pt x="14721" y="15233"/>
                </a:lnTo>
                <a:lnTo>
                  <a:pt x="14892" y="15209"/>
                </a:lnTo>
                <a:lnTo>
                  <a:pt x="15038" y="15136"/>
                </a:lnTo>
                <a:lnTo>
                  <a:pt x="15208" y="15038"/>
                </a:lnTo>
                <a:lnTo>
                  <a:pt x="15281" y="14965"/>
                </a:lnTo>
                <a:lnTo>
                  <a:pt x="15305" y="14868"/>
                </a:lnTo>
                <a:lnTo>
                  <a:pt x="15305" y="14771"/>
                </a:lnTo>
                <a:lnTo>
                  <a:pt x="15281" y="14673"/>
                </a:lnTo>
                <a:lnTo>
                  <a:pt x="15208" y="14600"/>
                </a:lnTo>
                <a:lnTo>
                  <a:pt x="15135" y="14552"/>
                </a:lnTo>
                <a:lnTo>
                  <a:pt x="15038" y="14552"/>
                </a:lnTo>
                <a:lnTo>
                  <a:pt x="14940" y="14600"/>
                </a:lnTo>
                <a:lnTo>
                  <a:pt x="14819" y="14673"/>
                </a:lnTo>
                <a:lnTo>
                  <a:pt x="14697" y="14722"/>
                </a:lnTo>
                <a:lnTo>
                  <a:pt x="14575" y="14746"/>
                </a:lnTo>
                <a:lnTo>
                  <a:pt x="14454" y="14771"/>
                </a:lnTo>
                <a:lnTo>
                  <a:pt x="14211" y="14746"/>
                </a:lnTo>
                <a:lnTo>
                  <a:pt x="13967" y="14722"/>
                </a:lnTo>
                <a:lnTo>
                  <a:pt x="13919" y="13116"/>
                </a:lnTo>
                <a:lnTo>
                  <a:pt x="13919" y="12459"/>
                </a:lnTo>
                <a:lnTo>
                  <a:pt x="13894" y="12118"/>
                </a:lnTo>
                <a:lnTo>
                  <a:pt x="13821" y="11778"/>
                </a:lnTo>
                <a:lnTo>
                  <a:pt x="13870" y="11753"/>
                </a:lnTo>
                <a:lnTo>
                  <a:pt x="13894" y="11680"/>
                </a:lnTo>
                <a:lnTo>
                  <a:pt x="14527" y="10221"/>
                </a:lnTo>
                <a:lnTo>
                  <a:pt x="15111" y="8736"/>
                </a:lnTo>
                <a:lnTo>
                  <a:pt x="15232" y="8420"/>
                </a:lnTo>
                <a:lnTo>
                  <a:pt x="15305" y="8128"/>
                </a:lnTo>
                <a:lnTo>
                  <a:pt x="15354" y="7982"/>
                </a:lnTo>
                <a:lnTo>
                  <a:pt x="15354" y="7836"/>
                </a:lnTo>
                <a:lnTo>
                  <a:pt x="15354" y="7666"/>
                </a:lnTo>
                <a:lnTo>
                  <a:pt x="15354" y="7520"/>
                </a:lnTo>
                <a:lnTo>
                  <a:pt x="15305" y="7374"/>
                </a:lnTo>
                <a:lnTo>
                  <a:pt x="15257" y="7276"/>
                </a:lnTo>
                <a:lnTo>
                  <a:pt x="15184" y="7155"/>
                </a:lnTo>
                <a:lnTo>
                  <a:pt x="15111" y="7057"/>
                </a:lnTo>
                <a:lnTo>
                  <a:pt x="14916" y="6863"/>
                </a:lnTo>
                <a:lnTo>
                  <a:pt x="14697" y="6717"/>
                </a:lnTo>
                <a:lnTo>
                  <a:pt x="14405" y="6546"/>
                </a:lnTo>
                <a:lnTo>
                  <a:pt x="14065" y="6400"/>
                </a:lnTo>
                <a:lnTo>
                  <a:pt x="14113" y="6181"/>
                </a:lnTo>
                <a:lnTo>
                  <a:pt x="14138" y="5962"/>
                </a:lnTo>
                <a:lnTo>
                  <a:pt x="14162" y="5719"/>
                </a:lnTo>
                <a:lnTo>
                  <a:pt x="14162" y="5500"/>
                </a:lnTo>
                <a:lnTo>
                  <a:pt x="14138" y="5013"/>
                </a:lnTo>
                <a:lnTo>
                  <a:pt x="14113" y="4551"/>
                </a:lnTo>
                <a:lnTo>
                  <a:pt x="14089" y="4381"/>
                </a:lnTo>
                <a:lnTo>
                  <a:pt x="14040" y="4040"/>
                </a:lnTo>
                <a:lnTo>
                  <a:pt x="14089" y="3991"/>
                </a:lnTo>
                <a:lnTo>
                  <a:pt x="14113" y="3918"/>
                </a:lnTo>
                <a:lnTo>
                  <a:pt x="14113" y="3845"/>
                </a:lnTo>
                <a:lnTo>
                  <a:pt x="14089" y="3772"/>
                </a:lnTo>
                <a:lnTo>
                  <a:pt x="14065" y="3699"/>
                </a:lnTo>
                <a:lnTo>
                  <a:pt x="14016" y="3651"/>
                </a:lnTo>
                <a:lnTo>
                  <a:pt x="13943" y="3602"/>
                </a:lnTo>
                <a:lnTo>
                  <a:pt x="13846" y="3578"/>
                </a:lnTo>
                <a:lnTo>
                  <a:pt x="13116" y="3553"/>
                </a:lnTo>
                <a:lnTo>
                  <a:pt x="12726" y="3553"/>
                </a:lnTo>
                <a:lnTo>
                  <a:pt x="12361" y="3578"/>
                </a:lnTo>
                <a:lnTo>
                  <a:pt x="12361" y="3286"/>
                </a:lnTo>
                <a:lnTo>
                  <a:pt x="12361" y="2848"/>
                </a:lnTo>
                <a:lnTo>
                  <a:pt x="12313" y="2410"/>
                </a:lnTo>
                <a:lnTo>
                  <a:pt x="12288" y="2337"/>
                </a:lnTo>
                <a:lnTo>
                  <a:pt x="12264" y="2264"/>
                </a:lnTo>
                <a:lnTo>
                  <a:pt x="12191" y="2215"/>
                </a:lnTo>
                <a:lnTo>
                  <a:pt x="12118" y="2191"/>
                </a:lnTo>
                <a:lnTo>
                  <a:pt x="12045" y="2118"/>
                </a:lnTo>
                <a:lnTo>
                  <a:pt x="11923" y="2094"/>
                </a:lnTo>
                <a:lnTo>
                  <a:pt x="11339" y="2069"/>
                </a:lnTo>
                <a:lnTo>
                  <a:pt x="10293" y="2069"/>
                </a:lnTo>
                <a:lnTo>
                  <a:pt x="10147" y="2094"/>
                </a:lnTo>
                <a:lnTo>
                  <a:pt x="10147" y="1875"/>
                </a:lnTo>
                <a:lnTo>
                  <a:pt x="10147" y="1656"/>
                </a:lnTo>
                <a:lnTo>
                  <a:pt x="10098" y="1242"/>
                </a:lnTo>
                <a:lnTo>
                  <a:pt x="10074" y="707"/>
                </a:lnTo>
                <a:lnTo>
                  <a:pt x="10025" y="463"/>
                </a:lnTo>
                <a:lnTo>
                  <a:pt x="10001" y="342"/>
                </a:lnTo>
                <a:lnTo>
                  <a:pt x="9928" y="220"/>
                </a:lnTo>
                <a:lnTo>
                  <a:pt x="9904" y="147"/>
                </a:lnTo>
                <a:lnTo>
                  <a:pt x="9855" y="98"/>
                </a:lnTo>
                <a:lnTo>
                  <a:pt x="9782" y="74"/>
                </a:lnTo>
                <a:lnTo>
                  <a:pt x="9709" y="50"/>
                </a:lnTo>
                <a:lnTo>
                  <a:pt x="8882" y="25"/>
                </a:lnTo>
                <a:lnTo>
                  <a:pt x="8054" y="1"/>
                </a:lnTo>
                <a:close/>
                <a:moveTo>
                  <a:pt x="4307" y="15452"/>
                </a:moveTo>
                <a:lnTo>
                  <a:pt x="4088" y="15501"/>
                </a:lnTo>
                <a:lnTo>
                  <a:pt x="3869" y="15549"/>
                </a:lnTo>
                <a:lnTo>
                  <a:pt x="3650" y="15647"/>
                </a:lnTo>
                <a:lnTo>
                  <a:pt x="3237" y="15866"/>
                </a:lnTo>
                <a:lnTo>
                  <a:pt x="3018" y="15963"/>
                </a:lnTo>
                <a:lnTo>
                  <a:pt x="2823" y="16060"/>
                </a:lnTo>
                <a:lnTo>
                  <a:pt x="2653" y="16109"/>
                </a:lnTo>
                <a:lnTo>
                  <a:pt x="2507" y="16133"/>
                </a:lnTo>
                <a:lnTo>
                  <a:pt x="2190" y="16133"/>
                </a:lnTo>
                <a:lnTo>
                  <a:pt x="1850" y="16085"/>
                </a:lnTo>
                <a:lnTo>
                  <a:pt x="1533" y="16012"/>
                </a:lnTo>
                <a:lnTo>
                  <a:pt x="1241" y="15890"/>
                </a:lnTo>
                <a:lnTo>
                  <a:pt x="925" y="15768"/>
                </a:lnTo>
                <a:lnTo>
                  <a:pt x="341" y="15525"/>
                </a:lnTo>
                <a:lnTo>
                  <a:pt x="244" y="15501"/>
                </a:lnTo>
                <a:lnTo>
                  <a:pt x="171" y="15525"/>
                </a:lnTo>
                <a:lnTo>
                  <a:pt x="122" y="15574"/>
                </a:lnTo>
                <a:lnTo>
                  <a:pt x="98" y="15622"/>
                </a:lnTo>
                <a:lnTo>
                  <a:pt x="73" y="15695"/>
                </a:lnTo>
                <a:lnTo>
                  <a:pt x="73" y="15768"/>
                </a:lnTo>
                <a:lnTo>
                  <a:pt x="122" y="15841"/>
                </a:lnTo>
                <a:lnTo>
                  <a:pt x="171" y="15890"/>
                </a:lnTo>
                <a:lnTo>
                  <a:pt x="390" y="16060"/>
                </a:lnTo>
                <a:lnTo>
                  <a:pt x="633" y="16182"/>
                </a:lnTo>
                <a:lnTo>
                  <a:pt x="901" y="16304"/>
                </a:lnTo>
                <a:lnTo>
                  <a:pt x="1144" y="16425"/>
                </a:lnTo>
                <a:lnTo>
                  <a:pt x="1412" y="16498"/>
                </a:lnTo>
                <a:lnTo>
                  <a:pt x="1679" y="16571"/>
                </a:lnTo>
                <a:lnTo>
                  <a:pt x="1947" y="16644"/>
                </a:lnTo>
                <a:lnTo>
                  <a:pt x="2215" y="16669"/>
                </a:lnTo>
                <a:lnTo>
                  <a:pt x="2507" y="16669"/>
                </a:lnTo>
                <a:lnTo>
                  <a:pt x="2750" y="16620"/>
                </a:lnTo>
                <a:lnTo>
                  <a:pt x="2993" y="16547"/>
                </a:lnTo>
                <a:lnTo>
                  <a:pt x="3237" y="16425"/>
                </a:lnTo>
                <a:lnTo>
                  <a:pt x="3699" y="16206"/>
                </a:lnTo>
                <a:lnTo>
                  <a:pt x="3942" y="16109"/>
                </a:lnTo>
                <a:lnTo>
                  <a:pt x="4210" y="16012"/>
                </a:lnTo>
                <a:lnTo>
                  <a:pt x="4332" y="15987"/>
                </a:lnTo>
                <a:lnTo>
                  <a:pt x="4453" y="15963"/>
                </a:lnTo>
                <a:lnTo>
                  <a:pt x="4697" y="15987"/>
                </a:lnTo>
                <a:lnTo>
                  <a:pt x="4964" y="16060"/>
                </a:lnTo>
                <a:lnTo>
                  <a:pt x="5232" y="16158"/>
                </a:lnTo>
                <a:lnTo>
                  <a:pt x="5743" y="16352"/>
                </a:lnTo>
                <a:lnTo>
                  <a:pt x="6011" y="16450"/>
                </a:lnTo>
                <a:lnTo>
                  <a:pt x="6254" y="16523"/>
                </a:lnTo>
                <a:lnTo>
                  <a:pt x="6522" y="16547"/>
                </a:lnTo>
                <a:lnTo>
                  <a:pt x="6765" y="16523"/>
                </a:lnTo>
                <a:lnTo>
                  <a:pt x="7032" y="16474"/>
                </a:lnTo>
                <a:lnTo>
                  <a:pt x="7276" y="16401"/>
                </a:lnTo>
                <a:lnTo>
                  <a:pt x="7787" y="16231"/>
                </a:lnTo>
                <a:lnTo>
                  <a:pt x="8030" y="16158"/>
                </a:lnTo>
                <a:lnTo>
                  <a:pt x="8298" y="16133"/>
                </a:lnTo>
                <a:lnTo>
                  <a:pt x="8565" y="16133"/>
                </a:lnTo>
                <a:lnTo>
                  <a:pt x="8809" y="16182"/>
                </a:lnTo>
                <a:lnTo>
                  <a:pt x="9076" y="16231"/>
                </a:lnTo>
                <a:lnTo>
                  <a:pt x="9344" y="16328"/>
                </a:lnTo>
                <a:lnTo>
                  <a:pt x="9855" y="16498"/>
                </a:lnTo>
                <a:lnTo>
                  <a:pt x="10123" y="16571"/>
                </a:lnTo>
                <a:lnTo>
                  <a:pt x="10366" y="16620"/>
                </a:lnTo>
                <a:lnTo>
                  <a:pt x="10634" y="16620"/>
                </a:lnTo>
                <a:lnTo>
                  <a:pt x="10877" y="16596"/>
                </a:lnTo>
                <a:lnTo>
                  <a:pt x="11120" y="16547"/>
                </a:lnTo>
                <a:lnTo>
                  <a:pt x="11364" y="16450"/>
                </a:lnTo>
                <a:lnTo>
                  <a:pt x="11826" y="16255"/>
                </a:lnTo>
                <a:lnTo>
                  <a:pt x="12069" y="16182"/>
                </a:lnTo>
                <a:lnTo>
                  <a:pt x="12313" y="16085"/>
                </a:lnTo>
                <a:lnTo>
                  <a:pt x="12459" y="16060"/>
                </a:lnTo>
                <a:lnTo>
                  <a:pt x="12580" y="16036"/>
                </a:lnTo>
                <a:lnTo>
                  <a:pt x="12872" y="16036"/>
                </a:lnTo>
                <a:lnTo>
                  <a:pt x="13164" y="16085"/>
                </a:lnTo>
                <a:lnTo>
                  <a:pt x="13432" y="16182"/>
                </a:lnTo>
                <a:lnTo>
                  <a:pt x="14016" y="16352"/>
                </a:lnTo>
                <a:lnTo>
                  <a:pt x="14284" y="16425"/>
                </a:lnTo>
                <a:lnTo>
                  <a:pt x="14575" y="16474"/>
                </a:lnTo>
                <a:lnTo>
                  <a:pt x="14819" y="16498"/>
                </a:lnTo>
                <a:lnTo>
                  <a:pt x="15086" y="16474"/>
                </a:lnTo>
                <a:lnTo>
                  <a:pt x="15330" y="16450"/>
                </a:lnTo>
                <a:lnTo>
                  <a:pt x="15573" y="16377"/>
                </a:lnTo>
                <a:lnTo>
                  <a:pt x="15816" y="16279"/>
                </a:lnTo>
                <a:lnTo>
                  <a:pt x="16035" y="16182"/>
                </a:lnTo>
                <a:lnTo>
                  <a:pt x="16254" y="16060"/>
                </a:lnTo>
                <a:lnTo>
                  <a:pt x="16473" y="15914"/>
                </a:lnTo>
                <a:lnTo>
                  <a:pt x="16522" y="15841"/>
                </a:lnTo>
                <a:lnTo>
                  <a:pt x="16546" y="15768"/>
                </a:lnTo>
                <a:lnTo>
                  <a:pt x="16546" y="15695"/>
                </a:lnTo>
                <a:lnTo>
                  <a:pt x="16522" y="15622"/>
                </a:lnTo>
                <a:lnTo>
                  <a:pt x="16473" y="15574"/>
                </a:lnTo>
                <a:lnTo>
                  <a:pt x="16425" y="15525"/>
                </a:lnTo>
                <a:lnTo>
                  <a:pt x="16352" y="15525"/>
                </a:lnTo>
                <a:lnTo>
                  <a:pt x="16279" y="15574"/>
                </a:lnTo>
                <a:lnTo>
                  <a:pt x="16035" y="15720"/>
                </a:lnTo>
                <a:lnTo>
                  <a:pt x="15792" y="15841"/>
                </a:lnTo>
                <a:lnTo>
                  <a:pt x="15524" y="15939"/>
                </a:lnTo>
                <a:lnTo>
                  <a:pt x="15281" y="16012"/>
                </a:lnTo>
                <a:lnTo>
                  <a:pt x="15013" y="16060"/>
                </a:lnTo>
                <a:lnTo>
                  <a:pt x="14721" y="16085"/>
                </a:lnTo>
                <a:lnTo>
                  <a:pt x="14454" y="16060"/>
                </a:lnTo>
                <a:lnTo>
                  <a:pt x="14186" y="16012"/>
                </a:lnTo>
                <a:lnTo>
                  <a:pt x="13724" y="15914"/>
                </a:lnTo>
                <a:lnTo>
                  <a:pt x="13286" y="15793"/>
                </a:lnTo>
                <a:lnTo>
                  <a:pt x="13067" y="15768"/>
                </a:lnTo>
                <a:lnTo>
                  <a:pt x="12848" y="15744"/>
                </a:lnTo>
                <a:lnTo>
                  <a:pt x="12629" y="15744"/>
                </a:lnTo>
                <a:lnTo>
                  <a:pt x="12386" y="15768"/>
                </a:lnTo>
                <a:lnTo>
                  <a:pt x="12167" y="15841"/>
                </a:lnTo>
                <a:lnTo>
                  <a:pt x="11948" y="15914"/>
                </a:lnTo>
                <a:lnTo>
                  <a:pt x="11510" y="16060"/>
                </a:lnTo>
                <a:lnTo>
                  <a:pt x="11218" y="16158"/>
                </a:lnTo>
                <a:lnTo>
                  <a:pt x="10901" y="16182"/>
                </a:lnTo>
                <a:lnTo>
                  <a:pt x="10585" y="16158"/>
                </a:lnTo>
                <a:lnTo>
                  <a:pt x="10293" y="16133"/>
                </a:lnTo>
                <a:lnTo>
                  <a:pt x="10025" y="16060"/>
                </a:lnTo>
                <a:lnTo>
                  <a:pt x="9782" y="15987"/>
                </a:lnTo>
                <a:lnTo>
                  <a:pt x="9295" y="15817"/>
                </a:lnTo>
                <a:lnTo>
                  <a:pt x="9052" y="15744"/>
                </a:lnTo>
                <a:lnTo>
                  <a:pt x="8809" y="15671"/>
                </a:lnTo>
                <a:lnTo>
                  <a:pt x="8565" y="15622"/>
                </a:lnTo>
                <a:lnTo>
                  <a:pt x="8298" y="15598"/>
                </a:lnTo>
                <a:lnTo>
                  <a:pt x="8030" y="15622"/>
                </a:lnTo>
                <a:lnTo>
                  <a:pt x="7762" y="15671"/>
                </a:lnTo>
                <a:lnTo>
                  <a:pt x="7276" y="15841"/>
                </a:lnTo>
                <a:lnTo>
                  <a:pt x="7032" y="15914"/>
                </a:lnTo>
                <a:lnTo>
                  <a:pt x="6765" y="15987"/>
                </a:lnTo>
                <a:lnTo>
                  <a:pt x="6522" y="16012"/>
                </a:lnTo>
                <a:lnTo>
                  <a:pt x="6254" y="15987"/>
                </a:lnTo>
                <a:lnTo>
                  <a:pt x="6035" y="15939"/>
                </a:lnTo>
                <a:lnTo>
                  <a:pt x="5816" y="15866"/>
                </a:lnTo>
                <a:lnTo>
                  <a:pt x="5402" y="15720"/>
                </a:lnTo>
                <a:lnTo>
                  <a:pt x="4989" y="15549"/>
                </a:lnTo>
                <a:lnTo>
                  <a:pt x="4770" y="15501"/>
                </a:lnTo>
                <a:lnTo>
                  <a:pt x="4551" y="15452"/>
                </a:lnTo>
                <a:close/>
                <a:moveTo>
                  <a:pt x="560" y="16717"/>
                </a:moveTo>
                <a:lnTo>
                  <a:pt x="365" y="16742"/>
                </a:lnTo>
                <a:lnTo>
                  <a:pt x="195" y="16815"/>
                </a:lnTo>
                <a:lnTo>
                  <a:pt x="25" y="16936"/>
                </a:lnTo>
                <a:lnTo>
                  <a:pt x="0" y="16985"/>
                </a:lnTo>
                <a:lnTo>
                  <a:pt x="0" y="17009"/>
                </a:lnTo>
                <a:lnTo>
                  <a:pt x="0" y="17082"/>
                </a:lnTo>
                <a:lnTo>
                  <a:pt x="73" y="17131"/>
                </a:lnTo>
                <a:lnTo>
                  <a:pt x="171" y="17155"/>
                </a:lnTo>
                <a:lnTo>
                  <a:pt x="438" y="17131"/>
                </a:lnTo>
                <a:lnTo>
                  <a:pt x="730" y="17155"/>
                </a:lnTo>
                <a:lnTo>
                  <a:pt x="974" y="17204"/>
                </a:lnTo>
                <a:lnTo>
                  <a:pt x="1217" y="17301"/>
                </a:lnTo>
                <a:lnTo>
                  <a:pt x="1728" y="17520"/>
                </a:lnTo>
                <a:lnTo>
                  <a:pt x="1971" y="17618"/>
                </a:lnTo>
                <a:lnTo>
                  <a:pt x="2239" y="17715"/>
                </a:lnTo>
                <a:lnTo>
                  <a:pt x="2482" y="17764"/>
                </a:lnTo>
                <a:lnTo>
                  <a:pt x="2726" y="17764"/>
                </a:lnTo>
                <a:lnTo>
                  <a:pt x="2969" y="17715"/>
                </a:lnTo>
                <a:lnTo>
                  <a:pt x="3188" y="17666"/>
                </a:lnTo>
                <a:lnTo>
                  <a:pt x="3650" y="17472"/>
                </a:lnTo>
                <a:lnTo>
                  <a:pt x="3894" y="17399"/>
                </a:lnTo>
                <a:lnTo>
                  <a:pt x="4113" y="17326"/>
                </a:lnTo>
                <a:lnTo>
                  <a:pt x="4405" y="17277"/>
                </a:lnTo>
                <a:lnTo>
                  <a:pt x="4697" y="17277"/>
                </a:lnTo>
                <a:lnTo>
                  <a:pt x="4989" y="17301"/>
                </a:lnTo>
                <a:lnTo>
                  <a:pt x="5281" y="17350"/>
                </a:lnTo>
                <a:lnTo>
                  <a:pt x="5865" y="17520"/>
                </a:lnTo>
                <a:lnTo>
                  <a:pt x="6400" y="17642"/>
                </a:lnTo>
                <a:lnTo>
                  <a:pt x="6667" y="17691"/>
                </a:lnTo>
                <a:lnTo>
                  <a:pt x="6911" y="17715"/>
                </a:lnTo>
                <a:lnTo>
                  <a:pt x="7154" y="17691"/>
                </a:lnTo>
                <a:lnTo>
                  <a:pt x="7397" y="17666"/>
                </a:lnTo>
                <a:lnTo>
                  <a:pt x="7616" y="17618"/>
                </a:lnTo>
                <a:lnTo>
                  <a:pt x="7860" y="17545"/>
                </a:lnTo>
                <a:lnTo>
                  <a:pt x="8322" y="17374"/>
                </a:lnTo>
                <a:lnTo>
                  <a:pt x="8468" y="17326"/>
                </a:lnTo>
                <a:lnTo>
                  <a:pt x="8614" y="17301"/>
                </a:lnTo>
                <a:lnTo>
                  <a:pt x="8760" y="17277"/>
                </a:lnTo>
                <a:lnTo>
                  <a:pt x="8882" y="17277"/>
                </a:lnTo>
                <a:lnTo>
                  <a:pt x="9028" y="17301"/>
                </a:lnTo>
                <a:lnTo>
                  <a:pt x="9174" y="17326"/>
                </a:lnTo>
                <a:lnTo>
                  <a:pt x="9295" y="17374"/>
                </a:lnTo>
                <a:lnTo>
                  <a:pt x="9441" y="17447"/>
                </a:lnTo>
                <a:lnTo>
                  <a:pt x="9831" y="17666"/>
                </a:lnTo>
                <a:lnTo>
                  <a:pt x="10025" y="17764"/>
                </a:lnTo>
                <a:lnTo>
                  <a:pt x="10244" y="17837"/>
                </a:lnTo>
                <a:lnTo>
                  <a:pt x="10463" y="17861"/>
                </a:lnTo>
                <a:lnTo>
                  <a:pt x="10658" y="17837"/>
                </a:lnTo>
                <a:lnTo>
                  <a:pt x="10877" y="17788"/>
                </a:lnTo>
                <a:lnTo>
                  <a:pt x="11096" y="17691"/>
                </a:lnTo>
                <a:lnTo>
                  <a:pt x="11510" y="17520"/>
                </a:lnTo>
                <a:lnTo>
                  <a:pt x="11704" y="17423"/>
                </a:lnTo>
                <a:lnTo>
                  <a:pt x="11899" y="17350"/>
                </a:lnTo>
                <a:lnTo>
                  <a:pt x="12045" y="17301"/>
                </a:lnTo>
                <a:lnTo>
                  <a:pt x="12434" y="17301"/>
                </a:lnTo>
                <a:lnTo>
                  <a:pt x="12726" y="17374"/>
                </a:lnTo>
                <a:lnTo>
                  <a:pt x="12994" y="17447"/>
                </a:lnTo>
                <a:lnTo>
                  <a:pt x="13554" y="17666"/>
                </a:lnTo>
                <a:lnTo>
                  <a:pt x="13846" y="17739"/>
                </a:lnTo>
                <a:lnTo>
                  <a:pt x="14113" y="17788"/>
                </a:lnTo>
                <a:lnTo>
                  <a:pt x="14381" y="17788"/>
                </a:lnTo>
                <a:lnTo>
                  <a:pt x="14673" y="17764"/>
                </a:lnTo>
                <a:lnTo>
                  <a:pt x="14940" y="17691"/>
                </a:lnTo>
                <a:lnTo>
                  <a:pt x="15232" y="17618"/>
                </a:lnTo>
                <a:lnTo>
                  <a:pt x="15500" y="17520"/>
                </a:lnTo>
                <a:lnTo>
                  <a:pt x="15768" y="17399"/>
                </a:lnTo>
                <a:lnTo>
                  <a:pt x="16254" y="17155"/>
                </a:lnTo>
                <a:lnTo>
                  <a:pt x="16327" y="17107"/>
                </a:lnTo>
                <a:lnTo>
                  <a:pt x="16352" y="17034"/>
                </a:lnTo>
                <a:lnTo>
                  <a:pt x="16352" y="16961"/>
                </a:lnTo>
                <a:lnTo>
                  <a:pt x="16327" y="16888"/>
                </a:lnTo>
                <a:lnTo>
                  <a:pt x="16303" y="16839"/>
                </a:lnTo>
                <a:lnTo>
                  <a:pt x="16254" y="16790"/>
                </a:lnTo>
                <a:lnTo>
                  <a:pt x="16181" y="16766"/>
                </a:lnTo>
                <a:lnTo>
                  <a:pt x="16108" y="16790"/>
                </a:lnTo>
                <a:lnTo>
                  <a:pt x="15500" y="17034"/>
                </a:lnTo>
                <a:lnTo>
                  <a:pt x="15208" y="17155"/>
                </a:lnTo>
                <a:lnTo>
                  <a:pt x="14916" y="17253"/>
                </a:lnTo>
                <a:lnTo>
                  <a:pt x="14624" y="17326"/>
                </a:lnTo>
                <a:lnTo>
                  <a:pt x="14308" y="17350"/>
                </a:lnTo>
                <a:lnTo>
                  <a:pt x="13992" y="17350"/>
                </a:lnTo>
                <a:lnTo>
                  <a:pt x="13651" y="17301"/>
                </a:lnTo>
                <a:lnTo>
                  <a:pt x="13408" y="17228"/>
                </a:lnTo>
                <a:lnTo>
                  <a:pt x="13189" y="17155"/>
                </a:lnTo>
                <a:lnTo>
                  <a:pt x="12751" y="16985"/>
                </a:lnTo>
                <a:lnTo>
                  <a:pt x="12507" y="16936"/>
                </a:lnTo>
                <a:lnTo>
                  <a:pt x="12288" y="16912"/>
                </a:lnTo>
                <a:lnTo>
                  <a:pt x="12045" y="16912"/>
                </a:lnTo>
                <a:lnTo>
                  <a:pt x="11802" y="16961"/>
                </a:lnTo>
                <a:lnTo>
                  <a:pt x="11558" y="17034"/>
                </a:lnTo>
                <a:lnTo>
                  <a:pt x="11339" y="17131"/>
                </a:lnTo>
                <a:lnTo>
                  <a:pt x="10901" y="17326"/>
                </a:lnTo>
                <a:lnTo>
                  <a:pt x="10731" y="17399"/>
                </a:lnTo>
                <a:lnTo>
                  <a:pt x="10585" y="17423"/>
                </a:lnTo>
                <a:lnTo>
                  <a:pt x="10439" y="17423"/>
                </a:lnTo>
                <a:lnTo>
                  <a:pt x="10317" y="17399"/>
                </a:lnTo>
                <a:lnTo>
                  <a:pt x="10171" y="17374"/>
                </a:lnTo>
                <a:lnTo>
                  <a:pt x="10050" y="17326"/>
                </a:lnTo>
                <a:lnTo>
                  <a:pt x="9758" y="17180"/>
                </a:lnTo>
                <a:lnTo>
                  <a:pt x="9539" y="17058"/>
                </a:lnTo>
                <a:lnTo>
                  <a:pt x="9344" y="16961"/>
                </a:lnTo>
                <a:lnTo>
                  <a:pt x="9149" y="16912"/>
                </a:lnTo>
                <a:lnTo>
                  <a:pt x="8930" y="16888"/>
                </a:lnTo>
                <a:lnTo>
                  <a:pt x="8736" y="16863"/>
                </a:lnTo>
                <a:lnTo>
                  <a:pt x="8517" y="16912"/>
                </a:lnTo>
                <a:lnTo>
                  <a:pt x="8298" y="16961"/>
                </a:lnTo>
                <a:lnTo>
                  <a:pt x="8054" y="17034"/>
                </a:lnTo>
                <a:lnTo>
                  <a:pt x="7787" y="17131"/>
                </a:lnTo>
                <a:lnTo>
                  <a:pt x="7495" y="17228"/>
                </a:lnTo>
                <a:lnTo>
                  <a:pt x="7227" y="17277"/>
                </a:lnTo>
                <a:lnTo>
                  <a:pt x="6911" y="17301"/>
                </a:lnTo>
                <a:lnTo>
                  <a:pt x="6619" y="17277"/>
                </a:lnTo>
                <a:lnTo>
                  <a:pt x="6327" y="17228"/>
                </a:lnTo>
                <a:lnTo>
                  <a:pt x="5767" y="17082"/>
                </a:lnTo>
                <a:lnTo>
                  <a:pt x="5305" y="16961"/>
                </a:lnTo>
                <a:lnTo>
                  <a:pt x="4818" y="16888"/>
                </a:lnTo>
                <a:lnTo>
                  <a:pt x="4356" y="16888"/>
                </a:lnTo>
                <a:lnTo>
                  <a:pt x="4113" y="16912"/>
                </a:lnTo>
                <a:lnTo>
                  <a:pt x="3869" y="16961"/>
                </a:lnTo>
                <a:lnTo>
                  <a:pt x="3602" y="17034"/>
                </a:lnTo>
                <a:lnTo>
                  <a:pt x="3358" y="17131"/>
                </a:lnTo>
                <a:lnTo>
                  <a:pt x="3115" y="17253"/>
                </a:lnTo>
                <a:lnTo>
                  <a:pt x="2847" y="17326"/>
                </a:lnTo>
                <a:lnTo>
                  <a:pt x="2677" y="17350"/>
                </a:lnTo>
                <a:lnTo>
                  <a:pt x="2507" y="17350"/>
                </a:lnTo>
                <a:lnTo>
                  <a:pt x="2312" y="17301"/>
                </a:lnTo>
                <a:lnTo>
                  <a:pt x="2142" y="17253"/>
                </a:lnTo>
                <a:lnTo>
                  <a:pt x="1801" y="17107"/>
                </a:lnTo>
                <a:lnTo>
                  <a:pt x="1485" y="16936"/>
                </a:lnTo>
                <a:lnTo>
                  <a:pt x="1314" y="16863"/>
                </a:lnTo>
                <a:lnTo>
                  <a:pt x="1120" y="16790"/>
                </a:lnTo>
                <a:lnTo>
                  <a:pt x="949" y="16742"/>
                </a:lnTo>
                <a:lnTo>
                  <a:pt x="755" y="16717"/>
                </a:lnTo>
                <a:close/>
                <a:moveTo>
                  <a:pt x="16571" y="17666"/>
                </a:moveTo>
                <a:lnTo>
                  <a:pt x="15938" y="17861"/>
                </a:lnTo>
                <a:lnTo>
                  <a:pt x="15305" y="18056"/>
                </a:lnTo>
                <a:lnTo>
                  <a:pt x="14989" y="18129"/>
                </a:lnTo>
                <a:lnTo>
                  <a:pt x="14648" y="18202"/>
                </a:lnTo>
                <a:lnTo>
                  <a:pt x="14332" y="18250"/>
                </a:lnTo>
                <a:lnTo>
                  <a:pt x="14016" y="18275"/>
                </a:lnTo>
                <a:lnTo>
                  <a:pt x="13870" y="18250"/>
                </a:lnTo>
                <a:lnTo>
                  <a:pt x="13724" y="18226"/>
                </a:lnTo>
                <a:lnTo>
                  <a:pt x="13481" y="18104"/>
                </a:lnTo>
                <a:lnTo>
                  <a:pt x="13237" y="17983"/>
                </a:lnTo>
                <a:lnTo>
                  <a:pt x="12970" y="17861"/>
                </a:lnTo>
                <a:lnTo>
                  <a:pt x="12726" y="17788"/>
                </a:lnTo>
                <a:lnTo>
                  <a:pt x="12507" y="17764"/>
                </a:lnTo>
                <a:lnTo>
                  <a:pt x="12264" y="17764"/>
                </a:lnTo>
                <a:lnTo>
                  <a:pt x="12045" y="17812"/>
                </a:lnTo>
                <a:lnTo>
                  <a:pt x="11753" y="17885"/>
                </a:lnTo>
                <a:lnTo>
                  <a:pt x="11485" y="17983"/>
                </a:lnTo>
                <a:lnTo>
                  <a:pt x="10974" y="18202"/>
                </a:lnTo>
                <a:lnTo>
                  <a:pt x="10707" y="18275"/>
                </a:lnTo>
                <a:lnTo>
                  <a:pt x="10439" y="18323"/>
                </a:lnTo>
                <a:lnTo>
                  <a:pt x="10317" y="18323"/>
                </a:lnTo>
                <a:lnTo>
                  <a:pt x="10171" y="18299"/>
                </a:lnTo>
                <a:lnTo>
                  <a:pt x="10025" y="18250"/>
                </a:lnTo>
                <a:lnTo>
                  <a:pt x="9855" y="18202"/>
                </a:lnTo>
                <a:lnTo>
                  <a:pt x="9441" y="18007"/>
                </a:lnTo>
                <a:lnTo>
                  <a:pt x="9222" y="17910"/>
                </a:lnTo>
                <a:lnTo>
                  <a:pt x="9028" y="17837"/>
                </a:lnTo>
                <a:lnTo>
                  <a:pt x="8809" y="17788"/>
                </a:lnTo>
                <a:lnTo>
                  <a:pt x="8590" y="17764"/>
                </a:lnTo>
                <a:lnTo>
                  <a:pt x="8371" y="17764"/>
                </a:lnTo>
                <a:lnTo>
                  <a:pt x="8127" y="17788"/>
                </a:lnTo>
                <a:lnTo>
                  <a:pt x="7860" y="17885"/>
                </a:lnTo>
                <a:lnTo>
                  <a:pt x="7592" y="17983"/>
                </a:lnTo>
                <a:lnTo>
                  <a:pt x="7105" y="18202"/>
                </a:lnTo>
                <a:lnTo>
                  <a:pt x="6862" y="18299"/>
                </a:lnTo>
                <a:lnTo>
                  <a:pt x="6619" y="18372"/>
                </a:lnTo>
                <a:lnTo>
                  <a:pt x="6205" y="18372"/>
                </a:lnTo>
                <a:lnTo>
                  <a:pt x="6059" y="18323"/>
                </a:lnTo>
                <a:lnTo>
                  <a:pt x="5792" y="18250"/>
                </a:lnTo>
                <a:lnTo>
                  <a:pt x="5573" y="18153"/>
                </a:lnTo>
                <a:lnTo>
                  <a:pt x="5110" y="17958"/>
                </a:lnTo>
                <a:lnTo>
                  <a:pt x="4867" y="17885"/>
                </a:lnTo>
                <a:lnTo>
                  <a:pt x="4624" y="17812"/>
                </a:lnTo>
                <a:lnTo>
                  <a:pt x="4380" y="17788"/>
                </a:lnTo>
                <a:lnTo>
                  <a:pt x="4113" y="17788"/>
                </a:lnTo>
                <a:lnTo>
                  <a:pt x="3845" y="17837"/>
                </a:lnTo>
                <a:lnTo>
                  <a:pt x="3602" y="17910"/>
                </a:lnTo>
                <a:lnTo>
                  <a:pt x="3115" y="18129"/>
                </a:lnTo>
                <a:lnTo>
                  <a:pt x="2872" y="18226"/>
                </a:lnTo>
                <a:lnTo>
                  <a:pt x="2628" y="18323"/>
                </a:lnTo>
                <a:lnTo>
                  <a:pt x="2361" y="18372"/>
                </a:lnTo>
                <a:lnTo>
                  <a:pt x="2117" y="18421"/>
                </a:lnTo>
                <a:lnTo>
                  <a:pt x="1971" y="18421"/>
                </a:lnTo>
                <a:lnTo>
                  <a:pt x="1850" y="18396"/>
                </a:lnTo>
                <a:lnTo>
                  <a:pt x="1582" y="18299"/>
                </a:lnTo>
                <a:lnTo>
                  <a:pt x="1363" y="18177"/>
                </a:lnTo>
                <a:lnTo>
                  <a:pt x="1120" y="18031"/>
                </a:lnTo>
                <a:lnTo>
                  <a:pt x="876" y="17934"/>
                </a:lnTo>
                <a:lnTo>
                  <a:pt x="633" y="17837"/>
                </a:lnTo>
                <a:lnTo>
                  <a:pt x="511" y="17812"/>
                </a:lnTo>
                <a:lnTo>
                  <a:pt x="390" y="17812"/>
                </a:lnTo>
                <a:lnTo>
                  <a:pt x="244" y="17837"/>
                </a:lnTo>
                <a:lnTo>
                  <a:pt x="98" y="17885"/>
                </a:lnTo>
                <a:lnTo>
                  <a:pt x="49" y="17934"/>
                </a:lnTo>
                <a:lnTo>
                  <a:pt x="49" y="17983"/>
                </a:lnTo>
                <a:lnTo>
                  <a:pt x="73" y="18031"/>
                </a:lnTo>
                <a:lnTo>
                  <a:pt x="122" y="18056"/>
                </a:lnTo>
                <a:lnTo>
                  <a:pt x="268" y="18056"/>
                </a:lnTo>
                <a:lnTo>
                  <a:pt x="414" y="18080"/>
                </a:lnTo>
                <a:lnTo>
                  <a:pt x="682" y="18177"/>
                </a:lnTo>
                <a:lnTo>
                  <a:pt x="925" y="18299"/>
                </a:lnTo>
                <a:lnTo>
                  <a:pt x="1168" y="18445"/>
                </a:lnTo>
                <a:lnTo>
                  <a:pt x="1412" y="18567"/>
                </a:lnTo>
                <a:lnTo>
                  <a:pt x="1679" y="18688"/>
                </a:lnTo>
                <a:lnTo>
                  <a:pt x="1947" y="18761"/>
                </a:lnTo>
                <a:lnTo>
                  <a:pt x="2093" y="18786"/>
                </a:lnTo>
                <a:lnTo>
                  <a:pt x="2239" y="18810"/>
                </a:lnTo>
                <a:lnTo>
                  <a:pt x="2507" y="18761"/>
                </a:lnTo>
                <a:lnTo>
                  <a:pt x="2750" y="18713"/>
                </a:lnTo>
                <a:lnTo>
                  <a:pt x="2993" y="18615"/>
                </a:lnTo>
                <a:lnTo>
                  <a:pt x="3237" y="18518"/>
                </a:lnTo>
                <a:lnTo>
                  <a:pt x="3748" y="18323"/>
                </a:lnTo>
                <a:lnTo>
                  <a:pt x="3991" y="18250"/>
                </a:lnTo>
                <a:lnTo>
                  <a:pt x="4259" y="18202"/>
                </a:lnTo>
                <a:lnTo>
                  <a:pt x="4380" y="18177"/>
                </a:lnTo>
                <a:lnTo>
                  <a:pt x="4526" y="18202"/>
                </a:lnTo>
                <a:lnTo>
                  <a:pt x="4770" y="18250"/>
                </a:lnTo>
                <a:lnTo>
                  <a:pt x="5013" y="18348"/>
                </a:lnTo>
                <a:lnTo>
                  <a:pt x="5256" y="18469"/>
                </a:lnTo>
                <a:lnTo>
                  <a:pt x="5743" y="18713"/>
                </a:lnTo>
                <a:lnTo>
                  <a:pt x="5986" y="18810"/>
                </a:lnTo>
                <a:lnTo>
                  <a:pt x="6254" y="18859"/>
                </a:lnTo>
                <a:lnTo>
                  <a:pt x="6522" y="18859"/>
                </a:lnTo>
                <a:lnTo>
                  <a:pt x="6765" y="18834"/>
                </a:lnTo>
                <a:lnTo>
                  <a:pt x="6984" y="18786"/>
                </a:lnTo>
                <a:lnTo>
                  <a:pt x="7227" y="18713"/>
                </a:lnTo>
                <a:lnTo>
                  <a:pt x="7665" y="18494"/>
                </a:lnTo>
                <a:lnTo>
                  <a:pt x="8127" y="18299"/>
                </a:lnTo>
                <a:lnTo>
                  <a:pt x="8273" y="18250"/>
                </a:lnTo>
                <a:lnTo>
                  <a:pt x="8395" y="18226"/>
                </a:lnTo>
                <a:lnTo>
                  <a:pt x="8541" y="18226"/>
                </a:lnTo>
                <a:lnTo>
                  <a:pt x="8663" y="18250"/>
                </a:lnTo>
                <a:lnTo>
                  <a:pt x="8930" y="18299"/>
                </a:lnTo>
                <a:lnTo>
                  <a:pt x="9174" y="18396"/>
                </a:lnTo>
                <a:lnTo>
                  <a:pt x="9685" y="18640"/>
                </a:lnTo>
                <a:lnTo>
                  <a:pt x="9928" y="18737"/>
                </a:lnTo>
                <a:lnTo>
                  <a:pt x="10196" y="18810"/>
                </a:lnTo>
                <a:lnTo>
                  <a:pt x="10439" y="18834"/>
                </a:lnTo>
                <a:lnTo>
                  <a:pt x="10682" y="18810"/>
                </a:lnTo>
                <a:lnTo>
                  <a:pt x="10901" y="18761"/>
                </a:lnTo>
                <a:lnTo>
                  <a:pt x="11145" y="18688"/>
                </a:lnTo>
                <a:lnTo>
                  <a:pt x="11583" y="18494"/>
                </a:lnTo>
                <a:lnTo>
                  <a:pt x="12021" y="18299"/>
                </a:lnTo>
                <a:lnTo>
                  <a:pt x="12167" y="18275"/>
                </a:lnTo>
                <a:lnTo>
                  <a:pt x="12313" y="18250"/>
                </a:lnTo>
                <a:lnTo>
                  <a:pt x="12434" y="18250"/>
                </a:lnTo>
                <a:lnTo>
                  <a:pt x="12580" y="18275"/>
                </a:lnTo>
                <a:lnTo>
                  <a:pt x="12848" y="18323"/>
                </a:lnTo>
                <a:lnTo>
                  <a:pt x="13091" y="18421"/>
                </a:lnTo>
                <a:lnTo>
                  <a:pt x="13627" y="18640"/>
                </a:lnTo>
                <a:lnTo>
                  <a:pt x="13894" y="18713"/>
                </a:lnTo>
                <a:lnTo>
                  <a:pt x="14162" y="18761"/>
                </a:lnTo>
                <a:lnTo>
                  <a:pt x="14430" y="18737"/>
                </a:lnTo>
                <a:lnTo>
                  <a:pt x="14697" y="18688"/>
                </a:lnTo>
                <a:lnTo>
                  <a:pt x="15208" y="18567"/>
                </a:lnTo>
                <a:lnTo>
                  <a:pt x="15938" y="18348"/>
                </a:lnTo>
                <a:lnTo>
                  <a:pt x="16692" y="18129"/>
                </a:lnTo>
                <a:lnTo>
                  <a:pt x="16790" y="18080"/>
                </a:lnTo>
                <a:lnTo>
                  <a:pt x="16838" y="18007"/>
                </a:lnTo>
                <a:lnTo>
                  <a:pt x="16863" y="17934"/>
                </a:lnTo>
                <a:lnTo>
                  <a:pt x="16863" y="17837"/>
                </a:lnTo>
                <a:lnTo>
                  <a:pt x="16814" y="17764"/>
                </a:lnTo>
                <a:lnTo>
                  <a:pt x="16765" y="17691"/>
                </a:lnTo>
                <a:lnTo>
                  <a:pt x="16668" y="1766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1"/>
          <p:cNvSpPr/>
          <p:nvPr/>
        </p:nvSpPr>
        <p:spPr>
          <a:xfrm>
            <a:off x="825074" y="4087032"/>
            <a:ext cx="375985" cy="212027"/>
          </a:xfrm>
          <a:custGeom>
            <a:avLst/>
            <a:gdLst/>
            <a:ahLst/>
            <a:cxnLst/>
            <a:rect l="l" t="t" r="r" b="b"/>
            <a:pathLst>
              <a:path w="21705" h="12240" extrusionOk="0">
                <a:moveTo>
                  <a:pt x="17544" y="4258"/>
                </a:moveTo>
                <a:lnTo>
                  <a:pt x="17811" y="4307"/>
                </a:lnTo>
                <a:lnTo>
                  <a:pt x="18055" y="4356"/>
                </a:lnTo>
                <a:lnTo>
                  <a:pt x="17957" y="4575"/>
                </a:lnTo>
                <a:lnTo>
                  <a:pt x="17860" y="4769"/>
                </a:lnTo>
                <a:lnTo>
                  <a:pt x="17714" y="5207"/>
                </a:lnTo>
                <a:lnTo>
                  <a:pt x="17617" y="5669"/>
                </a:lnTo>
                <a:lnTo>
                  <a:pt x="17495" y="6083"/>
                </a:lnTo>
                <a:lnTo>
                  <a:pt x="17373" y="6618"/>
                </a:lnTo>
                <a:lnTo>
                  <a:pt x="17276" y="7129"/>
                </a:lnTo>
                <a:lnTo>
                  <a:pt x="17130" y="7129"/>
                </a:lnTo>
                <a:lnTo>
                  <a:pt x="16570" y="5840"/>
                </a:lnTo>
                <a:lnTo>
                  <a:pt x="16011" y="4526"/>
                </a:lnTo>
                <a:lnTo>
                  <a:pt x="16278" y="4429"/>
                </a:lnTo>
                <a:lnTo>
                  <a:pt x="16522" y="4331"/>
                </a:lnTo>
                <a:lnTo>
                  <a:pt x="16789" y="4283"/>
                </a:lnTo>
                <a:lnTo>
                  <a:pt x="17033" y="4258"/>
                </a:lnTo>
                <a:close/>
                <a:moveTo>
                  <a:pt x="15451" y="4599"/>
                </a:moveTo>
                <a:lnTo>
                  <a:pt x="15962" y="5888"/>
                </a:lnTo>
                <a:lnTo>
                  <a:pt x="16497" y="7178"/>
                </a:lnTo>
                <a:lnTo>
                  <a:pt x="16205" y="6935"/>
                </a:lnTo>
                <a:lnTo>
                  <a:pt x="15938" y="6691"/>
                </a:lnTo>
                <a:lnTo>
                  <a:pt x="15597" y="6326"/>
                </a:lnTo>
                <a:lnTo>
                  <a:pt x="15281" y="5937"/>
                </a:lnTo>
                <a:lnTo>
                  <a:pt x="14940" y="5548"/>
                </a:lnTo>
                <a:lnTo>
                  <a:pt x="14745" y="5402"/>
                </a:lnTo>
                <a:lnTo>
                  <a:pt x="14551" y="5256"/>
                </a:lnTo>
                <a:lnTo>
                  <a:pt x="14770" y="5061"/>
                </a:lnTo>
                <a:lnTo>
                  <a:pt x="14989" y="4891"/>
                </a:lnTo>
                <a:lnTo>
                  <a:pt x="15208" y="4745"/>
                </a:lnTo>
                <a:lnTo>
                  <a:pt x="15451" y="4599"/>
                </a:lnTo>
                <a:close/>
                <a:moveTo>
                  <a:pt x="5012" y="4307"/>
                </a:moveTo>
                <a:lnTo>
                  <a:pt x="5353" y="4404"/>
                </a:lnTo>
                <a:lnTo>
                  <a:pt x="5669" y="4526"/>
                </a:lnTo>
                <a:lnTo>
                  <a:pt x="5986" y="4696"/>
                </a:lnTo>
                <a:lnTo>
                  <a:pt x="6302" y="4866"/>
                </a:lnTo>
                <a:lnTo>
                  <a:pt x="6059" y="5183"/>
                </a:lnTo>
                <a:lnTo>
                  <a:pt x="5304" y="6180"/>
                </a:lnTo>
                <a:lnTo>
                  <a:pt x="4550" y="7202"/>
                </a:lnTo>
                <a:lnTo>
                  <a:pt x="4501" y="7129"/>
                </a:lnTo>
                <a:lnTo>
                  <a:pt x="4453" y="7081"/>
                </a:lnTo>
                <a:lnTo>
                  <a:pt x="4599" y="6156"/>
                </a:lnTo>
                <a:lnTo>
                  <a:pt x="4793" y="5231"/>
                </a:lnTo>
                <a:lnTo>
                  <a:pt x="5012" y="4307"/>
                </a:lnTo>
                <a:close/>
                <a:moveTo>
                  <a:pt x="4234" y="4210"/>
                </a:moveTo>
                <a:lnTo>
                  <a:pt x="4720" y="4258"/>
                </a:lnTo>
                <a:lnTo>
                  <a:pt x="4477" y="5158"/>
                </a:lnTo>
                <a:lnTo>
                  <a:pt x="4282" y="6083"/>
                </a:lnTo>
                <a:lnTo>
                  <a:pt x="4185" y="6545"/>
                </a:lnTo>
                <a:lnTo>
                  <a:pt x="4112" y="7008"/>
                </a:lnTo>
                <a:lnTo>
                  <a:pt x="4088" y="7008"/>
                </a:lnTo>
                <a:lnTo>
                  <a:pt x="3991" y="6618"/>
                </a:lnTo>
                <a:lnTo>
                  <a:pt x="3869" y="6253"/>
                </a:lnTo>
                <a:lnTo>
                  <a:pt x="3747" y="5767"/>
                </a:lnTo>
                <a:lnTo>
                  <a:pt x="3577" y="5304"/>
                </a:lnTo>
                <a:lnTo>
                  <a:pt x="3358" y="4842"/>
                </a:lnTo>
                <a:lnTo>
                  <a:pt x="3139" y="4404"/>
                </a:lnTo>
                <a:lnTo>
                  <a:pt x="3090" y="4380"/>
                </a:lnTo>
                <a:lnTo>
                  <a:pt x="3066" y="4356"/>
                </a:lnTo>
                <a:lnTo>
                  <a:pt x="2993" y="4380"/>
                </a:lnTo>
                <a:lnTo>
                  <a:pt x="2944" y="4429"/>
                </a:lnTo>
                <a:lnTo>
                  <a:pt x="2920" y="4453"/>
                </a:lnTo>
                <a:lnTo>
                  <a:pt x="2920" y="4502"/>
                </a:lnTo>
                <a:lnTo>
                  <a:pt x="3261" y="5329"/>
                </a:lnTo>
                <a:lnTo>
                  <a:pt x="3407" y="5742"/>
                </a:lnTo>
                <a:lnTo>
                  <a:pt x="3553" y="6156"/>
                </a:lnTo>
                <a:lnTo>
                  <a:pt x="3674" y="6594"/>
                </a:lnTo>
                <a:lnTo>
                  <a:pt x="3796" y="7081"/>
                </a:lnTo>
                <a:lnTo>
                  <a:pt x="3601" y="7202"/>
                </a:lnTo>
                <a:lnTo>
                  <a:pt x="3431" y="7373"/>
                </a:lnTo>
                <a:lnTo>
                  <a:pt x="2944" y="7056"/>
                </a:lnTo>
                <a:lnTo>
                  <a:pt x="2701" y="6886"/>
                </a:lnTo>
                <a:lnTo>
                  <a:pt x="2482" y="6691"/>
                </a:lnTo>
                <a:lnTo>
                  <a:pt x="2190" y="6399"/>
                </a:lnTo>
                <a:lnTo>
                  <a:pt x="1922" y="6083"/>
                </a:lnTo>
                <a:lnTo>
                  <a:pt x="1630" y="5791"/>
                </a:lnTo>
                <a:lnTo>
                  <a:pt x="1484" y="5645"/>
                </a:lnTo>
                <a:lnTo>
                  <a:pt x="1314" y="5523"/>
                </a:lnTo>
                <a:lnTo>
                  <a:pt x="1484" y="5329"/>
                </a:lnTo>
                <a:lnTo>
                  <a:pt x="1655" y="5158"/>
                </a:lnTo>
                <a:lnTo>
                  <a:pt x="1849" y="4988"/>
                </a:lnTo>
                <a:lnTo>
                  <a:pt x="2044" y="4842"/>
                </a:lnTo>
                <a:lnTo>
                  <a:pt x="2239" y="4721"/>
                </a:lnTo>
                <a:lnTo>
                  <a:pt x="2433" y="4599"/>
                </a:lnTo>
                <a:lnTo>
                  <a:pt x="2652" y="4502"/>
                </a:lnTo>
                <a:lnTo>
                  <a:pt x="2871" y="4404"/>
                </a:lnTo>
                <a:lnTo>
                  <a:pt x="3090" y="4331"/>
                </a:lnTo>
                <a:lnTo>
                  <a:pt x="3309" y="4283"/>
                </a:lnTo>
                <a:lnTo>
                  <a:pt x="3553" y="4234"/>
                </a:lnTo>
                <a:lnTo>
                  <a:pt x="3772" y="4210"/>
                </a:lnTo>
                <a:close/>
                <a:moveTo>
                  <a:pt x="18152" y="4404"/>
                </a:moveTo>
                <a:lnTo>
                  <a:pt x="18395" y="4477"/>
                </a:lnTo>
                <a:lnTo>
                  <a:pt x="18639" y="4575"/>
                </a:lnTo>
                <a:lnTo>
                  <a:pt x="18858" y="4672"/>
                </a:lnTo>
                <a:lnTo>
                  <a:pt x="19077" y="4793"/>
                </a:lnTo>
                <a:lnTo>
                  <a:pt x="19515" y="5085"/>
                </a:lnTo>
                <a:lnTo>
                  <a:pt x="19904" y="5426"/>
                </a:lnTo>
                <a:lnTo>
                  <a:pt x="19588" y="5742"/>
                </a:lnTo>
                <a:lnTo>
                  <a:pt x="19247" y="6083"/>
                </a:lnTo>
                <a:lnTo>
                  <a:pt x="18931" y="6424"/>
                </a:lnTo>
                <a:lnTo>
                  <a:pt x="18614" y="6740"/>
                </a:lnTo>
                <a:lnTo>
                  <a:pt x="18201" y="7081"/>
                </a:lnTo>
                <a:lnTo>
                  <a:pt x="17787" y="7421"/>
                </a:lnTo>
                <a:lnTo>
                  <a:pt x="17665" y="7275"/>
                </a:lnTo>
                <a:lnTo>
                  <a:pt x="17495" y="7178"/>
                </a:lnTo>
                <a:lnTo>
                  <a:pt x="17592" y="6667"/>
                </a:lnTo>
                <a:lnTo>
                  <a:pt x="17690" y="6156"/>
                </a:lnTo>
                <a:lnTo>
                  <a:pt x="17811" y="5718"/>
                </a:lnTo>
                <a:lnTo>
                  <a:pt x="17933" y="5280"/>
                </a:lnTo>
                <a:lnTo>
                  <a:pt x="18055" y="4842"/>
                </a:lnTo>
                <a:lnTo>
                  <a:pt x="18152" y="4404"/>
                </a:lnTo>
                <a:close/>
                <a:moveTo>
                  <a:pt x="6691" y="5183"/>
                </a:moveTo>
                <a:lnTo>
                  <a:pt x="7056" y="5645"/>
                </a:lnTo>
                <a:lnTo>
                  <a:pt x="7227" y="5888"/>
                </a:lnTo>
                <a:lnTo>
                  <a:pt x="7373" y="6132"/>
                </a:lnTo>
                <a:lnTo>
                  <a:pt x="7227" y="6205"/>
                </a:lnTo>
                <a:lnTo>
                  <a:pt x="7056" y="6302"/>
                </a:lnTo>
                <a:lnTo>
                  <a:pt x="6764" y="6521"/>
                </a:lnTo>
                <a:lnTo>
                  <a:pt x="6326" y="6789"/>
                </a:lnTo>
                <a:lnTo>
                  <a:pt x="5864" y="7081"/>
                </a:lnTo>
                <a:lnTo>
                  <a:pt x="5621" y="7202"/>
                </a:lnTo>
                <a:lnTo>
                  <a:pt x="5377" y="7324"/>
                </a:lnTo>
                <a:lnTo>
                  <a:pt x="4891" y="7567"/>
                </a:lnTo>
                <a:lnTo>
                  <a:pt x="5645" y="6570"/>
                </a:lnTo>
                <a:lnTo>
                  <a:pt x="6375" y="5596"/>
                </a:lnTo>
                <a:lnTo>
                  <a:pt x="6691" y="5183"/>
                </a:lnTo>
                <a:close/>
                <a:moveTo>
                  <a:pt x="14526" y="5280"/>
                </a:moveTo>
                <a:lnTo>
                  <a:pt x="14599" y="5499"/>
                </a:lnTo>
                <a:lnTo>
                  <a:pt x="14721" y="5718"/>
                </a:lnTo>
                <a:lnTo>
                  <a:pt x="14867" y="5937"/>
                </a:lnTo>
                <a:lnTo>
                  <a:pt x="15037" y="6132"/>
                </a:lnTo>
                <a:lnTo>
                  <a:pt x="15402" y="6521"/>
                </a:lnTo>
                <a:lnTo>
                  <a:pt x="15743" y="6862"/>
                </a:lnTo>
                <a:lnTo>
                  <a:pt x="16084" y="7178"/>
                </a:lnTo>
                <a:lnTo>
                  <a:pt x="16424" y="7494"/>
                </a:lnTo>
                <a:lnTo>
                  <a:pt x="16327" y="7689"/>
                </a:lnTo>
                <a:lnTo>
                  <a:pt x="15719" y="7494"/>
                </a:lnTo>
                <a:lnTo>
                  <a:pt x="15402" y="7373"/>
                </a:lnTo>
                <a:lnTo>
                  <a:pt x="15110" y="7251"/>
                </a:lnTo>
                <a:lnTo>
                  <a:pt x="14745" y="7081"/>
                </a:lnTo>
                <a:lnTo>
                  <a:pt x="14380" y="6862"/>
                </a:lnTo>
                <a:lnTo>
                  <a:pt x="14015" y="6667"/>
                </a:lnTo>
                <a:lnTo>
                  <a:pt x="13821" y="6594"/>
                </a:lnTo>
                <a:lnTo>
                  <a:pt x="13626" y="6545"/>
                </a:lnTo>
                <a:lnTo>
                  <a:pt x="13796" y="6205"/>
                </a:lnTo>
                <a:lnTo>
                  <a:pt x="14015" y="5864"/>
                </a:lnTo>
                <a:lnTo>
                  <a:pt x="14259" y="5572"/>
                </a:lnTo>
                <a:lnTo>
                  <a:pt x="14526" y="5280"/>
                </a:lnTo>
                <a:close/>
                <a:moveTo>
                  <a:pt x="8395" y="3163"/>
                </a:moveTo>
                <a:lnTo>
                  <a:pt x="8735" y="3188"/>
                </a:lnTo>
                <a:lnTo>
                  <a:pt x="11461" y="3188"/>
                </a:lnTo>
                <a:lnTo>
                  <a:pt x="14332" y="3212"/>
                </a:lnTo>
                <a:lnTo>
                  <a:pt x="13407" y="4404"/>
                </a:lnTo>
                <a:lnTo>
                  <a:pt x="12434" y="5572"/>
                </a:lnTo>
                <a:lnTo>
                  <a:pt x="11363" y="6813"/>
                </a:lnTo>
                <a:lnTo>
                  <a:pt x="10925" y="7300"/>
                </a:lnTo>
                <a:lnTo>
                  <a:pt x="10706" y="7519"/>
                </a:lnTo>
                <a:lnTo>
                  <a:pt x="10512" y="7786"/>
                </a:lnTo>
                <a:lnTo>
                  <a:pt x="10098" y="6935"/>
                </a:lnTo>
                <a:lnTo>
                  <a:pt x="9684" y="6083"/>
                </a:lnTo>
                <a:lnTo>
                  <a:pt x="8930" y="4356"/>
                </a:lnTo>
                <a:lnTo>
                  <a:pt x="8395" y="3163"/>
                </a:lnTo>
                <a:close/>
                <a:moveTo>
                  <a:pt x="20171" y="5669"/>
                </a:moveTo>
                <a:lnTo>
                  <a:pt x="20366" y="5913"/>
                </a:lnTo>
                <a:lnTo>
                  <a:pt x="20561" y="6156"/>
                </a:lnTo>
                <a:lnTo>
                  <a:pt x="20755" y="6424"/>
                </a:lnTo>
                <a:lnTo>
                  <a:pt x="20901" y="6691"/>
                </a:lnTo>
                <a:lnTo>
                  <a:pt x="20999" y="6886"/>
                </a:lnTo>
                <a:lnTo>
                  <a:pt x="21096" y="7105"/>
                </a:lnTo>
                <a:lnTo>
                  <a:pt x="20658" y="7178"/>
                </a:lnTo>
                <a:lnTo>
                  <a:pt x="20244" y="7275"/>
                </a:lnTo>
                <a:lnTo>
                  <a:pt x="19393" y="7494"/>
                </a:lnTo>
                <a:lnTo>
                  <a:pt x="18687" y="7665"/>
                </a:lnTo>
                <a:lnTo>
                  <a:pt x="17982" y="7835"/>
                </a:lnTo>
                <a:lnTo>
                  <a:pt x="17957" y="7762"/>
                </a:lnTo>
                <a:lnTo>
                  <a:pt x="18420" y="7373"/>
                </a:lnTo>
                <a:lnTo>
                  <a:pt x="18858" y="6983"/>
                </a:lnTo>
                <a:lnTo>
                  <a:pt x="19198" y="6691"/>
                </a:lnTo>
                <a:lnTo>
                  <a:pt x="19539" y="6375"/>
                </a:lnTo>
                <a:lnTo>
                  <a:pt x="19880" y="6034"/>
                </a:lnTo>
                <a:lnTo>
                  <a:pt x="20171" y="5669"/>
                </a:lnTo>
                <a:close/>
                <a:moveTo>
                  <a:pt x="3942" y="7543"/>
                </a:moveTo>
                <a:lnTo>
                  <a:pt x="4015" y="7689"/>
                </a:lnTo>
                <a:lnTo>
                  <a:pt x="4088" y="7835"/>
                </a:lnTo>
                <a:lnTo>
                  <a:pt x="4088" y="7859"/>
                </a:lnTo>
                <a:lnTo>
                  <a:pt x="3820" y="7640"/>
                </a:lnTo>
                <a:lnTo>
                  <a:pt x="3942" y="7543"/>
                </a:lnTo>
                <a:close/>
                <a:moveTo>
                  <a:pt x="16741" y="7762"/>
                </a:moveTo>
                <a:lnTo>
                  <a:pt x="16765" y="7786"/>
                </a:lnTo>
                <a:lnTo>
                  <a:pt x="16814" y="7884"/>
                </a:lnTo>
                <a:lnTo>
                  <a:pt x="16692" y="7835"/>
                </a:lnTo>
                <a:lnTo>
                  <a:pt x="16741" y="7762"/>
                </a:lnTo>
                <a:close/>
                <a:moveTo>
                  <a:pt x="7957" y="3504"/>
                </a:moveTo>
                <a:lnTo>
                  <a:pt x="8297" y="4283"/>
                </a:lnTo>
                <a:lnTo>
                  <a:pt x="8711" y="5183"/>
                </a:lnTo>
                <a:lnTo>
                  <a:pt x="9125" y="6083"/>
                </a:lnTo>
                <a:lnTo>
                  <a:pt x="10001" y="7859"/>
                </a:lnTo>
                <a:lnTo>
                  <a:pt x="8443" y="7908"/>
                </a:lnTo>
                <a:lnTo>
                  <a:pt x="8443" y="7446"/>
                </a:lnTo>
                <a:lnTo>
                  <a:pt x="8395" y="6983"/>
                </a:lnTo>
                <a:lnTo>
                  <a:pt x="8297" y="6545"/>
                </a:lnTo>
                <a:lnTo>
                  <a:pt x="8151" y="6107"/>
                </a:lnTo>
                <a:lnTo>
                  <a:pt x="8054" y="5913"/>
                </a:lnTo>
                <a:lnTo>
                  <a:pt x="7957" y="5718"/>
                </a:lnTo>
                <a:lnTo>
                  <a:pt x="7835" y="5523"/>
                </a:lnTo>
                <a:lnTo>
                  <a:pt x="7689" y="5329"/>
                </a:lnTo>
                <a:lnTo>
                  <a:pt x="7567" y="5158"/>
                </a:lnTo>
                <a:lnTo>
                  <a:pt x="7397" y="5012"/>
                </a:lnTo>
                <a:lnTo>
                  <a:pt x="7227" y="4866"/>
                </a:lnTo>
                <a:lnTo>
                  <a:pt x="7056" y="4721"/>
                </a:lnTo>
                <a:lnTo>
                  <a:pt x="7324" y="4356"/>
                </a:lnTo>
                <a:lnTo>
                  <a:pt x="7665" y="3942"/>
                </a:lnTo>
                <a:lnTo>
                  <a:pt x="7835" y="3747"/>
                </a:lnTo>
                <a:lnTo>
                  <a:pt x="7957" y="3504"/>
                </a:lnTo>
                <a:close/>
                <a:moveTo>
                  <a:pt x="3699" y="7811"/>
                </a:moveTo>
                <a:lnTo>
                  <a:pt x="4063" y="7932"/>
                </a:lnTo>
                <a:lnTo>
                  <a:pt x="4063" y="7957"/>
                </a:lnTo>
                <a:lnTo>
                  <a:pt x="3869" y="7908"/>
                </a:lnTo>
                <a:lnTo>
                  <a:pt x="3650" y="7884"/>
                </a:lnTo>
                <a:lnTo>
                  <a:pt x="3699" y="7811"/>
                </a:lnTo>
                <a:close/>
                <a:moveTo>
                  <a:pt x="7543" y="6424"/>
                </a:moveTo>
                <a:lnTo>
                  <a:pt x="7640" y="6643"/>
                </a:lnTo>
                <a:lnTo>
                  <a:pt x="7713" y="6862"/>
                </a:lnTo>
                <a:lnTo>
                  <a:pt x="7786" y="7129"/>
                </a:lnTo>
                <a:lnTo>
                  <a:pt x="7835" y="7397"/>
                </a:lnTo>
                <a:lnTo>
                  <a:pt x="7884" y="7932"/>
                </a:lnTo>
                <a:lnTo>
                  <a:pt x="7300" y="7932"/>
                </a:lnTo>
                <a:lnTo>
                  <a:pt x="5742" y="7957"/>
                </a:lnTo>
                <a:lnTo>
                  <a:pt x="4988" y="7932"/>
                </a:lnTo>
                <a:lnTo>
                  <a:pt x="4988" y="7884"/>
                </a:lnTo>
                <a:lnTo>
                  <a:pt x="5256" y="7762"/>
                </a:lnTo>
                <a:lnTo>
                  <a:pt x="5523" y="7616"/>
                </a:lnTo>
                <a:lnTo>
                  <a:pt x="6034" y="7348"/>
                </a:lnTo>
                <a:lnTo>
                  <a:pt x="6399" y="7178"/>
                </a:lnTo>
                <a:lnTo>
                  <a:pt x="6813" y="6959"/>
                </a:lnTo>
                <a:lnTo>
                  <a:pt x="7202" y="6716"/>
                </a:lnTo>
                <a:lnTo>
                  <a:pt x="7373" y="6570"/>
                </a:lnTo>
                <a:lnTo>
                  <a:pt x="7543" y="6424"/>
                </a:lnTo>
                <a:close/>
                <a:moveTo>
                  <a:pt x="3845" y="8127"/>
                </a:moveTo>
                <a:lnTo>
                  <a:pt x="3674" y="8224"/>
                </a:lnTo>
                <a:lnTo>
                  <a:pt x="3650" y="8200"/>
                </a:lnTo>
                <a:lnTo>
                  <a:pt x="3845" y="8127"/>
                </a:lnTo>
                <a:close/>
                <a:moveTo>
                  <a:pt x="1144" y="5767"/>
                </a:moveTo>
                <a:lnTo>
                  <a:pt x="1338" y="5913"/>
                </a:lnTo>
                <a:lnTo>
                  <a:pt x="1509" y="6059"/>
                </a:lnTo>
                <a:lnTo>
                  <a:pt x="1849" y="6424"/>
                </a:lnTo>
                <a:lnTo>
                  <a:pt x="2166" y="6764"/>
                </a:lnTo>
                <a:lnTo>
                  <a:pt x="2336" y="6935"/>
                </a:lnTo>
                <a:lnTo>
                  <a:pt x="2506" y="7105"/>
                </a:lnTo>
                <a:lnTo>
                  <a:pt x="2871" y="7373"/>
                </a:lnTo>
                <a:lnTo>
                  <a:pt x="3261" y="7616"/>
                </a:lnTo>
                <a:lnTo>
                  <a:pt x="3188" y="7786"/>
                </a:lnTo>
                <a:lnTo>
                  <a:pt x="3163" y="7932"/>
                </a:lnTo>
                <a:lnTo>
                  <a:pt x="2725" y="8030"/>
                </a:lnTo>
                <a:lnTo>
                  <a:pt x="2312" y="8103"/>
                </a:lnTo>
                <a:lnTo>
                  <a:pt x="1411" y="8224"/>
                </a:lnTo>
                <a:lnTo>
                  <a:pt x="973" y="8273"/>
                </a:lnTo>
                <a:lnTo>
                  <a:pt x="535" y="8370"/>
                </a:lnTo>
                <a:lnTo>
                  <a:pt x="511" y="8030"/>
                </a:lnTo>
                <a:lnTo>
                  <a:pt x="535" y="7665"/>
                </a:lnTo>
                <a:lnTo>
                  <a:pt x="560" y="7324"/>
                </a:lnTo>
                <a:lnTo>
                  <a:pt x="633" y="7008"/>
                </a:lnTo>
                <a:lnTo>
                  <a:pt x="730" y="6667"/>
                </a:lnTo>
                <a:lnTo>
                  <a:pt x="852" y="6351"/>
                </a:lnTo>
                <a:lnTo>
                  <a:pt x="973" y="6034"/>
                </a:lnTo>
                <a:lnTo>
                  <a:pt x="1144" y="5767"/>
                </a:lnTo>
                <a:close/>
                <a:moveTo>
                  <a:pt x="4477" y="8273"/>
                </a:moveTo>
                <a:lnTo>
                  <a:pt x="4526" y="8322"/>
                </a:lnTo>
                <a:lnTo>
                  <a:pt x="4501" y="8370"/>
                </a:lnTo>
                <a:lnTo>
                  <a:pt x="4453" y="8273"/>
                </a:lnTo>
                <a:close/>
                <a:moveTo>
                  <a:pt x="3942" y="8176"/>
                </a:moveTo>
                <a:lnTo>
                  <a:pt x="3820" y="8395"/>
                </a:lnTo>
                <a:lnTo>
                  <a:pt x="3747" y="8346"/>
                </a:lnTo>
                <a:lnTo>
                  <a:pt x="3942" y="8176"/>
                </a:lnTo>
                <a:close/>
                <a:moveTo>
                  <a:pt x="4112" y="8151"/>
                </a:moveTo>
                <a:lnTo>
                  <a:pt x="4136" y="8176"/>
                </a:lnTo>
                <a:lnTo>
                  <a:pt x="4063" y="8492"/>
                </a:lnTo>
                <a:lnTo>
                  <a:pt x="4039" y="8492"/>
                </a:lnTo>
                <a:lnTo>
                  <a:pt x="4112" y="8151"/>
                </a:lnTo>
                <a:close/>
                <a:moveTo>
                  <a:pt x="4234" y="8224"/>
                </a:moveTo>
                <a:lnTo>
                  <a:pt x="4380" y="8249"/>
                </a:lnTo>
                <a:lnTo>
                  <a:pt x="4428" y="8443"/>
                </a:lnTo>
                <a:lnTo>
                  <a:pt x="4355" y="8468"/>
                </a:lnTo>
                <a:lnTo>
                  <a:pt x="4282" y="8492"/>
                </a:lnTo>
                <a:lnTo>
                  <a:pt x="4234" y="8224"/>
                </a:lnTo>
                <a:close/>
                <a:moveTo>
                  <a:pt x="17349" y="8370"/>
                </a:moveTo>
                <a:lnTo>
                  <a:pt x="17422" y="8395"/>
                </a:lnTo>
                <a:lnTo>
                  <a:pt x="17446" y="8443"/>
                </a:lnTo>
                <a:lnTo>
                  <a:pt x="17373" y="8492"/>
                </a:lnTo>
                <a:lnTo>
                  <a:pt x="17349" y="8370"/>
                </a:lnTo>
                <a:close/>
                <a:moveTo>
                  <a:pt x="16984" y="8273"/>
                </a:moveTo>
                <a:lnTo>
                  <a:pt x="17008" y="8322"/>
                </a:lnTo>
                <a:lnTo>
                  <a:pt x="16887" y="8516"/>
                </a:lnTo>
                <a:lnTo>
                  <a:pt x="16789" y="8443"/>
                </a:lnTo>
                <a:lnTo>
                  <a:pt x="16984" y="8273"/>
                </a:lnTo>
                <a:close/>
                <a:moveTo>
                  <a:pt x="13577" y="6667"/>
                </a:moveTo>
                <a:lnTo>
                  <a:pt x="13699" y="6813"/>
                </a:lnTo>
                <a:lnTo>
                  <a:pt x="13845" y="6935"/>
                </a:lnTo>
                <a:lnTo>
                  <a:pt x="14015" y="7056"/>
                </a:lnTo>
                <a:lnTo>
                  <a:pt x="14210" y="7178"/>
                </a:lnTo>
                <a:lnTo>
                  <a:pt x="14599" y="7348"/>
                </a:lnTo>
                <a:lnTo>
                  <a:pt x="14964" y="7519"/>
                </a:lnTo>
                <a:lnTo>
                  <a:pt x="15597" y="7786"/>
                </a:lnTo>
                <a:lnTo>
                  <a:pt x="15913" y="7932"/>
                </a:lnTo>
                <a:lnTo>
                  <a:pt x="16254" y="8030"/>
                </a:lnTo>
                <a:lnTo>
                  <a:pt x="16254" y="8054"/>
                </a:lnTo>
                <a:lnTo>
                  <a:pt x="15816" y="8151"/>
                </a:lnTo>
                <a:lnTo>
                  <a:pt x="15402" y="8224"/>
                </a:lnTo>
                <a:lnTo>
                  <a:pt x="14891" y="8297"/>
                </a:lnTo>
                <a:lnTo>
                  <a:pt x="14356" y="8346"/>
                </a:lnTo>
                <a:lnTo>
                  <a:pt x="13845" y="8419"/>
                </a:lnTo>
                <a:lnTo>
                  <a:pt x="13602" y="8468"/>
                </a:lnTo>
                <a:lnTo>
                  <a:pt x="13334" y="8541"/>
                </a:lnTo>
                <a:lnTo>
                  <a:pt x="13310" y="8297"/>
                </a:lnTo>
                <a:lnTo>
                  <a:pt x="13310" y="8054"/>
                </a:lnTo>
                <a:lnTo>
                  <a:pt x="13310" y="7811"/>
                </a:lnTo>
                <a:lnTo>
                  <a:pt x="13334" y="7567"/>
                </a:lnTo>
                <a:lnTo>
                  <a:pt x="13358" y="7348"/>
                </a:lnTo>
                <a:lnTo>
                  <a:pt x="13407" y="7105"/>
                </a:lnTo>
                <a:lnTo>
                  <a:pt x="13480" y="6886"/>
                </a:lnTo>
                <a:lnTo>
                  <a:pt x="13577" y="6667"/>
                </a:lnTo>
                <a:close/>
                <a:moveTo>
                  <a:pt x="21169" y="7324"/>
                </a:moveTo>
                <a:lnTo>
                  <a:pt x="21193" y="7543"/>
                </a:lnTo>
                <a:lnTo>
                  <a:pt x="21218" y="7762"/>
                </a:lnTo>
                <a:lnTo>
                  <a:pt x="21218" y="7981"/>
                </a:lnTo>
                <a:lnTo>
                  <a:pt x="21218" y="8200"/>
                </a:lnTo>
                <a:lnTo>
                  <a:pt x="21169" y="8419"/>
                </a:lnTo>
                <a:lnTo>
                  <a:pt x="21120" y="8638"/>
                </a:lnTo>
                <a:lnTo>
                  <a:pt x="21072" y="8857"/>
                </a:lnTo>
                <a:lnTo>
                  <a:pt x="20974" y="9052"/>
                </a:lnTo>
                <a:lnTo>
                  <a:pt x="20828" y="8979"/>
                </a:lnTo>
                <a:lnTo>
                  <a:pt x="20682" y="8906"/>
                </a:lnTo>
                <a:lnTo>
                  <a:pt x="20317" y="8833"/>
                </a:lnTo>
                <a:lnTo>
                  <a:pt x="19223" y="8565"/>
                </a:lnTo>
                <a:lnTo>
                  <a:pt x="18614" y="8395"/>
                </a:lnTo>
                <a:lnTo>
                  <a:pt x="17982" y="8224"/>
                </a:lnTo>
                <a:lnTo>
                  <a:pt x="17982" y="8103"/>
                </a:lnTo>
                <a:lnTo>
                  <a:pt x="19077" y="7835"/>
                </a:lnTo>
                <a:lnTo>
                  <a:pt x="20123" y="7616"/>
                </a:lnTo>
                <a:lnTo>
                  <a:pt x="20658" y="7494"/>
                </a:lnTo>
                <a:lnTo>
                  <a:pt x="21169" y="7324"/>
                </a:lnTo>
                <a:close/>
                <a:moveTo>
                  <a:pt x="16303" y="8419"/>
                </a:moveTo>
                <a:lnTo>
                  <a:pt x="15962" y="8662"/>
                </a:lnTo>
                <a:lnTo>
                  <a:pt x="15670" y="8906"/>
                </a:lnTo>
                <a:lnTo>
                  <a:pt x="14794" y="9465"/>
                </a:lnTo>
                <a:lnTo>
                  <a:pt x="13942" y="10049"/>
                </a:lnTo>
                <a:lnTo>
                  <a:pt x="13723" y="9684"/>
                </a:lnTo>
                <a:lnTo>
                  <a:pt x="13529" y="9271"/>
                </a:lnTo>
                <a:lnTo>
                  <a:pt x="13456" y="9003"/>
                </a:lnTo>
                <a:lnTo>
                  <a:pt x="13383" y="8735"/>
                </a:lnTo>
                <a:lnTo>
                  <a:pt x="13626" y="8760"/>
                </a:lnTo>
                <a:lnTo>
                  <a:pt x="13869" y="8760"/>
                </a:lnTo>
                <a:lnTo>
                  <a:pt x="14356" y="8711"/>
                </a:lnTo>
                <a:lnTo>
                  <a:pt x="14843" y="8638"/>
                </a:lnTo>
                <a:lnTo>
                  <a:pt x="15305" y="8565"/>
                </a:lnTo>
                <a:lnTo>
                  <a:pt x="16303" y="8419"/>
                </a:lnTo>
                <a:close/>
                <a:moveTo>
                  <a:pt x="4988" y="8370"/>
                </a:moveTo>
                <a:lnTo>
                  <a:pt x="5499" y="8395"/>
                </a:lnTo>
                <a:lnTo>
                  <a:pt x="6034" y="8419"/>
                </a:lnTo>
                <a:lnTo>
                  <a:pt x="7105" y="8395"/>
                </a:lnTo>
                <a:lnTo>
                  <a:pt x="7932" y="8395"/>
                </a:lnTo>
                <a:lnTo>
                  <a:pt x="7957" y="8589"/>
                </a:lnTo>
                <a:lnTo>
                  <a:pt x="7859" y="8930"/>
                </a:lnTo>
                <a:lnTo>
                  <a:pt x="7713" y="9246"/>
                </a:lnTo>
                <a:lnTo>
                  <a:pt x="7567" y="9563"/>
                </a:lnTo>
                <a:lnTo>
                  <a:pt x="7421" y="9855"/>
                </a:lnTo>
                <a:lnTo>
                  <a:pt x="7300" y="10074"/>
                </a:lnTo>
                <a:lnTo>
                  <a:pt x="7154" y="10268"/>
                </a:lnTo>
                <a:lnTo>
                  <a:pt x="7032" y="10122"/>
                </a:lnTo>
                <a:lnTo>
                  <a:pt x="6886" y="10001"/>
                </a:lnTo>
                <a:lnTo>
                  <a:pt x="6570" y="9757"/>
                </a:lnTo>
                <a:lnTo>
                  <a:pt x="5961" y="9319"/>
                </a:lnTo>
                <a:lnTo>
                  <a:pt x="4915" y="8541"/>
                </a:lnTo>
                <a:lnTo>
                  <a:pt x="4988" y="8370"/>
                </a:lnTo>
                <a:close/>
                <a:moveTo>
                  <a:pt x="3212" y="8297"/>
                </a:moveTo>
                <a:lnTo>
                  <a:pt x="3236" y="8395"/>
                </a:lnTo>
                <a:lnTo>
                  <a:pt x="3309" y="8516"/>
                </a:lnTo>
                <a:lnTo>
                  <a:pt x="2677" y="9003"/>
                </a:lnTo>
                <a:lnTo>
                  <a:pt x="1922" y="9611"/>
                </a:lnTo>
                <a:lnTo>
                  <a:pt x="1557" y="9952"/>
                </a:lnTo>
                <a:lnTo>
                  <a:pt x="1192" y="10317"/>
                </a:lnTo>
                <a:lnTo>
                  <a:pt x="973" y="9952"/>
                </a:lnTo>
                <a:lnTo>
                  <a:pt x="803" y="9538"/>
                </a:lnTo>
                <a:lnTo>
                  <a:pt x="657" y="9125"/>
                </a:lnTo>
                <a:lnTo>
                  <a:pt x="560" y="8687"/>
                </a:lnTo>
                <a:lnTo>
                  <a:pt x="973" y="8638"/>
                </a:lnTo>
                <a:lnTo>
                  <a:pt x="1387" y="8565"/>
                </a:lnTo>
                <a:lnTo>
                  <a:pt x="2190" y="8419"/>
                </a:lnTo>
                <a:lnTo>
                  <a:pt x="2677" y="8346"/>
                </a:lnTo>
                <a:lnTo>
                  <a:pt x="3212" y="8297"/>
                </a:lnTo>
                <a:close/>
                <a:moveTo>
                  <a:pt x="18006" y="8614"/>
                </a:moveTo>
                <a:lnTo>
                  <a:pt x="18590" y="8760"/>
                </a:lnTo>
                <a:lnTo>
                  <a:pt x="19125" y="8881"/>
                </a:lnTo>
                <a:lnTo>
                  <a:pt x="20220" y="9149"/>
                </a:lnTo>
                <a:lnTo>
                  <a:pt x="20585" y="9222"/>
                </a:lnTo>
                <a:lnTo>
                  <a:pt x="20731" y="9246"/>
                </a:lnTo>
                <a:lnTo>
                  <a:pt x="20901" y="9222"/>
                </a:lnTo>
                <a:lnTo>
                  <a:pt x="20682" y="9611"/>
                </a:lnTo>
                <a:lnTo>
                  <a:pt x="20439" y="9976"/>
                </a:lnTo>
                <a:lnTo>
                  <a:pt x="20123" y="10317"/>
                </a:lnTo>
                <a:lnTo>
                  <a:pt x="19807" y="10609"/>
                </a:lnTo>
                <a:lnTo>
                  <a:pt x="19320" y="10074"/>
                </a:lnTo>
                <a:lnTo>
                  <a:pt x="18809" y="9563"/>
                </a:lnTo>
                <a:lnTo>
                  <a:pt x="18079" y="8711"/>
                </a:lnTo>
                <a:lnTo>
                  <a:pt x="18006" y="8614"/>
                </a:lnTo>
                <a:close/>
                <a:moveTo>
                  <a:pt x="16449" y="8687"/>
                </a:moveTo>
                <a:lnTo>
                  <a:pt x="16570" y="8808"/>
                </a:lnTo>
                <a:lnTo>
                  <a:pt x="16692" y="8906"/>
                </a:lnTo>
                <a:lnTo>
                  <a:pt x="16546" y="9246"/>
                </a:lnTo>
                <a:lnTo>
                  <a:pt x="16400" y="9563"/>
                </a:lnTo>
                <a:lnTo>
                  <a:pt x="16157" y="10001"/>
                </a:lnTo>
                <a:lnTo>
                  <a:pt x="15865" y="10414"/>
                </a:lnTo>
                <a:lnTo>
                  <a:pt x="15597" y="10828"/>
                </a:lnTo>
                <a:lnTo>
                  <a:pt x="15354" y="11266"/>
                </a:lnTo>
                <a:lnTo>
                  <a:pt x="15329" y="11315"/>
                </a:lnTo>
                <a:lnTo>
                  <a:pt x="14989" y="11096"/>
                </a:lnTo>
                <a:lnTo>
                  <a:pt x="14648" y="10852"/>
                </a:lnTo>
                <a:lnTo>
                  <a:pt x="14332" y="10560"/>
                </a:lnTo>
                <a:lnTo>
                  <a:pt x="14064" y="10244"/>
                </a:lnTo>
                <a:lnTo>
                  <a:pt x="14916" y="9684"/>
                </a:lnTo>
                <a:lnTo>
                  <a:pt x="15767" y="9100"/>
                </a:lnTo>
                <a:lnTo>
                  <a:pt x="16108" y="8906"/>
                </a:lnTo>
                <a:lnTo>
                  <a:pt x="16449" y="8687"/>
                </a:lnTo>
                <a:close/>
                <a:moveTo>
                  <a:pt x="4842" y="8662"/>
                </a:moveTo>
                <a:lnTo>
                  <a:pt x="5329" y="9100"/>
                </a:lnTo>
                <a:lnTo>
                  <a:pt x="5791" y="9538"/>
                </a:lnTo>
                <a:lnTo>
                  <a:pt x="6375" y="10025"/>
                </a:lnTo>
                <a:lnTo>
                  <a:pt x="6691" y="10244"/>
                </a:lnTo>
                <a:lnTo>
                  <a:pt x="6862" y="10341"/>
                </a:lnTo>
                <a:lnTo>
                  <a:pt x="7032" y="10414"/>
                </a:lnTo>
                <a:lnTo>
                  <a:pt x="6886" y="10585"/>
                </a:lnTo>
                <a:lnTo>
                  <a:pt x="6716" y="10731"/>
                </a:lnTo>
                <a:lnTo>
                  <a:pt x="6375" y="10998"/>
                </a:lnTo>
                <a:lnTo>
                  <a:pt x="6010" y="11193"/>
                </a:lnTo>
                <a:lnTo>
                  <a:pt x="5621" y="11363"/>
                </a:lnTo>
                <a:lnTo>
                  <a:pt x="5450" y="10706"/>
                </a:lnTo>
                <a:lnTo>
                  <a:pt x="5231" y="10074"/>
                </a:lnTo>
                <a:lnTo>
                  <a:pt x="4964" y="9441"/>
                </a:lnTo>
                <a:lnTo>
                  <a:pt x="4696" y="8808"/>
                </a:lnTo>
                <a:lnTo>
                  <a:pt x="4720" y="8784"/>
                </a:lnTo>
                <a:lnTo>
                  <a:pt x="4842" y="8662"/>
                </a:lnTo>
                <a:close/>
                <a:moveTo>
                  <a:pt x="3382" y="8614"/>
                </a:moveTo>
                <a:lnTo>
                  <a:pt x="3480" y="8735"/>
                </a:lnTo>
                <a:lnTo>
                  <a:pt x="3626" y="8833"/>
                </a:lnTo>
                <a:lnTo>
                  <a:pt x="3334" y="9636"/>
                </a:lnTo>
                <a:lnTo>
                  <a:pt x="2993" y="10536"/>
                </a:lnTo>
                <a:lnTo>
                  <a:pt x="2871" y="11023"/>
                </a:lnTo>
                <a:lnTo>
                  <a:pt x="2823" y="11242"/>
                </a:lnTo>
                <a:lnTo>
                  <a:pt x="2798" y="11485"/>
                </a:lnTo>
                <a:lnTo>
                  <a:pt x="2531" y="11388"/>
                </a:lnTo>
                <a:lnTo>
                  <a:pt x="2263" y="11266"/>
                </a:lnTo>
                <a:lnTo>
                  <a:pt x="2020" y="11120"/>
                </a:lnTo>
                <a:lnTo>
                  <a:pt x="1776" y="10950"/>
                </a:lnTo>
                <a:lnTo>
                  <a:pt x="1509" y="10706"/>
                </a:lnTo>
                <a:lnTo>
                  <a:pt x="1265" y="10414"/>
                </a:lnTo>
                <a:lnTo>
                  <a:pt x="1606" y="10122"/>
                </a:lnTo>
                <a:lnTo>
                  <a:pt x="1971" y="9806"/>
                </a:lnTo>
                <a:lnTo>
                  <a:pt x="2652" y="9198"/>
                </a:lnTo>
                <a:lnTo>
                  <a:pt x="3017" y="8906"/>
                </a:lnTo>
                <a:lnTo>
                  <a:pt x="3382" y="8614"/>
                </a:lnTo>
                <a:close/>
                <a:moveTo>
                  <a:pt x="4574" y="8881"/>
                </a:moveTo>
                <a:lnTo>
                  <a:pt x="4939" y="10171"/>
                </a:lnTo>
                <a:lnTo>
                  <a:pt x="5280" y="11461"/>
                </a:lnTo>
                <a:lnTo>
                  <a:pt x="5012" y="11534"/>
                </a:lnTo>
                <a:lnTo>
                  <a:pt x="4623" y="11582"/>
                </a:lnTo>
                <a:lnTo>
                  <a:pt x="4234" y="11607"/>
                </a:lnTo>
                <a:lnTo>
                  <a:pt x="4234" y="11607"/>
                </a:lnTo>
                <a:lnTo>
                  <a:pt x="4258" y="11193"/>
                </a:lnTo>
                <a:lnTo>
                  <a:pt x="4258" y="10755"/>
                </a:lnTo>
                <a:lnTo>
                  <a:pt x="4258" y="9928"/>
                </a:lnTo>
                <a:lnTo>
                  <a:pt x="4307" y="8979"/>
                </a:lnTo>
                <a:lnTo>
                  <a:pt x="4428" y="8930"/>
                </a:lnTo>
                <a:lnTo>
                  <a:pt x="4574" y="8881"/>
                </a:lnTo>
                <a:close/>
                <a:moveTo>
                  <a:pt x="3918" y="8954"/>
                </a:moveTo>
                <a:lnTo>
                  <a:pt x="4039" y="8979"/>
                </a:lnTo>
                <a:lnTo>
                  <a:pt x="4039" y="9733"/>
                </a:lnTo>
                <a:lnTo>
                  <a:pt x="3991" y="10682"/>
                </a:lnTo>
                <a:lnTo>
                  <a:pt x="3991" y="11144"/>
                </a:lnTo>
                <a:lnTo>
                  <a:pt x="3991" y="11631"/>
                </a:lnTo>
                <a:lnTo>
                  <a:pt x="3480" y="11607"/>
                </a:lnTo>
                <a:lnTo>
                  <a:pt x="3212" y="11558"/>
                </a:lnTo>
                <a:lnTo>
                  <a:pt x="2969" y="11509"/>
                </a:lnTo>
                <a:lnTo>
                  <a:pt x="3066" y="11339"/>
                </a:lnTo>
                <a:lnTo>
                  <a:pt x="3139" y="11120"/>
                </a:lnTo>
                <a:lnTo>
                  <a:pt x="3261" y="10706"/>
                </a:lnTo>
                <a:lnTo>
                  <a:pt x="3382" y="10293"/>
                </a:lnTo>
                <a:lnTo>
                  <a:pt x="3504" y="9879"/>
                </a:lnTo>
                <a:lnTo>
                  <a:pt x="3699" y="9417"/>
                </a:lnTo>
                <a:lnTo>
                  <a:pt x="3893" y="8954"/>
                </a:lnTo>
                <a:close/>
                <a:moveTo>
                  <a:pt x="17690" y="8784"/>
                </a:moveTo>
                <a:lnTo>
                  <a:pt x="18079" y="9222"/>
                </a:lnTo>
                <a:lnTo>
                  <a:pt x="18468" y="9636"/>
                </a:lnTo>
                <a:lnTo>
                  <a:pt x="18979" y="10268"/>
                </a:lnTo>
                <a:lnTo>
                  <a:pt x="19247" y="10560"/>
                </a:lnTo>
                <a:lnTo>
                  <a:pt x="19539" y="10828"/>
                </a:lnTo>
                <a:lnTo>
                  <a:pt x="19247" y="11023"/>
                </a:lnTo>
                <a:lnTo>
                  <a:pt x="18955" y="11217"/>
                </a:lnTo>
                <a:lnTo>
                  <a:pt x="18663" y="11363"/>
                </a:lnTo>
                <a:lnTo>
                  <a:pt x="18371" y="11485"/>
                </a:lnTo>
                <a:lnTo>
                  <a:pt x="18103" y="11582"/>
                </a:lnTo>
                <a:lnTo>
                  <a:pt x="17860" y="11631"/>
                </a:lnTo>
                <a:lnTo>
                  <a:pt x="17811" y="11217"/>
                </a:lnTo>
                <a:lnTo>
                  <a:pt x="17738" y="10779"/>
                </a:lnTo>
                <a:lnTo>
                  <a:pt x="17592" y="9928"/>
                </a:lnTo>
                <a:lnTo>
                  <a:pt x="17519" y="9441"/>
                </a:lnTo>
                <a:lnTo>
                  <a:pt x="17471" y="8930"/>
                </a:lnTo>
                <a:lnTo>
                  <a:pt x="17519" y="8906"/>
                </a:lnTo>
                <a:lnTo>
                  <a:pt x="17617" y="8857"/>
                </a:lnTo>
                <a:lnTo>
                  <a:pt x="17690" y="8784"/>
                </a:lnTo>
                <a:close/>
                <a:moveTo>
                  <a:pt x="17154" y="9003"/>
                </a:moveTo>
                <a:lnTo>
                  <a:pt x="17227" y="9490"/>
                </a:lnTo>
                <a:lnTo>
                  <a:pt x="17300" y="9976"/>
                </a:lnTo>
                <a:lnTo>
                  <a:pt x="17422" y="10828"/>
                </a:lnTo>
                <a:lnTo>
                  <a:pt x="17471" y="11266"/>
                </a:lnTo>
                <a:lnTo>
                  <a:pt x="17544" y="11704"/>
                </a:lnTo>
                <a:lnTo>
                  <a:pt x="17300" y="11728"/>
                </a:lnTo>
                <a:lnTo>
                  <a:pt x="17033" y="11728"/>
                </a:lnTo>
                <a:lnTo>
                  <a:pt x="16765" y="11704"/>
                </a:lnTo>
                <a:lnTo>
                  <a:pt x="16522" y="11680"/>
                </a:lnTo>
                <a:lnTo>
                  <a:pt x="16254" y="11631"/>
                </a:lnTo>
                <a:lnTo>
                  <a:pt x="16011" y="11582"/>
                </a:lnTo>
                <a:lnTo>
                  <a:pt x="15767" y="11485"/>
                </a:lnTo>
                <a:lnTo>
                  <a:pt x="15524" y="11388"/>
                </a:lnTo>
                <a:lnTo>
                  <a:pt x="15694" y="11242"/>
                </a:lnTo>
                <a:lnTo>
                  <a:pt x="15840" y="11071"/>
                </a:lnTo>
                <a:lnTo>
                  <a:pt x="16108" y="10682"/>
                </a:lnTo>
                <a:lnTo>
                  <a:pt x="16351" y="10268"/>
                </a:lnTo>
                <a:lnTo>
                  <a:pt x="16570" y="9855"/>
                </a:lnTo>
                <a:lnTo>
                  <a:pt x="16789" y="9465"/>
                </a:lnTo>
                <a:lnTo>
                  <a:pt x="17008" y="9003"/>
                </a:lnTo>
                <a:close/>
                <a:moveTo>
                  <a:pt x="14624" y="0"/>
                </a:moveTo>
                <a:lnTo>
                  <a:pt x="14478" y="24"/>
                </a:lnTo>
                <a:lnTo>
                  <a:pt x="14332" y="73"/>
                </a:lnTo>
                <a:lnTo>
                  <a:pt x="14186" y="122"/>
                </a:lnTo>
                <a:lnTo>
                  <a:pt x="14064" y="219"/>
                </a:lnTo>
                <a:lnTo>
                  <a:pt x="14040" y="268"/>
                </a:lnTo>
                <a:lnTo>
                  <a:pt x="14015" y="292"/>
                </a:lnTo>
                <a:lnTo>
                  <a:pt x="14015" y="389"/>
                </a:lnTo>
                <a:lnTo>
                  <a:pt x="14064" y="487"/>
                </a:lnTo>
                <a:lnTo>
                  <a:pt x="14161" y="535"/>
                </a:lnTo>
                <a:lnTo>
                  <a:pt x="14161" y="779"/>
                </a:lnTo>
                <a:lnTo>
                  <a:pt x="14210" y="998"/>
                </a:lnTo>
                <a:lnTo>
                  <a:pt x="14259" y="1241"/>
                </a:lnTo>
                <a:lnTo>
                  <a:pt x="14332" y="1460"/>
                </a:lnTo>
                <a:lnTo>
                  <a:pt x="14648" y="2336"/>
                </a:lnTo>
                <a:lnTo>
                  <a:pt x="14745" y="2652"/>
                </a:lnTo>
                <a:lnTo>
                  <a:pt x="11655" y="2652"/>
                </a:lnTo>
                <a:lnTo>
                  <a:pt x="9928" y="2628"/>
                </a:lnTo>
                <a:lnTo>
                  <a:pt x="8614" y="2628"/>
                </a:lnTo>
                <a:lnTo>
                  <a:pt x="8419" y="2652"/>
                </a:lnTo>
                <a:lnTo>
                  <a:pt x="8200" y="2677"/>
                </a:lnTo>
                <a:lnTo>
                  <a:pt x="8054" y="2360"/>
                </a:lnTo>
                <a:lnTo>
                  <a:pt x="7665" y="1436"/>
                </a:lnTo>
                <a:lnTo>
                  <a:pt x="7567" y="1144"/>
                </a:lnTo>
                <a:lnTo>
                  <a:pt x="7494" y="1022"/>
                </a:lnTo>
                <a:lnTo>
                  <a:pt x="7397" y="900"/>
                </a:lnTo>
                <a:lnTo>
                  <a:pt x="7421" y="900"/>
                </a:lnTo>
                <a:lnTo>
                  <a:pt x="7835" y="973"/>
                </a:lnTo>
                <a:lnTo>
                  <a:pt x="8249" y="1071"/>
                </a:lnTo>
                <a:lnTo>
                  <a:pt x="8468" y="1095"/>
                </a:lnTo>
                <a:lnTo>
                  <a:pt x="8881" y="1095"/>
                </a:lnTo>
                <a:lnTo>
                  <a:pt x="9076" y="1046"/>
                </a:lnTo>
                <a:lnTo>
                  <a:pt x="9149" y="1022"/>
                </a:lnTo>
                <a:lnTo>
                  <a:pt x="9198" y="973"/>
                </a:lnTo>
                <a:lnTo>
                  <a:pt x="9246" y="925"/>
                </a:lnTo>
                <a:lnTo>
                  <a:pt x="9246" y="852"/>
                </a:lnTo>
                <a:lnTo>
                  <a:pt x="9246" y="779"/>
                </a:lnTo>
                <a:lnTo>
                  <a:pt x="9246" y="730"/>
                </a:lnTo>
                <a:lnTo>
                  <a:pt x="9198" y="657"/>
                </a:lnTo>
                <a:lnTo>
                  <a:pt x="9149" y="608"/>
                </a:lnTo>
                <a:lnTo>
                  <a:pt x="8954" y="535"/>
                </a:lnTo>
                <a:lnTo>
                  <a:pt x="8760" y="462"/>
                </a:lnTo>
                <a:lnTo>
                  <a:pt x="8541" y="389"/>
                </a:lnTo>
                <a:lnTo>
                  <a:pt x="8297" y="365"/>
                </a:lnTo>
                <a:lnTo>
                  <a:pt x="7835" y="316"/>
                </a:lnTo>
                <a:lnTo>
                  <a:pt x="7397" y="268"/>
                </a:lnTo>
                <a:lnTo>
                  <a:pt x="6570" y="146"/>
                </a:lnTo>
                <a:lnTo>
                  <a:pt x="6351" y="122"/>
                </a:lnTo>
                <a:lnTo>
                  <a:pt x="6132" y="97"/>
                </a:lnTo>
                <a:lnTo>
                  <a:pt x="5937" y="122"/>
                </a:lnTo>
                <a:lnTo>
                  <a:pt x="5742" y="146"/>
                </a:lnTo>
                <a:lnTo>
                  <a:pt x="5669" y="195"/>
                </a:lnTo>
                <a:lnTo>
                  <a:pt x="5621" y="219"/>
                </a:lnTo>
                <a:lnTo>
                  <a:pt x="5596" y="268"/>
                </a:lnTo>
                <a:lnTo>
                  <a:pt x="5572" y="341"/>
                </a:lnTo>
                <a:lnTo>
                  <a:pt x="5572" y="389"/>
                </a:lnTo>
                <a:lnTo>
                  <a:pt x="5596" y="438"/>
                </a:lnTo>
                <a:lnTo>
                  <a:pt x="5621" y="511"/>
                </a:lnTo>
                <a:lnTo>
                  <a:pt x="5694" y="535"/>
                </a:lnTo>
                <a:lnTo>
                  <a:pt x="5840" y="633"/>
                </a:lnTo>
                <a:lnTo>
                  <a:pt x="5986" y="681"/>
                </a:lnTo>
                <a:lnTo>
                  <a:pt x="6351" y="779"/>
                </a:lnTo>
                <a:lnTo>
                  <a:pt x="6716" y="827"/>
                </a:lnTo>
                <a:lnTo>
                  <a:pt x="7081" y="876"/>
                </a:lnTo>
                <a:lnTo>
                  <a:pt x="7056" y="1046"/>
                </a:lnTo>
                <a:lnTo>
                  <a:pt x="7056" y="1241"/>
                </a:lnTo>
                <a:lnTo>
                  <a:pt x="7105" y="1411"/>
                </a:lnTo>
                <a:lnTo>
                  <a:pt x="7154" y="1606"/>
                </a:lnTo>
                <a:lnTo>
                  <a:pt x="7324" y="1995"/>
                </a:lnTo>
                <a:lnTo>
                  <a:pt x="7470" y="2312"/>
                </a:lnTo>
                <a:lnTo>
                  <a:pt x="7762" y="3042"/>
                </a:lnTo>
                <a:lnTo>
                  <a:pt x="7665" y="3115"/>
                </a:lnTo>
                <a:lnTo>
                  <a:pt x="7567" y="3188"/>
                </a:lnTo>
                <a:lnTo>
                  <a:pt x="7397" y="3382"/>
                </a:lnTo>
                <a:lnTo>
                  <a:pt x="7105" y="3796"/>
                </a:lnTo>
                <a:lnTo>
                  <a:pt x="6594" y="4477"/>
                </a:lnTo>
                <a:lnTo>
                  <a:pt x="6521" y="4429"/>
                </a:lnTo>
                <a:lnTo>
                  <a:pt x="6448" y="4404"/>
                </a:lnTo>
                <a:lnTo>
                  <a:pt x="6375" y="4429"/>
                </a:lnTo>
                <a:lnTo>
                  <a:pt x="6059" y="4234"/>
                </a:lnTo>
                <a:lnTo>
                  <a:pt x="5718" y="4064"/>
                </a:lnTo>
                <a:lnTo>
                  <a:pt x="5353" y="3918"/>
                </a:lnTo>
                <a:lnTo>
                  <a:pt x="5012" y="3820"/>
                </a:lnTo>
                <a:lnTo>
                  <a:pt x="4647" y="3772"/>
                </a:lnTo>
                <a:lnTo>
                  <a:pt x="4282" y="3747"/>
                </a:lnTo>
                <a:lnTo>
                  <a:pt x="3893" y="3747"/>
                </a:lnTo>
                <a:lnTo>
                  <a:pt x="3528" y="3772"/>
                </a:lnTo>
                <a:lnTo>
                  <a:pt x="3188" y="3845"/>
                </a:lnTo>
                <a:lnTo>
                  <a:pt x="2823" y="3966"/>
                </a:lnTo>
                <a:lnTo>
                  <a:pt x="2482" y="4088"/>
                </a:lnTo>
                <a:lnTo>
                  <a:pt x="2141" y="4258"/>
                </a:lnTo>
                <a:lnTo>
                  <a:pt x="1825" y="4453"/>
                </a:lnTo>
                <a:lnTo>
                  <a:pt x="1509" y="4672"/>
                </a:lnTo>
                <a:lnTo>
                  <a:pt x="1241" y="4915"/>
                </a:lnTo>
                <a:lnTo>
                  <a:pt x="973" y="5207"/>
                </a:lnTo>
                <a:lnTo>
                  <a:pt x="706" y="5548"/>
                </a:lnTo>
                <a:lnTo>
                  <a:pt x="487" y="5913"/>
                </a:lnTo>
                <a:lnTo>
                  <a:pt x="316" y="6302"/>
                </a:lnTo>
                <a:lnTo>
                  <a:pt x="195" y="6716"/>
                </a:lnTo>
                <a:lnTo>
                  <a:pt x="73" y="7129"/>
                </a:lnTo>
                <a:lnTo>
                  <a:pt x="24" y="7567"/>
                </a:lnTo>
                <a:lnTo>
                  <a:pt x="0" y="8005"/>
                </a:lnTo>
                <a:lnTo>
                  <a:pt x="24" y="8443"/>
                </a:lnTo>
                <a:lnTo>
                  <a:pt x="73" y="8881"/>
                </a:lnTo>
                <a:lnTo>
                  <a:pt x="170" y="9295"/>
                </a:lnTo>
                <a:lnTo>
                  <a:pt x="292" y="9709"/>
                </a:lnTo>
                <a:lnTo>
                  <a:pt x="462" y="10122"/>
                </a:lnTo>
                <a:lnTo>
                  <a:pt x="657" y="10487"/>
                </a:lnTo>
                <a:lnTo>
                  <a:pt x="900" y="10852"/>
                </a:lnTo>
                <a:lnTo>
                  <a:pt x="1192" y="11169"/>
                </a:lnTo>
                <a:lnTo>
                  <a:pt x="1484" y="11461"/>
                </a:lnTo>
                <a:lnTo>
                  <a:pt x="1679" y="11607"/>
                </a:lnTo>
                <a:lnTo>
                  <a:pt x="1874" y="11728"/>
                </a:lnTo>
                <a:lnTo>
                  <a:pt x="2068" y="11826"/>
                </a:lnTo>
                <a:lnTo>
                  <a:pt x="2287" y="11923"/>
                </a:lnTo>
                <a:lnTo>
                  <a:pt x="2506" y="11996"/>
                </a:lnTo>
                <a:lnTo>
                  <a:pt x="2725" y="12045"/>
                </a:lnTo>
                <a:lnTo>
                  <a:pt x="3163" y="12142"/>
                </a:lnTo>
                <a:lnTo>
                  <a:pt x="3626" y="12166"/>
                </a:lnTo>
                <a:lnTo>
                  <a:pt x="4088" y="12166"/>
                </a:lnTo>
                <a:lnTo>
                  <a:pt x="4550" y="12142"/>
                </a:lnTo>
                <a:lnTo>
                  <a:pt x="4988" y="12093"/>
                </a:lnTo>
                <a:lnTo>
                  <a:pt x="5450" y="11996"/>
                </a:lnTo>
                <a:lnTo>
                  <a:pt x="5840" y="11874"/>
                </a:lnTo>
                <a:lnTo>
                  <a:pt x="6229" y="11704"/>
                </a:lnTo>
                <a:lnTo>
                  <a:pt x="6594" y="11485"/>
                </a:lnTo>
                <a:lnTo>
                  <a:pt x="6910" y="11217"/>
                </a:lnTo>
                <a:lnTo>
                  <a:pt x="7202" y="10925"/>
                </a:lnTo>
                <a:lnTo>
                  <a:pt x="7494" y="10585"/>
                </a:lnTo>
                <a:lnTo>
                  <a:pt x="7738" y="10220"/>
                </a:lnTo>
                <a:lnTo>
                  <a:pt x="7981" y="9806"/>
                </a:lnTo>
                <a:lnTo>
                  <a:pt x="8151" y="9368"/>
                </a:lnTo>
                <a:lnTo>
                  <a:pt x="8297" y="8881"/>
                </a:lnTo>
                <a:lnTo>
                  <a:pt x="8395" y="8395"/>
                </a:lnTo>
                <a:lnTo>
                  <a:pt x="10244" y="8346"/>
                </a:lnTo>
                <a:lnTo>
                  <a:pt x="10293" y="8419"/>
                </a:lnTo>
                <a:lnTo>
                  <a:pt x="10366" y="8443"/>
                </a:lnTo>
                <a:lnTo>
                  <a:pt x="10439" y="8468"/>
                </a:lnTo>
                <a:lnTo>
                  <a:pt x="10512" y="8443"/>
                </a:lnTo>
                <a:lnTo>
                  <a:pt x="10585" y="8395"/>
                </a:lnTo>
                <a:lnTo>
                  <a:pt x="10633" y="8346"/>
                </a:lnTo>
                <a:lnTo>
                  <a:pt x="10682" y="8273"/>
                </a:lnTo>
                <a:lnTo>
                  <a:pt x="10682" y="8200"/>
                </a:lnTo>
                <a:lnTo>
                  <a:pt x="10925" y="7981"/>
                </a:lnTo>
                <a:lnTo>
                  <a:pt x="11169" y="7762"/>
                </a:lnTo>
                <a:lnTo>
                  <a:pt x="11582" y="7300"/>
                </a:lnTo>
                <a:lnTo>
                  <a:pt x="12190" y="6618"/>
                </a:lnTo>
                <a:lnTo>
                  <a:pt x="12799" y="5913"/>
                </a:lnTo>
                <a:lnTo>
                  <a:pt x="13894" y="4623"/>
                </a:lnTo>
                <a:lnTo>
                  <a:pt x="14964" y="3285"/>
                </a:lnTo>
                <a:lnTo>
                  <a:pt x="15329" y="4258"/>
                </a:lnTo>
                <a:lnTo>
                  <a:pt x="14964" y="4429"/>
                </a:lnTo>
                <a:lnTo>
                  <a:pt x="14648" y="4623"/>
                </a:lnTo>
                <a:lnTo>
                  <a:pt x="14332" y="4866"/>
                </a:lnTo>
                <a:lnTo>
                  <a:pt x="14040" y="5110"/>
                </a:lnTo>
                <a:lnTo>
                  <a:pt x="13796" y="5402"/>
                </a:lnTo>
                <a:lnTo>
                  <a:pt x="13553" y="5718"/>
                </a:lnTo>
                <a:lnTo>
                  <a:pt x="13358" y="6034"/>
                </a:lnTo>
                <a:lnTo>
                  <a:pt x="13188" y="6375"/>
                </a:lnTo>
                <a:lnTo>
                  <a:pt x="13042" y="6740"/>
                </a:lnTo>
                <a:lnTo>
                  <a:pt x="12945" y="7105"/>
                </a:lnTo>
                <a:lnTo>
                  <a:pt x="12872" y="7494"/>
                </a:lnTo>
                <a:lnTo>
                  <a:pt x="12823" y="7859"/>
                </a:lnTo>
                <a:lnTo>
                  <a:pt x="12823" y="8249"/>
                </a:lnTo>
                <a:lnTo>
                  <a:pt x="12847" y="8638"/>
                </a:lnTo>
                <a:lnTo>
                  <a:pt x="12920" y="9027"/>
                </a:lnTo>
                <a:lnTo>
                  <a:pt x="13018" y="9417"/>
                </a:lnTo>
                <a:lnTo>
                  <a:pt x="13188" y="9830"/>
                </a:lnTo>
                <a:lnTo>
                  <a:pt x="13383" y="10244"/>
                </a:lnTo>
                <a:lnTo>
                  <a:pt x="13626" y="10585"/>
                </a:lnTo>
                <a:lnTo>
                  <a:pt x="13918" y="10925"/>
                </a:lnTo>
                <a:lnTo>
                  <a:pt x="14210" y="11217"/>
                </a:lnTo>
                <a:lnTo>
                  <a:pt x="14551" y="11485"/>
                </a:lnTo>
                <a:lnTo>
                  <a:pt x="14916" y="11704"/>
                </a:lnTo>
                <a:lnTo>
                  <a:pt x="15305" y="11874"/>
                </a:lnTo>
                <a:lnTo>
                  <a:pt x="15694" y="12020"/>
                </a:lnTo>
                <a:lnTo>
                  <a:pt x="16108" y="12142"/>
                </a:lnTo>
                <a:lnTo>
                  <a:pt x="16522" y="12215"/>
                </a:lnTo>
                <a:lnTo>
                  <a:pt x="16960" y="12239"/>
                </a:lnTo>
                <a:lnTo>
                  <a:pt x="17398" y="12239"/>
                </a:lnTo>
                <a:lnTo>
                  <a:pt x="17836" y="12191"/>
                </a:lnTo>
                <a:lnTo>
                  <a:pt x="18249" y="12093"/>
                </a:lnTo>
                <a:lnTo>
                  <a:pt x="18687" y="11947"/>
                </a:lnTo>
                <a:lnTo>
                  <a:pt x="19052" y="11777"/>
                </a:lnTo>
                <a:lnTo>
                  <a:pt x="19442" y="11582"/>
                </a:lnTo>
                <a:lnTo>
                  <a:pt x="19782" y="11339"/>
                </a:lnTo>
                <a:lnTo>
                  <a:pt x="20123" y="11096"/>
                </a:lnTo>
                <a:lnTo>
                  <a:pt x="20439" y="10804"/>
                </a:lnTo>
                <a:lnTo>
                  <a:pt x="20707" y="10487"/>
                </a:lnTo>
                <a:lnTo>
                  <a:pt x="20974" y="10147"/>
                </a:lnTo>
                <a:lnTo>
                  <a:pt x="21193" y="9782"/>
                </a:lnTo>
                <a:lnTo>
                  <a:pt x="21388" y="9417"/>
                </a:lnTo>
                <a:lnTo>
                  <a:pt x="21534" y="9027"/>
                </a:lnTo>
                <a:lnTo>
                  <a:pt x="21631" y="8614"/>
                </a:lnTo>
                <a:lnTo>
                  <a:pt x="21680" y="8224"/>
                </a:lnTo>
                <a:lnTo>
                  <a:pt x="21704" y="7811"/>
                </a:lnTo>
                <a:lnTo>
                  <a:pt x="21656" y="7397"/>
                </a:lnTo>
                <a:lnTo>
                  <a:pt x="21583" y="6983"/>
                </a:lnTo>
                <a:lnTo>
                  <a:pt x="21412" y="6570"/>
                </a:lnTo>
                <a:lnTo>
                  <a:pt x="21218" y="6180"/>
                </a:lnTo>
                <a:lnTo>
                  <a:pt x="20974" y="5791"/>
                </a:lnTo>
                <a:lnTo>
                  <a:pt x="20682" y="5450"/>
                </a:lnTo>
                <a:lnTo>
                  <a:pt x="20342" y="5110"/>
                </a:lnTo>
                <a:lnTo>
                  <a:pt x="20001" y="4818"/>
                </a:lnTo>
                <a:lnTo>
                  <a:pt x="19636" y="4526"/>
                </a:lnTo>
                <a:lnTo>
                  <a:pt x="19247" y="4307"/>
                </a:lnTo>
                <a:lnTo>
                  <a:pt x="18858" y="4088"/>
                </a:lnTo>
                <a:lnTo>
                  <a:pt x="18493" y="3942"/>
                </a:lnTo>
                <a:lnTo>
                  <a:pt x="18103" y="3845"/>
                </a:lnTo>
                <a:lnTo>
                  <a:pt x="17738" y="3772"/>
                </a:lnTo>
                <a:lnTo>
                  <a:pt x="17349" y="3747"/>
                </a:lnTo>
                <a:lnTo>
                  <a:pt x="16960" y="3747"/>
                </a:lnTo>
                <a:lnTo>
                  <a:pt x="16570" y="3820"/>
                </a:lnTo>
                <a:lnTo>
                  <a:pt x="16205" y="3918"/>
                </a:lnTo>
                <a:lnTo>
                  <a:pt x="15840" y="4039"/>
                </a:lnTo>
                <a:lnTo>
                  <a:pt x="15159" y="2214"/>
                </a:lnTo>
                <a:lnTo>
                  <a:pt x="15013" y="1801"/>
                </a:lnTo>
                <a:lnTo>
                  <a:pt x="14891" y="1387"/>
                </a:lnTo>
                <a:lnTo>
                  <a:pt x="14721" y="973"/>
                </a:lnTo>
                <a:lnTo>
                  <a:pt x="14648" y="779"/>
                </a:lnTo>
                <a:lnTo>
                  <a:pt x="14526" y="584"/>
                </a:lnTo>
                <a:lnTo>
                  <a:pt x="14794" y="560"/>
                </a:lnTo>
                <a:lnTo>
                  <a:pt x="15256" y="560"/>
                </a:lnTo>
                <a:lnTo>
                  <a:pt x="15475" y="584"/>
                </a:lnTo>
                <a:lnTo>
                  <a:pt x="15694" y="633"/>
                </a:lnTo>
                <a:lnTo>
                  <a:pt x="15816" y="657"/>
                </a:lnTo>
                <a:lnTo>
                  <a:pt x="15840" y="706"/>
                </a:lnTo>
                <a:lnTo>
                  <a:pt x="15865" y="730"/>
                </a:lnTo>
                <a:lnTo>
                  <a:pt x="15865" y="852"/>
                </a:lnTo>
                <a:lnTo>
                  <a:pt x="15840" y="1022"/>
                </a:lnTo>
                <a:lnTo>
                  <a:pt x="15743" y="1119"/>
                </a:lnTo>
                <a:lnTo>
                  <a:pt x="15646" y="1217"/>
                </a:lnTo>
                <a:lnTo>
                  <a:pt x="15621" y="1314"/>
                </a:lnTo>
                <a:lnTo>
                  <a:pt x="15621" y="1387"/>
                </a:lnTo>
                <a:lnTo>
                  <a:pt x="15646" y="1411"/>
                </a:lnTo>
                <a:lnTo>
                  <a:pt x="15670" y="1436"/>
                </a:lnTo>
                <a:lnTo>
                  <a:pt x="15743" y="1484"/>
                </a:lnTo>
                <a:lnTo>
                  <a:pt x="15840" y="1484"/>
                </a:lnTo>
                <a:lnTo>
                  <a:pt x="16011" y="1387"/>
                </a:lnTo>
                <a:lnTo>
                  <a:pt x="16157" y="1265"/>
                </a:lnTo>
                <a:lnTo>
                  <a:pt x="16278" y="1119"/>
                </a:lnTo>
                <a:lnTo>
                  <a:pt x="16376" y="949"/>
                </a:lnTo>
                <a:lnTo>
                  <a:pt x="16424" y="779"/>
                </a:lnTo>
                <a:lnTo>
                  <a:pt x="16424" y="681"/>
                </a:lnTo>
                <a:lnTo>
                  <a:pt x="16400" y="584"/>
                </a:lnTo>
                <a:lnTo>
                  <a:pt x="16376" y="511"/>
                </a:lnTo>
                <a:lnTo>
                  <a:pt x="16327" y="414"/>
                </a:lnTo>
                <a:lnTo>
                  <a:pt x="16254" y="341"/>
                </a:lnTo>
                <a:lnTo>
                  <a:pt x="16157" y="268"/>
                </a:lnTo>
                <a:lnTo>
                  <a:pt x="15938" y="170"/>
                </a:lnTo>
                <a:lnTo>
                  <a:pt x="15719" y="97"/>
                </a:lnTo>
                <a:lnTo>
                  <a:pt x="15475" y="49"/>
                </a:lnTo>
                <a:lnTo>
                  <a:pt x="15232" y="24"/>
                </a:lnTo>
                <a:lnTo>
                  <a:pt x="149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1"/>
          <p:cNvSpPr/>
          <p:nvPr/>
        </p:nvSpPr>
        <p:spPr>
          <a:xfrm>
            <a:off x="1322413" y="4030961"/>
            <a:ext cx="303074" cy="319098"/>
          </a:xfrm>
          <a:custGeom>
            <a:avLst/>
            <a:gdLst/>
            <a:ahLst/>
            <a:cxnLst/>
            <a:rect l="l" t="t" r="r" b="b"/>
            <a:pathLst>
              <a:path w="17496" h="18421" extrusionOk="0">
                <a:moveTo>
                  <a:pt x="7421" y="1047"/>
                </a:moveTo>
                <a:lnTo>
                  <a:pt x="7373" y="1071"/>
                </a:lnTo>
                <a:lnTo>
                  <a:pt x="7348" y="1120"/>
                </a:lnTo>
                <a:lnTo>
                  <a:pt x="7324" y="1169"/>
                </a:lnTo>
                <a:lnTo>
                  <a:pt x="7348" y="1315"/>
                </a:lnTo>
                <a:lnTo>
                  <a:pt x="7348" y="1461"/>
                </a:lnTo>
                <a:lnTo>
                  <a:pt x="7324" y="1582"/>
                </a:lnTo>
                <a:lnTo>
                  <a:pt x="7300" y="1704"/>
                </a:lnTo>
                <a:lnTo>
                  <a:pt x="7178" y="1923"/>
                </a:lnTo>
                <a:lnTo>
                  <a:pt x="7008" y="2142"/>
                </a:lnTo>
                <a:lnTo>
                  <a:pt x="6862" y="2385"/>
                </a:lnTo>
                <a:lnTo>
                  <a:pt x="6813" y="2483"/>
                </a:lnTo>
                <a:lnTo>
                  <a:pt x="6765" y="2604"/>
                </a:lnTo>
                <a:lnTo>
                  <a:pt x="6740" y="2750"/>
                </a:lnTo>
                <a:lnTo>
                  <a:pt x="6740" y="2872"/>
                </a:lnTo>
                <a:lnTo>
                  <a:pt x="6740" y="3018"/>
                </a:lnTo>
                <a:lnTo>
                  <a:pt x="6789" y="3164"/>
                </a:lnTo>
                <a:lnTo>
                  <a:pt x="6862" y="3286"/>
                </a:lnTo>
                <a:lnTo>
                  <a:pt x="6959" y="3432"/>
                </a:lnTo>
                <a:lnTo>
                  <a:pt x="7154" y="3699"/>
                </a:lnTo>
                <a:lnTo>
                  <a:pt x="7251" y="3845"/>
                </a:lnTo>
                <a:lnTo>
                  <a:pt x="7275" y="3991"/>
                </a:lnTo>
                <a:lnTo>
                  <a:pt x="7275" y="4064"/>
                </a:lnTo>
                <a:lnTo>
                  <a:pt x="7275" y="4137"/>
                </a:lnTo>
                <a:lnTo>
                  <a:pt x="7251" y="4186"/>
                </a:lnTo>
                <a:lnTo>
                  <a:pt x="7178" y="4259"/>
                </a:lnTo>
                <a:lnTo>
                  <a:pt x="7154" y="4332"/>
                </a:lnTo>
                <a:lnTo>
                  <a:pt x="7129" y="4405"/>
                </a:lnTo>
                <a:lnTo>
                  <a:pt x="7129" y="4478"/>
                </a:lnTo>
                <a:lnTo>
                  <a:pt x="7178" y="4527"/>
                </a:lnTo>
                <a:lnTo>
                  <a:pt x="7251" y="4575"/>
                </a:lnTo>
                <a:lnTo>
                  <a:pt x="7324" y="4600"/>
                </a:lnTo>
                <a:lnTo>
                  <a:pt x="7397" y="4575"/>
                </a:lnTo>
                <a:lnTo>
                  <a:pt x="7470" y="4527"/>
                </a:lnTo>
                <a:lnTo>
                  <a:pt x="7567" y="4429"/>
                </a:lnTo>
                <a:lnTo>
                  <a:pt x="7616" y="4332"/>
                </a:lnTo>
                <a:lnTo>
                  <a:pt x="7665" y="4235"/>
                </a:lnTo>
                <a:lnTo>
                  <a:pt x="7689" y="4113"/>
                </a:lnTo>
                <a:lnTo>
                  <a:pt x="7689" y="4016"/>
                </a:lnTo>
                <a:lnTo>
                  <a:pt x="7665" y="3918"/>
                </a:lnTo>
                <a:lnTo>
                  <a:pt x="7592" y="3724"/>
                </a:lnTo>
                <a:lnTo>
                  <a:pt x="7470" y="3505"/>
                </a:lnTo>
                <a:lnTo>
                  <a:pt x="7324" y="3310"/>
                </a:lnTo>
                <a:lnTo>
                  <a:pt x="7202" y="3115"/>
                </a:lnTo>
                <a:lnTo>
                  <a:pt x="7105" y="2921"/>
                </a:lnTo>
                <a:lnTo>
                  <a:pt x="7081" y="2823"/>
                </a:lnTo>
                <a:lnTo>
                  <a:pt x="7105" y="2726"/>
                </a:lnTo>
                <a:lnTo>
                  <a:pt x="7154" y="2604"/>
                </a:lnTo>
                <a:lnTo>
                  <a:pt x="7202" y="2483"/>
                </a:lnTo>
                <a:lnTo>
                  <a:pt x="7373" y="2239"/>
                </a:lnTo>
                <a:lnTo>
                  <a:pt x="7543" y="1972"/>
                </a:lnTo>
                <a:lnTo>
                  <a:pt x="7689" y="1728"/>
                </a:lnTo>
                <a:lnTo>
                  <a:pt x="7738" y="1607"/>
                </a:lnTo>
                <a:lnTo>
                  <a:pt x="7762" y="1485"/>
                </a:lnTo>
                <a:lnTo>
                  <a:pt x="7762" y="1363"/>
                </a:lnTo>
                <a:lnTo>
                  <a:pt x="7713" y="1242"/>
                </a:lnTo>
                <a:lnTo>
                  <a:pt x="7616" y="1144"/>
                </a:lnTo>
                <a:lnTo>
                  <a:pt x="7494" y="1071"/>
                </a:lnTo>
                <a:lnTo>
                  <a:pt x="7421" y="1047"/>
                </a:lnTo>
                <a:close/>
                <a:moveTo>
                  <a:pt x="10293" y="1242"/>
                </a:moveTo>
                <a:lnTo>
                  <a:pt x="10268" y="1266"/>
                </a:lnTo>
                <a:lnTo>
                  <a:pt x="10244" y="1363"/>
                </a:lnTo>
                <a:lnTo>
                  <a:pt x="10220" y="1485"/>
                </a:lnTo>
                <a:lnTo>
                  <a:pt x="10195" y="1607"/>
                </a:lnTo>
                <a:lnTo>
                  <a:pt x="10171" y="1680"/>
                </a:lnTo>
                <a:lnTo>
                  <a:pt x="10098" y="1826"/>
                </a:lnTo>
                <a:lnTo>
                  <a:pt x="10001" y="1923"/>
                </a:lnTo>
                <a:lnTo>
                  <a:pt x="9782" y="2166"/>
                </a:lnTo>
                <a:lnTo>
                  <a:pt x="9684" y="2288"/>
                </a:lnTo>
                <a:lnTo>
                  <a:pt x="9611" y="2434"/>
                </a:lnTo>
                <a:lnTo>
                  <a:pt x="9587" y="2604"/>
                </a:lnTo>
                <a:lnTo>
                  <a:pt x="9587" y="2775"/>
                </a:lnTo>
                <a:lnTo>
                  <a:pt x="9636" y="2921"/>
                </a:lnTo>
                <a:lnTo>
                  <a:pt x="9709" y="3042"/>
                </a:lnTo>
                <a:lnTo>
                  <a:pt x="9879" y="3286"/>
                </a:lnTo>
                <a:lnTo>
                  <a:pt x="10001" y="3456"/>
                </a:lnTo>
                <a:lnTo>
                  <a:pt x="10074" y="3626"/>
                </a:lnTo>
                <a:lnTo>
                  <a:pt x="10098" y="3724"/>
                </a:lnTo>
                <a:lnTo>
                  <a:pt x="10098" y="3821"/>
                </a:lnTo>
                <a:lnTo>
                  <a:pt x="10074" y="3918"/>
                </a:lnTo>
                <a:lnTo>
                  <a:pt x="10025" y="4016"/>
                </a:lnTo>
                <a:lnTo>
                  <a:pt x="9952" y="4137"/>
                </a:lnTo>
                <a:lnTo>
                  <a:pt x="9855" y="4235"/>
                </a:lnTo>
                <a:lnTo>
                  <a:pt x="9782" y="4332"/>
                </a:lnTo>
                <a:lnTo>
                  <a:pt x="9709" y="4454"/>
                </a:lnTo>
                <a:lnTo>
                  <a:pt x="9684" y="4502"/>
                </a:lnTo>
                <a:lnTo>
                  <a:pt x="9684" y="4575"/>
                </a:lnTo>
                <a:lnTo>
                  <a:pt x="9733" y="4673"/>
                </a:lnTo>
                <a:lnTo>
                  <a:pt x="9757" y="4721"/>
                </a:lnTo>
                <a:lnTo>
                  <a:pt x="9806" y="4746"/>
                </a:lnTo>
                <a:lnTo>
                  <a:pt x="9855" y="4770"/>
                </a:lnTo>
                <a:lnTo>
                  <a:pt x="9928" y="4746"/>
                </a:lnTo>
                <a:lnTo>
                  <a:pt x="10122" y="4648"/>
                </a:lnTo>
                <a:lnTo>
                  <a:pt x="10268" y="4502"/>
                </a:lnTo>
                <a:lnTo>
                  <a:pt x="10414" y="4332"/>
                </a:lnTo>
                <a:lnTo>
                  <a:pt x="10487" y="4137"/>
                </a:lnTo>
                <a:lnTo>
                  <a:pt x="10536" y="3943"/>
                </a:lnTo>
                <a:lnTo>
                  <a:pt x="10536" y="3724"/>
                </a:lnTo>
                <a:lnTo>
                  <a:pt x="10487" y="3505"/>
                </a:lnTo>
                <a:lnTo>
                  <a:pt x="10414" y="3310"/>
                </a:lnTo>
                <a:lnTo>
                  <a:pt x="10293" y="3140"/>
                </a:lnTo>
                <a:lnTo>
                  <a:pt x="10171" y="2994"/>
                </a:lnTo>
                <a:lnTo>
                  <a:pt x="10074" y="2872"/>
                </a:lnTo>
                <a:lnTo>
                  <a:pt x="10025" y="2775"/>
                </a:lnTo>
                <a:lnTo>
                  <a:pt x="10001" y="2653"/>
                </a:lnTo>
                <a:lnTo>
                  <a:pt x="10025" y="2556"/>
                </a:lnTo>
                <a:lnTo>
                  <a:pt x="10074" y="2434"/>
                </a:lnTo>
                <a:lnTo>
                  <a:pt x="10122" y="2337"/>
                </a:lnTo>
                <a:lnTo>
                  <a:pt x="10293" y="2118"/>
                </a:lnTo>
                <a:lnTo>
                  <a:pt x="10414" y="1947"/>
                </a:lnTo>
                <a:lnTo>
                  <a:pt x="10512" y="1753"/>
                </a:lnTo>
                <a:lnTo>
                  <a:pt x="10512" y="1655"/>
                </a:lnTo>
                <a:lnTo>
                  <a:pt x="10536" y="1558"/>
                </a:lnTo>
                <a:lnTo>
                  <a:pt x="10512" y="1461"/>
                </a:lnTo>
                <a:lnTo>
                  <a:pt x="10487" y="1363"/>
                </a:lnTo>
                <a:lnTo>
                  <a:pt x="10463" y="1290"/>
                </a:lnTo>
                <a:lnTo>
                  <a:pt x="10390" y="1266"/>
                </a:lnTo>
                <a:lnTo>
                  <a:pt x="10317" y="1242"/>
                </a:lnTo>
                <a:close/>
                <a:moveTo>
                  <a:pt x="8322" y="1"/>
                </a:moveTo>
                <a:lnTo>
                  <a:pt x="8273" y="49"/>
                </a:lnTo>
                <a:lnTo>
                  <a:pt x="8249" y="98"/>
                </a:lnTo>
                <a:lnTo>
                  <a:pt x="8273" y="171"/>
                </a:lnTo>
                <a:lnTo>
                  <a:pt x="8492" y="512"/>
                </a:lnTo>
                <a:lnTo>
                  <a:pt x="8614" y="682"/>
                </a:lnTo>
                <a:lnTo>
                  <a:pt x="8687" y="877"/>
                </a:lnTo>
                <a:lnTo>
                  <a:pt x="8711" y="1023"/>
                </a:lnTo>
                <a:lnTo>
                  <a:pt x="8735" y="1144"/>
                </a:lnTo>
                <a:lnTo>
                  <a:pt x="8711" y="1266"/>
                </a:lnTo>
                <a:lnTo>
                  <a:pt x="8687" y="1388"/>
                </a:lnTo>
                <a:lnTo>
                  <a:pt x="8614" y="1631"/>
                </a:lnTo>
                <a:lnTo>
                  <a:pt x="8492" y="1850"/>
                </a:lnTo>
                <a:lnTo>
                  <a:pt x="8322" y="2166"/>
                </a:lnTo>
                <a:lnTo>
                  <a:pt x="8249" y="2312"/>
                </a:lnTo>
                <a:lnTo>
                  <a:pt x="8200" y="2458"/>
                </a:lnTo>
                <a:lnTo>
                  <a:pt x="8200" y="2604"/>
                </a:lnTo>
                <a:lnTo>
                  <a:pt x="8200" y="2775"/>
                </a:lnTo>
                <a:lnTo>
                  <a:pt x="8249" y="2921"/>
                </a:lnTo>
                <a:lnTo>
                  <a:pt x="8322" y="3091"/>
                </a:lnTo>
                <a:lnTo>
                  <a:pt x="8419" y="3213"/>
                </a:lnTo>
                <a:lnTo>
                  <a:pt x="8516" y="3334"/>
                </a:lnTo>
                <a:lnTo>
                  <a:pt x="8589" y="3432"/>
                </a:lnTo>
                <a:lnTo>
                  <a:pt x="8638" y="3529"/>
                </a:lnTo>
                <a:lnTo>
                  <a:pt x="8662" y="3651"/>
                </a:lnTo>
                <a:lnTo>
                  <a:pt x="8662" y="3748"/>
                </a:lnTo>
                <a:lnTo>
                  <a:pt x="8638" y="3845"/>
                </a:lnTo>
                <a:lnTo>
                  <a:pt x="8614" y="3967"/>
                </a:lnTo>
                <a:lnTo>
                  <a:pt x="8516" y="4162"/>
                </a:lnTo>
                <a:lnTo>
                  <a:pt x="8297" y="4551"/>
                </a:lnTo>
                <a:lnTo>
                  <a:pt x="8200" y="4746"/>
                </a:lnTo>
                <a:lnTo>
                  <a:pt x="8103" y="4940"/>
                </a:lnTo>
                <a:lnTo>
                  <a:pt x="8054" y="5062"/>
                </a:lnTo>
                <a:lnTo>
                  <a:pt x="8054" y="5208"/>
                </a:lnTo>
                <a:lnTo>
                  <a:pt x="8054" y="5354"/>
                </a:lnTo>
                <a:lnTo>
                  <a:pt x="8078" y="5476"/>
                </a:lnTo>
                <a:lnTo>
                  <a:pt x="8127" y="5622"/>
                </a:lnTo>
                <a:lnTo>
                  <a:pt x="8224" y="5719"/>
                </a:lnTo>
                <a:lnTo>
                  <a:pt x="8297" y="5816"/>
                </a:lnTo>
                <a:lnTo>
                  <a:pt x="8419" y="5889"/>
                </a:lnTo>
                <a:lnTo>
                  <a:pt x="8492" y="5914"/>
                </a:lnTo>
                <a:lnTo>
                  <a:pt x="8565" y="5914"/>
                </a:lnTo>
                <a:lnTo>
                  <a:pt x="8614" y="5889"/>
                </a:lnTo>
                <a:lnTo>
                  <a:pt x="8662" y="5841"/>
                </a:lnTo>
                <a:lnTo>
                  <a:pt x="8711" y="5792"/>
                </a:lnTo>
                <a:lnTo>
                  <a:pt x="8711" y="5719"/>
                </a:lnTo>
                <a:lnTo>
                  <a:pt x="8687" y="5670"/>
                </a:lnTo>
                <a:lnTo>
                  <a:pt x="8662" y="5597"/>
                </a:lnTo>
                <a:lnTo>
                  <a:pt x="8589" y="5476"/>
                </a:lnTo>
                <a:lnTo>
                  <a:pt x="8541" y="5378"/>
                </a:lnTo>
                <a:lnTo>
                  <a:pt x="8516" y="5257"/>
                </a:lnTo>
                <a:lnTo>
                  <a:pt x="8516" y="5159"/>
                </a:lnTo>
                <a:lnTo>
                  <a:pt x="8541" y="5038"/>
                </a:lnTo>
                <a:lnTo>
                  <a:pt x="8565" y="4940"/>
                </a:lnTo>
                <a:lnTo>
                  <a:pt x="8687" y="4721"/>
                </a:lnTo>
                <a:lnTo>
                  <a:pt x="8954" y="4283"/>
                </a:lnTo>
                <a:lnTo>
                  <a:pt x="9076" y="4040"/>
                </a:lnTo>
                <a:lnTo>
                  <a:pt x="9100" y="3943"/>
                </a:lnTo>
                <a:lnTo>
                  <a:pt x="9125" y="3821"/>
                </a:lnTo>
                <a:lnTo>
                  <a:pt x="9125" y="3626"/>
                </a:lnTo>
                <a:lnTo>
                  <a:pt x="9076" y="3480"/>
                </a:lnTo>
                <a:lnTo>
                  <a:pt x="9027" y="3310"/>
                </a:lnTo>
                <a:lnTo>
                  <a:pt x="8930" y="3164"/>
                </a:lnTo>
                <a:lnTo>
                  <a:pt x="8784" y="2921"/>
                </a:lnTo>
                <a:lnTo>
                  <a:pt x="8711" y="2823"/>
                </a:lnTo>
                <a:lnTo>
                  <a:pt x="8662" y="2726"/>
                </a:lnTo>
                <a:lnTo>
                  <a:pt x="8662" y="2604"/>
                </a:lnTo>
                <a:lnTo>
                  <a:pt x="8662" y="2507"/>
                </a:lnTo>
                <a:lnTo>
                  <a:pt x="8711" y="2361"/>
                </a:lnTo>
                <a:lnTo>
                  <a:pt x="8784" y="2215"/>
                </a:lnTo>
                <a:lnTo>
                  <a:pt x="8954" y="1899"/>
                </a:lnTo>
                <a:lnTo>
                  <a:pt x="9076" y="1582"/>
                </a:lnTo>
                <a:lnTo>
                  <a:pt x="9125" y="1436"/>
                </a:lnTo>
                <a:lnTo>
                  <a:pt x="9149" y="1266"/>
                </a:lnTo>
                <a:lnTo>
                  <a:pt x="9149" y="1096"/>
                </a:lnTo>
                <a:lnTo>
                  <a:pt x="9125" y="901"/>
                </a:lnTo>
                <a:lnTo>
                  <a:pt x="9100" y="755"/>
                </a:lnTo>
                <a:lnTo>
                  <a:pt x="9052" y="609"/>
                </a:lnTo>
                <a:lnTo>
                  <a:pt x="8979" y="463"/>
                </a:lnTo>
                <a:lnTo>
                  <a:pt x="8881" y="341"/>
                </a:lnTo>
                <a:lnTo>
                  <a:pt x="8784" y="220"/>
                </a:lnTo>
                <a:lnTo>
                  <a:pt x="8662" y="122"/>
                </a:lnTo>
                <a:lnTo>
                  <a:pt x="8541" y="49"/>
                </a:lnTo>
                <a:lnTo>
                  <a:pt x="8395" y="1"/>
                </a:lnTo>
                <a:close/>
                <a:moveTo>
                  <a:pt x="6497" y="7982"/>
                </a:moveTo>
                <a:lnTo>
                  <a:pt x="6424" y="8079"/>
                </a:lnTo>
                <a:lnTo>
                  <a:pt x="6229" y="8055"/>
                </a:lnTo>
                <a:lnTo>
                  <a:pt x="5791" y="8030"/>
                </a:lnTo>
                <a:lnTo>
                  <a:pt x="6156" y="8006"/>
                </a:lnTo>
                <a:lnTo>
                  <a:pt x="6497" y="7982"/>
                </a:lnTo>
                <a:close/>
                <a:moveTo>
                  <a:pt x="10512" y="6911"/>
                </a:moveTo>
                <a:lnTo>
                  <a:pt x="11242" y="6960"/>
                </a:lnTo>
                <a:lnTo>
                  <a:pt x="11972" y="7009"/>
                </a:lnTo>
                <a:lnTo>
                  <a:pt x="12677" y="7106"/>
                </a:lnTo>
                <a:lnTo>
                  <a:pt x="13407" y="7228"/>
                </a:lnTo>
                <a:lnTo>
                  <a:pt x="14089" y="7374"/>
                </a:lnTo>
                <a:lnTo>
                  <a:pt x="14186" y="7422"/>
                </a:lnTo>
                <a:lnTo>
                  <a:pt x="14259" y="7471"/>
                </a:lnTo>
                <a:lnTo>
                  <a:pt x="14283" y="7520"/>
                </a:lnTo>
                <a:lnTo>
                  <a:pt x="14283" y="7593"/>
                </a:lnTo>
                <a:lnTo>
                  <a:pt x="14259" y="7666"/>
                </a:lnTo>
                <a:lnTo>
                  <a:pt x="14210" y="7714"/>
                </a:lnTo>
                <a:lnTo>
                  <a:pt x="14162" y="7787"/>
                </a:lnTo>
                <a:lnTo>
                  <a:pt x="14089" y="7836"/>
                </a:lnTo>
                <a:lnTo>
                  <a:pt x="13894" y="7909"/>
                </a:lnTo>
                <a:lnTo>
                  <a:pt x="13699" y="7958"/>
                </a:lnTo>
                <a:lnTo>
                  <a:pt x="13310" y="8030"/>
                </a:lnTo>
                <a:lnTo>
                  <a:pt x="12775" y="8079"/>
                </a:lnTo>
                <a:lnTo>
                  <a:pt x="12750" y="8006"/>
                </a:lnTo>
                <a:lnTo>
                  <a:pt x="12677" y="7982"/>
                </a:lnTo>
                <a:lnTo>
                  <a:pt x="12215" y="7860"/>
                </a:lnTo>
                <a:lnTo>
                  <a:pt x="11753" y="7787"/>
                </a:lnTo>
                <a:lnTo>
                  <a:pt x="11290" y="7714"/>
                </a:lnTo>
                <a:lnTo>
                  <a:pt x="10804" y="7666"/>
                </a:lnTo>
                <a:lnTo>
                  <a:pt x="9855" y="7617"/>
                </a:lnTo>
                <a:lnTo>
                  <a:pt x="8906" y="7593"/>
                </a:lnTo>
                <a:lnTo>
                  <a:pt x="7884" y="7593"/>
                </a:lnTo>
                <a:lnTo>
                  <a:pt x="6862" y="7641"/>
                </a:lnTo>
                <a:lnTo>
                  <a:pt x="6424" y="7666"/>
                </a:lnTo>
                <a:lnTo>
                  <a:pt x="5986" y="7714"/>
                </a:lnTo>
                <a:lnTo>
                  <a:pt x="5767" y="7739"/>
                </a:lnTo>
                <a:lnTo>
                  <a:pt x="5548" y="7787"/>
                </a:lnTo>
                <a:lnTo>
                  <a:pt x="5353" y="7860"/>
                </a:lnTo>
                <a:lnTo>
                  <a:pt x="5159" y="7933"/>
                </a:lnTo>
                <a:lnTo>
                  <a:pt x="5159" y="7958"/>
                </a:lnTo>
                <a:lnTo>
                  <a:pt x="5159" y="7982"/>
                </a:lnTo>
                <a:lnTo>
                  <a:pt x="5207" y="8006"/>
                </a:lnTo>
                <a:lnTo>
                  <a:pt x="5207" y="8006"/>
                </a:lnTo>
                <a:lnTo>
                  <a:pt x="4696" y="7958"/>
                </a:lnTo>
                <a:lnTo>
                  <a:pt x="4331" y="7933"/>
                </a:lnTo>
                <a:lnTo>
                  <a:pt x="3869" y="7909"/>
                </a:lnTo>
                <a:lnTo>
                  <a:pt x="3626" y="7860"/>
                </a:lnTo>
                <a:lnTo>
                  <a:pt x="3431" y="7787"/>
                </a:lnTo>
                <a:lnTo>
                  <a:pt x="3334" y="7739"/>
                </a:lnTo>
                <a:lnTo>
                  <a:pt x="3261" y="7666"/>
                </a:lnTo>
                <a:lnTo>
                  <a:pt x="3212" y="7617"/>
                </a:lnTo>
                <a:lnTo>
                  <a:pt x="3163" y="7520"/>
                </a:lnTo>
                <a:lnTo>
                  <a:pt x="3261" y="7471"/>
                </a:lnTo>
                <a:lnTo>
                  <a:pt x="3358" y="7398"/>
                </a:lnTo>
                <a:lnTo>
                  <a:pt x="3577" y="7325"/>
                </a:lnTo>
                <a:lnTo>
                  <a:pt x="3820" y="7301"/>
                </a:lnTo>
                <a:lnTo>
                  <a:pt x="4064" y="7276"/>
                </a:lnTo>
                <a:lnTo>
                  <a:pt x="5548" y="7130"/>
                </a:lnTo>
                <a:lnTo>
                  <a:pt x="6935" y="7009"/>
                </a:lnTo>
                <a:lnTo>
                  <a:pt x="8322" y="6936"/>
                </a:lnTo>
                <a:lnTo>
                  <a:pt x="9052" y="6911"/>
                </a:lnTo>
                <a:close/>
                <a:moveTo>
                  <a:pt x="7032" y="7933"/>
                </a:moveTo>
                <a:lnTo>
                  <a:pt x="6935" y="8079"/>
                </a:lnTo>
                <a:lnTo>
                  <a:pt x="6935" y="8103"/>
                </a:lnTo>
                <a:lnTo>
                  <a:pt x="6765" y="8079"/>
                </a:lnTo>
                <a:lnTo>
                  <a:pt x="6789" y="8030"/>
                </a:lnTo>
                <a:lnTo>
                  <a:pt x="6862" y="7958"/>
                </a:lnTo>
                <a:lnTo>
                  <a:pt x="6862" y="7933"/>
                </a:lnTo>
                <a:close/>
                <a:moveTo>
                  <a:pt x="7519" y="7909"/>
                </a:moveTo>
                <a:lnTo>
                  <a:pt x="7470" y="8006"/>
                </a:lnTo>
                <a:lnTo>
                  <a:pt x="7421" y="8103"/>
                </a:lnTo>
                <a:lnTo>
                  <a:pt x="7275" y="8103"/>
                </a:lnTo>
                <a:lnTo>
                  <a:pt x="7348" y="8006"/>
                </a:lnTo>
                <a:lnTo>
                  <a:pt x="7421" y="7909"/>
                </a:lnTo>
                <a:close/>
                <a:moveTo>
                  <a:pt x="8054" y="7909"/>
                </a:moveTo>
                <a:lnTo>
                  <a:pt x="7981" y="8006"/>
                </a:lnTo>
                <a:lnTo>
                  <a:pt x="7908" y="8103"/>
                </a:lnTo>
                <a:lnTo>
                  <a:pt x="7908" y="8128"/>
                </a:lnTo>
                <a:lnTo>
                  <a:pt x="7665" y="8128"/>
                </a:lnTo>
                <a:lnTo>
                  <a:pt x="7689" y="8030"/>
                </a:lnTo>
                <a:lnTo>
                  <a:pt x="7786" y="7909"/>
                </a:lnTo>
                <a:close/>
                <a:moveTo>
                  <a:pt x="8468" y="7909"/>
                </a:moveTo>
                <a:lnTo>
                  <a:pt x="8395" y="8006"/>
                </a:lnTo>
                <a:lnTo>
                  <a:pt x="8322" y="8128"/>
                </a:lnTo>
                <a:lnTo>
                  <a:pt x="8224" y="8128"/>
                </a:lnTo>
                <a:lnTo>
                  <a:pt x="8322" y="7909"/>
                </a:lnTo>
                <a:close/>
                <a:moveTo>
                  <a:pt x="8784" y="7909"/>
                </a:moveTo>
                <a:lnTo>
                  <a:pt x="8662" y="8128"/>
                </a:lnTo>
                <a:lnTo>
                  <a:pt x="8541" y="8128"/>
                </a:lnTo>
                <a:lnTo>
                  <a:pt x="8589" y="7909"/>
                </a:lnTo>
                <a:close/>
                <a:moveTo>
                  <a:pt x="10171" y="7958"/>
                </a:moveTo>
                <a:lnTo>
                  <a:pt x="10122" y="8006"/>
                </a:lnTo>
                <a:lnTo>
                  <a:pt x="10001" y="8128"/>
                </a:lnTo>
                <a:lnTo>
                  <a:pt x="9976" y="8128"/>
                </a:lnTo>
                <a:lnTo>
                  <a:pt x="10049" y="7958"/>
                </a:lnTo>
                <a:close/>
                <a:moveTo>
                  <a:pt x="10414" y="7982"/>
                </a:moveTo>
                <a:lnTo>
                  <a:pt x="10585" y="8006"/>
                </a:lnTo>
                <a:lnTo>
                  <a:pt x="10585" y="8055"/>
                </a:lnTo>
                <a:lnTo>
                  <a:pt x="10560" y="8128"/>
                </a:lnTo>
                <a:lnTo>
                  <a:pt x="10341" y="8128"/>
                </a:lnTo>
                <a:lnTo>
                  <a:pt x="10414" y="7982"/>
                </a:lnTo>
                <a:close/>
                <a:moveTo>
                  <a:pt x="10779" y="8006"/>
                </a:moveTo>
                <a:lnTo>
                  <a:pt x="11485" y="8103"/>
                </a:lnTo>
                <a:lnTo>
                  <a:pt x="10804" y="8128"/>
                </a:lnTo>
                <a:lnTo>
                  <a:pt x="10779" y="8055"/>
                </a:lnTo>
                <a:lnTo>
                  <a:pt x="10779" y="8006"/>
                </a:lnTo>
                <a:close/>
                <a:moveTo>
                  <a:pt x="9319" y="7909"/>
                </a:moveTo>
                <a:lnTo>
                  <a:pt x="9222" y="8030"/>
                </a:lnTo>
                <a:lnTo>
                  <a:pt x="9125" y="8152"/>
                </a:lnTo>
                <a:lnTo>
                  <a:pt x="8979" y="8152"/>
                </a:lnTo>
                <a:lnTo>
                  <a:pt x="9027" y="7909"/>
                </a:lnTo>
                <a:close/>
                <a:moveTo>
                  <a:pt x="9417" y="7909"/>
                </a:moveTo>
                <a:lnTo>
                  <a:pt x="9952" y="7958"/>
                </a:lnTo>
                <a:lnTo>
                  <a:pt x="9855" y="8103"/>
                </a:lnTo>
                <a:lnTo>
                  <a:pt x="9855" y="8128"/>
                </a:lnTo>
                <a:lnTo>
                  <a:pt x="9611" y="8128"/>
                </a:lnTo>
                <a:lnTo>
                  <a:pt x="9660" y="8030"/>
                </a:lnTo>
                <a:lnTo>
                  <a:pt x="9660" y="7982"/>
                </a:lnTo>
                <a:lnTo>
                  <a:pt x="9636" y="7958"/>
                </a:lnTo>
                <a:lnTo>
                  <a:pt x="9611" y="7933"/>
                </a:lnTo>
                <a:lnTo>
                  <a:pt x="9563" y="7958"/>
                </a:lnTo>
                <a:lnTo>
                  <a:pt x="9441" y="8103"/>
                </a:lnTo>
                <a:lnTo>
                  <a:pt x="9417" y="8152"/>
                </a:lnTo>
                <a:lnTo>
                  <a:pt x="9344" y="8152"/>
                </a:lnTo>
                <a:lnTo>
                  <a:pt x="9417" y="7933"/>
                </a:lnTo>
                <a:lnTo>
                  <a:pt x="9417" y="7909"/>
                </a:lnTo>
                <a:close/>
                <a:moveTo>
                  <a:pt x="1874" y="8955"/>
                </a:moveTo>
                <a:lnTo>
                  <a:pt x="2117" y="9004"/>
                </a:lnTo>
                <a:lnTo>
                  <a:pt x="2360" y="9052"/>
                </a:lnTo>
                <a:lnTo>
                  <a:pt x="2604" y="9052"/>
                </a:lnTo>
                <a:lnTo>
                  <a:pt x="2823" y="10342"/>
                </a:lnTo>
                <a:lnTo>
                  <a:pt x="3115" y="11607"/>
                </a:lnTo>
                <a:lnTo>
                  <a:pt x="3309" y="12362"/>
                </a:lnTo>
                <a:lnTo>
                  <a:pt x="3309" y="12362"/>
                </a:lnTo>
                <a:lnTo>
                  <a:pt x="3163" y="12167"/>
                </a:lnTo>
                <a:lnTo>
                  <a:pt x="2993" y="11997"/>
                </a:lnTo>
                <a:lnTo>
                  <a:pt x="2823" y="11826"/>
                </a:lnTo>
                <a:lnTo>
                  <a:pt x="2628" y="11656"/>
                </a:lnTo>
                <a:lnTo>
                  <a:pt x="2385" y="11486"/>
                </a:lnTo>
                <a:lnTo>
                  <a:pt x="2117" y="11315"/>
                </a:lnTo>
                <a:lnTo>
                  <a:pt x="1825" y="11145"/>
                </a:lnTo>
                <a:lnTo>
                  <a:pt x="1557" y="10950"/>
                </a:lnTo>
                <a:lnTo>
                  <a:pt x="1338" y="10731"/>
                </a:lnTo>
                <a:lnTo>
                  <a:pt x="1217" y="10610"/>
                </a:lnTo>
                <a:lnTo>
                  <a:pt x="1144" y="10464"/>
                </a:lnTo>
                <a:lnTo>
                  <a:pt x="1071" y="10342"/>
                </a:lnTo>
                <a:lnTo>
                  <a:pt x="998" y="10196"/>
                </a:lnTo>
                <a:lnTo>
                  <a:pt x="973" y="10050"/>
                </a:lnTo>
                <a:lnTo>
                  <a:pt x="949" y="9880"/>
                </a:lnTo>
                <a:lnTo>
                  <a:pt x="949" y="9734"/>
                </a:lnTo>
                <a:lnTo>
                  <a:pt x="998" y="9563"/>
                </a:lnTo>
                <a:lnTo>
                  <a:pt x="1046" y="9442"/>
                </a:lnTo>
                <a:lnTo>
                  <a:pt x="1119" y="9320"/>
                </a:lnTo>
                <a:lnTo>
                  <a:pt x="1241" y="9198"/>
                </a:lnTo>
                <a:lnTo>
                  <a:pt x="1338" y="9101"/>
                </a:lnTo>
                <a:lnTo>
                  <a:pt x="1484" y="9028"/>
                </a:lnTo>
                <a:lnTo>
                  <a:pt x="1630" y="8979"/>
                </a:lnTo>
                <a:lnTo>
                  <a:pt x="1752" y="8955"/>
                </a:lnTo>
                <a:close/>
                <a:moveTo>
                  <a:pt x="14137" y="15525"/>
                </a:moveTo>
                <a:lnTo>
                  <a:pt x="14405" y="15598"/>
                </a:lnTo>
                <a:lnTo>
                  <a:pt x="14405" y="15720"/>
                </a:lnTo>
                <a:lnTo>
                  <a:pt x="14405" y="15841"/>
                </a:lnTo>
                <a:lnTo>
                  <a:pt x="14381" y="15939"/>
                </a:lnTo>
                <a:lnTo>
                  <a:pt x="14356" y="16012"/>
                </a:lnTo>
                <a:lnTo>
                  <a:pt x="14283" y="16060"/>
                </a:lnTo>
                <a:lnTo>
                  <a:pt x="14235" y="16085"/>
                </a:lnTo>
                <a:lnTo>
                  <a:pt x="14137" y="16109"/>
                </a:lnTo>
                <a:lnTo>
                  <a:pt x="14040" y="16109"/>
                </a:lnTo>
                <a:lnTo>
                  <a:pt x="13529" y="16133"/>
                </a:lnTo>
                <a:lnTo>
                  <a:pt x="13018" y="16133"/>
                </a:lnTo>
                <a:lnTo>
                  <a:pt x="13213" y="15866"/>
                </a:lnTo>
                <a:lnTo>
                  <a:pt x="13383" y="15549"/>
                </a:lnTo>
                <a:lnTo>
                  <a:pt x="13797" y="15549"/>
                </a:lnTo>
                <a:lnTo>
                  <a:pt x="14137" y="15525"/>
                </a:lnTo>
                <a:close/>
                <a:moveTo>
                  <a:pt x="4623" y="15379"/>
                </a:moveTo>
                <a:lnTo>
                  <a:pt x="4891" y="15768"/>
                </a:lnTo>
                <a:lnTo>
                  <a:pt x="5183" y="16157"/>
                </a:lnTo>
                <a:lnTo>
                  <a:pt x="5183" y="16157"/>
                </a:lnTo>
                <a:lnTo>
                  <a:pt x="3796" y="16085"/>
                </a:lnTo>
                <a:lnTo>
                  <a:pt x="3674" y="16109"/>
                </a:lnTo>
                <a:lnTo>
                  <a:pt x="3577" y="16060"/>
                </a:lnTo>
                <a:lnTo>
                  <a:pt x="3504" y="15987"/>
                </a:lnTo>
                <a:lnTo>
                  <a:pt x="3455" y="15841"/>
                </a:lnTo>
                <a:lnTo>
                  <a:pt x="3772" y="15695"/>
                </a:lnTo>
                <a:lnTo>
                  <a:pt x="4185" y="15525"/>
                </a:lnTo>
                <a:lnTo>
                  <a:pt x="4623" y="15379"/>
                </a:lnTo>
                <a:close/>
                <a:moveTo>
                  <a:pt x="3017" y="7982"/>
                </a:moveTo>
                <a:lnTo>
                  <a:pt x="3163" y="8079"/>
                </a:lnTo>
                <a:lnTo>
                  <a:pt x="3309" y="8152"/>
                </a:lnTo>
                <a:lnTo>
                  <a:pt x="3480" y="8201"/>
                </a:lnTo>
                <a:lnTo>
                  <a:pt x="3650" y="8249"/>
                </a:lnTo>
                <a:lnTo>
                  <a:pt x="3991" y="8298"/>
                </a:lnTo>
                <a:lnTo>
                  <a:pt x="4331" y="8322"/>
                </a:lnTo>
                <a:lnTo>
                  <a:pt x="5329" y="8420"/>
                </a:lnTo>
                <a:lnTo>
                  <a:pt x="6302" y="8493"/>
                </a:lnTo>
                <a:lnTo>
                  <a:pt x="7300" y="8541"/>
                </a:lnTo>
                <a:lnTo>
                  <a:pt x="8297" y="8566"/>
                </a:lnTo>
                <a:lnTo>
                  <a:pt x="10293" y="8566"/>
                </a:lnTo>
                <a:lnTo>
                  <a:pt x="12288" y="8517"/>
                </a:lnTo>
                <a:lnTo>
                  <a:pt x="13067" y="8493"/>
                </a:lnTo>
                <a:lnTo>
                  <a:pt x="13432" y="8468"/>
                </a:lnTo>
                <a:lnTo>
                  <a:pt x="13821" y="8395"/>
                </a:lnTo>
                <a:lnTo>
                  <a:pt x="14016" y="8347"/>
                </a:lnTo>
                <a:lnTo>
                  <a:pt x="14235" y="8249"/>
                </a:lnTo>
                <a:lnTo>
                  <a:pt x="14454" y="8152"/>
                </a:lnTo>
                <a:lnTo>
                  <a:pt x="14648" y="8006"/>
                </a:lnTo>
                <a:lnTo>
                  <a:pt x="14648" y="8931"/>
                </a:lnTo>
                <a:lnTo>
                  <a:pt x="14478" y="8931"/>
                </a:lnTo>
                <a:lnTo>
                  <a:pt x="14308" y="8955"/>
                </a:lnTo>
                <a:lnTo>
                  <a:pt x="13943" y="9052"/>
                </a:lnTo>
                <a:lnTo>
                  <a:pt x="13334" y="9174"/>
                </a:lnTo>
                <a:lnTo>
                  <a:pt x="12726" y="9247"/>
                </a:lnTo>
                <a:lnTo>
                  <a:pt x="12458" y="9271"/>
                </a:lnTo>
                <a:lnTo>
                  <a:pt x="12191" y="9271"/>
                </a:lnTo>
                <a:lnTo>
                  <a:pt x="11655" y="9247"/>
                </a:lnTo>
                <a:lnTo>
                  <a:pt x="10585" y="9247"/>
                </a:lnTo>
                <a:lnTo>
                  <a:pt x="10536" y="9271"/>
                </a:lnTo>
                <a:lnTo>
                  <a:pt x="10536" y="9296"/>
                </a:lnTo>
                <a:lnTo>
                  <a:pt x="10536" y="9344"/>
                </a:lnTo>
                <a:lnTo>
                  <a:pt x="10560" y="9369"/>
                </a:lnTo>
                <a:lnTo>
                  <a:pt x="10828" y="9442"/>
                </a:lnTo>
                <a:lnTo>
                  <a:pt x="11096" y="9490"/>
                </a:lnTo>
                <a:lnTo>
                  <a:pt x="11363" y="9539"/>
                </a:lnTo>
                <a:lnTo>
                  <a:pt x="11631" y="9563"/>
                </a:lnTo>
                <a:lnTo>
                  <a:pt x="12191" y="9539"/>
                </a:lnTo>
                <a:lnTo>
                  <a:pt x="12726" y="9515"/>
                </a:lnTo>
                <a:lnTo>
                  <a:pt x="13213" y="9490"/>
                </a:lnTo>
                <a:lnTo>
                  <a:pt x="13724" y="9417"/>
                </a:lnTo>
                <a:lnTo>
                  <a:pt x="13967" y="9369"/>
                </a:lnTo>
                <a:lnTo>
                  <a:pt x="14210" y="9320"/>
                </a:lnTo>
                <a:lnTo>
                  <a:pt x="14429" y="9223"/>
                </a:lnTo>
                <a:lnTo>
                  <a:pt x="14648" y="9125"/>
                </a:lnTo>
                <a:lnTo>
                  <a:pt x="14648" y="9125"/>
                </a:lnTo>
                <a:lnTo>
                  <a:pt x="14600" y="9612"/>
                </a:lnTo>
                <a:lnTo>
                  <a:pt x="13748" y="9855"/>
                </a:lnTo>
                <a:lnTo>
                  <a:pt x="13310" y="9977"/>
                </a:lnTo>
                <a:lnTo>
                  <a:pt x="12872" y="10050"/>
                </a:lnTo>
                <a:lnTo>
                  <a:pt x="12410" y="10050"/>
                </a:lnTo>
                <a:lnTo>
                  <a:pt x="11947" y="10026"/>
                </a:lnTo>
                <a:lnTo>
                  <a:pt x="11485" y="9977"/>
                </a:lnTo>
                <a:lnTo>
                  <a:pt x="11266" y="9977"/>
                </a:lnTo>
                <a:lnTo>
                  <a:pt x="11047" y="10001"/>
                </a:lnTo>
                <a:lnTo>
                  <a:pt x="10974" y="10026"/>
                </a:lnTo>
                <a:lnTo>
                  <a:pt x="10950" y="10074"/>
                </a:lnTo>
                <a:lnTo>
                  <a:pt x="10950" y="10123"/>
                </a:lnTo>
                <a:lnTo>
                  <a:pt x="10998" y="10172"/>
                </a:lnTo>
                <a:lnTo>
                  <a:pt x="11217" y="10293"/>
                </a:lnTo>
                <a:lnTo>
                  <a:pt x="11461" y="10366"/>
                </a:lnTo>
                <a:lnTo>
                  <a:pt x="11704" y="10439"/>
                </a:lnTo>
                <a:lnTo>
                  <a:pt x="11996" y="10464"/>
                </a:lnTo>
                <a:lnTo>
                  <a:pt x="12264" y="10464"/>
                </a:lnTo>
                <a:lnTo>
                  <a:pt x="12531" y="10439"/>
                </a:lnTo>
                <a:lnTo>
                  <a:pt x="13042" y="10415"/>
                </a:lnTo>
                <a:lnTo>
                  <a:pt x="13432" y="10342"/>
                </a:lnTo>
                <a:lnTo>
                  <a:pt x="13821" y="10269"/>
                </a:lnTo>
                <a:lnTo>
                  <a:pt x="14210" y="10123"/>
                </a:lnTo>
                <a:lnTo>
                  <a:pt x="14551" y="9953"/>
                </a:lnTo>
                <a:lnTo>
                  <a:pt x="14551" y="10074"/>
                </a:lnTo>
                <a:lnTo>
                  <a:pt x="14454" y="10537"/>
                </a:lnTo>
                <a:lnTo>
                  <a:pt x="14113" y="10585"/>
                </a:lnTo>
                <a:lnTo>
                  <a:pt x="13772" y="10658"/>
                </a:lnTo>
                <a:lnTo>
                  <a:pt x="13456" y="10756"/>
                </a:lnTo>
                <a:lnTo>
                  <a:pt x="13140" y="10829"/>
                </a:lnTo>
                <a:lnTo>
                  <a:pt x="12702" y="10853"/>
                </a:lnTo>
                <a:lnTo>
                  <a:pt x="12264" y="10902"/>
                </a:lnTo>
                <a:lnTo>
                  <a:pt x="11826" y="10950"/>
                </a:lnTo>
                <a:lnTo>
                  <a:pt x="11607" y="10999"/>
                </a:lnTo>
                <a:lnTo>
                  <a:pt x="11412" y="11072"/>
                </a:lnTo>
                <a:lnTo>
                  <a:pt x="11388" y="11096"/>
                </a:lnTo>
                <a:lnTo>
                  <a:pt x="11412" y="11121"/>
                </a:lnTo>
                <a:lnTo>
                  <a:pt x="11607" y="11218"/>
                </a:lnTo>
                <a:lnTo>
                  <a:pt x="11826" y="11267"/>
                </a:lnTo>
                <a:lnTo>
                  <a:pt x="12045" y="11291"/>
                </a:lnTo>
                <a:lnTo>
                  <a:pt x="12288" y="11291"/>
                </a:lnTo>
                <a:lnTo>
                  <a:pt x="12750" y="11242"/>
                </a:lnTo>
                <a:lnTo>
                  <a:pt x="13188" y="11194"/>
                </a:lnTo>
                <a:lnTo>
                  <a:pt x="13748" y="11121"/>
                </a:lnTo>
                <a:lnTo>
                  <a:pt x="14064" y="11048"/>
                </a:lnTo>
                <a:lnTo>
                  <a:pt x="14356" y="10950"/>
                </a:lnTo>
                <a:lnTo>
                  <a:pt x="14162" y="11729"/>
                </a:lnTo>
                <a:lnTo>
                  <a:pt x="13845" y="11753"/>
                </a:lnTo>
                <a:lnTo>
                  <a:pt x="13553" y="11778"/>
                </a:lnTo>
                <a:lnTo>
                  <a:pt x="12921" y="11875"/>
                </a:lnTo>
                <a:lnTo>
                  <a:pt x="12653" y="11875"/>
                </a:lnTo>
                <a:lnTo>
                  <a:pt x="12337" y="11899"/>
                </a:lnTo>
                <a:lnTo>
                  <a:pt x="12191" y="11899"/>
                </a:lnTo>
                <a:lnTo>
                  <a:pt x="12069" y="11948"/>
                </a:lnTo>
                <a:lnTo>
                  <a:pt x="11923" y="11997"/>
                </a:lnTo>
                <a:lnTo>
                  <a:pt x="11801" y="12070"/>
                </a:lnTo>
                <a:lnTo>
                  <a:pt x="11801" y="12094"/>
                </a:lnTo>
                <a:lnTo>
                  <a:pt x="11801" y="12118"/>
                </a:lnTo>
                <a:lnTo>
                  <a:pt x="11923" y="12191"/>
                </a:lnTo>
                <a:lnTo>
                  <a:pt x="12069" y="12240"/>
                </a:lnTo>
                <a:lnTo>
                  <a:pt x="12191" y="12264"/>
                </a:lnTo>
                <a:lnTo>
                  <a:pt x="12653" y="12264"/>
                </a:lnTo>
                <a:lnTo>
                  <a:pt x="12921" y="12216"/>
                </a:lnTo>
                <a:lnTo>
                  <a:pt x="13505" y="12167"/>
                </a:lnTo>
                <a:lnTo>
                  <a:pt x="13772" y="12143"/>
                </a:lnTo>
                <a:lnTo>
                  <a:pt x="14064" y="12070"/>
                </a:lnTo>
                <a:lnTo>
                  <a:pt x="14064" y="12070"/>
                </a:lnTo>
                <a:lnTo>
                  <a:pt x="13943" y="12483"/>
                </a:lnTo>
                <a:lnTo>
                  <a:pt x="13845" y="12848"/>
                </a:lnTo>
                <a:lnTo>
                  <a:pt x="13724" y="12800"/>
                </a:lnTo>
                <a:lnTo>
                  <a:pt x="13626" y="12775"/>
                </a:lnTo>
                <a:lnTo>
                  <a:pt x="13383" y="12775"/>
                </a:lnTo>
                <a:lnTo>
                  <a:pt x="12896" y="12848"/>
                </a:lnTo>
                <a:lnTo>
                  <a:pt x="12337" y="12897"/>
                </a:lnTo>
                <a:lnTo>
                  <a:pt x="12069" y="12946"/>
                </a:lnTo>
                <a:lnTo>
                  <a:pt x="11777" y="13043"/>
                </a:lnTo>
                <a:lnTo>
                  <a:pt x="11753" y="13067"/>
                </a:lnTo>
                <a:lnTo>
                  <a:pt x="11753" y="13116"/>
                </a:lnTo>
                <a:lnTo>
                  <a:pt x="11777" y="13165"/>
                </a:lnTo>
                <a:lnTo>
                  <a:pt x="11801" y="13189"/>
                </a:lnTo>
                <a:lnTo>
                  <a:pt x="12069" y="13238"/>
                </a:lnTo>
                <a:lnTo>
                  <a:pt x="12361" y="13238"/>
                </a:lnTo>
                <a:lnTo>
                  <a:pt x="12896" y="13213"/>
                </a:lnTo>
                <a:lnTo>
                  <a:pt x="13334" y="13189"/>
                </a:lnTo>
                <a:lnTo>
                  <a:pt x="13578" y="13165"/>
                </a:lnTo>
                <a:lnTo>
                  <a:pt x="13675" y="13140"/>
                </a:lnTo>
                <a:lnTo>
                  <a:pt x="13772" y="13092"/>
                </a:lnTo>
                <a:lnTo>
                  <a:pt x="13772" y="13092"/>
                </a:lnTo>
                <a:lnTo>
                  <a:pt x="13505" y="13870"/>
                </a:lnTo>
                <a:lnTo>
                  <a:pt x="13310" y="13870"/>
                </a:lnTo>
                <a:lnTo>
                  <a:pt x="13115" y="13895"/>
                </a:lnTo>
                <a:lnTo>
                  <a:pt x="12896" y="13919"/>
                </a:lnTo>
                <a:lnTo>
                  <a:pt x="12702" y="13943"/>
                </a:lnTo>
                <a:lnTo>
                  <a:pt x="12483" y="13943"/>
                </a:lnTo>
                <a:lnTo>
                  <a:pt x="12239" y="13919"/>
                </a:lnTo>
                <a:lnTo>
                  <a:pt x="11777" y="13870"/>
                </a:lnTo>
                <a:lnTo>
                  <a:pt x="11753" y="13895"/>
                </a:lnTo>
                <a:lnTo>
                  <a:pt x="11753" y="13919"/>
                </a:lnTo>
                <a:lnTo>
                  <a:pt x="11947" y="14041"/>
                </a:lnTo>
                <a:lnTo>
                  <a:pt x="12142" y="14138"/>
                </a:lnTo>
                <a:lnTo>
                  <a:pt x="12361" y="14187"/>
                </a:lnTo>
                <a:lnTo>
                  <a:pt x="12604" y="14211"/>
                </a:lnTo>
                <a:lnTo>
                  <a:pt x="12775" y="14235"/>
                </a:lnTo>
                <a:lnTo>
                  <a:pt x="13188" y="14235"/>
                </a:lnTo>
                <a:lnTo>
                  <a:pt x="13383" y="14187"/>
                </a:lnTo>
                <a:lnTo>
                  <a:pt x="13383" y="14187"/>
                </a:lnTo>
                <a:lnTo>
                  <a:pt x="13286" y="14430"/>
                </a:lnTo>
                <a:lnTo>
                  <a:pt x="13261" y="14454"/>
                </a:lnTo>
                <a:lnTo>
                  <a:pt x="13237" y="14479"/>
                </a:lnTo>
                <a:lnTo>
                  <a:pt x="13213" y="14576"/>
                </a:lnTo>
                <a:lnTo>
                  <a:pt x="13140" y="14527"/>
                </a:lnTo>
                <a:lnTo>
                  <a:pt x="12872" y="14527"/>
                </a:lnTo>
                <a:lnTo>
                  <a:pt x="12507" y="14552"/>
                </a:lnTo>
                <a:lnTo>
                  <a:pt x="12288" y="14552"/>
                </a:lnTo>
                <a:lnTo>
                  <a:pt x="12069" y="14503"/>
                </a:lnTo>
                <a:lnTo>
                  <a:pt x="11850" y="14479"/>
                </a:lnTo>
                <a:lnTo>
                  <a:pt x="11631" y="14454"/>
                </a:lnTo>
                <a:lnTo>
                  <a:pt x="11582" y="14479"/>
                </a:lnTo>
                <a:lnTo>
                  <a:pt x="11558" y="14503"/>
                </a:lnTo>
                <a:lnTo>
                  <a:pt x="11558" y="14552"/>
                </a:lnTo>
                <a:lnTo>
                  <a:pt x="11582" y="14600"/>
                </a:lnTo>
                <a:lnTo>
                  <a:pt x="11655" y="14673"/>
                </a:lnTo>
                <a:lnTo>
                  <a:pt x="11753" y="14746"/>
                </a:lnTo>
                <a:lnTo>
                  <a:pt x="11947" y="14844"/>
                </a:lnTo>
                <a:lnTo>
                  <a:pt x="12166" y="14917"/>
                </a:lnTo>
                <a:lnTo>
                  <a:pt x="12410" y="14941"/>
                </a:lnTo>
                <a:lnTo>
                  <a:pt x="12750" y="14941"/>
                </a:lnTo>
                <a:lnTo>
                  <a:pt x="12945" y="14892"/>
                </a:lnTo>
                <a:lnTo>
                  <a:pt x="13115" y="14819"/>
                </a:lnTo>
                <a:lnTo>
                  <a:pt x="12872" y="15257"/>
                </a:lnTo>
                <a:lnTo>
                  <a:pt x="12750" y="15233"/>
                </a:lnTo>
                <a:lnTo>
                  <a:pt x="12629" y="15257"/>
                </a:lnTo>
                <a:lnTo>
                  <a:pt x="12385" y="15257"/>
                </a:lnTo>
                <a:lnTo>
                  <a:pt x="12191" y="15233"/>
                </a:lnTo>
                <a:lnTo>
                  <a:pt x="11996" y="15209"/>
                </a:lnTo>
                <a:lnTo>
                  <a:pt x="11801" y="15184"/>
                </a:lnTo>
                <a:lnTo>
                  <a:pt x="11631" y="15184"/>
                </a:lnTo>
                <a:lnTo>
                  <a:pt x="11582" y="15209"/>
                </a:lnTo>
                <a:lnTo>
                  <a:pt x="11607" y="15257"/>
                </a:lnTo>
                <a:lnTo>
                  <a:pt x="11655" y="15330"/>
                </a:lnTo>
                <a:lnTo>
                  <a:pt x="11728" y="15403"/>
                </a:lnTo>
                <a:lnTo>
                  <a:pt x="11801" y="15476"/>
                </a:lnTo>
                <a:lnTo>
                  <a:pt x="11899" y="15525"/>
                </a:lnTo>
                <a:lnTo>
                  <a:pt x="12093" y="15574"/>
                </a:lnTo>
                <a:lnTo>
                  <a:pt x="12288" y="15598"/>
                </a:lnTo>
                <a:lnTo>
                  <a:pt x="12458" y="15622"/>
                </a:lnTo>
                <a:lnTo>
                  <a:pt x="12653" y="15622"/>
                </a:lnTo>
                <a:lnTo>
                  <a:pt x="12458" y="15890"/>
                </a:lnTo>
                <a:lnTo>
                  <a:pt x="12264" y="15866"/>
                </a:lnTo>
                <a:lnTo>
                  <a:pt x="12045" y="15890"/>
                </a:lnTo>
                <a:lnTo>
                  <a:pt x="11826" y="15866"/>
                </a:lnTo>
                <a:lnTo>
                  <a:pt x="11631" y="15841"/>
                </a:lnTo>
                <a:lnTo>
                  <a:pt x="11558" y="15841"/>
                </a:lnTo>
                <a:lnTo>
                  <a:pt x="11461" y="15890"/>
                </a:lnTo>
                <a:lnTo>
                  <a:pt x="11509" y="15987"/>
                </a:lnTo>
                <a:lnTo>
                  <a:pt x="11607" y="16060"/>
                </a:lnTo>
                <a:lnTo>
                  <a:pt x="11728" y="16133"/>
                </a:lnTo>
                <a:lnTo>
                  <a:pt x="11850" y="16157"/>
                </a:lnTo>
                <a:lnTo>
                  <a:pt x="8930" y="16206"/>
                </a:lnTo>
                <a:lnTo>
                  <a:pt x="7324" y="16206"/>
                </a:lnTo>
                <a:lnTo>
                  <a:pt x="5694" y="16182"/>
                </a:lnTo>
                <a:lnTo>
                  <a:pt x="5718" y="16109"/>
                </a:lnTo>
                <a:lnTo>
                  <a:pt x="5718" y="16036"/>
                </a:lnTo>
                <a:lnTo>
                  <a:pt x="5694" y="15963"/>
                </a:lnTo>
                <a:lnTo>
                  <a:pt x="5645" y="15890"/>
                </a:lnTo>
                <a:lnTo>
                  <a:pt x="5305" y="15428"/>
                </a:lnTo>
                <a:lnTo>
                  <a:pt x="5013" y="14965"/>
                </a:lnTo>
                <a:lnTo>
                  <a:pt x="4721" y="14454"/>
                </a:lnTo>
                <a:lnTo>
                  <a:pt x="4477" y="13968"/>
                </a:lnTo>
                <a:lnTo>
                  <a:pt x="4258" y="13432"/>
                </a:lnTo>
                <a:lnTo>
                  <a:pt x="4064" y="12897"/>
                </a:lnTo>
                <a:lnTo>
                  <a:pt x="3869" y="12362"/>
                </a:lnTo>
                <a:lnTo>
                  <a:pt x="3723" y="11826"/>
                </a:lnTo>
                <a:lnTo>
                  <a:pt x="3553" y="11267"/>
                </a:lnTo>
                <a:lnTo>
                  <a:pt x="3431" y="10683"/>
                </a:lnTo>
                <a:lnTo>
                  <a:pt x="3163" y="9539"/>
                </a:lnTo>
                <a:lnTo>
                  <a:pt x="3090" y="9125"/>
                </a:lnTo>
                <a:lnTo>
                  <a:pt x="3042" y="8736"/>
                </a:lnTo>
                <a:lnTo>
                  <a:pt x="3017" y="8371"/>
                </a:lnTo>
                <a:lnTo>
                  <a:pt x="3017" y="7982"/>
                </a:lnTo>
                <a:close/>
                <a:moveTo>
                  <a:pt x="4258" y="14746"/>
                </a:moveTo>
                <a:lnTo>
                  <a:pt x="4502" y="15209"/>
                </a:lnTo>
                <a:lnTo>
                  <a:pt x="4064" y="15257"/>
                </a:lnTo>
                <a:lnTo>
                  <a:pt x="3626" y="15379"/>
                </a:lnTo>
                <a:lnTo>
                  <a:pt x="3455" y="15428"/>
                </a:lnTo>
                <a:lnTo>
                  <a:pt x="3285" y="15501"/>
                </a:lnTo>
                <a:lnTo>
                  <a:pt x="3115" y="15622"/>
                </a:lnTo>
                <a:lnTo>
                  <a:pt x="3042" y="15671"/>
                </a:lnTo>
                <a:lnTo>
                  <a:pt x="2993" y="15744"/>
                </a:lnTo>
                <a:lnTo>
                  <a:pt x="2944" y="15914"/>
                </a:lnTo>
                <a:lnTo>
                  <a:pt x="2944" y="16060"/>
                </a:lnTo>
                <a:lnTo>
                  <a:pt x="2993" y="16182"/>
                </a:lnTo>
                <a:lnTo>
                  <a:pt x="3066" y="16279"/>
                </a:lnTo>
                <a:lnTo>
                  <a:pt x="3163" y="16352"/>
                </a:lnTo>
                <a:lnTo>
                  <a:pt x="3309" y="16401"/>
                </a:lnTo>
                <a:lnTo>
                  <a:pt x="3455" y="16449"/>
                </a:lnTo>
                <a:lnTo>
                  <a:pt x="3601" y="16474"/>
                </a:lnTo>
                <a:lnTo>
                  <a:pt x="4283" y="16547"/>
                </a:lnTo>
                <a:lnTo>
                  <a:pt x="4988" y="16571"/>
                </a:lnTo>
                <a:lnTo>
                  <a:pt x="6375" y="16620"/>
                </a:lnTo>
                <a:lnTo>
                  <a:pt x="9125" y="16620"/>
                </a:lnTo>
                <a:lnTo>
                  <a:pt x="11801" y="16571"/>
                </a:lnTo>
                <a:lnTo>
                  <a:pt x="13018" y="16571"/>
                </a:lnTo>
                <a:lnTo>
                  <a:pt x="13626" y="16547"/>
                </a:lnTo>
                <a:lnTo>
                  <a:pt x="13943" y="16522"/>
                </a:lnTo>
                <a:lnTo>
                  <a:pt x="14235" y="16498"/>
                </a:lnTo>
                <a:lnTo>
                  <a:pt x="14381" y="16449"/>
                </a:lnTo>
                <a:lnTo>
                  <a:pt x="14527" y="16376"/>
                </a:lnTo>
                <a:lnTo>
                  <a:pt x="14673" y="16303"/>
                </a:lnTo>
                <a:lnTo>
                  <a:pt x="14819" y="16182"/>
                </a:lnTo>
                <a:lnTo>
                  <a:pt x="14916" y="16060"/>
                </a:lnTo>
                <a:lnTo>
                  <a:pt x="14965" y="15914"/>
                </a:lnTo>
                <a:lnTo>
                  <a:pt x="14965" y="15841"/>
                </a:lnTo>
                <a:lnTo>
                  <a:pt x="14965" y="15744"/>
                </a:lnTo>
                <a:lnTo>
                  <a:pt x="14940" y="15671"/>
                </a:lnTo>
                <a:lnTo>
                  <a:pt x="14916" y="15574"/>
                </a:lnTo>
                <a:lnTo>
                  <a:pt x="14794" y="15403"/>
                </a:lnTo>
                <a:lnTo>
                  <a:pt x="14648" y="15282"/>
                </a:lnTo>
                <a:lnTo>
                  <a:pt x="14478" y="15209"/>
                </a:lnTo>
                <a:lnTo>
                  <a:pt x="14308" y="15184"/>
                </a:lnTo>
                <a:lnTo>
                  <a:pt x="14137" y="15160"/>
                </a:lnTo>
                <a:lnTo>
                  <a:pt x="13553" y="15160"/>
                </a:lnTo>
                <a:lnTo>
                  <a:pt x="13699" y="14819"/>
                </a:lnTo>
                <a:lnTo>
                  <a:pt x="13724" y="14771"/>
                </a:lnTo>
                <a:lnTo>
                  <a:pt x="14454" y="14844"/>
                </a:lnTo>
                <a:lnTo>
                  <a:pt x="14794" y="14917"/>
                </a:lnTo>
                <a:lnTo>
                  <a:pt x="15135" y="14990"/>
                </a:lnTo>
                <a:lnTo>
                  <a:pt x="15500" y="15087"/>
                </a:lnTo>
                <a:lnTo>
                  <a:pt x="15816" y="15184"/>
                </a:lnTo>
                <a:lnTo>
                  <a:pt x="16157" y="15330"/>
                </a:lnTo>
                <a:lnTo>
                  <a:pt x="16497" y="15452"/>
                </a:lnTo>
                <a:lnTo>
                  <a:pt x="16741" y="15598"/>
                </a:lnTo>
                <a:lnTo>
                  <a:pt x="16911" y="15744"/>
                </a:lnTo>
                <a:lnTo>
                  <a:pt x="17033" y="15914"/>
                </a:lnTo>
                <a:lnTo>
                  <a:pt x="17081" y="16060"/>
                </a:lnTo>
                <a:lnTo>
                  <a:pt x="17081" y="16230"/>
                </a:lnTo>
                <a:lnTo>
                  <a:pt x="17008" y="16401"/>
                </a:lnTo>
                <a:lnTo>
                  <a:pt x="16911" y="16547"/>
                </a:lnTo>
                <a:lnTo>
                  <a:pt x="16789" y="16717"/>
                </a:lnTo>
                <a:lnTo>
                  <a:pt x="16643" y="16863"/>
                </a:lnTo>
                <a:lnTo>
                  <a:pt x="16449" y="17009"/>
                </a:lnTo>
                <a:lnTo>
                  <a:pt x="16059" y="17277"/>
                </a:lnTo>
                <a:lnTo>
                  <a:pt x="15670" y="17496"/>
                </a:lnTo>
                <a:lnTo>
                  <a:pt x="15305" y="17642"/>
                </a:lnTo>
                <a:lnTo>
                  <a:pt x="14965" y="17763"/>
                </a:lnTo>
                <a:lnTo>
                  <a:pt x="14600" y="17836"/>
                </a:lnTo>
                <a:lnTo>
                  <a:pt x="14259" y="17909"/>
                </a:lnTo>
                <a:lnTo>
                  <a:pt x="13894" y="17958"/>
                </a:lnTo>
                <a:lnTo>
                  <a:pt x="13140" y="18007"/>
                </a:lnTo>
                <a:lnTo>
                  <a:pt x="12410" y="18055"/>
                </a:lnTo>
                <a:lnTo>
                  <a:pt x="11558" y="18080"/>
                </a:lnTo>
                <a:lnTo>
                  <a:pt x="10706" y="18080"/>
                </a:lnTo>
                <a:lnTo>
                  <a:pt x="9027" y="18055"/>
                </a:lnTo>
                <a:lnTo>
                  <a:pt x="7324" y="18031"/>
                </a:lnTo>
                <a:lnTo>
                  <a:pt x="6473" y="18007"/>
                </a:lnTo>
                <a:lnTo>
                  <a:pt x="5645" y="17982"/>
                </a:lnTo>
                <a:lnTo>
                  <a:pt x="4794" y="17934"/>
                </a:lnTo>
                <a:lnTo>
                  <a:pt x="3942" y="17861"/>
                </a:lnTo>
                <a:lnTo>
                  <a:pt x="3115" y="17739"/>
                </a:lnTo>
                <a:lnTo>
                  <a:pt x="2287" y="17593"/>
                </a:lnTo>
                <a:lnTo>
                  <a:pt x="1898" y="17496"/>
                </a:lnTo>
                <a:lnTo>
                  <a:pt x="1509" y="17350"/>
                </a:lnTo>
                <a:lnTo>
                  <a:pt x="1168" y="17179"/>
                </a:lnTo>
                <a:lnTo>
                  <a:pt x="827" y="16985"/>
                </a:lnTo>
                <a:lnTo>
                  <a:pt x="633" y="16839"/>
                </a:lnTo>
                <a:lnTo>
                  <a:pt x="487" y="16668"/>
                </a:lnTo>
                <a:lnTo>
                  <a:pt x="365" y="16449"/>
                </a:lnTo>
                <a:lnTo>
                  <a:pt x="316" y="16328"/>
                </a:lnTo>
                <a:lnTo>
                  <a:pt x="316" y="16230"/>
                </a:lnTo>
                <a:lnTo>
                  <a:pt x="316" y="16085"/>
                </a:lnTo>
                <a:lnTo>
                  <a:pt x="341" y="15963"/>
                </a:lnTo>
                <a:lnTo>
                  <a:pt x="414" y="15866"/>
                </a:lnTo>
                <a:lnTo>
                  <a:pt x="511" y="15768"/>
                </a:lnTo>
                <a:lnTo>
                  <a:pt x="730" y="15622"/>
                </a:lnTo>
                <a:lnTo>
                  <a:pt x="949" y="15501"/>
                </a:lnTo>
                <a:lnTo>
                  <a:pt x="1314" y="15330"/>
                </a:lnTo>
                <a:lnTo>
                  <a:pt x="1728" y="15184"/>
                </a:lnTo>
                <a:lnTo>
                  <a:pt x="2141" y="15063"/>
                </a:lnTo>
                <a:lnTo>
                  <a:pt x="2555" y="14965"/>
                </a:lnTo>
                <a:lnTo>
                  <a:pt x="2993" y="14892"/>
                </a:lnTo>
                <a:lnTo>
                  <a:pt x="3407" y="14844"/>
                </a:lnTo>
                <a:lnTo>
                  <a:pt x="4258" y="14746"/>
                </a:lnTo>
                <a:close/>
                <a:moveTo>
                  <a:pt x="9076" y="6498"/>
                </a:moveTo>
                <a:lnTo>
                  <a:pt x="8103" y="6522"/>
                </a:lnTo>
                <a:lnTo>
                  <a:pt x="7129" y="6571"/>
                </a:lnTo>
                <a:lnTo>
                  <a:pt x="6156" y="6644"/>
                </a:lnTo>
                <a:lnTo>
                  <a:pt x="5183" y="6717"/>
                </a:lnTo>
                <a:lnTo>
                  <a:pt x="4526" y="6765"/>
                </a:lnTo>
                <a:lnTo>
                  <a:pt x="4161" y="6790"/>
                </a:lnTo>
                <a:lnTo>
                  <a:pt x="3796" y="6838"/>
                </a:lnTo>
                <a:lnTo>
                  <a:pt x="3431" y="6911"/>
                </a:lnTo>
                <a:lnTo>
                  <a:pt x="3285" y="6960"/>
                </a:lnTo>
                <a:lnTo>
                  <a:pt x="3115" y="7033"/>
                </a:lnTo>
                <a:lnTo>
                  <a:pt x="2993" y="7106"/>
                </a:lnTo>
                <a:lnTo>
                  <a:pt x="2847" y="7228"/>
                </a:lnTo>
                <a:lnTo>
                  <a:pt x="2750" y="7325"/>
                </a:lnTo>
                <a:lnTo>
                  <a:pt x="2652" y="7471"/>
                </a:lnTo>
                <a:lnTo>
                  <a:pt x="2628" y="7520"/>
                </a:lnTo>
                <a:lnTo>
                  <a:pt x="2628" y="7593"/>
                </a:lnTo>
                <a:lnTo>
                  <a:pt x="2652" y="7666"/>
                </a:lnTo>
                <a:lnTo>
                  <a:pt x="2579" y="7812"/>
                </a:lnTo>
                <a:lnTo>
                  <a:pt x="2555" y="7982"/>
                </a:lnTo>
                <a:lnTo>
                  <a:pt x="2531" y="8152"/>
                </a:lnTo>
                <a:lnTo>
                  <a:pt x="2506" y="8298"/>
                </a:lnTo>
                <a:lnTo>
                  <a:pt x="2360" y="8249"/>
                </a:lnTo>
                <a:lnTo>
                  <a:pt x="2214" y="8201"/>
                </a:lnTo>
                <a:lnTo>
                  <a:pt x="2044" y="8176"/>
                </a:lnTo>
                <a:lnTo>
                  <a:pt x="1874" y="8176"/>
                </a:lnTo>
                <a:lnTo>
                  <a:pt x="1557" y="8201"/>
                </a:lnTo>
                <a:lnTo>
                  <a:pt x="1265" y="8249"/>
                </a:lnTo>
                <a:lnTo>
                  <a:pt x="1046" y="8347"/>
                </a:lnTo>
                <a:lnTo>
                  <a:pt x="827" y="8468"/>
                </a:lnTo>
                <a:lnTo>
                  <a:pt x="657" y="8639"/>
                </a:lnTo>
                <a:lnTo>
                  <a:pt x="487" y="8833"/>
                </a:lnTo>
                <a:lnTo>
                  <a:pt x="365" y="9052"/>
                </a:lnTo>
                <a:lnTo>
                  <a:pt x="268" y="9271"/>
                </a:lnTo>
                <a:lnTo>
                  <a:pt x="195" y="9515"/>
                </a:lnTo>
                <a:lnTo>
                  <a:pt x="170" y="9758"/>
                </a:lnTo>
                <a:lnTo>
                  <a:pt x="170" y="10026"/>
                </a:lnTo>
                <a:lnTo>
                  <a:pt x="219" y="10293"/>
                </a:lnTo>
                <a:lnTo>
                  <a:pt x="292" y="10537"/>
                </a:lnTo>
                <a:lnTo>
                  <a:pt x="389" y="10780"/>
                </a:lnTo>
                <a:lnTo>
                  <a:pt x="535" y="10999"/>
                </a:lnTo>
                <a:lnTo>
                  <a:pt x="706" y="11194"/>
                </a:lnTo>
                <a:lnTo>
                  <a:pt x="900" y="11388"/>
                </a:lnTo>
                <a:lnTo>
                  <a:pt x="1095" y="11559"/>
                </a:lnTo>
                <a:lnTo>
                  <a:pt x="1363" y="11729"/>
                </a:lnTo>
                <a:lnTo>
                  <a:pt x="1606" y="11899"/>
                </a:lnTo>
                <a:lnTo>
                  <a:pt x="2117" y="12240"/>
                </a:lnTo>
                <a:lnTo>
                  <a:pt x="2409" y="12459"/>
                </a:lnTo>
                <a:lnTo>
                  <a:pt x="2531" y="12581"/>
                </a:lnTo>
                <a:lnTo>
                  <a:pt x="2652" y="12727"/>
                </a:lnTo>
                <a:lnTo>
                  <a:pt x="2725" y="12873"/>
                </a:lnTo>
                <a:lnTo>
                  <a:pt x="2774" y="13043"/>
                </a:lnTo>
                <a:lnTo>
                  <a:pt x="2750" y="13165"/>
                </a:lnTo>
                <a:lnTo>
                  <a:pt x="2725" y="13238"/>
                </a:lnTo>
                <a:lnTo>
                  <a:pt x="2677" y="13262"/>
                </a:lnTo>
                <a:lnTo>
                  <a:pt x="2604" y="13262"/>
                </a:lnTo>
                <a:lnTo>
                  <a:pt x="2531" y="13213"/>
                </a:lnTo>
                <a:lnTo>
                  <a:pt x="2458" y="13189"/>
                </a:lnTo>
                <a:lnTo>
                  <a:pt x="2312" y="13165"/>
                </a:lnTo>
                <a:lnTo>
                  <a:pt x="2190" y="13213"/>
                </a:lnTo>
                <a:lnTo>
                  <a:pt x="2068" y="13286"/>
                </a:lnTo>
                <a:lnTo>
                  <a:pt x="1995" y="13408"/>
                </a:lnTo>
                <a:lnTo>
                  <a:pt x="1971" y="13530"/>
                </a:lnTo>
                <a:lnTo>
                  <a:pt x="1971" y="13603"/>
                </a:lnTo>
                <a:lnTo>
                  <a:pt x="1995" y="13651"/>
                </a:lnTo>
                <a:lnTo>
                  <a:pt x="2020" y="13724"/>
                </a:lnTo>
                <a:lnTo>
                  <a:pt x="2093" y="13773"/>
                </a:lnTo>
                <a:lnTo>
                  <a:pt x="2263" y="13895"/>
                </a:lnTo>
                <a:lnTo>
                  <a:pt x="2458" y="13968"/>
                </a:lnTo>
                <a:lnTo>
                  <a:pt x="2677" y="13992"/>
                </a:lnTo>
                <a:lnTo>
                  <a:pt x="2871" y="13968"/>
                </a:lnTo>
                <a:lnTo>
                  <a:pt x="3066" y="13895"/>
                </a:lnTo>
                <a:lnTo>
                  <a:pt x="3236" y="13773"/>
                </a:lnTo>
                <a:lnTo>
                  <a:pt x="3309" y="13700"/>
                </a:lnTo>
                <a:lnTo>
                  <a:pt x="3358" y="13603"/>
                </a:lnTo>
                <a:lnTo>
                  <a:pt x="3431" y="13505"/>
                </a:lnTo>
                <a:lnTo>
                  <a:pt x="3455" y="13408"/>
                </a:lnTo>
                <a:lnTo>
                  <a:pt x="3504" y="13213"/>
                </a:lnTo>
                <a:lnTo>
                  <a:pt x="3504" y="13019"/>
                </a:lnTo>
                <a:lnTo>
                  <a:pt x="3650" y="13432"/>
                </a:lnTo>
                <a:lnTo>
                  <a:pt x="3820" y="13822"/>
                </a:lnTo>
                <a:lnTo>
                  <a:pt x="3991" y="14211"/>
                </a:lnTo>
                <a:lnTo>
                  <a:pt x="4185" y="14600"/>
                </a:lnTo>
                <a:lnTo>
                  <a:pt x="3723" y="14600"/>
                </a:lnTo>
                <a:lnTo>
                  <a:pt x="3285" y="14625"/>
                </a:lnTo>
                <a:lnTo>
                  <a:pt x="2823" y="14673"/>
                </a:lnTo>
                <a:lnTo>
                  <a:pt x="2385" y="14746"/>
                </a:lnTo>
                <a:lnTo>
                  <a:pt x="1922" y="14819"/>
                </a:lnTo>
                <a:lnTo>
                  <a:pt x="1484" y="14941"/>
                </a:lnTo>
                <a:lnTo>
                  <a:pt x="1071" y="15087"/>
                </a:lnTo>
                <a:lnTo>
                  <a:pt x="657" y="15282"/>
                </a:lnTo>
                <a:lnTo>
                  <a:pt x="487" y="15379"/>
                </a:lnTo>
                <a:lnTo>
                  <a:pt x="341" y="15476"/>
                </a:lnTo>
                <a:lnTo>
                  <a:pt x="219" y="15574"/>
                </a:lnTo>
                <a:lnTo>
                  <a:pt x="122" y="15695"/>
                </a:lnTo>
                <a:lnTo>
                  <a:pt x="49" y="15841"/>
                </a:lnTo>
                <a:lnTo>
                  <a:pt x="24" y="15963"/>
                </a:lnTo>
                <a:lnTo>
                  <a:pt x="0" y="16109"/>
                </a:lnTo>
                <a:lnTo>
                  <a:pt x="0" y="16255"/>
                </a:lnTo>
                <a:lnTo>
                  <a:pt x="24" y="16376"/>
                </a:lnTo>
                <a:lnTo>
                  <a:pt x="49" y="16522"/>
                </a:lnTo>
                <a:lnTo>
                  <a:pt x="122" y="16668"/>
                </a:lnTo>
                <a:lnTo>
                  <a:pt x="195" y="16790"/>
                </a:lnTo>
                <a:lnTo>
                  <a:pt x="292" y="16936"/>
                </a:lnTo>
                <a:lnTo>
                  <a:pt x="389" y="17058"/>
                </a:lnTo>
                <a:lnTo>
                  <a:pt x="511" y="17179"/>
                </a:lnTo>
                <a:lnTo>
                  <a:pt x="633" y="17301"/>
                </a:lnTo>
                <a:lnTo>
                  <a:pt x="827" y="17423"/>
                </a:lnTo>
                <a:lnTo>
                  <a:pt x="1046" y="17544"/>
                </a:lnTo>
                <a:lnTo>
                  <a:pt x="1241" y="17642"/>
                </a:lnTo>
                <a:lnTo>
                  <a:pt x="1460" y="17739"/>
                </a:lnTo>
                <a:lnTo>
                  <a:pt x="1922" y="17885"/>
                </a:lnTo>
                <a:lnTo>
                  <a:pt x="2409" y="18007"/>
                </a:lnTo>
                <a:lnTo>
                  <a:pt x="2896" y="18080"/>
                </a:lnTo>
                <a:lnTo>
                  <a:pt x="3382" y="18128"/>
                </a:lnTo>
                <a:lnTo>
                  <a:pt x="4331" y="18226"/>
                </a:lnTo>
                <a:lnTo>
                  <a:pt x="5451" y="18299"/>
                </a:lnTo>
                <a:lnTo>
                  <a:pt x="6570" y="18347"/>
                </a:lnTo>
                <a:lnTo>
                  <a:pt x="8833" y="18396"/>
                </a:lnTo>
                <a:lnTo>
                  <a:pt x="9928" y="18420"/>
                </a:lnTo>
                <a:lnTo>
                  <a:pt x="11047" y="18420"/>
                </a:lnTo>
                <a:lnTo>
                  <a:pt x="12142" y="18396"/>
                </a:lnTo>
                <a:lnTo>
                  <a:pt x="13261" y="18347"/>
                </a:lnTo>
                <a:lnTo>
                  <a:pt x="13675" y="18323"/>
                </a:lnTo>
                <a:lnTo>
                  <a:pt x="14113" y="18274"/>
                </a:lnTo>
                <a:lnTo>
                  <a:pt x="14527" y="18201"/>
                </a:lnTo>
                <a:lnTo>
                  <a:pt x="14965" y="18128"/>
                </a:lnTo>
                <a:lnTo>
                  <a:pt x="15378" y="18007"/>
                </a:lnTo>
                <a:lnTo>
                  <a:pt x="15767" y="17861"/>
                </a:lnTo>
                <a:lnTo>
                  <a:pt x="16157" y="17690"/>
                </a:lnTo>
                <a:lnTo>
                  <a:pt x="16546" y="17471"/>
                </a:lnTo>
                <a:lnTo>
                  <a:pt x="16814" y="17277"/>
                </a:lnTo>
                <a:lnTo>
                  <a:pt x="17057" y="17033"/>
                </a:lnTo>
                <a:lnTo>
                  <a:pt x="17276" y="16766"/>
                </a:lnTo>
                <a:lnTo>
                  <a:pt x="17349" y="16620"/>
                </a:lnTo>
                <a:lnTo>
                  <a:pt x="17422" y="16474"/>
                </a:lnTo>
                <a:lnTo>
                  <a:pt x="17471" y="16328"/>
                </a:lnTo>
                <a:lnTo>
                  <a:pt x="17495" y="16157"/>
                </a:lnTo>
                <a:lnTo>
                  <a:pt x="17495" y="16012"/>
                </a:lnTo>
                <a:lnTo>
                  <a:pt x="17471" y="15866"/>
                </a:lnTo>
                <a:lnTo>
                  <a:pt x="17398" y="15720"/>
                </a:lnTo>
                <a:lnTo>
                  <a:pt x="17325" y="15598"/>
                </a:lnTo>
                <a:lnTo>
                  <a:pt x="17179" y="15452"/>
                </a:lnTo>
                <a:lnTo>
                  <a:pt x="17033" y="15330"/>
                </a:lnTo>
                <a:lnTo>
                  <a:pt x="16692" y="15111"/>
                </a:lnTo>
                <a:lnTo>
                  <a:pt x="16327" y="14941"/>
                </a:lnTo>
                <a:lnTo>
                  <a:pt x="15938" y="14795"/>
                </a:lnTo>
                <a:lnTo>
                  <a:pt x="15524" y="14673"/>
                </a:lnTo>
                <a:lnTo>
                  <a:pt x="15110" y="14576"/>
                </a:lnTo>
                <a:lnTo>
                  <a:pt x="14697" y="14503"/>
                </a:lnTo>
                <a:lnTo>
                  <a:pt x="14283" y="14454"/>
                </a:lnTo>
                <a:lnTo>
                  <a:pt x="13870" y="14406"/>
                </a:lnTo>
                <a:lnTo>
                  <a:pt x="14040" y="13968"/>
                </a:lnTo>
                <a:lnTo>
                  <a:pt x="14186" y="13530"/>
                </a:lnTo>
                <a:lnTo>
                  <a:pt x="14454" y="12629"/>
                </a:lnTo>
                <a:lnTo>
                  <a:pt x="14794" y="11340"/>
                </a:lnTo>
                <a:lnTo>
                  <a:pt x="14916" y="10683"/>
                </a:lnTo>
                <a:lnTo>
                  <a:pt x="15038" y="10026"/>
                </a:lnTo>
                <a:lnTo>
                  <a:pt x="15135" y="9417"/>
                </a:lnTo>
                <a:lnTo>
                  <a:pt x="15159" y="9077"/>
                </a:lnTo>
                <a:lnTo>
                  <a:pt x="15159" y="8760"/>
                </a:lnTo>
                <a:lnTo>
                  <a:pt x="15159" y="8444"/>
                </a:lnTo>
                <a:lnTo>
                  <a:pt x="15110" y="8128"/>
                </a:lnTo>
                <a:lnTo>
                  <a:pt x="15038" y="7836"/>
                </a:lnTo>
                <a:lnTo>
                  <a:pt x="14940" y="7544"/>
                </a:lnTo>
                <a:lnTo>
                  <a:pt x="14916" y="7495"/>
                </a:lnTo>
                <a:lnTo>
                  <a:pt x="14892" y="7471"/>
                </a:lnTo>
                <a:lnTo>
                  <a:pt x="14794" y="7447"/>
                </a:lnTo>
                <a:lnTo>
                  <a:pt x="14746" y="7325"/>
                </a:lnTo>
                <a:lnTo>
                  <a:pt x="14673" y="7228"/>
                </a:lnTo>
                <a:lnTo>
                  <a:pt x="14600" y="7130"/>
                </a:lnTo>
                <a:lnTo>
                  <a:pt x="14478" y="7057"/>
                </a:lnTo>
                <a:lnTo>
                  <a:pt x="14235" y="6936"/>
                </a:lnTo>
                <a:lnTo>
                  <a:pt x="13943" y="6863"/>
                </a:lnTo>
                <a:lnTo>
                  <a:pt x="13626" y="6790"/>
                </a:lnTo>
                <a:lnTo>
                  <a:pt x="13310" y="6765"/>
                </a:lnTo>
                <a:lnTo>
                  <a:pt x="12823" y="6717"/>
                </a:lnTo>
                <a:lnTo>
                  <a:pt x="11899" y="6595"/>
                </a:lnTo>
                <a:lnTo>
                  <a:pt x="10950" y="6522"/>
                </a:lnTo>
                <a:lnTo>
                  <a:pt x="10025" y="64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1"/>
          <p:cNvSpPr/>
          <p:nvPr/>
        </p:nvSpPr>
        <p:spPr>
          <a:xfrm>
            <a:off x="1776345" y="4012843"/>
            <a:ext cx="333406" cy="343956"/>
          </a:xfrm>
          <a:custGeom>
            <a:avLst/>
            <a:gdLst/>
            <a:ahLst/>
            <a:cxnLst/>
            <a:rect l="l" t="t" r="r" b="b"/>
            <a:pathLst>
              <a:path w="19247" h="19856" extrusionOk="0">
                <a:moveTo>
                  <a:pt x="12531" y="585"/>
                </a:moveTo>
                <a:lnTo>
                  <a:pt x="12799" y="609"/>
                </a:lnTo>
                <a:lnTo>
                  <a:pt x="13066" y="658"/>
                </a:lnTo>
                <a:lnTo>
                  <a:pt x="13334" y="755"/>
                </a:lnTo>
                <a:lnTo>
                  <a:pt x="13577" y="877"/>
                </a:lnTo>
                <a:lnTo>
                  <a:pt x="13796" y="1022"/>
                </a:lnTo>
                <a:lnTo>
                  <a:pt x="13967" y="1168"/>
                </a:lnTo>
                <a:lnTo>
                  <a:pt x="14137" y="1363"/>
                </a:lnTo>
                <a:lnTo>
                  <a:pt x="14283" y="1558"/>
                </a:lnTo>
                <a:lnTo>
                  <a:pt x="14380" y="1777"/>
                </a:lnTo>
                <a:lnTo>
                  <a:pt x="14478" y="1996"/>
                </a:lnTo>
                <a:lnTo>
                  <a:pt x="14526" y="2239"/>
                </a:lnTo>
                <a:lnTo>
                  <a:pt x="14551" y="2482"/>
                </a:lnTo>
                <a:lnTo>
                  <a:pt x="14551" y="2750"/>
                </a:lnTo>
                <a:lnTo>
                  <a:pt x="14478" y="3018"/>
                </a:lnTo>
                <a:lnTo>
                  <a:pt x="14380" y="3285"/>
                </a:lnTo>
                <a:lnTo>
                  <a:pt x="14234" y="3529"/>
                </a:lnTo>
                <a:lnTo>
                  <a:pt x="14088" y="3748"/>
                </a:lnTo>
                <a:lnTo>
                  <a:pt x="13894" y="3967"/>
                </a:lnTo>
                <a:lnTo>
                  <a:pt x="13529" y="4356"/>
                </a:lnTo>
                <a:lnTo>
                  <a:pt x="13261" y="4575"/>
                </a:lnTo>
                <a:lnTo>
                  <a:pt x="12993" y="4794"/>
                </a:lnTo>
                <a:lnTo>
                  <a:pt x="12702" y="4989"/>
                </a:lnTo>
                <a:lnTo>
                  <a:pt x="12410" y="5159"/>
                </a:lnTo>
                <a:lnTo>
                  <a:pt x="12118" y="5329"/>
                </a:lnTo>
                <a:lnTo>
                  <a:pt x="11801" y="5475"/>
                </a:lnTo>
                <a:lnTo>
                  <a:pt x="11509" y="5597"/>
                </a:lnTo>
                <a:lnTo>
                  <a:pt x="11169" y="5719"/>
                </a:lnTo>
                <a:lnTo>
                  <a:pt x="11509" y="5524"/>
                </a:lnTo>
                <a:lnTo>
                  <a:pt x="11801" y="5305"/>
                </a:lnTo>
                <a:lnTo>
                  <a:pt x="12093" y="5062"/>
                </a:lnTo>
                <a:lnTo>
                  <a:pt x="12361" y="4794"/>
                </a:lnTo>
                <a:lnTo>
                  <a:pt x="12531" y="4575"/>
                </a:lnTo>
                <a:lnTo>
                  <a:pt x="12702" y="4332"/>
                </a:lnTo>
                <a:lnTo>
                  <a:pt x="12847" y="4064"/>
                </a:lnTo>
                <a:lnTo>
                  <a:pt x="12945" y="3772"/>
                </a:lnTo>
                <a:lnTo>
                  <a:pt x="12993" y="3626"/>
                </a:lnTo>
                <a:lnTo>
                  <a:pt x="12993" y="3480"/>
                </a:lnTo>
                <a:lnTo>
                  <a:pt x="12993" y="3358"/>
                </a:lnTo>
                <a:lnTo>
                  <a:pt x="12993" y="3212"/>
                </a:lnTo>
                <a:lnTo>
                  <a:pt x="12945" y="3066"/>
                </a:lnTo>
                <a:lnTo>
                  <a:pt x="12872" y="2945"/>
                </a:lnTo>
                <a:lnTo>
                  <a:pt x="12774" y="2823"/>
                </a:lnTo>
                <a:lnTo>
                  <a:pt x="12653" y="2726"/>
                </a:lnTo>
                <a:lnTo>
                  <a:pt x="12531" y="2653"/>
                </a:lnTo>
                <a:lnTo>
                  <a:pt x="12410" y="2580"/>
                </a:lnTo>
                <a:lnTo>
                  <a:pt x="12264" y="2531"/>
                </a:lnTo>
                <a:lnTo>
                  <a:pt x="12142" y="2482"/>
                </a:lnTo>
                <a:lnTo>
                  <a:pt x="12020" y="2482"/>
                </a:lnTo>
                <a:lnTo>
                  <a:pt x="11899" y="2458"/>
                </a:lnTo>
                <a:lnTo>
                  <a:pt x="11655" y="2507"/>
                </a:lnTo>
                <a:lnTo>
                  <a:pt x="11412" y="2604"/>
                </a:lnTo>
                <a:lnTo>
                  <a:pt x="11169" y="2726"/>
                </a:lnTo>
                <a:lnTo>
                  <a:pt x="10950" y="2920"/>
                </a:lnTo>
                <a:lnTo>
                  <a:pt x="10755" y="3115"/>
                </a:lnTo>
                <a:lnTo>
                  <a:pt x="10560" y="3358"/>
                </a:lnTo>
                <a:lnTo>
                  <a:pt x="10390" y="3626"/>
                </a:lnTo>
                <a:lnTo>
                  <a:pt x="10220" y="3918"/>
                </a:lnTo>
                <a:lnTo>
                  <a:pt x="10098" y="4210"/>
                </a:lnTo>
                <a:lnTo>
                  <a:pt x="9976" y="4526"/>
                </a:lnTo>
                <a:lnTo>
                  <a:pt x="9879" y="4818"/>
                </a:lnTo>
                <a:lnTo>
                  <a:pt x="9806" y="5135"/>
                </a:lnTo>
                <a:lnTo>
                  <a:pt x="9782" y="5427"/>
                </a:lnTo>
                <a:lnTo>
                  <a:pt x="9684" y="4964"/>
                </a:lnTo>
                <a:lnTo>
                  <a:pt x="9636" y="4526"/>
                </a:lnTo>
                <a:lnTo>
                  <a:pt x="9611" y="4234"/>
                </a:lnTo>
                <a:lnTo>
                  <a:pt x="9611" y="3942"/>
                </a:lnTo>
                <a:lnTo>
                  <a:pt x="9636" y="3675"/>
                </a:lnTo>
                <a:lnTo>
                  <a:pt x="9660" y="3383"/>
                </a:lnTo>
                <a:lnTo>
                  <a:pt x="9709" y="3115"/>
                </a:lnTo>
                <a:lnTo>
                  <a:pt x="9782" y="2823"/>
                </a:lnTo>
                <a:lnTo>
                  <a:pt x="9879" y="2555"/>
                </a:lnTo>
                <a:lnTo>
                  <a:pt x="10001" y="2288"/>
                </a:lnTo>
                <a:lnTo>
                  <a:pt x="10122" y="2044"/>
                </a:lnTo>
                <a:lnTo>
                  <a:pt x="10268" y="1825"/>
                </a:lnTo>
                <a:lnTo>
                  <a:pt x="10439" y="1606"/>
                </a:lnTo>
                <a:lnTo>
                  <a:pt x="10633" y="1412"/>
                </a:lnTo>
                <a:lnTo>
                  <a:pt x="10828" y="1241"/>
                </a:lnTo>
                <a:lnTo>
                  <a:pt x="11047" y="1071"/>
                </a:lnTo>
                <a:lnTo>
                  <a:pt x="11266" y="925"/>
                </a:lnTo>
                <a:lnTo>
                  <a:pt x="11509" y="804"/>
                </a:lnTo>
                <a:lnTo>
                  <a:pt x="11753" y="706"/>
                </a:lnTo>
                <a:lnTo>
                  <a:pt x="12020" y="633"/>
                </a:lnTo>
                <a:lnTo>
                  <a:pt x="12264" y="609"/>
                </a:lnTo>
                <a:lnTo>
                  <a:pt x="12531" y="585"/>
                </a:lnTo>
                <a:close/>
                <a:moveTo>
                  <a:pt x="7300" y="3626"/>
                </a:moveTo>
                <a:lnTo>
                  <a:pt x="7470" y="3675"/>
                </a:lnTo>
                <a:lnTo>
                  <a:pt x="7616" y="3723"/>
                </a:lnTo>
                <a:lnTo>
                  <a:pt x="7762" y="3796"/>
                </a:lnTo>
                <a:lnTo>
                  <a:pt x="7859" y="3869"/>
                </a:lnTo>
                <a:lnTo>
                  <a:pt x="7981" y="3967"/>
                </a:lnTo>
                <a:lnTo>
                  <a:pt x="8176" y="4186"/>
                </a:lnTo>
                <a:lnTo>
                  <a:pt x="8346" y="4405"/>
                </a:lnTo>
                <a:lnTo>
                  <a:pt x="8492" y="4648"/>
                </a:lnTo>
                <a:lnTo>
                  <a:pt x="8638" y="4916"/>
                </a:lnTo>
                <a:lnTo>
                  <a:pt x="8784" y="5183"/>
                </a:lnTo>
                <a:lnTo>
                  <a:pt x="8930" y="5475"/>
                </a:lnTo>
                <a:lnTo>
                  <a:pt x="9076" y="5743"/>
                </a:lnTo>
                <a:lnTo>
                  <a:pt x="8735" y="5646"/>
                </a:lnTo>
                <a:lnTo>
                  <a:pt x="8395" y="5524"/>
                </a:lnTo>
                <a:lnTo>
                  <a:pt x="8054" y="5378"/>
                </a:lnTo>
                <a:lnTo>
                  <a:pt x="7762" y="5208"/>
                </a:lnTo>
                <a:lnTo>
                  <a:pt x="7470" y="5013"/>
                </a:lnTo>
                <a:lnTo>
                  <a:pt x="7178" y="4794"/>
                </a:lnTo>
                <a:lnTo>
                  <a:pt x="6935" y="4502"/>
                </a:lnTo>
                <a:lnTo>
                  <a:pt x="6716" y="4210"/>
                </a:lnTo>
                <a:lnTo>
                  <a:pt x="6643" y="4064"/>
                </a:lnTo>
                <a:lnTo>
                  <a:pt x="6643" y="3942"/>
                </a:lnTo>
                <a:lnTo>
                  <a:pt x="6667" y="3845"/>
                </a:lnTo>
                <a:lnTo>
                  <a:pt x="6740" y="3772"/>
                </a:lnTo>
                <a:lnTo>
                  <a:pt x="6837" y="3723"/>
                </a:lnTo>
                <a:lnTo>
                  <a:pt x="6935" y="3675"/>
                </a:lnTo>
                <a:lnTo>
                  <a:pt x="7129" y="3626"/>
                </a:lnTo>
                <a:close/>
                <a:moveTo>
                  <a:pt x="11972" y="2847"/>
                </a:moveTo>
                <a:lnTo>
                  <a:pt x="12166" y="2872"/>
                </a:lnTo>
                <a:lnTo>
                  <a:pt x="12361" y="2945"/>
                </a:lnTo>
                <a:lnTo>
                  <a:pt x="12434" y="2993"/>
                </a:lnTo>
                <a:lnTo>
                  <a:pt x="12507" y="3066"/>
                </a:lnTo>
                <a:lnTo>
                  <a:pt x="12556" y="3139"/>
                </a:lnTo>
                <a:lnTo>
                  <a:pt x="12604" y="3237"/>
                </a:lnTo>
                <a:lnTo>
                  <a:pt x="12629" y="3334"/>
                </a:lnTo>
                <a:lnTo>
                  <a:pt x="12653" y="3456"/>
                </a:lnTo>
                <a:lnTo>
                  <a:pt x="12653" y="3626"/>
                </a:lnTo>
                <a:lnTo>
                  <a:pt x="12629" y="3772"/>
                </a:lnTo>
                <a:lnTo>
                  <a:pt x="12580" y="3918"/>
                </a:lnTo>
                <a:lnTo>
                  <a:pt x="12531" y="4064"/>
                </a:lnTo>
                <a:lnTo>
                  <a:pt x="12434" y="4186"/>
                </a:lnTo>
                <a:lnTo>
                  <a:pt x="12337" y="4332"/>
                </a:lnTo>
                <a:lnTo>
                  <a:pt x="12118" y="4599"/>
                </a:lnTo>
                <a:lnTo>
                  <a:pt x="11850" y="4818"/>
                </a:lnTo>
                <a:lnTo>
                  <a:pt x="11582" y="5037"/>
                </a:lnTo>
                <a:lnTo>
                  <a:pt x="11315" y="5208"/>
                </a:lnTo>
                <a:lnTo>
                  <a:pt x="11071" y="5354"/>
                </a:lnTo>
                <a:lnTo>
                  <a:pt x="10828" y="5475"/>
                </a:lnTo>
                <a:lnTo>
                  <a:pt x="10585" y="5573"/>
                </a:lnTo>
                <a:lnTo>
                  <a:pt x="10317" y="5646"/>
                </a:lnTo>
                <a:lnTo>
                  <a:pt x="10074" y="5743"/>
                </a:lnTo>
                <a:lnTo>
                  <a:pt x="10098" y="5451"/>
                </a:lnTo>
                <a:lnTo>
                  <a:pt x="10122" y="5135"/>
                </a:lnTo>
                <a:lnTo>
                  <a:pt x="10195" y="4843"/>
                </a:lnTo>
                <a:lnTo>
                  <a:pt x="10293" y="4551"/>
                </a:lnTo>
                <a:lnTo>
                  <a:pt x="10414" y="4283"/>
                </a:lnTo>
                <a:lnTo>
                  <a:pt x="10536" y="4015"/>
                </a:lnTo>
                <a:lnTo>
                  <a:pt x="10706" y="3748"/>
                </a:lnTo>
                <a:lnTo>
                  <a:pt x="10901" y="3480"/>
                </a:lnTo>
                <a:lnTo>
                  <a:pt x="11144" y="3237"/>
                </a:lnTo>
                <a:lnTo>
                  <a:pt x="11388" y="3042"/>
                </a:lnTo>
                <a:lnTo>
                  <a:pt x="11582" y="2920"/>
                </a:lnTo>
                <a:lnTo>
                  <a:pt x="11777" y="2872"/>
                </a:lnTo>
                <a:lnTo>
                  <a:pt x="11972" y="2847"/>
                </a:lnTo>
                <a:close/>
                <a:moveTo>
                  <a:pt x="5231" y="658"/>
                </a:moveTo>
                <a:lnTo>
                  <a:pt x="5499" y="682"/>
                </a:lnTo>
                <a:lnTo>
                  <a:pt x="5767" y="731"/>
                </a:lnTo>
                <a:lnTo>
                  <a:pt x="6034" y="779"/>
                </a:lnTo>
                <a:lnTo>
                  <a:pt x="6302" y="877"/>
                </a:lnTo>
                <a:lnTo>
                  <a:pt x="6545" y="1022"/>
                </a:lnTo>
                <a:lnTo>
                  <a:pt x="6789" y="1168"/>
                </a:lnTo>
                <a:lnTo>
                  <a:pt x="7032" y="1339"/>
                </a:lnTo>
                <a:lnTo>
                  <a:pt x="7251" y="1509"/>
                </a:lnTo>
                <a:lnTo>
                  <a:pt x="7446" y="1728"/>
                </a:lnTo>
                <a:lnTo>
                  <a:pt x="7640" y="1923"/>
                </a:lnTo>
                <a:lnTo>
                  <a:pt x="7811" y="2142"/>
                </a:lnTo>
                <a:lnTo>
                  <a:pt x="7957" y="2385"/>
                </a:lnTo>
                <a:lnTo>
                  <a:pt x="8103" y="2604"/>
                </a:lnTo>
                <a:lnTo>
                  <a:pt x="8370" y="3091"/>
                </a:lnTo>
                <a:lnTo>
                  <a:pt x="8589" y="3602"/>
                </a:lnTo>
                <a:lnTo>
                  <a:pt x="8760" y="4137"/>
                </a:lnTo>
                <a:lnTo>
                  <a:pt x="8857" y="4478"/>
                </a:lnTo>
                <a:lnTo>
                  <a:pt x="8735" y="4259"/>
                </a:lnTo>
                <a:lnTo>
                  <a:pt x="8589" y="4064"/>
                </a:lnTo>
                <a:lnTo>
                  <a:pt x="8419" y="3845"/>
                </a:lnTo>
                <a:lnTo>
                  <a:pt x="8249" y="3675"/>
                </a:lnTo>
                <a:lnTo>
                  <a:pt x="8054" y="3504"/>
                </a:lnTo>
                <a:lnTo>
                  <a:pt x="7811" y="3358"/>
                </a:lnTo>
                <a:lnTo>
                  <a:pt x="7543" y="3261"/>
                </a:lnTo>
                <a:lnTo>
                  <a:pt x="7275" y="3188"/>
                </a:lnTo>
                <a:lnTo>
                  <a:pt x="6862" y="3188"/>
                </a:lnTo>
                <a:lnTo>
                  <a:pt x="6716" y="3237"/>
                </a:lnTo>
                <a:lnTo>
                  <a:pt x="6618" y="3285"/>
                </a:lnTo>
                <a:lnTo>
                  <a:pt x="6497" y="3358"/>
                </a:lnTo>
                <a:lnTo>
                  <a:pt x="6399" y="3456"/>
                </a:lnTo>
                <a:lnTo>
                  <a:pt x="6326" y="3577"/>
                </a:lnTo>
                <a:lnTo>
                  <a:pt x="6253" y="3723"/>
                </a:lnTo>
                <a:lnTo>
                  <a:pt x="6229" y="3845"/>
                </a:lnTo>
                <a:lnTo>
                  <a:pt x="6205" y="3991"/>
                </a:lnTo>
                <a:lnTo>
                  <a:pt x="6229" y="4113"/>
                </a:lnTo>
                <a:lnTo>
                  <a:pt x="6253" y="4234"/>
                </a:lnTo>
                <a:lnTo>
                  <a:pt x="6302" y="4356"/>
                </a:lnTo>
                <a:lnTo>
                  <a:pt x="6424" y="4599"/>
                </a:lnTo>
                <a:lnTo>
                  <a:pt x="6594" y="4843"/>
                </a:lnTo>
                <a:lnTo>
                  <a:pt x="6813" y="5037"/>
                </a:lnTo>
                <a:lnTo>
                  <a:pt x="7008" y="5232"/>
                </a:lnTo>
                <a:lnTo>
                  <a:pt x="7227" y="5402"/>
                </a:lnTo>
                <a:lnTo>
                  <a:pt x="7567" y="5646"/>
                </a:lnTo>
                <a:lnTo>
                  <a:pt x="7957" y="5865"/>
                </a:lnTo>
                <a:lnTo>
                  <a:pt x="7227" y="5646"/>
                </a:lnTo>
                <a:lnTo>
                  <a:pt x="6886" y="5524"/>
                </a:lnTo>
                <a:lnTo>
                  <a:pt x="6545" y="5378"/>
                </a:lnTo>
                <a:lnTo>
                  <a:pt x="6180" y="5208"/>
                </a:lnTo>
                <a:lnTo>
                  <a:pt x="5864" y="5037"/>
                </a:lnTo>
                <a:lnTo>
                  <a:pt x="5523" y="4867"/>
                </a:lnTo>
                <a:lnTo>
                  <a:pt x="5207" y="4648"/>
                </a:lnTo>
                <a:lnTo>
                  <a:pt x="4988" y="4526"/>
                </a:lnTo>
                <a:lnTo>
                  <a:pt x="4793" y="4356"/>
                </a:lnTo>
                <a:lnTo>
                  <a:pt x="4599" y="4186"/>
                </a:lnTo>
                <a:lnTo>
                  <a:pt x="4404" y="3991"/>
                </a:lnTo>
                <a:lnTo>
                  <a:pt x="4234" y="3772"/>
                </a:lnTo>
                <a:lnTo>
                  <a:pt x="4064" y="3553"/>
                </a:lnTo>
                <a:lnTo>
                  <a:pt x="3918" y="3334"/>
                </a:lnTo>
                <a:lnTo>
                  <a:pt x="3796" y="3115"/>
                </a:lnTo>
                <a:lnTo>
                  <a:pt x="3699" y="2872"/>
                </a:lnTo>
                <a:lnTo>
                  <a:pt x="3626" y="2604"/>
                </a:lnTo>
                <a:lnTo>
                  <a:pt x="3577" y="2361"/>
                </a:lnTo>
                <a:lnTo>
                  <a:pt x="3577" y="2117"/>
                </a:lnTo>
                <a:lnTo>
                  <a:pt x="3626" y="1874"/>
                </a:lnTo>
                <a:lnTo>
                  <a:pt x="3699" y="1631"/>
                </a:lnTo>
                <a:lnTo>
                  <a:pt x="3820" y="1387"/>
                </a:lnTo>
                <a:lnTo>
                  <a:pt x="3991" y="1144"/>
                </a:lnTo>
                <a:lnTo>
                  <a:pt x="4088" y="1047"/>
                </a:lnTo>
                <a:lnTo>
                  <a:pt x="4210" y="950"/>
                </a:lnTo>
                <a:lnTo>
                  <a:pt x="4429" y="828"/>
                </a:lnTo>
                <a:lnTo>
                  <a:pt x="4696" y="731"/>
                </a:lnTo>
                <a:lnTo>
                  <a:pt x="4964" y="682"/>
                </a:lnTo>
                <a:lnTo>
                  <a:pt x="5231" y="658"/>
                </a:lnTo>
                <a:close/>
                <a:moveTo>
                  <a:pt x="17763" y="3553"/>
                </a:moveTo>
                <a:lnTo>
                  <a:pt x="17982" y="3602"/>
                </a:lnTo>
                <a:lnTo>
                  <a:pt x="18201" y="3650"/>
                </a:lnTo>
                <a:lnTo>
                  <a:pt x="18395" y="3723"/>
                </a:lnTo>
                <a:lnTo>
                  <a:pt x="18590" y="3845"/>
                </a:lnTo>
                <a:lnTo>
                  <a:pt x="18736" y="3991"/>
                </a:lnTo>
                <a:lnTo>
                  <a:pt x="18785" y="4088"/>
                </a:lnTo>
                <a:lnTo>
                  <a:pt x="18833" y="4210"/>
                </a:lnTo>
                <a:lnTo>
                  <a:pt x="18882" y="4307"/>
                </a:lnTo>
                <a:lnTo>
                  <a:pt x="18882" y="4405"/>
                </a:lnTo>
                <a:lnTo>
                  <a:pt x="18882" y="4624"/>
                </a:lnTo>
                <a:lnTo>
                  <a:pt x="18833" y="4818"/>
                </a:lnTo>
                <a:lnTo>
                  <a:pt x="18736" y="5013"/>
                </a:lnTo>
                <a:lnTo>
                  <a:pt x="18663" y="4794"/>
                </a:lnTo>
                <a:lnTo>
                  <a:pt x="18541" y="4624"/>
                </a:lnTo>
                <a:lnTo>
                  <a:pt x="18420" y="4478"/>
                </a:lnTo>
                <a:lnTo>
                  <a:pt x="18274" y="4356"/>
                </a:lnTo>
                <a:lnTo>
                  <a:pt x="18103" y="4259"/>
                </a:lnTo>
                <a:lnTo>
                  <a:pt x="17909" y="4186"/>
                </a:lnTo>
                <a:lnTo>
                  <a:pt x="17738" y="4113"/>
                </a:lnTo>
                <a:lnTo>
                  <a:pt x="17373" y="4015"/>
                </a:lnTo>
                <a:lnTo>
                  <a:pt x="17154" y="3967"/>
                </a:lnTo>
                <a:lnTo>
                  <a:pt x="16716" y="3967"/>
                </a:lnTo>
                <a:lnTo>
                  <a:pt x="16497" y="3991"/>
                </a:lnTo>
                <a:lnTo>
                  <a:pt x="16059" y="4064"/>
                </a:lnTo>
                <a:lnTo>
                  <a:pt x="15621" y="4186"/>
                </a:lnTo>
                <a:lnTo>
                  <a:pt x="15208" y="4356"/>
                </a:lnTo>
                <a:lnTo>
                  <a:pt x="14818" y="4551"/>
                </a:lnTo>
                <a:lnTo>
                  <a:pt x="14405" y="4770"/>
                </a:lnTo>
                <a:lnTo>
                  <a:pt x="14040" y="4989"/>
                </a:lnTo>
                <a:lnTo>
                  <a:pt x="13577" y="5256"/>
                </a:lnTo>
                <a:lnTo>
                  <a:pt x="13115" y="5524"/>
                </a:lnTo>
                <a:lnTo>
                  <a:pt x="12629" y="5767"/>
                </a:lnTo>
                <a:lnTo>
                  <a:pt x="12118" y="5986"/>
                </a:lnTo>
                <a:lnTo>
                  <a:pt x="12069" y="6011"/>
                </a:lnTo>
                <a:lnTo>
                  <a:pt x="12069" y="6011"/>
                </a:lnTo>
                <a:lnTo>
                  <a:pt x="12385" y="5840"/>
                </a:lnTo>
                <a:lnTo>
                  <a:pt x="12702" y="5670"/>
                </a:lnTo>
                <a:lnTo>
                  <a:pt x="13018" y="5475"/>
                </a:lnTo>
                <a:lnTo>
                  <a:pt x="13310" y="5256"/>
                </a:lnTo>
                <a:lnTo>
                  <a:pt x="13577" y="5037"/>
                </a:lnTo>
                <a:lnTo>
                  <a:pt x="13845" y="4794"/>
                </a:lnTo>
                <a:lnTo>
                  <a:pt x="14113" y="4551"/>
                </a:lnTo>
                <a:lnTo>
                  <a:pt x="14356" y="4307"/>
                </a:lnTo>
                <a:lnTo>
                  <a:pt x="14526" y="4283"/>
                </a:lnTo>
                <a:lnTo>
                  <a:pt x="14697" y="4234"/>
                </a:lnTo>
                <a:lnTo>
                  <a:pt x="15013" y="4137"/>
                </a:lnTo>
                <a:lnTo>
                  <a:pt x="15670" y="3869"/>
                </a:lnTo>
                <a:lnTo>
                  <a:pt x="16084" y="3748"/>
                </a:lnTo>
                <a:lnTo>
                  <a:pt x="16497" y="3650"/>
                </a:lnTo>
                <a:lnTo>
                  <a:pt x="16911" y="3577"/>
                </a:lnTo>
                <a:lnTo>
                  <a:pt x="17325" y="3553"/>
                </a:lnTo>
                <a:close/>
                <a:moveTo>
                  <a:pt x="1241" y="3261"/>
                </a:moveTo>
                <a:lnTo>
                  <a:pt x="1363" y="3480"/>
                </a:lnTo>
                <a:lnTo>
                  <a:pt x="1509" y="3699"/>
                </a:lnTo>
                <a:lnTo>
                  <a:pt x="1825" y="4064"/>
                </a:lnTo>
                <a:lnTo>
                  <a:pt x="2141" y="4405"/>
                </a:lnTo>
                <a:lnTo>
                  <a:pt x="2482" y="4697"/>
                </a:lnTo>
                <a:lnTo>
                  <a:pt x="2871" y="4964"/>
                </a:lnTo>
                <a:lnTo>
                  <a:pt x="3261" y="5208"/>
                </a:lnTo>
                <a:lnTo>
                  <a:pt x="3723" y="5427"/>
                </a:lnTo>
                <a:lnTo>
                  <a:pt x="4185" y="5621"/>
                </a:lnTo>
                <a:lnTo>
                  <a:pt x="4672" y="5767"/>
                </a:lnTo>
                <a:lnTo>
                  <a:pt x="5183" y="5889"/>
                </a:lnTo>
                <a:lnTo>
                  <a:pt x="5548" y="5962"/>
                </a:lnTo>
                <a:lnTo>
                  <a:pt x="5937" y="6035"/>
                </a:lnTo>
                <a:lnTo>
                  <a:pt x="6351" y="6084"/>
                </a:lnTo>
                <a:lnTo>
                  <a:pt x="6740" y="6084"/>
                </a:lnTo>
                <a:lnTo>
                  <a:pt x="7348" y="6278"/>
                </a:lnTo>
                <a:lnTo>
                  <a:pt x="7957" y="6449"/>
                </a:lnTo>
                <a:lnTo>
                  <a:pt x="7932" y="6473"/>
                </a:lnTo>
                <a:lnTo>
                  <a:pt x="6180" y="6400"/>
                </a:lnTo>
                <a:lnTo>
                  <a:pt x="5596" y="6376"/>
                </a:lnTo>
                <a:lnTo>
                  <a:pt x="4988" y="6327"/>
                </a:lnTo>
                <a:lnTo>
                  <a:pt x="4380" y="6278"/>
                </a:lnTo>
                <a:lnTo>
                  <a:pt x="3796" y="6278"/>
                </a:lnTo>
                <a:lnTo>
                  <a:pt x="3480" y="6205"/>
                </a:lnTo>
                <a:lnTo>
                  <a:pt x="3139" y="6108"/>
                </a:lnTo>
                <a:lnTo>
                  <a:pt x="2774" y="5962"/>
                </a:lnTo>
                <a:lnTo>
                  <a:pt x="2458" y="5792"/>
                </a:lnTo>
                <a:lnTo>
                  <a:pt x="2117" y="5597"/>
                </a:lnTo>
                <a:lnTo>
                  <a:pt x="1849" y="5402"/>
                </a:lnTo>
                <a:lnTo>
                  <a:pt x="1606" y="5208"/>
                </a:lnTo>
                <a:lnTo>
                  <a:pt x="1363" y="4989"/>
                </a:lnTo>
                <a:lnTo>
                  <a:pt x="1144" y="4745"/>
                </a:lnTo>
                <a:lnTo>
                  <a:pt x="949" y="4478"/>
                </a:lnTo>
                <a:lnTo>
                  <a:pt x="754" y="4210"/>
                </a:lnTo>
                <a:lnTo>
                  <a:pt x="608" y="3918"/>
                </a:lnTo>
                <a:lnTo>
                  <a:pt x="462" y="3626"/>
                </a:lnTo>
                <a:lnTo>
                  <a:pt x="973" y="3772"/>
                </a:lnTo>
                <a:lnTo>
                  <a:pt x="1046" y="3772"/>
                </a:lnTo>
                <a:lnTo>
                  <a:pt x="1119" y="3748"/>
                </a:lnTo>
                <a:lnTo>
                  <a:pt x="1144" y="3699"/>
                </a:lnTo>
                <a:lnTo>
                  <a:pt x="1168" y="3626"/>
                </a:lnTo>
                <a:lnTo>
                  <a:pt x="1241" y="3261"/>
                </a:lnTo>
                <a:close/>
                <a:moveTo>
                  <a:pt x="3796" y="6741"/>
                </a:moveTo>
                <a:lnTo>
                  <a:pt x="4039" y="6765"/>
                </a:lnTo>
                <a:lnTo>
                  <a:pt x="5937" y="6862"/>
                </a:lnTo>
                <a:lnTo>
                  <a:pt x="7835" y="6960"/>
                </a:lnTo>
                <a:lnTo>
                  <a:pt x="7811" y="7422"/>
                </a:lnTo>
                <a:lnTo>
                  <a:pt x="7786" y="7909"/>
                </a:lnTo>
                <a:lnTo>
                  <a:pt x="7738" y="9636"/>
                </a:lnTo>
                <a:lnTo>
                  <a:pt x="7713" y="10390"/>
                </a:lnTo>
                <a:lnTo>
                  <a:pt x="7008" y="10342"/>
                </a:lnTo>
                <a:lnTo>
                  <a:pt x="6278" y="10293"/>
                </a:lnTo>
                <a:lnTo>
                  <a:pt x="5572" y="10269"/>
                </a:lnTo>
                <a:lnTo>
                  <a:pt x="4064" y="10269"/>
                </a:lnTo>
                <a:lnTo>
                  <a:pt x="3309" y="10317"/>
                </a:lnTo>
                <a:lnTo>
                  <a:pt x="2823" y="10317"/>
                </a:lnTo>
                <a:lnTo>
                  <a:pt x="2579" y="10342"/>
                </a:lnTo>
                <a:lnTo>
                  <a:pt x="2360" y="10390"/>
                </a:lnTo>
                <a:lnTo>
                  <a:pt x="2360" y="9782"/>
                </a:lnTo>
                <a:lnTo>
                  <a:pt x="2360" y="9149"/>
                </a:lnTo>
                <a:lnTo>
                  <a:pt x="2385" y="8541"/>
                </a:lnTo>
                <a:lnTo>
                  <a:pt x="2458" y="7933"/>
                </a:lnTo>
                <a:lnTo>
                  <a:pt x="2482" y="7592"/>
                </a:lnTo>
                <a:lnTo>
                  <a:pt x="2531" y="7422"/>
                </a:lnTo>
                <a:lnTo>
                  <a:pt x="2579" y="7276"/>
                </a:lnTo>
                <a:lnTo>
                  <a:pt x="2652" y="7130"/>
                </a:lnTo>
                <a:lnTo>
                  <a:pt x="2750" y="7008"/>
                </a:lnTo>
                <a:lnTo>
                  <a:pt x="2896" y="6911"/>
                </a:lnTo>
                <a:lnTo>
                  <a:pt x="3042" y="6838"/>
                </a:lnTo>
                <a:lnTo>
                  <a:pt x="3285" y="6765"/>
                </a:lnTo>
                <a:lnTo>
                  <a:pt x="3553" y="6741"/>
                </a:lnTo>
                <a:close/>
                <a:moveTo>
                  <a:pt x="15378" y="6838"/>
                </a:moveTo>
                <a:lnTo>
                  <a:pt x="15621" y="6862"/>
                </a:lnTo>
                <a:lnTo>
                  <a:pt x="15865" y="6911"/>
                </a:lnTo>
                <a:lnTo>
                  <a:pt x="16035" y="6984"/>
                </a:lnTo>
                <a:lnTo>
                  <a:pt x="16157" y="7081"/>
                </a:lnTo>
                <a:lnTo>
                  <a:pt x="16254" y="7203"/>
                </a:lnTo>
                <a:lnTo>
                  <a:pt x="16327" y="7349"/>
                </a:lnTo>
                <a:lnTo>
                  <a:pt x="16376" y="7519"/>
                </a:lnTo>
                <a:lnTo>
                  <a:pt x="16400" y="7690"/>
                </a:lnTo>
                <a:lnTo>
                  <a:pt x="16424" y="8030"/>
                </a:lnTo>
                <a:lnTo>
                  <a:pt x="16400" y="8614"/>
                </a:lnTo>
                <a:lnTo>
                  <a:pt x="16400" y="9222"/>
                </a:lnTo>
                <a:lnTo>
                  <a:pt x="16400" y="9806"/>
                </a:lnTo>
                <a:lnTo>
                  <a:pt x="16424" y="10098"/>
                </a:lnTo>
                <a:lnTo>
                  <a:pt x="16449" y="10390"/>
                </a:lnTo>
                <a:lnTo>
                  <a:pt x="16084" y="10415"/>
                </a:lnTo>
                <a:lnTo>
                  <a:pt x="15986" y="10390"/>
                </a:lnTo>
                <a:lnTo>
                  <a:pt x="15889" y="10415"/>
                </a:lnTo>
                <a:lnTo>
                  <a:pt x="14818" y="10439"/>
                </a:lnTo>
                <a:lnTo>
                  <a:pt x="13723" y="10439"/>
                </a:lnTo>
                <a:lnTo>
                  <a:pt x="12215" y="10366"/>
                </a:lnTo>
                <a:lnTo>
                  <a:pt x="11680" y="10317"/>
                </a:lnTo>
                <a:lnTo>
                  <a:pt x="11436" y="10317"/>
                </a:lnTo>
                <a:lnTo>
                  <a:pt x="11290" y="10342"/>
                </a:lnTo>
                <a:lnTo>
                  <a:pt x="11193" y="10390"/>
                </a:lnTo>
                <a:lnTo>
                  <a:pt x="11193" y="9733"/>
                </a:lnTo>
                <a:lnTo>
                  <a:pt x="11169" y="8006"/>
                </a:lnTo>
                <a:lnTo>
                  <a:pt x="11193" y="7495"/>
                </a:lnTo>
                <a:lnTo>
                  <a:pt x="11193" y="7227"/>
                </a:lnTo>
                <a:lnTo>
                  <a:pt x="11169" y="6984"/>
                </a:lnTo>
                <a:lnTo>
                  <a:pt x="13018" y="6935"/>
                </a:lnTo>
                <a:lnTo>
                  <a:pt x="14867" y="6838"/>
                </a:lnTo>
                <a:close/>
                <a:moveTo>
                  <a:pt x="11193" y="10755"/>
                </a:moveTo>
                <a:lnTo>
                  <a:pt x="11315" y="10804"/>
                </a:lnTo>
                <a:lnTo>
                  <a:pt x="11436" y="10828"/>
                </a:lnTo>
                <a:lnTo>
                  <a:pt x="11193" y="11218"/>
                </a:lnTo>
                <a:lnTo>
                  <a:pt x="11193" y="10755"/>
                </a:lnTo>
                <a:close/>
                <a:moveTo>
                  <a:pt x="3626" y="10780"/>
                </a:moveTo>
                <a:lnTo>
                  <a:pt x="3358" y="10999"/>
                </a:lnTo>
                <a:lnTo>
                  <a:pt x="3139" y="11266"/>
                </a:lnTo>
                <a:lnTo>
                  <a:pt x="3115" y="11291"/>
                </a:lnTo>
                <a:lnTo>
                  <a:pt x="3115" y="10950"/>
                </a:lnTo>
                <a:lnTo>
                  <a:pt x="3090" y="10901"/>
                </a:lnTo>
                <a:lnTo>
                  <a:pt x="3066" y="10853"/>
                </a:lnTo>
                <a:lnTo>
                  <a:pt x="2993" y="10804"/>
                </a:lnTo>
                <a:lnTo>
                  <a:pt x="3115" y="10804"/>
                </a:lnTo>
                <a:lnTo>
                  <a:pt x="3626" y="10780"/>
                </a:lnTo>
                <a:close/>
                <a:moveTo>
                  <a:pt x="8297" y="6960"/>
                </a:moveTo>
                <a:lnTo>
                  <a:pt x="9465" y="6984"/>
                </a:lnTo>
                <a:lnTo>
                  <a:pt x="10731" y="6984"/>
                </a:lnTo>
                <a:lnTo>
                  <a:pt x="10706" y="7179"/>
                </a:lnTo>
                <a:lnTo>
                  <a:pt x="10706" y="7398"/>
                </a:lnTo>
                <a:lnTo>
                  <a:pt x="10706" y="7811"/>
                </a:lnTo>
                <a:lnTo>
                  <a:pt x="10706" y="9539"/>
                </a:lnTo>
                <a:lnTo>
                  <a:pt x="10682" y="12824"/>
                </a:lnTo>
                <a:lnTo>
                  <a:pt x="10658" y="19199"/>
                </a:lnTo>
                <a:lnTo>
                  <a:pt x="9782" y="19223"/>
                </a:lnTo>
                <a:lnTo>
                  <a:pt x="8151" y="19247"/>
                </a:lnTo>
                <a:lnTo>
                  <a:pt x="8151" y="17714"/>
                </a:lnTo>
                <a:lnTo>
                  <a:pt x="8151" y="16157"/>
                </a:lnTo>
                <a:lnTo>
                  <a:pt x="8176" y="13091"/>
                </a:lnTo>
                <a:lnTo>
                  <a:pt x="8249" y="9831"/>
                </a:lnTo>
                <a:lnTo>
                  <a:pt x="8273" y="8103"/>
                </a:lnTo>
                <a:lnTo>
                  <a:pt x="8297" y="7519"/>
                </a:lnTo>
                <a:lnTo>
                  <a:pt x="8297" y="6960"/>
                </a:lnTo>
                <a:close/>
                <a:moveTo>
                  <a:pt x="11753" y="10853"/>
                </a:moveTo>
                <a:lnTo>
                  <a:pt x="11996" y="10877"/>
                </a:lnTo>
                <a:lnTo>
                  <a:pt x="11801" y="11169"/>
                </a:lnTo>
                <a:lnTo>
                  <a:pt x="11607" y="11485"/>
                </a:lnTo>
                <a:lnTo>
                  <a:pt x="11412" y="11802"/>
                </a:lnTo>
                <a:lnTo>
                  <a:pt x="11339" y="11996"/>
                </a:lnTo>
                <a:lnTo>
                  <a:pt x="11315" y="12094"/>
                </a:lnTo>
                <a:lnTo>
                  <a:pt x="11315" y="12167"/>
                </a:lnTo>
                <a:lnTo>
                  <a:pt x="11339" y="12215"/>
                </a:lnTo>
                <a:lnTo>
                  <a:pt x="11363" y="12240"/>
                </a:lnTo>
                <a:lnTo>
                  <a:pt x="11388" y="12264"/>
                </a:lnTo>
                <a:lnTo>
                  <a:pt x="11436" y="12240"/>
                </a:lnTo>
                <a:lnTo>
                  <a:pt x="11509" y="12191"/>
                </a:lnTo>
                <a:lnTo>
                  <a:pt x="11582" y="12118"/>
                </a:lnTo>
                <a:lnTo>
                  <a:pt x="11680" y="11948"/>
                </a:lnTo>
                <a:lnTo>
                  <a:pt x="11850" y="11607"/>
                </a:lnTo>
                <a:lnTo>
                  <a:pt x="11996" y="11242"/>
                </a:lnTo>
                <a:lnTo>
                  <a:pt x="12142" y="10877"/>
                </a:lnTo>
                <a:lnTo>
                  <a:pt x="12434" y="10901"/>
                </a:lnTo>
                <a:lnTo>
                  <a:pt x="12142" y="11364"/>
                </a:lnTo>
                <a:lnTo>
                  <a:pt x="11972" y="11680"/>
                </a:lnTo>
                <a:lnTo>
                  <a:pt x="11899" y="11850"/>
                </a:lnTo>
                <a:lnTo>
                  <a:pt x="11899" y="11948"/>
                </a:lnTo>
                <a:lnTo>
                  <a:pt x="11899" y="12021"/>
                </a:lnTo>
                <a:lnTo>
                  <a:pt x="11923" y="12069"/>
                </a:lnTo>
                <a:lnTo>
                  <a:pt x="12020" y="12069"/>
                </a:lnTo>
                <a:lnTo>
                  <a:pt x="12093" y="12021"/>
                </a:lnTo>
                <a:lnTo>
                  <a:pt x="12142" y="11972"/>
                </a:lnTo>
                <a:lnTo>
                  <a:pt x="12239" y="11826"/>
                </a:lnTo>
                <a:lnTo>
                  <a:pt x="12385" y="11485"/>
                </a:lnTo>
                <a:lnTo>
                  <a:pt x="12507" y="11193"/>
                </a:lnTo>
                <a:lnTo>
                  <a:pt x="12604" y="10901"/>
                </a:lnTo>
                <a:lnTo>
                  <a:pt x="13115" y="10926"/>
                </a:lnTo>
                <a:lnTo>
                  <a:pt x="12872" y="11218"/>
                </a:lnTo>
                <a:lnTo>
                  <a:pt x="12629" y="11534"/>
                </a:lnTo>
                <a:lnTo>
                  <a:pt x="12410" y="11826"/>
                </a:lnTo>
                <a:lnTo>
                  <a:pt x="12337" y="11996"/>
                </a:lnTo>
                <a:lnTo>
                  <a:pt x="12312" y="12094"/>
                </a:lnTo>
                <a:lnTo>
                  <a:pt x="12312" y="12167"/>
                </a:lnTo>
                <a:lnTo>
                  <a:pt x="12337" y="12240"/>
                </a:lnTo>
                <a:lnTo>
                  <a:pt x="12410" y="12240"/>
                </a:lnTo>
                <a:lnTo>
                  <a:pt x="12483" y="12215"/>
                </a:lnTo>
                <a:lnTo>
                  <a:pt x="12556" y="12167"/>
                </a:lnTo>
                <a:lnTo>
                  <a:pt x="12653" y="12045"/>
                </a:lnTo>
                <a:lnTo>
                  <a:pt x="12799" y="11753"/>
                </a:lnTo>
                <a:lnTo>
                  <a:pt x="12993" y="11364"/>
                </a:lnTo>
                <a:lnTo>
                  <a:pt x="13188" y="10950"/>
                </a:lnTo>
                <a:lnTo>
                  <a:pt x="13188" y="10926"/>
                </a:lnTo>
                <a:lnTo>
                  <a:pt x="13796" y="10926"/>
                </a:lnTo>
                <a:lnTo>
                  <a:pt x="13650" y="11145"/>
                </a:lnTo>
                <a:lnTo>
                  <a:pt x="13504" y="11364"/>
                </a:lnTo>
                <a:lnTo>
                  <a:pt x="13261" y="11704"/>
                </a:lnTo>
                <a:lnTo>
                  <a:pt x="13164" y="11899"/>
                </a:lnTo>
                <a:lnTo>
                  <a:pt x="13091" y="12094"/>
                </a:lnTo>
                <a:lnTo>
                  <a:pt x="13091" y="12142"/>
                </a:lnTo>
                <a:lnTo>
                  <a:pt x="13115" y="12167"/>
                </a:lnTo>
                <a:lnTo>
                  <a:pt x="13164" y="12167"/>
                </a:lnTo>
                <a:lnTo>
                  <a:pt x="13188" y="12142"/>
                </a:lnTo>
                <a:lnTo>
                  <a:pt x="13334" y="12021"/>
                </a:lnTo>
                <a:lnTo>
                  <a:pt x="13431" y="11875"/>
                </a:lnTo>
                <a:lnTo>
                  <a:pt x="13626" y="11558"/>
                </a:lnTo>
                <a:lnTo>
                  <a:pt x="13821" y="11266"/>
                </a:lnTo>
                <a:lnTo>
                  <a:pt x="13918" y="11096"/>
                </a:lnTo>
                <a:lnTo>
                  <a:pt x="13991" y="10950"/>
                </a:lnTo>
                <a:lnTo>
                  <a:pt x="14259" y="10950"/>
                </a:lnTo>
                <a:lnTo>
                  <a:pt x="14064" y="11218"/>
                </a:lnTo>
                <a:lnTo>
                  <a:pt x="13796" y="11583"/>
                </a:lnTo>
                <a:lnTo>
                  <a:pt x="13675" y="11753"/>
                </a:lnTo>
                <a:lnTo>
                  <a:pt x="13626" y="11875"/>
                </a:lnTo>
                <a:lnTo>
                  <a:pt x="13602" y="11972"/>
                </a:lnTo>
                <a:lnTo>
                  <a:pt x="13626" y="11996"/>
                </a:lnTo>
                <a:lnTo>
                  <a:pt x="13626" y="12021"/>
                </a:lnTo>
                <a:lnTo>
                  <a:pt x="13675" y="12045"/>
                </a:lnTo>
                <a:lnTo>
                  <a:pt x="13699" y="12045"/>
                </a:lnTo>
                <a:lnTo>
                  <a:pt x="13845" y="11923"/>
                </a:lnTo>
                <a:lnTo>
                  <a:pt x="13942" y="11777"/>
                </a:lnTo>
                <a:lnTo>
                  <a:pt x="14137" y="11485"/>
                </a:lnTo>
                <a:lnTo>
                  <a:pt x="14307" y="11218"/>
                </a:lnTo>
                <a:lnTo>
                  <a:pt x="14453" y="10950"/>
                </a:lnTo>
                <a:lnTo>
                  <a:pt x="15086" y="10950"/>
                </a:lnTo>
                <a:lnTo>
                  <a:pt x="14697" y="11412"/>
                </a:lnTo>
                <a:lnTo>
                  <a:pt x="14405" y="11753"/>
                </a:lnTo>
                <a:lnTo>
                  <a:pt x="14259" y="11948"/>
                </a:lnTo>
                <a:lnTo>
                  <a:pt x="14210" y="12045"/>
                </a:lnTo>
                <a:lnTo>
                  <a:pt x="14161" y="12142"/>
                </a:lnTo>
                <a:lnTo>
                  <a:pt x="14161" y="12191"/>
                </a:lnTo>
                <a:lnTo>
                  <a:pt x="14210" y="12240"/>
                </a:lnTo>
                <a:lnTo>
                  <a:pt x="14283" y="12240"/>
                </a:lnTo>
                <a:lnTo>
                  <a:pt x="14380" y="12191"/>
                </a:lnTo>
                <a:lnTo>
                  <a:pt x="14453" y="12118"/>
                </a:lnTo>
                <a:lnTo>
                  <a:pt x="14624" y="11972"/>
                </a:lnTo>
                <a:lnTo>
                  <a:pt x="14867" y="11607"/>
                </a:lnTo>
                <a:lnTo>
                  <a:pt x="15062" y="11291"/>
                </a:lnTo>
                <a:lnTo>
                  <a:pt x="15208" y="10950"/>
                </a:lnTo>
                <a:lnTo>
                  <a:pt x="15597" y="10926"/>
                </a:lnTo>
                <a:lnTo>
                  <a:pt x="15597" y="10926"/>
                </a:lnTo>
                <a:lnTo>
                  <a:pt x="15183" y="11412"/>
                </a:lnTo>
                <a:lnTo>
                  <a:pt x="15013" y="11656"/>
                </a:lnTo>
                <a:lnTo>
                  <a:pt x="14940" y="11802"/>
                </a:lnTo>
                <a:lnTo>
                  <a:pt x="14891" y="11923"/>
                </a:lnTo>
                <a:lnTo>
                  <a:pt x="14891" y="11972"/>
                </a:lnTo>
                <a:lnTo>
                  <a:pt x="14891" y="11996"/>
                </a:lnTo>
                <a:lnTo>
                  <a:pt x="14940" y="11996"/>
                </a:lnTo>
                <a:lnTo>
                  <a:pt x="14964" y="11972"/>
                </a:lnTo>
                <a:lnTo>
                  <a:pt x="15086" y="11875"/>
                </a:lnTo>
                <a:lnTo>
                  <a:pt x="15183" y="11753"/>
                </a:lnTo>
                <a:lnTo>
                  <a:pt x="15378" y="11485"/>
                </a:lnTo>
                <a:lnTo>
                  <a:pt x="15694" y="10926"/>
                </a:lnTo>
                <a:lnTo>
                  <a:pt x="15743" y="10926"/>
                </a:lnTo>
                <a:lnTo>
                  <a:pt x="15743" y="11218"/>
                </a:lnTo>
                <a:lnTo>
                  <a:pt x="15573" y="11388"/>
                </a:lnTo>
                <a:lnTo>
                  <a:pt x="15427" y="11607"/>
                </a:lnTo>
                <a:lnTo>
                  <a:pt x="15354" y="11729"/>
                </a:lnTo>
                <a:lnTo>
                  <a:pt x="15256" y="11850"/>
                </a:lnTo>
                <a:lnTo>
                  <a:pt x="15208" y="11996"/>
                </a:lnTo>
                <a:lnTo>
                  <a:pt x="15208" y="12069"/>
                </a:lnTo>
                <a:lnTo>
                  <a:pt x="15232" y="12142"/>
                </a:lnTo>
                <a:lnTo>
                  <a:pt x="15256" y="12167"/>
                </a:lnTo>
                <a:lnTo>
                  <a:pt x="15305" y="12167"/>
                </a:lnTo>
                <a:lnTo>
                  <a:pt x="15402" y="12094"/>
                </a:lnTo>
                <a:lnTo>
                  <a:pt x="15475" y="11996"/>
                </a:lnTo>
                <a:lnTo>
                  <a:pt x="15573" y="11753"/>
                </a:lnTo>
                <a:lnTo>
                  <a:pt x="15767" y="11461"/>
                </a:lnTo>
                <a:lnTo>
                  <a:pt x="15792" y="14600"/>
                </a:lnTo>
                <a:lnTo>
                  <a:pt x="15816" y="16157"/>
                </a:lnTo>
                <a:lnTo>
                  <a:pt x="15816" y="17714"/>
                </a:lnTo>
                <a:lnTo>
                  <a:pt x="15792" y="18177"/>
                </a:lnTo>
                <a:lnTo>
                  <a:pt x="15792" y="18396"/>
                </a:lnTo>
                <a:lnTo>
                  <a:pt x="15743" y="18590"/>
                </a:lnTo>
                <a:lnTo>
                  <a:pt x="15670" y="18785"/>
                </a:lnTo>
                <a:lnTo>
                  <a:pt x="15548" y="18955"/>
                </a:lnTo>
                <a:lnTo>
                  <a:pt x="15475" y="19028"/>
                </a:lnTo>
                <a:lnTo>
                  <a:pt x="15402" y="19101"/>
                </a:lnTo>
                <a:lnTo>
                  <a:pt x="15281" y="19150"/>
                </a:lnTo>
                <a:lnTo>
                  <a:pt x="15183" y="19199"/>
                </a:lnTo>
                <a:lnTo>
                  <a:pt x="14964" y="19247"/>
                </a:lnTo>
                <a:lnTo>
                  <a:pt x="14770" y="19272"/>
                </a:lnTo>
                <a:lnTo>
                  <a:pt x="14332" y="19272"/>
                </a:lnTo>
                <a:lnTo>
                  <a:pt x="13869" y="19247"/>
                </a:lnTo>
                <a:lnTo>
                  <a:pt x="13456" y="19223"/>
                </a:lnTo>
                <a:lnTo>
                  <a:pt x="11169" y="19199"/>
                </a:lnTo>
                <a:lnTo>
                  <a:pt x="11193" y="16109"/>
                </a:lnTo>
                <a:lnTo>
                  <a:pt x="11193" y="13018"/>
                </a:lnTo>
                <a:lnTo>
                  <a:pt x="11193" y="11656"/>
                </a:lnTo>
                <a:lnTo>
                  <a:pt x="11266" y="11461"/>
                </a:lnTo>
                <a:lnTo>
                  <a:pt x="11388" y="11145"/>
                </a:lnTo>
                <a:lnTo>
                  <a:pt x="11509" y="10853"/>
                </a:lnTo>
                <a:close/>
                <a:moveTo>
                  <a:pt x="5621" y="10755"/>
                </a:moveTo>
                <a:lnTo>
                  <a:pt x="6059" y="10780"/>
                </a:lnTo>
                <a:lnTo>
                  <a:pt x="5961" y="10901"/>
                </a:lnTo>
                <a:lnTo>
                  <a:pt x="5864" y="11023"/>
                </a:lnTo>
                <a:lnTo>
                  <a:pt x="5694" y="11291"/>
                </a:lnTo>
                <a:lnTo>
                  <a:pt x="5499" y="11631"/>
                </a:lnTo>
                <a:lnTo>
                  <a:pt x="5426" y="11802"/>
                </a:lnTo>
                <a:lnTo>
                  <a:pt x="5426" y="11875"/>
                </a:lnTo>
                <a:lnTo>
                  <a:pt x="5426" y="11972"/>
                </a:lnTo>
                <a:lnTo>
                  <a:pt x="5475" y="12021"/>
                </a:lnTo>
                <a:lnTo>
                  <a:pt x="5523" y="12021"/>
                </a:lnTo>
                <a:lnTo>
                  <a:pt x="5596" y="11996"/>
                </a:lnTo>
                <a:lnTo>
                  <a:pt x="5669" y="11948"/>
                </a:lnTo>
                <a:lnTo>
                  <a:pt x="5791" y="11777"/>
                </a:lnTo>
                <a:lnTo>
                  <a:pt x="5961" y="11437"/>
                </a:lnTo>
                <a:lnTo>
                  <a:pt x="6107" y="11120"/>
                </a:lnTo>
                <a:lnTo>
                  <a:pt x="6180" y="10950"/>
                </a:lnTo>
                <a:lnTo>
                  <a:pt x="6229" y="10780"/>
                </a:lnTo>
                <a:lnTo>
                  <a:pt x="6667" y="10804"/>
                </a:lnTo>
                <a:lnTo>
                  <a:pt x="6448" y="11072"/>
                </a:lnTo>
                <a:lnTo>
                  <a:pt x="6278" y="11364"/>
                </a:lnTo>
                <a:lnTo>
                  <a:pt x="6205" y="11534"/>
                </a:lnTo>
                <a:lnTo>
                  <a:pt x="6156" y="11704"/>
                </a:lnTo>
                <a:lnTo>
                  <a:pt x="6107" y="11875"/>
                </a:lnTo>
                <a:lnTo>
                  <a:pt x="6107" y="11948"/>
                </a:lnTo>
                <a:lnTo>
                  <a:pt x="6132" y="12021"/>
                </a:lnTo>
                <a:lnTo>
                  <a:pt x="6156" y="12069"/>
                </a:lnTo>
                <a:lnTo>
                  <a:pt x="6253" y="12069"/>
                </a:lnTo>
                <a:lnTo>
                  <a:pt x="6326" y="11948"/>
                </a:lnTo>
                <a:lnTo>
                  <a:pt x="6375" y="11826"/>
                </a:lnTo>
                <a:lnTo>
                  <a:pt x="6448" y="11534"/>
                </a:lnTo>
                <a:lnTo>
                  <a:pt x="6594" y="11169"/>
                </a:lnTo>
                <a:lnTo>
                  <a:pt x="6764" y="10804"/>
                </a:lnTo>
                <a:lnTo>
                  <a:pt x="7129" y="10828"/>
                </a:lnTo>
                <a:lnTo>
                  <a:pt x="6813" y="11242"/>
                </a:lnTo>
                <a:lnTo>
                  <a:pt x="6545" y="11607"/>
                </a:lnTo>
                <a:lnTo>
                  <a:pt x="6424" y="11802"/>
                </a:lnTo>
                <a:lnTo>
                  <a:pt x="6399" y="11899"/>
                </a:lnTo>
                <a:lnTo>
                  <a:pt x="6375" y="11996"/>
                </a:lnTo>
                <a:lnTo>
                  <a:pt x="6399" y="12045"/>
                </a:lnTo>
                <a:lnTo>
                  <a:pt x="6424" y="12069"/>
                </a:lnTo>
                <a:lnTo>
                  <a:pt x="6472" y="12094"/>
                </a:lnTo>
                <a:lnTo>
                  <a:pt x="6521" y="12069"/>
                </a:lnTo>
                <a:lnTo>
                  <a:pt x="6594" y="12045"/>
                </a:lnTo>
                <a:lnTo>
                  <a:pt x="6667" y="11972"/>
                </a:lnTo>
                <a:lnTo>
                  <a:pt x="6789" y="11826"/>
                </a:lnTo>
                <a:lnTo>
                  <a:pt x="6983" y="11485"/>
                </a:lnTo>
                <a:lnTo>
                  <a:pt x="7178" y="11169"/>
                </a:lnTo>
                <a:lnTo>
                  <a:pt x="7348" y="10853"/>
                </a:lnTo>
                <a:lnTo>
                  <a:pt x="7640" y="10877"/>
                </a:lnTo>
                <a:lnTo>
                  <a:pt x="7470" y="11072"/>
                </a:lnTo>
                <a:lnTo>
                  <a:pt x="7324" y="11291"/>
                </a:lnTo>
                <a:lnTo>
                  <a:pt x="7227" y="11437"/>
                </a:lnTo>
                <a:lnTo>
                  <a:pt x="7129" y="11607"/>
                </a:lnTo>
                <a:lnTo>
                  <a:pt x="7056" y="11777"/>
                </a:lnTo>
                <a:lnTo>
                  <a:pt x="7056" y="11850"/>
                </a:lnTo>
                <a:lnTo>
                  <a:pt x="7056" y="11948"/>
                </a:lnTo>
                <a:lnTo>
                  <a:pt x="7081" y="11996"/>
                </a:lnTo>
                <a:lnTo>
                  <a:pt x="7154" y="11996"/>
                </a:lnTo>
                <a:lnTo>
                  <a:pt x="7227" y="11948"/>
                </a:lnTo>
                <a:lnTo>
                  <a:pt x="7275" y="11923"/>
                </a:lnTo>
                <a:lnTo>
                  <a:pt x="7373" y="11802"/>
                </a:lnTo>
                <a:lnTo>
                  <a:pt x="7519" y="11510"/>
                </a:lnTo>
                <a:lnTo>
                  <a:pt x="7616" y="11266"/>
                </a:lnTo>
                <a:lnTo>
                  <a:pt x="7713" y="11047"/>
                </a:lnTo>
                <a:lnTo>
                  <a:pt x="7713" y="11047"/>
                </a:lnTo>
                <a:lnTo>
                  <a:pt x="7689" y="11510"/>
                </a:lnTo>
                <a:lnTo>
                  <a:pt x="7543" y="11753"/>
                </a:lnTo>
                <a:lnTo>
                  <a:pt x="7397" y="11996"/>
                </a:lnTo>
                <a:lnTo>
                  <a:pt x="7373" y="12069"/>
                </a:lnTo>
                <a:lnTo>
                  <a:pt x="7397" y="12118"/>
                </a:lnTo>
                <a:lnTo>
                  <a:pt x="7421" y="12167"/>
                </a:lnTo>
                <a:lnTo>
                  <a:pt x="7470" y="12191"/>
                </a:lnTo>
                <a:lnTo>
                  <a:pt x="7567" y="12191"/>
                </a:lnTo>
                <a:lnTo>
                  <a:pt x="7616" y="12167"/>
                </a:lnTo>
                <a:lnTo>
                  <a:pt x="7640" y="12094"/>
                </a:lnTo>
                <a:lnTo>
                  <a:pt x="7689" y="11948"/>
                </a:lnTo>
                <a:lnTo>
                  <a:pt x="7665" y="12897"/>
                </a:lnTo>
                <a:lnTo>
                  <a:pt x="7665" y="14478"/>
                </a:lnTo>
                <a:lnTo>
                  <a:pt x="7665" y="16084"/>
                </a:lnTo>
                <a:lnTo>
                  <a:pt x="7713" y="19272"/>
                </a:lnTo>
                <a:lnTo>
                  <a:pt x="6083" y="19320"/>
                </a:lnTo>
                <a:lnTo>
                  <a:pt x="4356" y="19418"/>
                </a:lnTo>
                <a:lnTo>
                  <a:pt x="3918" y="19418"/>
                </a:lnTo>
                <a:lnTo>
                  <a:pt x="3723" y="19393"/>
                </a:lnTo>
                <a:lnTo>
                  <a:pt x="3528" y="19296"/>
                </a:lnTo>
                <a:lnTo>
                  <a:pt x="3431" y="19223"/>
                </a:lnTo>
                <a:lnTo>
                  <a:pt x="3358" y="19101"/>
                </a:lnTo>
                <a:lnTo>
                  <a:pt x="3309" y="18980"/>
                </a:lnTo>
                <a:lnTo>
                  <a:pt x="3285" y="18809"/>
                </a:lnTo>
                <a:lnTo>
                  <a:pt x="3285" y="18493"/>
                </a:lnTo>
                <a:lnTo>
                  <a:pt x="3285" y="18225"/>
                </a:lnTo>
                <a:lnTo>
                  <a:pt x="3236" y="15062"/>
                </a:lnTo>
                <a:lnTo>
                  <a:pt x="3139" y="11899"/>
                </a:lnTo>
                <a:lnTo>
                  <a:pt x="3236" y="11729"/>
                </a:lnTo>
                <a:lnTo>
                  <a:pt x="3309" y="11558"/>
                </a:lnTo>
                <a:lnTo>
                  <a:pt x="3553" y="11169"/>
                </a:lnTo>
                <a:lnTo>
                  <a:pt x="3796" y="10804"/>
                </a:lnTo>
                <a:lnTo>
                  <a:pt x="3796" y="10780"/>
                </a:lnTo>
                <a:lnTo>
                  <a:pt x="4088" y="10755"/>
                </a:lnTo>
                <a:lnTo>
                  <a:pt x="3942" y="10853"/>
                </a:lnTo>
                <a:lnTo>
                  <a:pt x="3820" y="10974"/>
                </a:lnTo>
                <a:lnTo>
                  <a:pt x="3699" y="11120"/>
                </a:lnTo>
                <a:lnTo>
                  <a:pt x="3577" y="11242"/>
                </a:lnTo>
                <a:lnTo>
                  <a:pt x="3455" y="11437"/>
                </a:lnTo>
                <a:lnTo>
                  <a:pt x="3309" y="11680"/>
                </a:lnTo>
                <a:lnTo>
                  <a:pt x="3236" y="11802"/>
                </a:lnTo>
                <a:lnTo>
                  <a:pt x="3212" y="11923"/>
                </a:lnTo>
                <a:lnTo>
                  <a:pt x="3212" y="12045"/>
                </a:lnTo>
                <a:lnTo>
                  <a:pt x="3261" y="12142"/>
                </a:lnTo>
                <a:lnTo>
                  <a:pt x="3309" y="12191"/>
                </a:lnTo>
                <a:lnTo>
                  <a:pt x="3358" y="12191"/>
                </a:lnTo>
                <a:lnTo>
                  <a:pt x="3455" y="12142"/>
                </a:lnTo>
                <a:lnTo>
                  <a:pt x="3504" y="12094"/>
                </a:lnTo>
                <a:lnTo>
                  <a:pt x="3626" y="11923"/>
                </a:lnTo>
                <a:lnTo>
                  <a:pt x="3796" y="11583"/>
                </a:lnTo>
                <a:lnTo>
                  <a:pt x="3918" y="11364"/>
                </a:lnTo>
                <a:lnTo>
                  <a:pt x="4064" y="11169"/>
                </a:lnTo>
                <a:lnTo>
                  <a:pt x="4234" y="10974"/>
                </a:lnTo>
                <a:lnTo>
                  <a:pt x="4356" y="10755"/>
                </a:lnTo>
                <a:lnTo>
                  <a:pt x="4745" y="10755"/>
                </a:lnTo>
                <a:lnTo>
                  <a:pt x="4526" y="10974"/>
                </a:lnTo>
                <a:lnTo>
                  <a:pt x="4331" y="11193"/>
                </a:lnTo>
                <a:lnTo>
                  <a:pt x="4185" y="11339"/>
                </a:lnTo>
                <a:lnTo>
                  <a:pt x="4064" y="11510"/>
                </a:lnTo>
                <a:lnTo>
                  <a:pt x="3966" y="11680"/>
                </a:lnTo>
                <a:lnTo>
                  <a:pt x="3942" y="11777"/>
                </a:lnTo>
                <a:lnTo>
                  <a:pt x="3918" y="11875"/>
                </a:lnTo>
                <a:lnTo>
                  <a:pt x="3942" y="11923"/>
                </a:lnTo>
                <a:lnTo>
                  <a:pt x="3991" y="11972"/>
                </a:lnTo>
                <a:lnTo>
                  <a:pt x="4039" y="12021"/>
                </a:lnTo>
                <a:lnTo>
                  <a:pt x="4112" y="11996"/>
                </a:lnTo>
                <a:lnTo>
                  <a:pt x="4210" y="11972"/>
                </a:lnTo>
                <a:lnTo>
                  <a:pt x="4283" y="11923"/>
                </a:lnTo>
                <a:lnTo>
                  <a:pt x="4429" y="11777"/>
                </a:lnTo>
                <a:lnTo>
                  <a:pt x="4526" y="11607"/>
                </a:lnTo>
                <a:lnTo>
                  <a:pt x="4648" y="11437"/>
                </a:lnTo>
                <a:lnTo>
                  <a:pt x="4842" y="11120"/>
                </a:lnTo>
                <a:lnTo>
                  <a:pt x="4939" y="10926"/>
                </a:lnTo>
                <a:lnTo>
                  <a:pt x="5012" y="10755"/>
                </a:lnTo>
                <a:lnTo>
                  <a:pt x="5475" y="10755"/>
                </a:lnTo>
                <a:lnTo>
                  <a:pt x="5061" y="11291"/>
                </a:lnTo>
                <a:lnTo>
                  <a:pt x="4842" y="11558"/>
                </a:lnTo>
                <a:lnTo>
                  <a:pt x="4745" y="11729"/>
                </a:lnTo>
                <a:lnTo>
                  <a:pt x="4721" y="11802"/>
                </a:lnTo>
                <a:lnTo>
                  <a:pt x="4721" y="11875"/>
                </a:lnTo>
                <a:lnTo>
                  <a:pt x="4721" y="11923"/>
                </a:lnTo>
                <a:lnTo>
                  <a:pt x="4769" y="11972"/>
                </a:lnTo>
                <a:lnTo>
                  <a:pt x="4842" y="11972"/>
                </a:lnTo>
                <a:lnTo>
                  <a:pt x="4915" y="11948"/>
                </a:lnTo>
                <a:lnTo>
                  <a:pt x="4988" y="11899"/>
                </a:lnTo>
                <a:lnTo>
                  <a:pt x="5134" y="11753"/>
                </a:lnTo>
                <a:lnTo>
                  <a:pt x="5231" y="11583"/>
                </a:lnTo>
                <a:lnTo>
                  <a:pt x="5304" y="11437"/>
                </a:lnTo>
                <a:lnTo>
                  <a:pt x="5475" y="11096"/>
                </a:lnTo>
                <a:lnTo>
                  <a:pt x="5621" y="10755"/>
                </a:lnTo>
                <a:close/>
                <a:moveTo>
                  <a:pt x="12458" y="1"/>
                </a:moveTo>
                <a:lnTo>
                  <a:pt x="12166" y="49"/>
                </a:lnTo>
                <a:lnTo>
                  <a:pt x="11874" y="98"/>
                </a:lnTo>
                <a:lnTo>
                  <a:pt x="11582" y="171"/>
                </a:lnTo>
                <a:lnTo>
                  <a:pt x="11315" y="293"/>
                </a:lnTo>
                <a:lnTo>
                  <a:pt x="11047" y="414"/>
                </a:lnTo>
                <a:lnTo>
                  <a:pt x="10779" y="585"/>
                </a:lnTo>
                <a:lnTo>
                  <a:pt x="10536" y="755"/>
                </a:lnTo>
                <a:lnTo>
                  <a:pt x="10317" y="950"/>
                </a:lnTo>
                <a:lnTo>
                  <a:pt x="10098" y="1144"/>
                </a:lnTo>
                <a:lnTo>
                  <a:pt x="9903" y="1363"/>
                </a:lnTo>
                <a:lnTo>
                  <a:pt x="9733" y="1606"/>
                </a:lnTo>
                <a:lnTo>
                  <a:pt x="9611" y="1825"/>
                </a:lnTo>
                <a:lnTo>
                  <a:pt x="9490" y="2069"/>
                </a:lnTo>
                <a:lnTo>
                  <a:pt x="9368" y="2288"/>
                </a:lnTo>
                <a:lnTo>
                  <a:pt x="9295" y="2531"/>
                </a:lnTo>
                <a:lnTo>
                  <a:pt x="9222" y="2799"/>
                </a:lnTo>
                <a:lnTo>
                  <a:pt x="9173" y="3042"/>
                </a:lnTo>
                <a:lnTo>
                  <a:pt x="9076" y="3553"/>
                </a:lnTo>
                <a:lnTo>
                  <a:pt x="9076" y="3504"/>
                </a:lnTo>
                <a:lnTo>
                  <a:pt x="8954" y="3188"/>
                </a:lnTo>
                <a:lnTo>
                  <a:pt x="8833" y="2896"/>
                </a:lnTo>
                <a:lnTo>
                  <a:pt x="8687" y="2604"/>
                </a:lnTo>
                <a:lnTo>
                  <a:pt x="8516" y="2312"/>
                </a:lnTo>
                <a:lnTo>
                  <a:pt x="8346" y="2044"/>
                </a:lnTo>
                <a:lnTo>
                  <a:pt x="8151" y="1777"/>
                </a:lnTo>
                <a:lnTo>
                  <a:pt x="7957" y="1533"/>
                </a:lnTo>
                <a:lnTo>
                  <a:pt x="7738" y="1290"/>
                </a:lnTo>
                <a:lnTo>
                  <a:pt x="7519" y="1095"/>
                </a:lnTo>
                <a:lnTo>
                  <a:pt x="7300" y="901"/>
                </a:lnTo>
                <a:lnTo>
                  <a:pt x="7081" y="755"/>
                </a:lnTo>
                <a:lnTo>
                  <a:pt x="6813" y="585"/>
                </a:lnTo>
                <a:lnTo>
                  <a:pt x="6570" y="463"/>
                </a:lnTo>
                <a:lnTo>
                  <a:pt x="6302" y="341"/>
                </a:lnTo>
                <a:lnTo>
                  <a:pt x="6010" y="268"/>
                </a:lnTo>
                <a:lnTo>
                  <a:pt x="5742" y="195"/>
                </a:lnTo>
                <a:lnTo>
                  <a:pt x="5450" y="147"/>
                </a:lnTo>
                <a:lnTo>
                  <a:pt x="5183" y="147"/>
                </a:lnTo>
                <a:lnTo>
                  <a:pt x="4891" y="171"/>
                </a:lnTo>
                <a:lnTo>
                  <a:pt x="4623" y="220"/>
                </a:lnTo>
                <a:lnTo>
                  <a:pt x="4356" y="293"/>
                </a:lnTo>
                <a:lnTo>
                  <a:pt x="4112" y="414"/>
                </a:lnTo>
                <a:lnTo>
                  <a:pt x="3869" y="585"/>
                </a:lnTo>
                <a:lnTo>
                  <a:pt x="3626" y="779"/>
                </a:lnTo>
                <a:lnTo>
                  <a:pt x="3431" y="998"/>
                </a:lnTo>
                <a:lnTo>
                  <a:pt x="3285" y="1241"/>
                </a:lnTo>
                <a:lnTo>
                  <a:pt x="3163" y="1485"/>
                </a:lnTo>
                <a:lnTo>
                  <a:pt x="3090" y="1728"/>
                </a:lnTo>
                <a:lnTo>
                  <a:pt x="3042" y="1996"/>
                </a:lnTo>
                <a:lnTo>
                  <a:pt x="3042" y="2263"/>
                </a:lnTo>
                <a:lnTo>
                  <a:pt x="3066" y="2531"/>
                </a:lnTo>
                <a:lnTo>
                  <a:pt x="3115" y="2799"/>
                </a:lnTo>
                <a:lnTo>
                  <a:pt x="3212" y="3066"/>
                </a:lnTo>
                <a:lnTo>
                  <a:pt x="3309" y="3334"/>
                </a:lnTo>
                <a:lnTo>
                  <a:pt x="3431" y="3577"/>
                </a:lnTo>
                <a:lnTo>
                  <a:pt x="3577" y="3821"/>
                </a:lnTo>
                <a:lnTo>
                  <a:pt x="3723" y="4064"/>
                </a:lnTo>
                <a:lnTo>
                  <a:pt x="3893" y="4283"/>
                </a:lnTo>
                <a:lnTo>
                  <a:pt x="4088" y="4478"/>
                </a:lnTo>
                <a:lnTo>
                  <a:pt x="4258" y="4648"/>
                </a:lnTo>
                <a:lnTo>
                  <a:pt x="4599" y="4916"/>
                </a:lnTo>
                <a:lnTo>
                  <a:pt x="4939" y="5159"/>
                </a:lnTo>
                <a:lnTo>
                  <a:pt x="5280" y="5402"/>
                </a:lnTo>
                <a:lnTo>
                  <a:pt x="5669" y="5597"/>
                </a:lnTo>
                <a:lnTo>
                  <a:pt x="5426" y="5573"/>
                </a:lnTo>
                <a:lnTo>
                  <a:pt x="4939" y="5475"/>
                </a:lnTo>
                <a:lnTo>
                  <a:pt x="4477" y="5354"/>
                </a:lnTo>
                <a:lnTo>
                  <a:pt x="4015" y="5183"/>
                </a:lnTo>
                <a:lnTo>
                  <a:pt x="3553" y="4989"/>
                </a:lnTo>
                <a:lnTo>
                  <a:pt x="3163" y="4770"/>
                </a:lnTo>
                <a:lnTo>
                  <a:pt x="2798" y="4526"/>
                </a:lnTo>
                <a:lnTo>
                  <a:pt x="2458" y="4259"/>
                </a:lnTo>
                <a:lnTo>
                  <a:pt x="2141" y="3967"/>
                </a:lnTo>
                <a:lnTo>
                  <a:pt x="1874" y="3650"/>
                </a:lnTo>
                <a:lnTo>
                  <a:pt x="1630" y="3285"/>
                </a:lnTo>
                <a:lnTo>
                  <a:pt x="1436" y="2969"/>
                </a:lnTo>
                <a:lnTo>
                  <a:pt x="1338" y="2799"/>
                </a:lnTo>
                <a:lnTo>
                  <a:pt x="1217" y="2653"/>
                </a:lnTo>
                <a:lnTo>
                  <a:pt x="1144" y="2653"/>
                </a:lnTo>
                <a:lnTo>
                  <a:pt x="1119" y="2677"/>
                </a:lnTo>
                <a:lnTo>
                  <a:pt x="1095" y="2701"/>
                </a:lnTo>
                <a:lnTo>
                  <a:pt x="1095" y="2774"/>
                </a:lnTo>
                <a:lnTo>
                  <a:pt x="998" y="2920"/>
                </a:lnTo>
                <a:lnTo>
                  <a:pt x="949" y="3091"/>
                </a:lnTo>
                <a:lnTo>
                  <a:pt x="925" y="3261"/>
                </a:lnTo>
                <a:lnTo>
                  <a:pt x="900" y="3431"/>
                </a:lnTo>
                <a:lnTo>
                  <a:pt x="219" y="3212"/>
                </a:lnTo>
                <a:lnTo>
                  <a:pt x="122" y="3212"/>
                </a:lnTo>
                <a:lnTo>
                  <a:pt x="49" y="3261"/>
                </a:lnTo>
                <a:lnTo>
                  <a:pt x="0" y="3334"/>
                </a:lnTo>
                <a:lnTo>
                  <a:pt x="0" y="3383"/>
                </a:lnTo>
                <a:lnTo>
                  <a:pt x="0" y="3431"/>
                </a:lnTo>
                <a:lnTo>
                  <a:pt x="146" y="3796"/>
                </a:lnTo>
                <a:lnTo>
                  <a:pt x="316" y="4137"/>
                </a:lnTo>
                <a:lnTo>
                  <a:pt x="511" y="4453"/>
                </a:lnTo>
                <a:lnTo>
                  <a:pt x="730" y="4770"/>
                </a:lnTo>
                <a:lnTo>
                  <a:pt x="973" y="5062"/>
                </a:lnTo>
                <a:lnTo>
                  <a:pt x="1241" y="5329"/>
                </a:lnTo>
                <a:lnTo>
                  <a:pt x="1533" y="5597"/>
                </a:lnTo>
                <a:lnTo>
                  <a:pt x="1825" y="5840"/>
                </a:lnTo>
                <a:lnTo>
                  <a:pt x="2068" y="6011"/>
                </a:lnTo>
                <a:lnTo>
                  <a:pt x="2336" y="6157"/>
                </a:lnTo>
                <a:lnTo>
                  <a:pt x="2579" y="6278"/>
                </a:lnTo>
                <a:lnTo>
                  <a:pt x="2871" y="6400"/>
                </a:lnTo>
                <a:lnTo>
                  <a:pt x="2701" y="6473"/>
                </a:lnTo>
                <a:lnTo>
                  <a:pt x="2555" y="6570"/>
                </a:lnTo>
                <a:lnTo>
                  <a:pt x="2409" y="6692"/>
                </a:lnTo>
                <a:lnTo>
                  <a:pt x="2312" y="6838"/>
                </a:lnTo>
                <a:lnTo>
                  <a:pt x="2214" y="6984"/>
                </a:lnTo>
                <a:lnTo>
                  <a:pt x="2141" y="7154"/>
                </a:lnTo>
                <a:lnTo>
                  <a:pt x="2068" y="7325"/>
                </a:lnTo>
                <a:lnTo>
                  <a:pt x="2044" y="7544"/>
                </a:lnTo>
                <a:lnTo>
                  <a:pt x="1971" y="8274"/>
                </a:lnTo>
                <a:lnTo>
                  <a:pt x="1922" y="9052"/>
                </a:lnTo>
                <a:lnTo>
                  <a:pt x="1947" y="9806"/>
                </a:lnTo>
                <a:lnTo>
                  <a:pt x="1971" y="10561"/>
                </a:lnTo>
                <a:lnTo>
                  <a:pt x="1995" y="10634"/>
                </a:lnTo>
                <a:lnTo>
                  <a:pt x="2020" y="10682"/>
                </a:lnTo>
                <a:lnTo>
                  <a:pt x="2044" y="10707"/>
                </a:lnTo>
                <a:lnTo>
                  <a:pt x="2093" y="10731"/>
                </a:lnTo>
                <a:lnTo>
                  <a:pt x="2287" y="10804"/>
                </a:lnTo>
                <a:lnTo>
                  <a:pt x="2482" y="10828"/>
                </a:lnTo>
                <a:lnTo>
                  <a:pt x="2677" y="10828"/>
                </a:lnTo>
                <a:lnTo>
                  <a:pt x="2871" y="10804"/>
                </a:lnTo>
                <a:lnTo>
                  <a:pt x="2823" y="10853"/>
                </a:lnTo>
                <a:lnTo>
                  <a:pt x="2798" y="10950"/>
                </a:lnTo>
                <a:lnTo>
                  <a:pt x="2823" y="14965"/>
                </a:lnTo>
                <a:lnTo>
                  <a:pt x="2847" y="17082"/>
                </a:lnTo>
                <a:lnTo>
                  <a:pt x="2823" y="18031"/>
                </a:lnTo>
                <a:lnTo>
                  <a:pt x="2823" y="18517"/>
                </a:lnTo>
                <a:lnTo>
                  <a:pt x="2847" y="18736"/>
                </a:lnTo>
                <a:lnTo>
                  <a:pt x="2871" y="18980"/>
                </a:lnTo>
                <a:lnTo>
                  <a:pt x="2944" y="19174"/>
                </a:lnTo>
                <a:lnTo>
                  <a:pt x="3017" y="19345"/>
                </a:lnTo>
                <a:lnTo>
                  <a:pt x="3115" y="19466"/>
                </a:lnTo>
                <a:lnTo>
                  <a:pt x="3236" y="19588"/>
                </a:lnTo>
                <a:lnTo>
                  <a:pt x="3358" y="19685"/>
                </a:lnTo>
                <a:lnTo>
                  <a:pt x="3528" y="19758"/>
                </a:lnTo>
                <a:lnTo>
                  <a:pt x="3674" y="19807"/>
                </a:lnTo>
                <a:lnTo>
                  <a:pt x="3845" y="19831"/>
                </a:lnTo>
                <a:lnTo>
                  <a:pt x="4234" y="19856"/>
                </a:lnTo>
                <a:lnTo>
                  <a:pt x="4599" y="19831"/>
                </a:lnTo>
                <a:lnTo>
                  <a:pt x="5304" y="19783"/>
                </a:lnTo>
                <a:lnTo>
                  <a:pt x="6521" y="19734"/>
                </a:lnTo>
                <a:lnTo>
                  <a:pt x="7738" y="19710"/>
                </a:lnTo>
                <a:lnTo>
                  <a:pt x="7762" y="19758"/>
                </a:lnTo>
                <a:lnTo>
                  <a:pt x="7811" y="19783"/>
                </a:lnTo>
                <a:lnTo>
                  <a:pt x="7884" y="19807"/>
                </a:lnTo>
                <a:lnTo>
                  <a:pt x="7932" y="19831"/>
                </a:lnTo>
                <a:lnTo>
                  <a:pt x="8005" y="19807"/>
                </a:lnTo>
                <a:lnTo>
                  <a:pt x="8054" y="19783"/>
                </a:lnTo>
                <a:lnTo>
                  <a:pt x="8103" y="19758"/>
                </a:lnTo>
                <a:lnTo>
                  <a:pt x="8151" y="19685"/>
                </a:lnTo>
                <a:lnTo>
                  <a:pt x="10682" y="19685"/>
                </a:lnTo>
                <a:lnTo>
                  <a:pt x="10731" y="19734"/>
                </a:lnTo>
                <a:lnTo>
                  <a:pt x="10779" y="19783"/>
                </a:lnTo>
                <a:lnTo>
                  <a:pt x="10852" y="19807"/>
                </a:lnTo>
                <a:lnTo>
                  <a:pt x="10925" y="19831"/>
                </a:lnTo>
                <a:lnTo>
                  <a:pt x="10998" y="19807"/>
                </a:lnTo>
                <a:lnTo>
                  <a:pt x="11071" y="19783"/>
                </a:lnTo>
                <a:lnTo>
                  <a:pt x="11120" y="19734"/>
                </a:lnTo>
                <a:lnTo>
                  <a:pt x="11169" y="19685"/>
                </a:lnTo>
                <a:lnTo>
                  <a:pt x="12507" y="19685"/>
                </a:lnTo>
                <a:lnTo>
                  <a:pt x="13845" y="19710"/>
                </a:lnTo>
                <a:lnTo>
                  <a:pt x="14551" y="19734"/>
                </a:lnTo>
                <a:lnTo>
                  <a:pt x="14916" y="19734"/>
                </a:lnTo>
                <a:lnTo>
                  <a:pt x="15256" y="19661"/>
                </a:lnTo>
                <a:lnTo>
                  <a:pt x="15427" y="19637"/>
                </a:lnTo>
                <a:lnTo>
                  <a:pt x="15573" y="19564"/>
                </a:lnTo>
                <a:lnTo>
                  <a:pt x="15719" y="19491"/>
                </a:lnTo>
                <a:lnTo>
                  <a:pt x="15840" y="19393"/>
                </a:lnTo>
                <a:lnTo>
                  <a:pt x="15962" y="19272"/>
                </a:lnTo>
                <a:lnTo>
                  <a:pt x="16059" y="19126"/>
                </a:lnTo>
                <a:lnTo>
                  <a:pt x="16132" y="18980"/>
                </a:lnTo>
                <a:lnTo>
                  <a:pt x="16205" y="18785"/>
                </a:lnTo>
                <a:lnTo>
                  <a:pt x="16230" y="18566"/>
                </a:lnTo>
                <a:lnTo>
                  <a:pt x="16254" y="18323"/>
                </a:lnTo>
                <a:lnTo>
                  <a:pt x="16254" y="17860"/>
                </a:lnTo>
                <a:lnTo>
                  <a:pt x="16230" y="17398"/>
                </a:lnTo>
                <a:lnTo>
                  <a:pt x="16205" y="16960"/>
                </a:lnTo>
                <a:lnTo>
                  <a:pt x="16205" y="14843"/>
                </a:lnTo>
                <a:lnTo>
                  <a:pt x="16230" y="10901"/>
                </a:lnTo>
                <a:lnTo>
                  <a:pt x="16789" y="10877"/>
                </a:lnTo>
                <a:lnTo>
                  <a:pt x="16862" y="10853"/>
                </a:lnTo>
                <a:lnTo>
                  <a:pt x="16935" y="10804"/>
                </a:lnTo>
                <a:lnTo>
                  <a:pt x="16984" y="10755"/>
                </a:lnTo>
                <a:lnTo>
                  <a:pt x="17008" y="10682"/>
                </a:lnTo>
                <a:lnTo>
                  <a:pt x="17008" y="10609"/>
                </a:lnTo>
                <a:lnTo>
                  <a:pt x="17008" y="10536"/>
                </a:lnTo>
                <a:lnTo>
                  <a:pt x="16960" y="10463"/>
                </a:lnTo>
                <a:lnTo>
                  <a:pt x="16911" y="10415"/>
                </a:lnTo>
                <a:lnTo>
                  <a:pt x="16935" y="10123"/>
                </a:lnTo>
                <a:lnTo>
                  <a:pt x="16935" y="9806"/>
                </a:lnTo>
                <a:lnTo>
                  <a:pt x="16911" y="9198"/>
                </a:lnTo>
                <a:lnTo>
                  <a:pt x="16911" y="8371"/>
                </a:lnTo>
                <a:lnTo>
                  <a:pt x="16911" y="7982"/>
                </a:lnTo>
                <a:lnTo>
                  <a:pt x="16887" y="7568"/>
                </a:lnTo>
                <a:lnTo>
                  <a:pt x="16838" y="7325"/>
                </a:lnTo>
                <a:lnTo>
                  <a:pt x="16765" y="7106"/>
                </a:lnTo>
                <a:lnTo>
                  <a:pt x="16643" y="6911"/>
                </a:lnTo>
                <a:lnTo>
                  <a:pt x="16522" y="6741"/>
                </a:lnTo>
                <a:lnTo>
                  <a:pt x="16327" y="6595"/>
                </a:lnTo>
                <a:lnTo>
                  <a:pt x="16132" y="6497"/>
                </a:lnTo>
                <a:lnTo>
                  <a:pt x="15913" y="6400"/>
                </a:lnTo>
                <a:lnTo>
                  <a:pt x="15670" y="6351"/>
                </a:lnTo>
                <a:lnTo>
                  <a:pt x="15329" y="6327"/>
                </a:lnTo>
                <a:lnTo>
                  <a:pt x="14964" y="6303"/>
                </a:lnTo>
                <a:lnTo>
                  <a:pt x="14210" y="6351"/>
                </a:lnTo>
                <a:lnTo>
                  <a:pt x="13480" y="6400"/>
                </a:lnTo>
                <a:lnTo>
                  <a:pt x="12750" y="6449"/>
                </a:lnTo>
                <a:lnTo>
                  <a:pt x="12191" y="6449"/>
                </a:lnTo>
                <a:lnTo>
                  <a:pt x="12458" y="6376"/>
                </a:lnTo>
                <a:lnTo>
                  <a:pt x="12702" y="6278"/>
                </a:lnTo>
                <a:lnTo>
                  <a:pt x="13212" y="6059"/>
                </a:lnTo>
                <a:lnTo>
                  <a:pt x="13675" y="5792"/>
                </a:lnTo>
                <a:lnTo>
                  <a:pt x="14137" y="5500"/>
                </a:lnTo>
                <a:lnTo>
                  <a:pt x="14697" y="5208"/>
                </a:lnTo>
                <a:lnTo>
                  <a:pt x="15232" y="4916"/>
                </a:lnTo>
                <a:lnTo>
                  <a:pt x="15524" y="4794"/>
                </a:lnTo>
                <a:lnTo>
                  <a:pt x="15792" y="4672"/>
                </a:lnTo>
                <a:lnTo>
                  <a:pt x="16084" y="4599"/>
                </a:lnTo>
                <a:lnTo>
                  <a:pt x="16400" y="4526"/>
                </a:lnTo>
                <a:lnTo>
                  <a:pt x="16741" y="4478"/>
                </a:lnTo>
                <a:lnTo>
                  <a:pt x="17081" y="4502"/>
                </a:lnTo>
                <a:lnTo>
                  <a:pt x="17422" y="4551"/>
                </a:lnTo>
                <a:lnTo>
                  <a:pt x="17763" y="4672"/>
                </a:lnTo>
                <a:lnTo>
                  <a:pt x="17933" y="4770"/>
                </a:lnTo>
                <a:lnTo>
                  <a:pt x="18079" y="4916"/>
                </a:lnTo>
                <a:lnTo>
                  <a:pt x="18201" y="5062"/>
                </a:lnTo>
                <a:lnTo>
                  <a:pt x="18274" y="5256"/>
                </a:lnTo>
                <a:lnTo>
                  <a:pt x="18298" y="5354"/>
                </a:lnTo>
                <a:lnTo>
                  <a:pt x="18298" y="5451"/>
                </a:lnTo>
                <a:lnTo>
                  <a:pt x="18298" y="5524"/>
                </a:lnTo>
                <a:lnTo>
                  <a:pt x="18249" y="5597"/>
                </a:lnTo>
                <a:lnTo>
                  <a:pt x="18225" y="5646"/>
                </a:lnTo>
                <a:lnTo>
                  <a:pt x="18152" y="5694"/>
                </a:lnTo>
                <a:lnTo>
                  <a:pt x="18030" y="5743"/>
                </a:lnTo>
                <a:lnTo>
                  <a:pt x="17909" y="5743"/>
                </a:lnTo>
                <a:lnTo>
                  <a:pt x="17836" y="5719"/>
                </a:lnTo>
                <a:lnTo>
                  <a:pt x="17787" y="5694"/>
                </a:lnTo>
                <a:lnTo>
                  <a:pt x="17738" y="5646"/>
                </a:lnTo>
                <a:lnTo>
                  <a:pt x="17690" y="5597"/>
                </a:lnTo>
                <a:lnTo>
                  <a:pt x="17665" y="5524"/>
                </a:lnTo>
                <a:lnTo>
                  <a:pt x="17665" y="5427"/>
                </a:lnTo>
                <a:lnTo>
                  <a:pt x="17641" y="5354"/>
                </a:lnTo>
                <a:lnTo>
                  <a:pt x="17617" y="5305"/>
                </a:lnTo>
                <a:lnTo>
                  <a:pt x="17568" y="5256"/>
                </a:lnTo>
                <a:lnTo>
                  <a:pt x="17495" y="5208"/>
                </a:lnTo>
                <a:lnTo>
                  <a:pt x="17422" y="5208"/>
                </a:lnTo>
                <a:lnTo>
                  <a:pt x="17373" y="5232"/>
                </a:lnTo>
                <a:lnTo>
                  <a:pt x="17300" y="5256"/>
                </a:lnTo>
                <a:lnTo>
                  <a:pt x="17252" y="5329"/>
                </a:lnTo>
                <a:lnTo>
                  <a:pt x="17203" y="5427"/>
                </a:lnTo>
                <a:lnTo>
                  <a:pt x="17179" y="5573"/>
                </a:lnTo>
                <a:lnTo>
                  <a:pt x="17179" y="5694"/>
                </a:lnTo>
                <a:lnTo>
                  <a:pt x="17203" y="5816"/>
                </a:lnTo>
                <a:lnTo>
                  <a:pt x="17227" y="5938"/>
                </a:lnTo>
                <a:lnTo>
                  <a:pt x="17300" y="6035"/>
                </a:lnTo>
                <a:lnTo>
                  <a:pt x="17373" y="6132"/>
                </a:lnTo>
                <a:lnTo>
                  <a:pt x="17495" y="6205"/>
                </a:lnTo>
                <a:lnTo>
                  <a:pt x="17641" y="6278"/>
                </a:lnTo>
                <a:lnTo>
                  <a:pt x="17787" y="6327"/>
                </a:lnTo>
                <a:lnTo>
                  <a:pt x="17933" y="6351"/>
                </a:lnTo>
                <a:lnTo>
                  <a:pt x="18079" y="6327"/>
                </a:lnTo>
                <a:lnTo>
                  <a:pt x="18201" y="6303"/>
                </a:lnTo>
                <a:lnTo>
                  <a:pt x="18347" y="6230"/>
                </a:lnTo>
                <a:lnTo>
                  <a:pt x="18468" y="6132"/>
                </a:lnTo>
                <a:lnTo>
                  <a:pt x="18590" y="6035"/>
                </a:lnTo>
                <a:lnTo>
                  <a:pt x="18712" y="5889"/>
                </a:lnTo>
                <a:lnTo>
                  <a:pt x="18785" y="5743"/>
                </a:lnTo>
                <a:lnTo>
                  <a:pt x="18882" y="5597"/>
                </a:lnTo>
                <a:lnTo>
                  <a:pt x="18979" y="5451"/>
                </a:lnTo>
                <a:lnTo>
                  <a:pt x="19077" y="5281"/>
                </a:lnTo>
                <a:lnTo>
                  <a:pt x="19150" y="5110"/>
                </a:lnTo>
                <a:lnTo>
                  <a:pt x="19198" y="4916"/>
                </a:lnTo>
                <a:lnTo>
                  <a:pt x="19223" y="4745"/>
                </a:lnTo>
                <a:lnTo>
                  <a:pt x="19247" y="4575"/>
                </a:lnTo>
                <a:lnTo>
                  <a:pt x="19247" y="4380"/>
                </a:lnTo>
                <a:lnTo>
                  <a:pt x="19223" y="4210"/>
                </a:lnTo>
                <a:lnTo>
                  <a:pt x="19174" y="4040"/>
                </a:lnTo>
                <a:lnTo>
                  <a:pt x="19101" y="3894"/>
                </a:lnTo>
                <a:lnTo>
                  <a:pt x="19028" y="3748"/>
                </a:lnTo>
                <a:lnTo>
                  <a:pt x="18906" y="3602"/>
                </a:lnTo>
                <a:lnTo>
                  <a:pt x="18760" y="3480"/>
                </a:lnTo>
                <a:lnTo>
                  <a:pt x="18614" y="3383"/>
                </a:lnTo>
                <a:lnTo>
                  <a:pt x="18420" y="3310"/>
                </a:lnTo>
                <a:lnTo>
                  <a:pt x="18176" y="3237"/>
                </a:lnTo>
                <a:lnTo>
                  <a:pt x="17933" y="3212"/>
                </a:lnTo>
                <a:lnTo>
                  <a:pt x="17690" y="3188"/>
                </a:lnTo>
                <a:lnTo>
                  <a:pt x="17179" y="3188"/>
                </a:lnTo>
                <a:lnTo>
                  <a:pt x="16935" y="3212"/>
                </a:lnTo>
                <a:lnTo>
                  <a:pt x="16424" y="3310"/>
                </a:lnTo>
                <a:lnTo>
                  <a:pt x="15986" y="3407"/>
                </a:lnTo>
                <a:lnTo>
                  <a:pt x="15548" y="3529"/>
                </a:lnTo>
                <a:lnTo>
                  <a:pt x="15086" y="3699"/>
                </a:lnTo>
                <a:lnTo>
                  <a:pt x="14867" y="3796"/>
                </a:lnTo>
                <a:lnTo>
                  <a:pt x="14648" y="3894"/>
                </a:lnTo>
                <a:lnTo>
                  <a:pt x="14794" y="3675"/>
                </a:lnTo>
                <a:lnTo>
                  <a:pt x="14891" y="3431"/>
                </a:lnTo>
                <a:lnTo>
                  <a:pt x="14964" y="3212"/>
                </a:lnTo>
                <a:lnTo>
                  <a:pt x="15037" y="2969"/>
                </a:lnTo>
                <a:lnTo>
                  <a:pt x="15062" y="2726"/>
                </a:lnTo>
                <a:lnTo>
                  <a:pt x="15086" y="2482"/>
                </a:lnTo>
                <a:lnTo>
                  <a:pt x="15062" y="2239"/>
                </a:lnTo>
                <a:lnTo>
                  <a:pt x="15037" y="1996"/>
                </a:lnTo>
                <a:lnTo>
                  <a:pt x="14964" y="1777"/>
                </a:lnTo>
                <a:lnTo>
                  <a:pt x="14867" y="1558"/>
                </a:lnTo>
                <a:lnTo>
                  <a:pt x="14770" y="1339"/>
                </a:lnTo>
                <a:lnTo>
                  <a:pt x="14648" y="1120"/>
                </a:lnTo>
                <a:lnTo>
                  <a:pt x="14478" y="925"/>
                </a:lnTo>
                <a:lnTo>
                  <a:pt x="14307" y="731"/>
                </a:lnTo>
                <a:lnTo>
                  <a:pt x="14088" y="560"/>
                </a:lnTo>
                <a:lnTo>
                  <a:pt x="13869" y="390"/>
                </a:lnTo>
                <a:lnTo>
                  <a:pt x="13602" y="244"/>
                </a:lnTo>
                <a:lnTo>
                  <a:pt x="13310" y="122"/>
                </a:lnTo>
                <a:lnTo>
                  <a:pt x="13018" y="49"/>
                </a:lnTo>
                <a:lnTo>
                  <a:pt x="12750" y="25"/>
                </a:lnTo>
                <a:lnTo>
                  <a:pt x="124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1"/>
          <p:cNvSpPr/>
          <p:nvPr/>
        </p:nvSpPr>
        <p:spPr>
          <a:xfrm>
            <a:off x="2258926" y="4041926"/>
            <a:ext cx="294223" cy="298016"/>
          </a:xfrm>
          <a:custGeom>
            <a:avLst/>
            <a:gdLst/>
            <a:ahLst/>
            <a:cxnLst/>
            <a:rect l="l" t="t" r="r" b="b"/>
            <a:pathLst>
              <a:path w="16985" h="17204" extrusionOk="0">
                <a:moveTo>
                  <a:pt x="8906" y="7252"/>
                </a:moveTo>
                <a:lnTo>
                  <a:pt x="8833" y="7349"/>
                </a:lnTo>
                <a:lnTo>
                  <a:pt x="8784" y="7446"/>
                </a:lnTo>
                <a:lnTo>
                  <a:pt x="8760" y="7616"/>
                </a:lnTo>
                <a:lnTo>
                  <a:pt x="8784" y="7689"/>
                </a:lnTo>
                <a:lnTo>
                  <a:pt x="8809" y="7762"/>
                </a:lnTo>
                <a:lnTo>
                  <a:pt x="8833" y="7787"/>
                </a:lnTo>
                <a:lnTo>
                  <a:pt x="8882" y="7811"/>
                </a:lnTo>
                <a:lnTo>
                  <a:pt x="8955" y="7811"/>
                </a:lnTo>
                <a:lnTo>
                  <a:pt x="9028" y="7738"/>
                </a:lnTo>
                <a:lnTo>
                  <a:pt x="9052" y="7714"/>
                </a:lnTo>
                <a:lnTo>
                  <a:pt x="9028" y="7665"/>
                </a:lnTo>
                <a:lnTo>
                  <a:pt x="8979" y="7470"/>
                </a:lnTo>
                <a:lnTo>
                  <a:pt x="8979" y="7397"/>
                </a:lnTo>
                <a:lnTo>
                  <a:pt x="8979" y="7300"/>
                </a:lnTo>
                <a:lnTo>
                  <a:pt x="8979" y="7276"/>
                </a:lnTo>
                <a:lnTo>
                  <a:pt x="8955" y="7252"/>
                </a:lnTo>
                <a:close/>
                <a:moveTo>
                  <a:pt x="1363" y="414"/>
                </a:moveTo>
                <a:lnTo>
                  <a:pt x="1533" y="463"/>
                </a:lnTo>
                <a:lnTo>
                  <a:pt x="1728" y="560"/>
                </a:lnTo>
                <a:lnTo>
                  <a:pt x="1898" y="657"/>
                </a:lnTo>
                <a:lnTo>
                  <a:pt x="2190" y="876"/>
                </a:lnTo>
                <a:lnTo>
                  <a:pt x="2750" y="1363"/>
                </a:lnTo>
                <a:lnTo>
                  <a:pt x="3261" y="1874"/>
                </a:lnTo>
                <a:lnTo>
                  <a:pt x="4283" y="2945"/>
                </a:lnTo>
                <a:lnTo>
                  <a:pt x="6327" y="5013"/>
                </a:lnTo>
                <a:lnTo>
                  <a:pt x="8395" y="7106"/>
                </a:lnTo>
                <a:lnTo>
                  <a:pt x="6984" y="8395"/>
                </a:lnTo>
                <a:lnTo>
                  <a:pt x="6887" y="8298"/>
                </a:lnTo>
                <a:lnTo>
                  <a:pt x="6765" y="8225"/>
                </a:lnTo>
                <a:lnTo>
                  <a:pt x="6668" y="8176"/>
                </a:lnTo>
                <a:lnTo>
                  <a:pt x="6570" y="8152"/>
                </a:lnTo>
                <a:lnTo>
                  <a:pt x="6497" y="8127"/>
                </a:lnTo>
                <a:lnTo>
                  <a:pt x="6424" y="8054"/>
                </a:lnTo>
                <a:lnTo>
                  <a:pt x="6351" y="8030"/>
                </a:lnTo>
                <a:lnTo>
                  <a:pt x="6303" y="8030"/>
                </a:lnTo>
                <a:lnTo>
                  <a:pt x="6230" y="8054"/>
                </a:lnTo>
                <a:lnTo>
                  <a:pt x="6181" y="8103"/>
                </a:lnTo>
                <a:lnTo>
                  <a:pt x="6084" y="8200"/>
                </a:lnTo>
                <a:lnTo>
                  <a:pt x="6011" y="8249"/>
                </a:lnTo>
                <a:lnTo>
                  <a:pt x="5938" y="8225"/>
                </a:lnTo>
                <a:lnTo>
                  <a:pt x="5889" y="8152"/>
                </a:lnTo>
                <a:lnTo>
                  <a:pt x="5816" y="7981"/>
                </a:lnTo>
                <a:lnTo>
                  <a:pt x="5767" y="7835"/>
                </a:lnTo>
                <a:lnTo>
                  <a:pt x="5694" y="7787"/>
                </a:lnTo>
                <a:lnTo>
                  <a:pt x="5646" y="7787"/>
                </a:lnTo>
                <a:lnTo>
                  <a:pt x="5500" y="7860"/>
                </a:lnTo>
                <a:lnTo>
                  <a:pt x="5402" y="7981"/>
                </a:lnTo>
                <a:lnTo>
                  <a:pt x="5305" y="7787"/>
                </a:lnTo>
                <a:lnTo>
                  <a:pt x="5232" y="7616"/>
                </a:lnTo>
                <a:lnTo>
                  <a:pt x="5208" y="7568"/>
                </a:lnTo>
                <a:lnTo>
                  <a:pt x="5159" y="7543"/>
                </a:lnTo>
                <a:lnTo>
                  <a:pt x="5086" y="7543"/>
                </a:lnTo>
                <a:lnTo>
                  <a:pt x="5013" y="7568"/>
                </a:lnTo>
                <a:lnTo>
                  <a:pt x="4964" y="7641"/>
                </a:lnTo>
                <a:lnTo>
                  <a:pt x="4672" y="7616"/>
                </a:lnTo>
                <a:lnTo>
                  <a:pt x="4672" y="7495"/>
                </a:lnTo>
                <a:lnTo>
                  <a:pt x="4648" y="7422"/>
                </a:lnTo>
                <a:lnTo>
                  <a:pt x="4575" y="7373"/>
                </a:lnTo>
                <a:lnTo>
                  <a:pt x="4526" y="7349"/>
                </a:lnTo>
                <a:lnTo>
                  <a:pt x="4453" y="7373"/>
                </a:lnTo>
                <a:lnTo>
                  <a:pt x="4332" y="7446"/>
                </a:lnTo>
                <a:lnTo>
                  <a:pt x="4283" y="7470"/>
                </a:lnTo>
                <a:lnTo>
                  <a:pt x="4210" y="7495"/>
                </a:lnTo>
                <a:lnTo>
                  <a:pt x="4161" y="7470"/>
                </a:lnTo>
                <a:lnTo>
                  <a:pt x="4161" y="7422"/>
                </a:lnTo>
                <a:lnTo>
                  <a:pt x="4161" y="7276"/>
                </a:lnTo>
                <a:lnTo>
                  <a:pt x="4210" y="7081"/>
                </a:lnTo>
                <a:lnTo>
                  <a:pt x="4210" y="7008"/>
                </a:lnTo>
                <a:lnTo>
                  <a:pt x="4161" y="6960"/>
                </a:lnTo>
                <a:lnTo>
                  <a:pt x="4113" y="6935"/>
                </a:lnTo>
                <a:lnTo>
                  <a:pt x="4064" y="6960"/>
                </a:lnTo>
                <a:lnTo>
                  <a:pt x="3967" y="7008"/>
                </a:lnTo>
                <a:lnTo>
                  <a:pt x="3845" y="7081"/>
                </a:lnTo>
                <a:lnTo>
                  <a:pt x="3748" y="7081"/>
                </a:lnTo>
                <a:lnTo>
                  <a:pt x="3699" y="7033"/>
                </a:lnTo>
                <a:lnTo>
                  <a:pt x="3699" y="6960"/>
                </a:lnTo>
                <a:lnTo>
                  <a:pt x="3723" y="6838"/>
                </a:lnTo>
                <a:lnTo>
                  <a:pt x="3675" y="6741"/>
                </a:lnTo>
                <a:lnTo>
                  <a:pt x="3650" y="6716"/>
                </a:lnTo>
                <a:lnTo>
                  <a:pt x="3602" y="6716"/>
                </a:lnTo>
                <a:lnTo>
                  <a:pt x="3456" y="6765"/>
                </a:lnTo>
                <a:lnTo>
                  <a:pt x="3334" y="6741"/>
                </a:lnTo>
                <a:lnTo>
                  <a:pt x="3237" y="6692"/>
                </a:lnTo>
                <a:lnTo>
                  <a:pt x="3164" y="6619"/>
                </a:lnTo>
                <a:lnTo>
                  <a:pt x="3115" y="6522"/>
                </a:lnTo>
                <a:lnTo>
                  <a:pt x="3091" y="6424"/>
                </a:lnTo>
                <a:lnTo>
                  <a:pt x="3091" y="6303"/>
                </a:lnTo>
                <a:lnTo>
                  <a:pt x="3115" y="6205"/>
                </a:lnTo>
                <a:lnTo>
                  <a:pt x="3139" y="6132"/>
                </a:lnTo>
                <a:lnTo>
                  <a:pt x="3091" y="6059"/>
                </a:lnTo>
                <a:lnTo>
                  <a:pt x="3018" y="6035"/>
                </a:lnTo>
                <a:lnTo>
                  <a:pt x="2945" y="6035"/>
                </a:lnTo>
                <a:lnTo>
                  <a:pt x="2823" y="6084"/>
                </a:lnTo>
                <a:lnTo>
                  <a:pt x="2701" y="6132"/>
                </a:lnTo>
                <a:lnTo>
                  <a:pt x="2653" y="6059"/>
                </a:lnTo>
                <a:lnTo>
                  <a:pt x="2604" y="5962"/>
                </a:lnTo>
                <a:lnTo>
                  <a:pt x="2604" y="5767"/>
                </a:lnTo>
                <a:lnTo>
                  <a:pt x="2580" y="5573"/>
                </a:lnTo>
                <a:lnTo>
                  <a:pt x="2531" y="5524"/>
                </a:lnTo>
                <a:lnTo>
                  <a:pt x="2482" y="5500"/>
                </a:lnTo>
                <a:lnTo>
                  <a:pt x="2409" y="5500"/>
                </a:lnTo>
                <a:lnTo>
                  <a:pt x="2361" y="5524"/>
                </a:lnTo>
                <a:lnTo>
                  <a:pt x="2263" y="5427"/>
                </a:lnTo>
                <a:lnTo>
                  <a:pt x="2190" y="5305"/>
                </a:lnTo>
                <a:lnTo>
                  <a:pt x="2190" y="5183"/>
                </a:lnTo>
                <a:lnTo>
                  <a:pt x="2215" y="5062"/>
                </a:lnTo>
                <a:lnTo>
                  <a:pt x="2215" y="4989"/>
                </a:lnTo>
                <a:lnTo>
                  <a:pt x="2190" y="4916"/>
                </a:lnTo>
                <a:lnTo>
                  <a:pt x="2117" y="4867"/>
                </a:lnTo>
                <a:lnTo>
                  <a:pt x="2020" y="4867"/>
                </a:lnTo>
                <a:lnTo>
                  <a:pt x="1898" y="4891"/>
                </a:lnTo>
                <a:lnTo>
                  <a:pt x="1801" y="4867"/>
                </a:lnTo>
                <a:lnTo>
                  <a:pt x="1752" y="4794"/>
                </a:lnTo>
                <a:lnTo>
                  <a:pt x="1704" y="4697"/>
                </a:lnTo>
                <a:lnTo>
                  <a:pt x="1655" y="4575"/>
                </a:lnTo>
                <a:lnTo>
                  <a:pt x="1655" y="4453"/>
                </a:lnTo>
                <a:lnTo>
                  <a:pt x="1655" y="4234"/>
                </a:lnTo>
                <a:lnTo>
                  <a:pt x="1655" y="4186"/>
                </a:lnTo>
                <a:lnTo>
                  <a:pt x="1631" y="4137"/>
                </a:lnTo>
                <a:lnTo>
                  <a:pt x="1582" y="4088"/>
                </a:lnTo>
                <a:lnTo>
                  <a:pt x="1558" y="4088"/>
                </a:lnTo>
                <a:lnTo>
                  <a:pt x="1460" y="4064"/>
                </a:lnTo>
                <a:lnTo>
                  <a:pt x="1363" y="4113"/>
                </a:lnTo>
                <a:lnTo>
                  <a:pt x="1266" y="4186"/>
                </a:lnTo>
                <a:lnTo>
                  <a:pt x="1217" y="3942"/>
                </a:lnTo>
                <a:lnTo>
                  <a:pt x="1193" y="3699"/>
                </a:lnTo>
                <a:lnTo>
                  <a:pt x="1193" y="3650"/>
                </a:lnTo>
                <a:lnTo>
                  <a:pt x="1144" y="3626"/>
                </a:lnTo>
                <a:lnTo>
                  <a:pt x="1095" y="3602"/>
                </a:lnTo>
                <a:lnTo>
                  <a:pt x="974" y="3602"/>
                </a:lnTo>
                <a:lnTo>
                  <a:pt x="925" y="3529"/>
                </a:lnTo>
                <a:lnTo>
                  <a:pt x="925" y="3431"/>
                </a:lnTo>
                <a:lnTo>
                  <a:pt x="925" y="3310"/>
                </a:lnTo>
                <a:lnTo>
                  <a:pt x="949" y="3042"/>
                </a:lnTo>
                <a:lnTo>
                  <a:pt x="974" y="2896"/>
                </a:lnTo>
                <a:lnTo>
                  <a:pt x="974" y="2823"/>
                </a:lnTo>
                <a:lnTo>
                  <a:pt x="949" y="2774"/>
                </a:lnTo>
                <a:lnTo>
                  <a:pt x="925" y="2726"/>
                </a:lnTo>
                <a:lnTo>
                  <a:pt x="852" y="2701"/>
                </a:lnTo>
                <a:lnTo>
                  <a:pt x="658" y="2701"/>
                </a:lnTo>
                <a:lnTo>
                  <a:pt x="682" y="2044"/>
                </a:lnTo>
                <a:lnTo>
                  <a:pt x="658" y="1971"/>
                </a:lnTo>
                <a:lnTo>
                  <a:pt x="633" y="1923"/>
                </a:lnTo>
                <a:lnTo>
                  <a:pt x="585" y="1898"/>
                </a:lnTo>
                <a:lnTo>
                  <a:pt x="512" y="1874"/>
                </a:lnTo>
                <a:lnTo>
                  <a:pt x="317" y="1898"/>
                </a:lnTo>
                <a:lnTo>
                  <a:pt x="317" y="1704"/>
                </a:lnTo>
                <a:lnTo>
                  <a:pt x="293" y="1509"/>
                </a:lnTo>
                <a:lnTo>
                  <a:pt x="317" y="1460"/>
                </a:lnTo>
                <a:lnTo>
                  <a:pt x="366" y="1193"/>
                </a:lnTo>
                <a:lnTo>
                  <a:pt x="463" y="949"/>
                </a:lnTo>
                <a:lnTo>
                  <a:pt x="536" y="828"/>
                </a:lnTo>
                <a:lnTo>
                  <a:pt x="609" y="730"/>
                </a:lnTo>
                <a:lnTo>
                  <a:pt x="706" y="633"/>
                </a:lnTo>
                <a:lnTo>
                  <a:pt x="828" y="536"/>
                </a:lnTo>
                <a:lnTo>
                  <a:pt x="998" y="463"/>
                </a:lnTo>
                <a:lnTo>
                  <a:pt x="1168" y="414"/>
                </a:lnTo>
                <a:close/>
                <a:moveTo>
                  <a:pt x="1241" y="14357"/>
                </a:moveTo>
                <a:lnTo>
                  <a:pt x="1266" y="14527"/>
                </a:lnTo>
                <a:lnTo>
                  <a:pt x="1339" y="14770"/>
                </a:lnTo>
                <a:lnTo>
                  <a:pt x="1266" y="14795"/>
                </a:lnTo>
                <a:lnTo>
                  <a:pt x="1193" y="14843"/>
                </a:lnTo>
                <a:lnTo>
                  <a:pt x="1071" y="14624"/>
                </a:lnTo>
                <a:lnTo>
                  <a:pt x="1047" y="14576"/>
                </a:lnTo>
                <a:lnTo>
                  <a:pt x="1241" y="14357"/>
                </a:lnTo>
                <a:close/>
                <a:moveTo>
                  <a:pt x="12970" y="1631"/>
                </a:moveTo>
                <a:lnTo>
                  <a:pt x="12629" y="2093"/>
                </a:lnTo>
                <a:lnTo>
                  <a:pt x="12313" y="2580"/>
                </a:lnTo>
                <a:lnTo>
                  <a:pt x="11996" y="3066"/>
                </a:lnTo>
                <a:lnTo>
                  <a:pt x="11729" y="3577"/>
                </a:lnTo>
                <a:lnTo>
                  <a:pt x="11680" y="3650"/>
                </a:lnTo>
                <a:lnTo>
                  <a:pt x="11680" y="3723"/>
                </a:lnTo>
                <a:lnTo>
                  <a:pt x="11680" y="3772"/>
                </a:lnTo>
                <a:lnTo>
                  <a:pt x="11704" y="3821"/>
                </a:lnTo>
                <a:lnTo>
                  <a:pt x="11802" y="3918"/>
                </a:lnTo>
                <a:lnTo>
                  <a:pt x="11899" y="3967"/>
                </a:lnTo>
                <a:lnTo>
                  <a:pt x="11875" y="4015"/>
                </a:lnTo>
                <a:lnTo>
                  <a:pt x="11899" y="4040"/>
                </a:lnTo>
                <a:lnTo>
                  <a:pt x="11899" y="4064"/>
                </a:lnTo>
                <a:lnTo>
                  <a:pt x="11948" y="4064"/>
                </a:lnTo>
                <a:lnTo>
                  <a:pt x="12215" y="4015"/>
                </a:lnTo>
                <a:lnTo>
                  <a:pt x="12483" y="3918"/>
                </a:lnTo>
                <a:lnTo>
                  <a:pt x="12751" y="3796"/>
                </a:lnTo>
                <a:lnTo>
                  <a:pt x="13018" y="3626"/>
                </a:lnTo>
                <a:lnTo>
                  <a:pt x="13505" y="3261"/>
                </a:lnTo>
                <a:lnTo>
                  <a:pt x="13943" y="2920"/>
                </a:lnTo>
                <a:lnTo>
                  <a:pt x="14722" y="2288"/>
                </a:lnTo>
                <a:lnTo>
                  <a:pt x="14722" y="2288"/>
                </a:lnTo>
                <a:lnTo>
                  <a:pt x="14430" y="2726"/>
                </a:lnTo>
                <a:lnTo>
                  <a:pt x="13675" y="3796"/>
                </a:lnTo>
                <a:lnTo>
                  <a:pt x="12945" y="4891"/>
                </a:lnTo>
                <a:lnTo>
                  <a:pt x="12897" y="4989"/>
                </a:lnTo>
                <a:lnTo>
                  <a:pt x="12921" y="5062"/>
                </a:lnTo>
                <a:lnTo>
                  <a:pt x="12945" y="5135"/>
                </a:lnTo>
                <a:lnTo>
                  <a:pt x="13018" y="5208"/>
                </a:lnTo>
                <a:lnTo>
                  <a:pt x="13091" y="5232"/>
                </a:lnTo>
                <a:lnTo>
                  <a:pt x="13164" y="5256"/>
                </a:lnTo>
                <a:lnTo>
                  <a:pt x="13262" y="5232"/>
                </a:lnTo>
                <a:lnTo>
                  <a:pt x="13335" y="5183"/>
                </a:lnTo>
                <a:lnTo>
                  <a:pt x="13481" y="5135"/>
                </a:lnTo>
                <a:lnTo>
                  <a:pt x="13602" y="5086"/>
                </a:lnTo>
                <a:lnTo>
                  <a:pt x="13846" y="4916"/>
                </a:lnTo>
                <a:lnTo>
                  <a:pt x="14381" y="4575"/>
                </a:lnTo>
                <a:lnTo>
                  <a:pt x="14892" y="4234"/>
                </a:lnTo>
                <a:lnTo>
                  <a:pt x="15476" y="3796"/>
                </a:lnTo>
                <a:lnTo>
                  <a:pt x="16084" y="3358"/>
                </a:lnTo>
                <a:lnTo>
                  <a:pt x="16084" y="3358"/>
                </a:lnTo>
                <a:lnTo>
                  <a:pt x="15646" y="4161"/>
                </a:lnTo>
                <a:lnTo>
                  <a:pt x="15208" y="4964"/>
                </a:lnTo>
                <a:lnTo>
                  <a:pt x="14965" y="5329"/>
                </a:lnTo>
                <a:lnTo>
                  <a:pt x="14697" y="5719"/>
                </a:lnTo>
                <a:lnTo>
                  <a:pt x="14430" y="6084"/>
                </a:lnTo>
                <a:lnTo>
                  <a:pt x="14138" y="6424"/>
                </a:lnTo>
                <a:lnTo>
                  <a:pt x="13967" y="6619"/>
                </a:lnTo>
                <a:lnTo>
                  <a:pt x="13797" y="6814"/>
                </a:lnTo>
                <a:lnTo>
                  <a:pt x="13602" y="6984"/>
                </a:lnTo>
                <a:lnTo>
                  <a:pt x="13383" y="7130"/>
                </a:lnTo>
                <a:lnTo>
                  <a:pt x="13164" y="7276"/>
                </a:lnTo>
                <a:lnTo>
                  <a:pt x="12945" y="7397"/>
                </a:lnTo>
                <a:lnTo>
                  <a:pt x="12702" y="7495"/>
                </a:lnTo>
                <a:lnTo>
                  <a:pt x="12459" y="7568"/>
                </a:lnTo>
                <a:lnTo>
                  <a:pt x="12240" y="7592"/>
                </a:lnTo>
                <a:lnTo>
                  <a:pt x="12021" y="7616"/>
                </a:lnTo>
                <a:lnTo>
                  <a:pt x="11826" y="7592"/>
                </a:lnTo>
                <a:lnTo>
                  <a:pt x="11607" y="7543"/>
                </a:lnTo>
                <a:lnTo>
                  <a:pt x="11242" y="7422"/>
                </a:lnTo>
                <a:lnTo>
                  <a:pt x="10828" y="7276"/>
                </a:lnTo>
                <a:lnTo>
                  <a:pt x="10780" y="7179"/>
                </a:lnTo>
                <a:lnTo>
                  <a:pt x="10682" y="7106"/>
                </a:lnTo>
                <a:lnTo>
                  <a:pt x="10561" y="7106"/>
                </a:lnTo>
                <a:lnTo>
                  <a:pt x="10512" y="7130"/>
                </a:lnTo>
                <a:lnTo>
                  <a:pt x="10463" y="7179"/>
                </a:lnTo>
                <a:lnTo>
                  <a:pt x="9393" y="8492"/>
                </a:lnTo>
                <a:lnTo>
                  <a:pt x="8322" y="9782"/>
                </a:lnTo>
                <a:lnTo>
                  <a:pt x="7227" y="11047"/>
                </a:lnTo>
                <a:lnTo>
                  <a:pt x="6108" y="12313"/>
                </a:lnTo>
                <a:lnTo>
                  <a:pt x="4916" y="13578"/>
                </a:lnTo>
                <a:lnTo>
                  <a:pt x="3723" y="14819"/>
                </a:lnTo>
                <a:lnTo>
                  <a:pt x="3139" y="15427"/>
                </a:lnTo>
                <a:lnTo>
                  <a:pt x="2823" y="15743"/>
                </a:lnTo>
                <a:lnTo>
                  <a:pt x="2507" y="16011"/>
                </a:lnTo>
                <a:lnTo>
                  <a:pt x="2312" y="16133"/>
                </a:lnTo>
                <a:lnTo>
                  <a:pt x="2142" y="16230"/>
                </a:lnTo>
                <a:lnTo>
                  <a:pt x="1947" y="16303"/>
                </a:lnTo>
                <a:lnTo>
                  <a:pt x="1752" y="16352"/>
                </a:lnTo>
                <a:lnTo>
                  <a:pt x="1558" y="16376"/>
                </a:lnTo>
                <a:lnTo>
                  <a:pt x="1363" y="16376"/>
                </a:lnTo>
                <a:lnTo>
                  <a:pt x="1168" y="16303"/>
                </a:lnTo>
                <a:lnTo>
                  <a:pt x="949" y="16230"/>
                </a:lnTo>
                <a:lnTo>
                  <a:pt x="876" y="16206"/>
                </a:lnTo>
                <a:lnTo>
                  <a:pt x="828" y="16206"/>
                </a:lnTo>
                <a:lnTo>
                  <a:pt x="779" y="16011"/>
                </a:lnTo>
                <a:lnTo>
                  <a:pt x="828" y="16060"/>
                </a:lnTo>
                <a:lnTo>
                  <a:pt x="901" y="16084"/>
                </a:lnTo>
                <a:lnTo>
                  <a:pt x="949" y="16084"/>
                </a:lnTo>
                <a:lnTo>
                  <a:pt x="998" y="16035"/>
                </a:lnTo>
                <a:lnTo>
                  <a:pt x="998" y="15962"/>
                </a:lnTo>
                <a:lnTo>
                  <a:pt x="925" y="15792"/>
                </a:lnTo>
                <a:lnTo>
                  <a:pt x="852" y="15646"/>
                </a:lnTo>
                <a:lnTo>
                  <a:pt x="779" y="15476"/>
                </a:lnTo>
                <a:lnTo>
                  <a:pt x="706" y="15330"/>
                </a:lnTo>
                <a:lnTo>
                  <a:pt x="779" y="15087"/>
                </a:lnTo>
                <a:lnTo>
                  <a:pt x="852" y="14892"/>
                </a:lnTo>
                <a:lnTo>
                  <a:pt x="876" y="14989"/>
                </a:lnTo>
                <a:lnTo>
                  <a:pt x="974" y="15257"/>
                </a:lnTo>
                <a:lnTo>
                  <a:pt x="1120" y="15500"/>
                </a:lnTo>
                <a:lnTo>
                  <a:pt x="1168" y="15549"/>
                </a:lnTo>
                <a:lnTo>
                  <a:pt x="1266" y="15646"/>
                </a:lnTo>
                <a:lnTo>
                  <a:pt x="1363" y="15719"/>
                </a:lnTo>
                <a:lnTo>
                  <a:pt x="1509" y="15743"/>
                </a:lnTo>
                <a:lnTo>
                  <a:pt x="1655" y="15768"/>
                </a:lnTo>
                <a:lnTo>
                  <a:pt x="1801" y="15743"/>
                </a:lnTo>
                <a:lnTo>
                  <a:pt x="1947" y="15719"/>
                </a:lnTo>
                <a:lnTo>
                  <a:pt x="2215" y="15646"/>
                </a:lnTo>
                <a:lnTo>
                  <a:pt x="2458" y="15500"/>
                </a:lnTo>
                <a:lnTo>
                  <a:pt x="2677" y="15354"/>
                </a:lnTo>
                <a:lnTo>
                  <a:pt x="2896" y="15184"/>
                </a:lnTo>
                <a:lnTo>
                  <a:pt x="3115" y="15014"/>
                </a:lnTo>
                <a:lnTo>
                  <a:pt x="3553" y="14624"/>
                </a:lnTo>
                <a:lnTo>
                  <a:pt x="3918" y="14259"/>
                </a:lnTo>
                <a:lnTo>
                  <a:pt x="4259" y="13870"/>
                </a:lnTo>
                <a:lnTo>
                  <a:pt x="4599" y="13481"/>
                </a:lnTo>
                <a:lnTo>
                  <a:pt x="4745" y="13262"/>
                </a:lnTo>
                <a:lnTo>
                  <a:pt x="4916" y="13067"/>
                </a:lnTo>
                <a:lnTo>
                  <a:pt x="4989" y="12945"/>
                </a:lnTo>
                <a:lnTo>
                  <a:pt x="5037" y="12824"/>
                </a:lnTo>
                <a:lnTo>
                  <a:pt x="5086" y="12702"/>
                </a:lnTo>
                <a:lnTo>
                  <a:pt x="5086" y="12580"/>
                </a:lnTo>
                <a:lnTo>
                  <a:pt x="5086" y="12532"/>
                </a:lnTo>
                <a:lnTo>
                  <a:pt x="5037" y="12507"/>
                </a:lnTo>
                <a:lnTo>
                  <a:pt x="4964" y="12507"/>
                </a:lnTo>
                <a:lnTo>
                  <a:pt x="4867" y="12580"/>
                </a:lnTo>
                <a:lnTo>
                  <a:pt x="4770" y="12653"/>
                </a:lnTo>
                <a:lnTo>
                  <a:pt x="4599" y="12848"/>
                </a:lnTo>
                <a:lnTo>
                  <a:pt x="4453" y="13067"/>
                </a:lnTo>
                <a:lnTo>
                  <a:pt x="4307" y="13262"/>
                </a:lnTo>
                <a:lnTo>
                  <a:pt x="3942" y="13700"/>
                </a:lnTo>
                <a:lnTo>
                  <a:pt x="3529" y="14089"/>
                </a:lnTo>
                <a:lnTo>
                  <a:pt x="3066" y="14503"/>
                </a:lnTo>
                <a:lnTo>
                  <a:pt x="2604" y="14892"/>
                </a:lnTo>
                <a:lnTo>
                  <a:pt x="2312" y="15111"/>
                </a:lnTo>
                <a:lnTo>
                  <a:pt x="2020" y="15306"/>
                </a:lnTo>
                <a:lnTo>
                  <a:pt x="1898" y="15354"/>
                </a:lnTo>
                <a:lnTo>
                  <a:pt x="1777" y="15379"/>
                </a:lnTo>
                <a:lnTo>
                  <a:pt x="1655" y="15379"/>
                </a:lnTo>
                <a:lnTo>
                  <a:pt x="1558" y="15330"/>
                </a:lnTo>
                <a:lnTo>
                  <a:pt x="1485" y="15281"/>
                </a:lnTo>
                <a:lnTo>
                  <a:pt x="1436" y="15184"/>
                </a:lnTo>
                <a:lnTo>
                  <a:pt x="1460" y="15087"/>
                </a:lnTo>
                <a:lnTo>
                  <a:pt x="1533" y="14941"/>
                </a:lnTo>
                <a:lnTo>
                  <a:pt x="1631" y="14941"/>
                </a:lnTo>
                <a:lnTo>
                  <a:pt x="1704" y="14892"/>
                </a:lnTo>
                <a:lnTo>
                  <a:pt x="1728" y="14819"/>
                </a:lnTo>
                <a:lnTo>
                  <a:pt x="1728" y="14770"/>
                </a:lnTo>
                <a:lnTo>
                  <a:pt x="1704" y="14673"/>
                </a:lnTo>
                <a:lnTo>
                  <a:pt x="1655" y="14551"/>
                </a:lnTo>
                <a:lnTo>
                  <a:pt x="1606" y="14454"/>
                </a:lnTo>
                <a:lnTo>
                  <a:pt x="1509" y="14308"/>
                </a:lnTo>
                <a:lnTo>
                  <a:pt x="1412" y="14162"/>
                </a:lnTo>
                <a:lnTo>
                  <a:pt x="1679" y="13919"/>
                </a:lnTo>
                <a:lnTo>
                  <a:pt x="1801" y="14405"/>
                </a:lnTo>
                <a:lnTo>
                  <a:pt x="1825" y="14478"/>
                </a:lnTo>
                <a:lnTo>
                  <a:pt x="1898" y="14527"/>
                </a:lnTo>
                <a:lnTo>
                  <a:pt x="2020" y="14527"/>
                </a:lnTo>
                <a:lnTo>
                  <a:pt x="2069" y="14503"/>
                </a:lnTo>
                <a:lnTo>
                  <a:pt x="2117" y="14454"/>
                </a:lnTo>
                <a:lnTo>
                  <a:pt x="2142" y="14381"/>
                </a:lnTo>
                <a:lnTo>
                  <a:pt x="2142" y="14308"/>
                </a:lnTo>
                <a:lnTo>
                  <a:pt x="2044" y="13992"/>
                </a:lnTo>
                <a:lnTo>
                  <a:pt x="1923" y="13675"/>
                </a:lnTo>
                <a:lnTo>
                  <a:pt x="2093" y="13529"/>
                </a:lnTo>
                <a:lnTo>
                  <a:pt x="2117" y="13748"/>
                </a:lnTo>
                <a:lnTo>
                  <a:pt x="2117" y="13870"/>
                </a:lnTo>
                <a:lnTo>
                  <a:pt x="2142" y="13967"/>
                </a:lnTo>
                <a:lnTo>
                  <a:pt x="2190" y="14065"/>
                </a:lnTo>
                <a:lnTo>
                  <a:pt x="2239" y="14089"/>
                </a:lnTo>
                <a:lnTo>
                  <a:pt x="2288" y="14113"/>
                </a:lnTo>
                <a:lnTo>
                  <a:pt x="2336" y="14113"/>
                </a:lnTo>
                <a:lnTo>
                  <a:pt x="2385" y="14089"/>
                </a:lnTo>
                <a:lnTo>
                  <a:pt x="2434" y="14016"/>
                </a:lnTo>
                <a:lnTo>
                  <a:pt x="2434" y="13919"/>
                </a:lnTo>
                <a:lnTo>
                  <a:pt x="2385" y="13724"/>
                </a:lnTo>
                <a:lnTo>
                  <a:pt x="2263" y="13359"/>
                </a:lnTo>
                <a:lnTo>
                  <a:pt x="2385" y="13262"/>
                </a:lnTo>
                <a:lnTo>
                  <a:pt x="2458" y="13554"/>
                </a:lnTo>
                <a:lnTo>
                  <a:pt x="2531" y="13846"/>
                </a:lnTo>
                <a:lnTo>
                  <a:pt x="2555" y="13894"/>
                </a:lnTo>
                <a:lnTo>
                  <a:pt x="2580" y="13943"/>
                </a:lnTo>
                <a:lnTo>
                  <a:pt x="2628" y="13967"/>
                </a:lnTo>
                <a:lnTo>
                  <a:pt x="2677" y="13967"/>
                </a:lnTo>
                <a:lnTo>
                  <a:pt x="2774" y="13943"/>
                </a:lnTo>
                <a:lnTo>
                  <a:pt x="2823" y="13919"/>
                </a:lnTo>
                <a:lnTo>
                  <a:pt x="2847" y="13870"/>
                </a:lnTo>
                <a:lnTo>
                  <a:pt x="2872" y="13797"/>
                </a:lnTo>
                <a:lnTo>
                  <a:pt x="2847" y="13748"/>
                </a:lnTo>
                <a:lnTo>
                  <a:pt x="2750" y="13408"/>
                </a:lnTo>
                <a:lnTo>
                  <a:pt x="2604" y="13067"/>
                </a:lnTo>
                <a:lnTo>
                  <a:pt x="2823" y="12848"/>
                </a:lnTo>
                <a:lnTo>
                  <a:pt x="2920" y="13164"/>
                </a:lnTo>
                <a:lnTo>
                  <a:pt x="2969" y="13286"/>
                </a:lnTo>
                <a:lnTo>
                  <a:pt x="3018" y="13383"/>
                </a:lnTo>
                <a:lnTo>
                  <a:pt x="3066" y="13481"/>
                </a:lnTo>
                <a:lnTo>
                  <a:pt x="3115" y="13529"/>
                </a:lnTo>
                <a:lnTo>
                  <a:pt x="3212" y="13529"/>
                </a:lnTo>
                <a:lnTo>
                  <a:pt x="3237" y="13505"/>
                </a:lnTo>
                <a:lnTo>
                  <a:pt x="3261" y="13456"/>
                </a:lnTo>
                <a:lnTo>
                  <a:pt x="3285" y="13408"/>
                </a:lnTo>
                <a:lnTo>
                  <a:pt x="3261" y="13310"/>
                </a:lnTo>
                <a:lnTo>
                  <a:pt x="3188" y="13116"/>
                </a:lnTo>
                <a:lnTo>
                  <a:pt x="3091" y="12921"/>
                </a:lnTo>
                <a:lnTo>
                  <a:pt x="2969" y="12726"/>
                </a:lnTo>
                <a:lnTo>
                  <a:pt x="3261" y="12459"/>
                </a:lnTo>
                <a:lnTo>
                  <a:pt x="3285" y="12678"/>
                </a:lnTo>
                <a:lnTo>
                  <a:pt x="3334" y="12897"/>
                </a:lnTo>
                <a:lnTo>
                  <a:pt x="3383" y="12994"/>
                </a:lnTo>
                <a:lnTo>
                  <a:pt x="3480" y="13067"/>
                </a:lnTo>
                <a:lnTo>
                  <a:pt x="3529" y="13067"/>
                </a:lnTo>
                <a:lnTo>
                  <a:pt x="3577" y="13043"/>
                </a:lnTo>
                <a:lnTo>
                  <a:pt x="3626" y="12945"/>
                </a:lnTo>
                <a:lnTo>
                  <a:pt x="3626" y="12848"/>
                </a:lnTo>
                <a:lnTo>
                  <a:pt x="3577" y="12678"/>
                </a:lnTo>
                <a:lnTo>
                  <a:pt x="3529" y="12483"/>
                </a:lnTo>
                <a:lnTo>
                  <a:pt x="3431" y="12288"/>
                </a:lnTo>
                <a:lnTo>
                  <a:pt x="3650" y="12094"/>
                </a:lnTo>
                <a:lnTo>
                  <a:pt x="3699" y="12313"/>
                </a:lnTo>
                <a:lnTo>
                  <a:pt x="3748" y="12483"/>
                </a:lnTo>
                <a:lnTo>
                  <a:pt x="3796" y="12556"/>
                </a:lnTo>
                <a:lnTo>
                  <a:pt x="3845" y="12605"/>
                </a:lnTo>
                <a:lnTo>
                  <a:pt x="3942" y="12605"/>
                </a:lnTo>
                <a:lnTo>
                  <a:pt x="4015" y="12580"/>
                </a:lnTo>
                <a:lnTo>
                  <a:pt x="4040" y="12532"/>
                </a:lnTo>
                <a:lnTo>
                  <a:pt x="4064" y="12483"/>
                </a:lnTo>
                <a:lnTo>
                  <a:pt x="4064" y="12410"/>
                </a:lnTo>
                <a:lnTo>
                  <a:pt x="4015" y="12142"/>
                </a:lnTo>
                <a:lnTo>
                  <a:pt x="3967" y="11996"/>
                </a:lnTo>
                <a:lnTo>
                  <a:pt x="3894" y="11875"/>
                </a:lnTo>
                <a:lnTo>
                  <a:pt x="4161" y="11607"/>
                </a:lnTo>
                <a:lnTo>
                  <a:pt x="4210" y="11729"/>
                </a:lnTo>
                <a:lnTo>
                  <a:pt x="4283" y="11923"/>
                </a:lnTo>
                <a:lnTo>
                  <a:pt x="4332" y="11996"/>
                </a:lnTo>
                <a:lnTo>
                  <a:pt x="4380" y="12021"/>
                </a:lnTo>
                <a:lnTo>
                  <a:pt x="4429" y="12045"/>
                </a:lnTo>
                <a:lnTo>
                  <a:pt x="4478" y="12045"/>
                </a:lnTo>
                <a:lnTo>
                  <a:pt x="4526" y="11996"/>
                </a:lnTo>
                <a:lnTo>
                  <a:pt x="4551" y="11923"/>
                </a:lnTo>
                <a:lnTo>
                  <a:pt x="4551" y="11826"/>
                </a:lnTo>
                <a:lnTo>
                  <a:pt x="4478" y="11680"/>
                </a:lnTo>
                <a:lnTo>
                  <a:pt x="4356" y="11437"/>
                </a:lnTo>
                <a:lnTo>
                  <a:pt x="4405" y="11388"/>
                </a:lnTo>
                <a:lnTo>
                  <a:pt x="4672" y="11169"/>
                </a:lnTo>
                <a:lnTo>
                  <a:pt x="4745" y="11364"/>
                </a:lnTo>
                <a:lnTo>
                  <a:pt x="4818" y="11607"/>
                </a:lnTo>
                <a:lnTo>
                  <a:pt x="4867" y="11729"/>
                </a:lnTo>
                <a:lnTo>
                  <a:pt x="4916" y="11777"/>
                </a:lnTo>
                <a:lnTo>
                  <a:pt x="4964" y="11826"/>
                </a:lnTo>
                <a:lnTo>
                  <a:pt x="5013" y="11826"/>
                </a:lnTo>
                <a:lnTo>
                  <a:pt x="5037" y="11802"/>
                </a:lnTo>
                <a:lnTo>
                  <a:pt x="5062" y="11729"/>
                </a:lnTo>
                <a:lnTo>
                  <a:pt x="5086" y="11680"/>
                </a:lnTo>
                <a:lnTo>
                  <a:pt x="5062" y="11558"/>
                </a:lnTo>
                <a:lnTo>
                  <a:pt x="4964" y="11339"/>
                </a:lnTo>
                <a:lnTo>
                  <a:pt x="4794" y="11023"/>
                </a:lnTo>
                <a:lnTo>
                  <a:pt x="5135" y="10731"/>
                </a:lnTo>
                <a:lnTo>
                  <a:pt x="5135" y="10755"/>
                </a:lnTo>
                <a:lnTo>
                  <a:pt x="5208" y="10950"/>
                </a:lnTo>
                <a:lnTo>
                  <a:pt x="5281" y="11145"/>
                </a:lnTo>
                <a:lnTo>
                  <a:pt x="5329" y="11218"/>
                </a:lnTo>
                <a:lnTo>
                  <a:pt x="5378" y="11242"/>
                </a:lnTo>
                <a:lnTo>
                  <a:pt x="5427" y="11242"/>
                </a:lnTo>
                <a:lnTo>
                  <a:pt x="5475" y="11218"/>
                </a:lnTo>
                <a:lnTo>
                  <a:pt x="5524" y="11193"/>
                </a:lnTo>
                <a:lnTo>
                  <a:pt x="5573" y="11145"/>
                </a:lnTo>
                <a:lnTo>
                  <a:pt x="5597" y="11096"/>
                </a:lnTo>
                <a:lnTo>
                  <a:pt x="5597" y="11023"/>
                </a:lnTo>
                <a:lnTo>
                  <a:pt x="5524" y="10828"/>
                </a:lnTo>
                <a:lnTo>
                  <a:pt x="5475" y="10658"/>
                </a:lnTo>
                <a:lnTo>
                  <a:pt x="5378" y="10488"/>
                </a:lnTo>
                <a:lnTo>
                  <a:pt x="5670" y="10244"/>
                </a:lnTo>
                <a:lnTo>
                  <a:pt x="5670" y="10366"/>
                </a:lnTo>
                <a:lnTo>
                  <a:pt x="5694" y="10512"/>
                </a:lnTo>
                <a:lnTo>
                  <a:pt x="5743" y="10707"/>
                </a:lnTo>
                <a:lnTo>
                  <a:pt x="5792" y="10780"/>
                </a:lnTo>
                <a:lnTo>
                  <a:pt x="5816" y="10804"/>
                </a:lnTo>
                <a:lnTo>
                  <a:pt x="5865" y="10828"/>
                </a:lnTo>
                <a:lnTo>
                  <a:pt x="5913" y="10828"/>
                </a:lnTo>
                <a:lnTo>
                  <a:pt x="5938" y="10804"/>
                </a:lnTo>
                <a:lnTo>
                  <a:pt x="5986" y="10731"/>
                </a:lnTo>
                <a:lnTo>
                  <a:pt x="5986" y="10658"/>
                </a:lnTo>
                <a:lnTo>
                  <a:pt x="5938" y="10488"/>
                </a:lnTo>
                <a:lnTo>
                  <a:pt x="5865" y="10293"/>
                </a:lnTo>
                <a:lnTo>
                  <a:pt x="5767" y="10123"/>
                </a:lnTo>
                <a:lnTo>
                  <a:pt x="5986" y="9928"/>
                </a:lnTo>
                <a:lnTo>
                  <a:pt x="6011" y="10050"/>
                </a:lnTo>
                <a:lnTo>
                  <a:pt x="6035" y="10147"/>
                </a:lnTo>
                <a:lnTo>
                  <a:pt x="6108" y="10244"/>
                </a:lnTo>
                <a:lnTo>
                  <a:pt x="6181" y="10317"/>
                </a:lnTo>
                <a:lnTo>
                  <a:pt x="6230" y="10366"/>
                </a:lnTo>
                <a:lnTo>
                  <a:pt x="6303" y="10366"/>
                </a:lnTo>
                <a:lnTo>
                  <a:pt x="6376" y="10317"/>
                </a:lnTo>
                <a:lnTo>
                  <a:pt x="6400" y="10269"/>
                </a:lnTo>
                <a:lnTo>
                  <a:pt x="6400" y="10220"/>
                </a:lnTo>
                <a:lnTo>
                  <a:pt x="6376" y="10171"/>
                </a:lnTo>
                <a:lnTo>
                  <a:pt x="6327" y="10074"/>
                </a:lnTo>
                <a:lnTo>
                  <a:pt x="6205" y="9952"/>
                </a:lnTo>
                <a:lnTo>
                  <a:pt x="6084" y="9855"/>
                </a:lnTo>
                <a:lnTo>
                  <a:pt x="6376" y="9587"/>
                </a:lnTo>
                <a:lnTo>
                  <a:pt x="6400" y="9758"/>
                </a:lnTo>
                <a:lnTo>
                  <a:pt x="6449" y="9952"/>
                </a:lnTo>
                <a:lnTo>
                  <a:pt x="6473" y="10025"/>
                </a:lnTo>
                <a:lnTo>
                  <a:pt x="6522" y="10050"/>
                </a:lnTo>
                <a:lnTo>
                  <a:pt x="6595" y="10074"/>
                </a:lnTo>
                <a:lnTo>
                  <a:pt x="6643" y="10074"/>
                </a:lnTo>
                <a:lnTo>
                  <a:pt x="6716" y="10025"/>
                </a:lnTo>
                <a:lnTo>
                  <a:pt x="6741" y="10001"/>
                </a:lnTo>
                <a:lnTo>
                  <a:pt x="6765" y="9928"/>
                </a:lnTo>
                <a:lnTo>
                  <a:pt x="6765" y="9855"/>
                </a:lnTo>
                <a:lnTo>
                  <a:pt x="6692" y="9612"/>
                </a:lnTo>
                <a:lnTo>
                  <a:pt x="6643" y="9490"/>
                </a:lnTo>
                <a:lnTo>
                  <a:pt x="6595" y="9393"/>
                </a:lnTo>
                <a:lnTo>
                  <a:pt x="6765" y="9222"/>
                </a:lnTo>
                <a:lnTo>
                  <a:pt x="6814" y="9417"/>
                </a:lnTo>
                <a:lnTo>
                  <a:pt x="6887" y="9587"/>
                </a:lnTo>
                <a:lnTo>
                  <a:pt x="6911" y="9636"/>
                </a:lnTo>
                <a:lnTo>
                  <a:pt x="6960" y="9660"/>
                </a:lnTo>
                <a:lnTo>
                  <a:pt x="7033" y="9660"/>
                </a:lnTo>
                <a:lnTo>
                  <a:pt x="7081" y="9636"/>
                </a:lnTo>
                <a:lnTo>
                  <a:pt x="7130" y="9612"/>
                </a:lnTo>
                <a:lnTo>
                  <a:pt x="7179" y="9563"/>
                </a:lnTo>
                <a:lnTo>
                  <a:pt x="7179" y="9514"/>
                </a:lnTo>
                <a:lnTo>
                  <a:pt x="7179" y="9441"/>
                </a:lnTo>
                <a:lnTo>
                  <a:pt x="7057" y="9174"/>
                </a:lnTo>
                <a:lnTo>
                  <a:pt x="6984" y="9003"/>
                </a:lnTo>
                <a:lnTo>
                  <a:pt x="7106" y="8906"/>
                </a:lnTo>
                <a:lnTo>
                  <a:pt x="7106" y="8955"/>
                </a:lnTo>
                <a:lnTo>
                  <a:pt x="7106" y="9125"/>
                </a:lnTo>
                <a:lnTo>
                  <a:pt x="7130" y="9198"/>
                </a:lnTo>
                <a:lnTo>
                  <a:pt x="7179" y="9271"/>
                </a:lnTo>
                <a:lnTo>
                  <a:pt x="7227" y="9271"/>
                </a:lnTo>
                <a:lnTo>
                  <a:pt x="7276" y="9247"/>
                </a:lnTo>
                <a:lnTo>
                  <a:pt x="7325" y="9198"/>
                </a:lnTo>
                <a:lnTo>
                  <a:pt x="7349" y="9125"/>
                </a:lnTo>
                <a:lnTo>
                  <a:pt x="7325" y="8955"/>
                </a:lnTo>
                <a:lnTo>
                  <a:pt x="7276" y="8736"/>
                </a:lnTo>
                <a:lnTo>
                  <a:pt x="7519" y="8517"/>
                </a:lnTo>
                <a:lnTo>
                  <a:pt x="7544" y="8638"/>
                </a:lnTo>
                <a:lnTo>
                  <a:pt x="7617" y="8760"/>
                </a:lnTo>
                <a:lnTo>
                  <a:pt x="7665" y="8784"/>
                </a:lnTo>
                <a:lnTo>
                  <a:pt x="7714" y="8784"/>
                </a:lnTo>
                <a:lnTo>
                  <a:pt x="7763" y="8736"/>
                </a:lnTo>
                <a:lnTo>
                  <a:pt x="7787" y="8687"/>
                </a:lnTo>
                <a:lnTo>
                  <a:pt x="7763" y="8638"/>
                </a:lnTo>
                <a:lnTo>
                  <a:pt x="7738" y="8590"/>
                </a:lnTo>
                <a:lnTo>
                  <a:pt x="7690" y="8492"/>
                </a:lnTo>
                <a:lnTo>
                  <a:pt x="7641" y="8419"/>
                </a:lnTo>
                <a:lnTo>
                  <a:pt x="7884" y="8176"/>
                </a:lnTo>
                <a:lnTo>
                  <a:pt x="7909" y="8298"/>
                </a:lnTo>
                <a:lnTo>
                  <a:pt x="7933" y="8419"/>
                </a:lnTo>
                <a:lnTo>
                  <a:pt x="7957" y="8468"/>
                </a:lnTo>
                <a:lnTo>
                  <a:pt x="8006" y="8517"/>
                </a:lnTo>
                <a:lnTo>
                  <a:pt x="8152" y="8517"/>
                </a:lnTo>
                <a:lnTo>
                  <a:pt x="8201" y="8492"/>
                </a:lnTo>
                <a:lnTo>
                  <a:pt x="8225" y="8444"/>
                </a:lnTo>
                <a:lnTo>
                  <a:pt x="8249" y="8371"/>
                </a:lnTo>
                <a:lnTo>
                  <a:pt x="8201" y="8152"/>
                </a:lnTo>
                <a:lnTo>
                  <a:pt x="8128" y="7957"/>
                </a:lnTo>
                <a:lnTo>
                  <a:pt x="8468" y="7641"/>
                </a:lnTo>
                <a:lnTo>
                  <a:pt x="8444" y="7762"/>
                </a:lnTo>
                <a:lnTo>
                  <a:pt x="8444" y="7884"/>
                </a:lnTo>
                <a:lnTo>
                  <a:pt x="8493" y="7981"/>
                </a:lnTo>
                <a:lnTo>
                  <a:pt x="8517" y="8030"/>
                </a:lnTo>
                <a:lnTo>
                  <a:pt x="8566" y="8054"/>
                </a:lnTo>
                <a:lnTo>
                  <a:pt x="8590" y="8054"/>
                </a:lnTo>
                <a:lnTo>
                  <a:pt x="8614" y="8030"/>
                </a:lnTo>
                <a:lnTo>
                  <a:pt x="8639" y="7981"/>
                </a:lnTo>
                <a:lnTo>
                  <a:pt x="8639" y="7933"/>
                </a:lnTo>
                <a:lnTo>
                  <a:pt x="8614" y="7835"/>
                </a:lnTo>
                <a:lnTo>
                  <a:pt x="8566" y="7714"/>
                </a:lnTo>
                <a:lnTo>
                  <a:pt x="8541" y="7568"/>
                </a:lnTo>
                <a:lnTo>
                  <a:pt x="9125" y="7033"/>
                </a:lnTo>
                <a:lnTo>
                  <a:pt x="9125" y="7179"/>
                </a:lnTo>
                <a:lnTo>
                  <a:pt x="9149" y="7325"/>
                </a:lnTo>
                <a:lnTo>
                  <a:pt x="9198" y="7373"/>
                </a:lnTo>
                <a:lnTo>
                  <a:pt x="9222" y="7397"/>
                </a:lnTo>
                <a:lnTo>
                  <a:pt x="9271" y="7422"/>
                </a:lnTo>
                <a:lnTo>
                  <a:pt x="9320" y="7397"/>
                </a:lnTo>
                <a:lnTo>
                  <a:pt x="9368" y="7397"/>
                </a:lnTo>
                <a:lnTo>
                  <a:pt x="9393" y="7349"/>
                </a:lnTo>
                <a:lnTo>
                  <a:pt x="9417" y="7300"/>
                </a:lnTo>
                <a:lnTo>
                  <a:pt x="9417" y="7252"/>
                </a:lnTo>
                <a:lnTo>
                  <a:pt x="9393" y="7154"/>
                </a:lnTo>
                <a:lnTo>
                  <a:pt x="9393" y="7033"/>
                </a:lnTo>
                <a:lnTo>
                  <a:pt x="9417" y="6935"/>
                </a:lnTo>
                <a:lnTo>
                  <a:pt x="9417" y="6838"/>
                </a:lnTo>
                <a:lnTo>
                  <a:pt x="9393" y="6789"/>
                </a:lnTo>
                <a:lnTo>
                  <a:pt x="9466" y="6716"/>
                </a:lnTo>
                <a:lnTo>
                  <a:pt x="9490" y="6838"/>
                </a:lnTo>
                <a:lnTo>
                  <a:pt x="9514" y="6960"/>
                </a:lnTo>
                <a:lnTo>
                  <a:pt x="9539" y="7008"/>
                </a:lnTo>
                <a:lnTo>
                  <a:pt x="9587" y="7033"/>
                </a:lnTo>
                <a:lnTo>
                  <a:pt x="9636" y="7057"/>
                </a:lnTo>
                <a:lnTo>
                  <a:pt x="9660" y="7057"/>
                </a:lnTo>
                <a:lnTo>
                  <a:pt x="9709" y="7033"/>
                </a:lnTo>
                <a:lnTo>
                  <a:pt x="9733" y="7008"/>
                </a:lnTo>
                <a:lnTo>
                  <a:pt x="9782" y="6984"/>
                </a:lnTo>
                <a:lnTo>
                  <a:pt x="9782" y="6935"/>
                </a:lnTo>
                <a:lnTo>
                  <a:pt x="9782" y="6741"/>
                </a:lnTo>
                <a:lnTo>
                  <a:pt x="9733" y="6619"/>
                </a:lnTo>
                <a:lnTo>
                  <a:pt x="9709" y="6522"/>
                </a:lnTo>
                <a:lnTo>
                  <a:pt x="9831" y="6376"/>
                </a:lnTo>
                <a:lnTo>
                  <a:pt x="9879" y="6327"/>
                </a:lnTo>
                <a:lnTo>
                  <a:pt x="9904" y="6278"/>
                </a:lnTo>
                <a:lnTo>
                  <a:pt x="9904" y="6205"/>
                </a:lnTo>
                <a:lnTo>
                  <a:pt x="9928" y="6132"/>
                </a:lnTo>
                <a:lnTo>
                  <a:pt x="9952" y="6059"/>
                </a:lnTo>
                <a:lnTo>
                  <a:pt x="9855" y="5670"/>
                </a:lnTo>
                <a:lnTo>
                  <a:pt x="9831" y="5475"/>
                </a:lnTo>
                <a:lnTo>
                  <a:pt x="9806" y="5281"/>
                </a:lnTo>
                <a:lnTo>
                  <a:pt x="9806" y="5037"/>
                </a:lnTo>
                <a:lnTo>
                  <a:pt x="9855" y="4794"/>
                </a:lnTo>
                <a:lnTo>
                  <a:pt x="9904" y="4575"/>
                </a:lnTo>
                <a:lnTo>
                  <a:pt x="9977" y="4332"/>
                </a:lnTo>
                <a:lnTo>
                  <a:pt x="10074" y="4088"/>
                </a:lnTo>
                <a:lnTo>
                  <a:pt x="10196" y="3869"/>
                </a:lnTo>
                <a:lnTo>
                  <a:pt x="10317" y="3650"/>
                </a:lnTo>
                <a:lnTo>
                  <a:pt x="10488" y="3456"/>
                </a:lnTo>
                <a:lnTo>
                  <a:pt x="10658" y="3261"/>
                </a:lnTo>
                <a:lnTo>
                  <a:pt x="10853" y="3091"/>
                </a:lnTo>
                <a:lnTo>
                  <a:pt x="11242" y="2750"/>
                </a:lnTo>
                <a:lnTo>
                  <a:pt x="11680" y="2458"/>
                </a:lnTo>
                <a:lnTo>
                  <a:pt x="12094" y="2166"/>
                </a:lnTo>
                <a:lnTo>
                  <a:pt x="12970" y="1631"/>
                </a:lnTo>
                <a:close/>
                <a:moveTo>
                  <a:pt x="10755" y="11631"/>
                </a:moveTo>
                <a:lnTo>
                  <a:pt x="10755" y="11680"/>
                </a:lnTo>
                <a:lnTo>
                  <a:pt x="10853" y="11850"/>
                </a:lnTo>
                <a:lnTo>
                  <a:pt x="10974" y="12021"/>
                </a:lnTo>
                <a:lnTo>
                  <a:pt x="11266" y="12361"/>
                </a:lnTo>
                <a:lnTo>
                  <a:pt x="11875" y="12970"/>
                </a:lnTo>
                <a:lnTo>
                  <a:pt x="13286" y="14503"/>
                </a:lnTo>
                <a:lnTo>
                  <a:pt x="13943" y="15184"/>
                </a:lnTo>
                <a:lnTo>
                  <a:pt x="14259" y="15549"/>
                </a:lnTo>
                <a:lnTo>
                  <a:pt x="14430" y="15719"/>
                </a:lnTo>
                <a:lnTo>
                  <a:pt x="14503" y="15792"/>
                </a:lnTo>
                <a:lnTo>
                  <a:pt x="14600" y="15841"/>
                </a:lnTo>
                <a:lnTo>
                  <a:pt x="14916" y="16035"/>
                </a:lnTo>
                <a:lnTo>
                  <a:pt x="15208" y="16206"/>
                </a:lnTo>
                <a:lnTo>
                  <a:pt x="15354" y="16279"/>
                </a:lnTo>
                <a:lnTo>
                  <a:pt x="15500" y="16352"/>
                </a:lnTo>
                <a:lnTo>
                  <a:pt x="15671" y="16376"/>
                </a:lnTo>
                <a:lnTo>
                  <a:pt x="15890" y="16376"/>
                </a:lnTo>
                <a:lnTo>
                  <a:pt x="15914" y="16352"/>
                </a:lnTo>
                <a:lnTo>
                  <a:pt x="15938" y="16279"/>
                </a:lnTo>
                <a:lnTo>
                  <a:pt x="15914" y="16230"/>
                </a:lnTo>
                <a:lnTo>
                  <a:pt x="15890" y="16206"/>
                </a:lnTo>
                <a:lnTo>
                  <a:pt x="15865" y="16206"/>
                </a:lnTo>
                <a:lnTo>
                  <a:pt x="15622" y="16157"/>
                </a:lnTo>
                <a:lnTo>
                  <a:pt x="15403" y="16084"/>
                </a:lnTo>
                <a:lnTo>
                  <a:pt x="15233" y="15987"/>
                </a:lnTo>
                <a:lnTo>
                  <a:pt x="15062" y="15865"/>
                </a:lnTo>
                <a:lnTo>
                  <a:pt x="14892" y="15743"/>
                </a:lnTo>
                <a:lnTo>
                  <a:pt x="14746" y="15573"/>
                </a:lnTo>
                <a:lnTo>
                  <a:pt x="14454" y="15233"/>
                </a:lnTo>
                <a:lnTo>
                  <a:pt x="13846" y="14624"/>
                </a:lnTo>
                <a:lnTo>
                  <a:pt x="13262" y="14016"/>
                </a:lnTo>
                <a:lnTo>
                  <a:pt x="12045" y="12799"/>
                </a:lnTo>
                <a:lnTo>
                  <a:pt x="11461" y="12167"/>
                </a:lnTo>
                <a:lnTo>
                  <a:pt x="11145" y="11875"/>
                </a:lnTo>
                <a:lnTo>
                  <a:pt x="10974" y="11729"/>
                </a:lnTo>
                <a:lnTo>
                  <a:pt x="10804" y="11631"/>
                </a:lnTo>
                <a:close/>
                <a:moveTo>
                  <a:pt x="9904" y="8638"/>
                </a:moveTo>
                <a:lnTo>
                  <a:pt x="10123" y="8882"/>
                </a:lnTo>
                <a:lnTo>
                  <a:pt x="9977" y="9003"/>
                </a:lnTo>
                <a:lnTo>
                  <a:pt x="9709" y="9271"/>
                </a:lnTo>
                <a:lnTo>
                  <a:pt x="9587" y="9417"/>
                </a:lnTo>
                <a:lnTo>
                  <a:pt x="9466" y="9587"/>
                </a:lnTo>
                <a:lnTo>
                  <a:pt x="9466" y="9612"/>
                </a:lnTo>
                <a:lnTo>
                  <a:pt x="9490" y="9660"/>
                </a:lnTo>
                <a:lnTo>
                  <a:pt x="9539" y="9660"/>
                </a:lnTo>
                <a:lnTo>
                  <a:pt x="9685" y="9612"/>
                </a:lnTo>
                <a:lnTo>
                  <a:pt x="9831" y="9539"/>
                </a:lnTo>
                <a:lnTo>
                  <a:pt x="10098" y="9320"/>
                </a:lnTo>
                <a:lnTo>
                  <a:pt x="10366" y="9101"/>
                </a:lnTo>
                <a:lnTo>
                  <a:pt x="10536" y="9247"/>
                </a:lnTo>
                <a:lnTo>
                  <a:pt x="10244" y="9466"/>
                </a:lnTo>
                <a:lnTo>
                  <a:pt x="10025" y="9636"/>
                </a:lnTo>
                <a:lnTo>
                  <a:pt x="9928" y="9733"/>
                </a:lnTo>
                <a:lnTo>
                  <a:pt x="9831" y="9855"/>
                </a:lnTo>
                <a:lnTo>
                  <a:pt x="9831" y="9928"/>
                </a:lnTo>
                <a:lnTo>
                  <a:pt x="9855" y="9977"/>
                </a:lnTo>
                <a:lnTo>
                  <a:pt x="9904" y="10025"/>
                </a:lnTo>
                <a:lnTo>
                  <a:pt x="9977" y="10025"/>
                </a:lnTo>
                <a:lnTo>
                  <a:pt x="10098" y="9977"/>
                </a:lnTo>
                <a:lnTo>
                  <a:pt x="10196" y="9904"/>
                </a:lnTo>
                <a:lnTo>
                  <a:pt x="10390" y="9758"/>
                </a:lnTo>
                <a:lnTo>
                  <a:pt x="10780" y="9490"/>
                </a:lnTo>
                <a:lnTo>
                  <a:pt x="10950" y="9660"/>
                </a:lnTo>
                <a:lnTo>
                  <a:pt x="10780" y="9733"/>
                </a:lnTo>
                <a:lnTo>
                  <a:pt x="10609" y="9855"/>
                </a:lnTo>
                <a:lnTo>
                  <a:pt x="10390" y="10001"/>
                </a:lnTo>
                <a:lnTo>
                  <a:pt x="10293" y="10098"/>
                </a:lnTo>
                <a:lnTo>
                  <a:pt x="10220" y="10220"/>
                </a:lnTo>
                <a:lnTo>
                  <a:pt x="10220" y="10269"/>
                </a:lnTo>
                <a:lnTo>
                  <a:pt x="10244" y="10293"/>
                </a:lnTo>
                <a:lnTo>
                  <a:pt x="10293" y="10317"/>
                </a:lnTo>
                <a:lnTo>
                  <a:pt x="10439" y="10317"/>
                </a:lnTo>
                <a:lnTo>
                  <a:pt x="10585" y="10244"/>
                </a:lnTo>
                <a:lnTo>
                  <a:pt x="10828" y="10074"/>
                </a:lnTo>
                <a:lnTo>
                  <a:pt x="10999" y="9977"/>
                </a:lnTo>
                <a:lnTo>
                  <a:pt x="11072" y="9904"/>
                </a:lnTo>
                <a:lnTo>
                  <a:pt x="11145" y="9831"/>
                </a:lnTo>
                <a:lnTo>
                  <a:pt x="11364" y="10025"/>
                </a:lnTo>
                <a:lnTo>
                  <a:pt x="11193" y="10123"/>
                </a:lnTo>
                <a:lnTo>
                  <a:pt x="11072" y="10244"/>
                </a:lnTo>
                <a:lnTo>
                  <a:pt x="10974" y="10342"/>
                </a:lnTo>
                <a:lnTo>
                  <a:pt x="10901" y="10439"/>
                </a:lnTo>
                <a:lnTo>
                  <a:pt x="10853" y="10561"/>
                </a:lnTo>
                <a:lnTo>
                  <a:pt x="10853" y="10634"/>
                </a:lnTo>
                <a:lnTo>
                  <a:pt x="10853" y="10682"/>
                </a:lnTo>
                <a:lnTo>
                  <a:pt x="10877" y="10707"/>
                </a:lnTo>
                <a:lnTo>
                  <a:pt x="10974" y="10682"/>
                </a:lnTo>
                <a:lnTo>
                  <a:pt x="11072" y="10634"/>
                </a:lnTo>
                <a:lnTo>
                  <a:pt x="11218" y="10536"/>
                </a:lnTo>
                <a:lnTo>
                  <a:pt x="11437" y="10366"/>
                </a:lnTo>
                <a:lnTo>
                  <a:pt x="11607" y="10269"/>
                </a:lnTo>
                <a:lnTo>
                  <a:pt x="11753" y="10415"/>
                </a:lnTo>
                <a:lnTo>
                  <a:pt x="11656" y="10488"/>
                </a:lnTo>
                <a:lnTo>
                  <a:pt x="11364" y="10731"/>
                </a:lnTo>
                <a:lnTo>
                  <a:pt x="11242" y="10877"/>
                </a:lnTo>
                <a:lnTo>
                  <a:pt x="11218" y="10950"/>
                </a:lnTo>
                <a:lnTo>
                  <a:pt x="11169" y="11023"/>
                </a:lnTo>
                <a:lnTo>
                  <a:pt x="11193" y="11072"/>
                </a:lnTo>
                <a:lnTo>
                  <a:pt x="11242" y="11096"/>
                </a:lnTo>
                <a:lnTo>
                  <a:pt x="11388" y="11047"/>
                </a:lnTo>
                <a:lnTo>
                  <a:pt x="11510" y="10974"/>
                </a:lnTo>
                <a:lnTo>
                  <a:pt x="11777" y="10780"/>
                </a:lnTo>
                <a:lnTo>
                  <a:pt x="11972" y="10634"/>
                </a:lnTo>
                <a:lnTo>
                  <a:pt x="12191" y="10828"/>
                </a:lnTo>
                <a:lnTo>
                  <a:pt x="12069" y="10926"/>
                </a:lnTo>
                <a:lnTo>
                  <a:pt x="11923" y="11023"/>
                </a:lnTo>
                <a:lnTo>
                  <a:pt x="11777" y="11169"/>
                </a:lnTo>
                <a:lnTo>
                  <a:pt x="11729" y="11242"/>
                </a:lnTo>
                <a:lnTo>
                  <a:pt x="11680" y="11315"/>
                </a:lnTo>
                <a:lnTo>
                  <a:pt x="11656" y="11388"/>
                </a:lnTo>
                <a:lnTo>
                  <a:pt x="11656" y="11485"/>
                </a:lnTo>
                <a:lnTo>
                  <a:pt x="11680" y="11534"/>
                </a:lnTo>
                <a:lnTo>
                  <a:pt x="11704" y="11558"/>
                </a:lnTo>
                <a:lnTo>
                  <a:pt x="11729" y="11558"/>
                </a:lnTo>
                <a:lnTo>
                  <a:pt x="11826" y="11534"/>
                </a:lnTo>
                <a:lnTo>
                  <a:pt x="11899" y="11510"/>
                </a:lnTo>
                <a:lnTo>
                  <a:pt x="12021" y="11412"/>
                </a:lnTo>
                <a:lnTo>
                  <a:pt x="12288" y="11193"/>
                </a:lnTo>
                <a:lnTo>
                  <a:pt x="12459" y="11072"/>
                </a:lnTo>
                <a:lnTo>
                  <a:pt x="12726" y="11315"/>
                </a:lnTo>
                <a:lnTo>
                  <a:pt x="12483" y="11534"/>
                </a:lnTo>
                <a:lnTo>
                  <a:pt x="12361" y="11656"/>
                </a:lnTo>
                <a:lnTo>
                  <a:pt x="12264" y="11777"/>
                </a:lnTo>
                <a:lnTo>
                  <a:pt x="12264" y="11826"/>
                </a:lnTo>
                <a:lnTo>
                  <a:pt x="12264" y="11850"/>
                </a:lnTo>
                <a:lnTo>
                  <a:pt x="12288" y="11948"/>
                </a:lnTo>
                <a:lnTo>
                  <a:pt x="12361" y="11972"/>
                </a:lnTo>
                <a:lnTo>
                  <a:pt x="12459" y="11972"/>
                </a:lnTo>
                <a:lnTo>
                  <a:pt x="12605" y="11875"/>
                </a:lnTo>
                <a:lnTo>
                  <a:pt x="12726" y="11777"/>
                </a:lnTo>
                <a:lnTo>
                  <a:pt x="12970" y="11558"/>
                </a:lnTo>
                <a:lnTo>
                  <a:pt x="12970" y="11534"/>
                </a:lnTo>
                <a:lnTo>
                  <a:pt x="13262" y="11802"/>
                </a:lnTo>
                <a:lnTo>
                  <a:pt x="13116" y="11923"/>
                </a:lnTo>
                <a:lnTo>
                  <a:pt x="12994" y="12021"/>
                </a:lnTo>
                <a:lnTo>
                  <a:pt x="12872" y="12142"/>
                </a:lnTo>
                <a:lnTo>
                  <a:pt x="12799" y="12288"/>
                </a:lnTo>
                <a:lnTo>
                  <a:pt x="12775" y="12361"/>
                </a:lnTo>
                <a:lnTo>
                  <a:pt x="12775" y="12434"/>
                </a:lnTo>
                <a:lnTo>
                  <a:pt x="12799" y="12507"/>
                </a:lnTo>
                <a:lnTo>
                  <a:pt x="12824" y="12532"/>
                </a:lnTo>
                <a:lnTo>
                  <a:pt x="12872" y="12532"/>
                </a:lnTo>
                <a:lnTo>
                  <a:pt x="12994" y="12483"/>
                </a:lnTo>
                <a:lnTo>
                  <a:pt x="13116" y="12434"/>
                </a:lnTo>
                <a:lnTo>
                  <a:pt x="13310" y="12264"/>
                </a:lnTo>
                <a:lnTo>
                  <a:pt x="13554" y="12094"/>
                </a:lnTo>
                <a:lnTo>
                  <a:pt x="13700" y="12215"/>
                </a:lnTo>
                <a:lnTo>
                  <a:pt x="13627" y="12264"/>
                </a:lnTo>
                <a:lnTo>
                  <a:pt x="13432" y="12434"/>
                </a:lnTo>
                <a:lnTo>
                  <a:pt x="13262" y="12653"/>
                </a:lnTo>
                <a:lnTo>
                  <a:pt x="13237" y="12702"/>
                </a:lnTo>
                <a:lnTo>
                  <a:pt x="13262" y="12751"/>
                </a:lnTo>
                <a:lnTo>
                  <a:pt x="13310" y="12799"/>
                </a:lnTo>
                <a:lnTo>
                  <a:pt x="13383" y="12799"/>
                </a:lnTo>
                <a:lnTo>
                  <a:pt x="13602" y="12702"/>
                </a:lnTo>
                <a:lnTo>
                  <a:pt x="13797" y="12556"/>
                </a:lnTo>
                <a:lnTo>
                  <a:pt x="13919" y="12459"/>
                </a:lnTo>
                <a:lnTo>
                  <a:pt x="14162" y="12702"/>
                </a:lnTo>
                <a:lnTo>
                  <a:pt x="13992" y="12848"/>
                </a:lnTo>
                <a:lnTo>
                  <a:pt x="13894" y="12945"/>
                </a:lnTo>
                <a:lnTo>
                  <a:pt x="13797" y="13043"/>
                </a:lnTo>
                <a:lnTo>
                  <a:pt x="13724" y="13164"/>
                </a:lnTo>
                <a:lnTo>
                  <a:pt x="13700" y="13237"/>
                </a:lnTo>
                <a:lnTo>
                  <a:pt x="13700" y="13310"/>
                </a:lnTo>
                <a:lnTo>
                  <a:pt x="13700" y="13359"/>
                </a:lnTo>
                <a:lnTo>
                  <a:pt x="13748" y="13359"/>
                </a:lnTo>
                <a:lnTo>
                  <a:pt x="13870" y="13335"/>
                </a:lnTo>
                <a:lnTo>
                  <a:pt x="13992" y="13286"/>
                </a:lnTo>
                <a:lnTo>
                  <a:pt x="14089" y="13189"/>
                </a:lnTo>
                <a:lnTo>
                  <a:pt x="14186" y="13116"/>
                </a:lnTo>
                <a:lnTo>
                  <a:pt x="14381" y="12921"/>
                </a:lnTo>
                <a:lnTo>
                  <a:pt x="14746" y="13335"/>
                </a:lnTo>
                <a:lnTo>
                  <a:pt x="14624" y="13408"/>
                </a:lnTo>
                <a:lnTo>
                  <a:pt x="14503" y="13505"/>
                </a:lnTo>
                <a:lnTo>
                  <a:pt x="14284" y="13651"/>
                </a:lnTo>
                <a:lnTo>
                  <a:pt x="14186" y="13748"/>
                </a:lnTo>
                <a:lnTo>
                  <a:pt x="14138" y="13870"/>
                </a:lnTo>
                <a:lnTo>
                  <a:pt x="14138" y="13919"/>
                </a:lnTo>
                <a:lnTo>
                  <a:pt x="14162" y="13992"/>
                </a:lnTo>
                <a:lnTo>
                  <a:pt x="14211" y="14016"/>
                </a:lnTo>
                <a:lnTo>
                  <a:pt x="14259" y="14040"/>
                </a:lnTo>
                <a:lnTo>
                  <a:pt x="14381" y="14016"/>
                </a:lnTo>
                <a:lnTo>
                  <a:pt x="14503" y="13943"/>
                </a:lnTo>
                <a:lnTo>
                  <a:pt x="14697" y="13773"/>
                </a:lnTo>
                <a:lnTo>
                  <a:pt x="14819" y="13651"/>
                </a:lnTo>
                <a:lnTo>
                  <a:pt x="14941" y="13529"/>
                </a:lnTo>
                <a:lnTo>
                  <a:pt x="15160" y="13748"/>
                </a:lnTo>
                <a:lnTo>
                  <a:pt x="14989" y="13919"/>
                </a:lnTo>
                <a:lnTo>
                  <a:pt x="14795" y="14065"/>
                </a:lnTo>
                <a:lnTo>
                  <a:pt x="14722" y="14138"/>
                </a:lnTo>
                <a:lnTo>
                  <a:pt x="14673" y="14259"/>
                </a:lnTo>
                <a:lnTo>
                  <a:pt x="14673" y="14284"/>
                </a:lnTo>
                <a:lnTo>
                  <a:pt x="14697" y="14284"/>
                </a:lnTo>
                <a:lnTo>
                  <a:pt x="14770" y="14308"/>
                </a:lnTo>
                <a:lnTo>
                  <a:pt x="14819" y="14308"/>
                </a:lnTo>
                <a:lnTo>
                  <a:pt x="14941" y="14284"/>
                </a:lnTo>
                <a:lnTo>
                  <a:pt x="15062" y="14235"/>
                </a:lnTo>
                <a:lnTo>
                  <a:pt x="15184" y="14162"/>
                </a:lnTo>
                <a:lnTo>
                  <a:pt x="15281" y="14089"/>
                </a:lnTo>
                <a:lnTo>
                  <a:pt x="15379" y="13992"/>
                </a:lnTo>
                <a:lnTo>
                  <a:pt x="15573" y="14186"/>
                </a:lnTo>
                <a:lnTo>
                  <a:pt x="15452" y="14284"/>
                </a:lnTo>
                <a:lnTo>
                  <a:pt x="15330" y="14381"/>
                </a:lnTo>
                <a:lnTo>
                  <a:pt x="15184" y="14503"/>
                </a:lnTo>
                <a:lnTo>
                  <a:pt x="15111" y="14576"/>
                </a:lnTo>
                <a:lnTo>
                  <a:pt x="15038" y="14673"/>
                </a:lnTo>
                <a:lnTo>
                  <a:pt x="15038" y="14746"/>
                </a:lnTo>
                <a:lnTo>
                  <a:pt x="15062" y="14795"/>
                </a:lnTo>
                <a:lnTo>
                  <a:pt x="15111" y="14843"/>
                </a:lnTo>
                <a:lnTo>
                  <a:pt x="15184" y="14843"/>
                </a:lnTo>
                <a:lnTo>
                  <a:pt x="15257" y="14819"/>
                </a:lnTo>
                <a:lnTo>
                  <a:pt x="15354" y="14770"/>
                </a:lnTo>
                <a:lnTo>
                  <a:pt x="15500" y="14649"/>
                </a:lnTo>
                <a:lnTo>
                  <a:pt x="15646" y="14527"/>
                </a:lnTo>
                <a:lnTo>
                  <a:pt x="15792" y="14405"/>
                </a:lnTo>
                <a:lnTo>
                  <a:pt x="15987" y="14649"/>
                </a:lnTo>
                <a:lnTo>
                  <a:pt x="15890" y="14722"/>
                </a:lnTo>
                <a:lnTo>
                  <a:pt x="15744" y="14892"/>
                </a:lnTo>
                <a:lnTo>
                  <a:pt x="15598" y="15087"/>
                </a:lnTo>
                <a:lnTo>
                  <a:pt x="15573" y="15111"/>
                </a:lnTo>
                <a:lnTo>
                  <a:pt x="15598" y="15135"/>
                </a:lnTo>
                <a:lnTo>
                  <a:pt x="15622" y="15160"/>
                </a:lnTo>
                <a:lnTo>
                  <a:pt x="15646" y="15160"/>
                </a:lnTo>
                <a:lnTo>
                  <a:pt x="15865" y="15038"/>
                </a:lnTo>
                <a:lnTo>
                  <a:pt x="16036" y="14916"/>
                </a:lnTo>
                <a:lnTo>
                  <a:pt x="16133" y="14868"/>
                </a:lnTo>
                <a:lnTo>
                  <a:pt x="16230" y="15014"/>
                </a:lnTo>
                <a:lnTo>
                  <a:pt x="16084" y="15135"/>
                </a:lnTo>
                <a:lnTo>
                  <a:pt x="15914" y="15306"/>
                </a:lnTo>
                <a:lnTo>
                  <a:pt x="15768" y="15476"/>
                </a:lnTo>
                <a:lnTo>
                  <a:pt x="15744" y="15524"/>
                </a:lnTo>
                <a:lnTo>
                  <a:pt x="15744" y="15573"/>
                </a:lnTo>
                <a:lnTo>
                  <a:pt x="15792" y="15622"/>
                </a:lnTo>
                <a:lnTo>
                  <a:pt x="15865" y="15670"/>
                </a:lnTo>
                <a:lnTo>
                  <a:pt x="15938" y="15646"/>
                </a:lnTo>
                <a:lnTo>
                  <a:pt x="16109" y="15524"/>
                </a:lnTo>
                <a:lnTo>
                  <a:pt x="16303" y="15403"/>
                </a:lnTo>
                <a:lnTo>
                  <a:pt x="16376" y="15330"/>
                </a:lnTo>
                <a:lnTo>
                  <a:pt x="16425" y="15500"/>
                </a:lnTo>
                <a:lnTo>
                  <a:pt x="16449" y="15695"/>
                </a:lnTo>
                <a:lnTo>
                  <a:pt x="16376" y="15719"/>
                </a:lnTo>
                <a:lnTo>
                  <a:pt x="16255" y="15841"/>
                </a:lnTo>
                <a:lnTo>
                  <a:pt x="16206" y="15938"/>
                </a:lnTo>
                <a:lnTo>
                  <a:pt x="16182" y="16011"/>
                </a:lnTo>
                <a:lnTo>
                  <a:pt x="16157" y="16060"/>
                </a:lnTo>
                <a:lnTo>
                  <a:pt x="16206" y="16108"/>
                </a:lnTo>
                <a:lnTo>
                  <a:pt x="16255" y="16133"/>
                </a:lnTo>
                <a:lnTo>
                  <a:pt x="16303" y="16133"/>
                </a:lnTo>
                <a:lnTo>
                  <a:pt x="16401" y="16108"/>
                </a:lnTo>
                <a:lnTo>
                  <a:pt x="16401" y="16108"/>
                </a:lnTo>
                <a:lnTo>
                  <a:pt x="16328" y="16327"/>
                </a:lnTo>
                <a:lnTo>
                  <a:pt x="16255" y="16449"/>
                </a:lnTo>
                <a:lnTo>
                  <a:pt x="16157" y="16546"/>
                </a:lnTo>
                <a:lnTo>
                  <a:pt x="16060" y="16619"/>
                </a:lnTo>
                <a:lnTo>
                  <a:pt x="15963" y="16668"/>
                </a:lnTo>
                <a:lnTo>
                  <a:pt x="15841" y="16692"/>
                </a:lnTo>
                <a:lnTo>
                  <a:pt x="15719" y="16692"/>
                </a:lnTo>
                <a:lnTo>
                  <a:pt x="15598" y="16668"/>
                </a:lnTo>
                <a:lnTo>
                  <a:pt x="15452" y="16644"/>
                </a:lnTo>
                <a:lnTo>
                  <a:pt x="15160" y="16522"/>
                </a:lnTo>
                <a:lnTo>
                  <a:pt x="14843" y="16327"/>
                </a:lnTo>
                <a:lnTo>
                  <a:pt x="14527" y="16108"/>
                </a:lnTo>
                <a:lnTo>
                  <a:pt x="14186" y="15841"/>
                </a:lnTo>
                <a:lnTo>
                  <a:pt x="13870" y="15549"/>
                </a:lnTo>
                <a:lnTo>
                  <a:pt x="13554" y="15257"/>
                </a:lnTo>
                <a:lnTo>
                  <a:pt x="12970" y="14649"/>
                </a:lnTo>
                <a:lnTo>
                  <a:pt x="12167" y="13797"/>
                </a:lnTo>
                <a:lnTo>
                  <a:pt x="11291" y="12897"/>
                </a:lnTo>
                <a:lnTo>
                  <a:pt x="10439" y="11972"/>
                </a:lnTo>
                <a:lnTo>
                  <a:pt x="10001" y="11534"/>
                </a:lnTo>
                <a:lnTo>
                  <a:pt x="9539" y="11096"/>
                </a:lnTo>
                <a:lnTo>
                  <a:pt x="9076" y="10658"/>
                </a:lnTo>
                <a:lnTo>
                  <a:pt x="8614" y="10269"/>
                </a:lnTo>
                <a:lnTo>
                  <a:pt x="8566" y="10244"/>
                </a:lnTo>
                <a:lnTo>
                  <a:pt x="9904" y="8638"/>
                </a:lnTo>
                <a:close/>
                <a:moveTo>
                  <a:pt x="1071" y="0"/>
                </a:moveTo>
                <a:lnTo>
                  <a:pt x="828" y="73"/>
                </a:lnTo>
                <a:lnTo>
                  <a:pt x="609" y="171"/>
                </a:lnTo>
                <a:lnTo>
                  <a:pt x="414" y="317"/>
                </a:lnTo>
                <a:lnTo>
                  <a:pt x="244" y="511"/>
                </a:lnTo>
                <a:lnTo>
                  <a:pt x="122" y="730"/>
                </a:lnTo>
                <a:lnTo>
                  <a:pt x="25" y="949"/>
                </a:lnTo>
                <a:lnTo>
                  <a:pt x="25" y="1071"/>
                </a:lnTo>
                <a:lnTo>
                  <a:pt x="25" y="1193"/>
                </a:lnTo>
                <a:lnTo>
                  <a:pt x="25" y="1314"/>
                </a:lnTo>
                <a:lnTo>
                  <a:pt x="49" y="1436"/>
                </a:lnTo>
                <a:lnTo>
                  <a:pt x="25" y="1777"/>
                </a:lnTo>
                <a:lnTo>
                  <a:pt x="1" y="2117"/>
                </a:lnTo>
                <a:lnTo>
                  <a:pt x="25" y="2215"/>
                </a:lnTo>
                <a:lnTo>
                  <a:pt x="74" y="2263"/>
                </a:lnTo>
                <a:lnTo>
                  <a:pt x="147" y="2288"/>
                </a:lnTo>
                <a:lnTo>
                  <a:pt x="244" y="2263"/>
                </a:lnTo>
                <a:lnTo>
                  <a:pt x="341" y="2239"/>
                </a:lnTo>
                <a:lnTo>
                  <a:pt x="317" y="2896"/>
                </a:lnTo>
                <a:lnTo>
                  <a:pt x="341" y="2993"/>
                </a:lnTo>
                <a:lnTo>
                  <a:pt x="414" y="3042"/>
                </a:lnTo>
                <a:lnTo>
                  <a:pt x="560" y="3042"/>
                </a:lnTo>
                <a:lnTo>
                  <a:pt x="658" y="3018"/>
                </a:lnTo>
                <a:lnTo>
                  <a:pt x="658" y="3285"/>
                </a:lnTo>
                <a:lnTo>
                  <a:pt x="658" y="3431"/>
                </a:lnTo>
                <a:lnTo>
                  <a:pt x="682" y="3529"/>
                </a:lnTo>
                <a:lnTo>
                  <a:pt x="731" y="3650"/>
                </a:lnTo>
                <a:lnTo>
                  <a:pt x="779" y="3723"/>
                </a:lnTo>
                <a:lnTo>
                  <a:pt x="876" y="3748"/>
                </a:lnTo>
                <a:lnTo>
                  <a:pt x="998" y="3772"/>
                </a:lnTo>
                <a:lnTo>
                  <a:pt x="949" y="3942"/>
                </a:lnTo>
                <a:lnTo>
                  <a:pt x="949" y="4137"/>
                </a:lnTo>
                <a:lnTo>
                  <a:pt x="949" y="4332"/>
                </a:lnTo>
                <a:lnTo>
                  <a:pt x="998" y="4526"/>
                </a:lnTo>
                <a:lnTo>
                  <a:pt x="1047" y="4575"/>
                </a:lnTo>
                <a:lnTo>
                  <a:pt x="1095" y="4624"/>
                </a:lnTo>
                <a:lnTo>
                  <a:pt x="1168" y="4648"/>
                </a:lnTo>
                <a:lnTo>
                  <a:pt x="1241" y="4624"/>
                </a:lnTo>
                <a:lnTo>
                  <a:pt x="1339" y="4551"/>
                </a:lnTo>
                <a:lnTo>
                  <a:pt x="1363" y="4745"/>
                </a:lnTo>
                <a:lnTo>
                  <a:pt x="1436" y="4916"/>
                </a:lnTo>
                <a:lnTo>
                  <a:pt x="1533" y="5086"/>
                </a:lnTo>
                <a:lnTo>
                  <a:pt x="1655" y="5232"/>
                </a:lnTo>
                <a:lnTo>
                  <a:pt x="1728" y="5281"/>
                </a:lnTo>
                <a:lnTo>
                  <a:pt x="1801" y="5281"/>
                </a:lnTo>
                <a:lnTo>
                  <a:pt x="1874" y="5256"/>
                </a:lnTo>
                <a:lnTo>
                  <a:pt x="1850" y="5378"/>
                </a:lnTo>
                <a:lnTo>
                  <a:pt x="1874" y="5500"/>
                </a:lnTo>
                <a:lnTo>
                  <a:pt x="1923" y="5621"/>
                </a:lnTo>
                <a:lnTo>
                  <a:pt x="1996" y="5719"/>
                </a:lnTo>
                <a:lnTo>
                  <a:pt x="2093" y="5792"/>
                </a:lnTo>
                <a:lnTo>
                  <a:pt x="2190" y="5840"/>
                </a:lnTo>
                <a:lnTo>
                  <a:pt x="2263" y="5840"/>
                </a:lnTo>
                <a:lnTo>
                  <a:pt x="2361" y="5816"/>
                </a:lnTo>
                <a:lnTo>
                  <a:pt x="2458" y="5986"/>
                </a:lnTo>
                <a:lnTo>
                  <a:pt x="2434" y="6084"/>
                </a:lnTo>
                <a:lnTo>
                  <a:pt x="2434" y="6181"/>
                </a:lnTo>
                <a:lnTo>
                  <a:pt x="2482" y="6424"/>
                </a:lnTo>
                <a:lnTo>
                  <a:pt x="2531" y="6473"/>
                </a:lnTo>
                <a:lnTo>
                  <a:pt x="2580" y="6522"/>
                </a:lnTo>
                <a:lnTo>
                  <a:pt x="2653" y="6522"/>
                </a:lnTo>
                <a:lnTo>
                  <a:pt x="2726" y="6473"/>
                </a:lnTo>
                <a:lnTo>
                  <a:pt x="2823" y="6424"/>
                </a:lnTo>
                <a:lnTo>
                  <a:pt x="2847" y="6546"/>
                </a:lnTo>
                <a:lnTo>
                  <a:pt x="2896" y="6643"/>
                </a:lnTo>
                <a:lnTo>
                  <a:pt x="2969" y="6741"/>
                </a:lnTo>
                <a:lnTo>
                  <a:pt x="3042" y="6838"/>
                </a:lnTo>
                <a:lnTo>
                  <a:pt x="3139" y="6887"/>
                </a:lnTo>
                <a:lnTo>
                  <a:pt x="3261" y="6911"/>
                </a:lnTo>
                <a:lnTo>
                  <a:pt x="3383" y="6911"/>
                </a:lnTo>
                <a:lnTo>
                  <a:pt x="3529" y="6887"/>
                </a:lnTo>
                <a:lnTo>
                  <a:pt x="3553" y="6887"/>
                </a:lnTo>
                <a:lnTo>
                  <a:pt x="3553" y="6911"/>
                </a:lnTo>
                <a:lnTo>
                  <a:pt x="3529" y="6984"/>
                </a:lnTo>
                <a:lnTo>
                  <a:pt x="3504" y="7130"/>
                </a:lnTo>
                <a:lnTo>
                  <a:pt x="3504" y="7252"/>
                </a:lnTo>
                <a:lnTo>
                  <a:pt x="3529" y="7276"/>
                </a:lnTo>
                <a:lnTo>
                  <a:pt x="3553" y="7325"/>
                </a:lnTo>
                <a:lnTo>
                  <a:pt x="3626" y="7349"/>
                </a:lnTo>
                <a:lnTo>
                  <a:pt x="3723" y="7349"/>
                </a:lnTo>
                <a:lnTo>
                  <a:pt x="3845" y="7300"/>
                </a:lnTo>
                <a:lnTo>
                  <a:pt x="3942" y="7252"/>
                </a:lnTo>
                <a:lnTo>
                  <a:pt x="3942" y="7373"/>
                </a:lnTo>
                <a:lnTo>
                  <a:pt x="3967" y="7470"/>
                </a:lnTo>
                <a:lnTo>
                  <a:pt x="3991" y="7568"/>
                </a:lnTo>
                <a:lnTo>
                  <a:pt x="4088" y="7641"/>
                </a:lnTo>
                <a:lnTo>
                  <a:pt x="4210" y="7689"/>
                </a:lnTo>
                <a:lnTo>
                  <a:pt x="4283" y="7714"/>
                </a:lnTo>
                <a:lnTo>
                  <a:pt x="4356" y="7689"/>
                </a:lnTo>
                <a:lnTo>
                  <a:pt x="4453" y="7641"/>
                </a:lnTo>
                <a:lnTo>
                  <a:pt x="4453" y="7762"/>
                </a:lnTo>
                <a:lnTo>
                  <a:pt x="4453" y="7884"/>
                </a:lnTo>
                <a:lnTo>
                  <a:pt x="4478" y="7933"/>
                </a:lnTo>
                <a:lnTo>
                  <a:pt x="4526" y="7981"/>
                </a:lnTo>
                <a:lnTo>
                  <a:pt x="4575" y="8030"/>
                </a:lnTo>
                <a:lnTo>
                  <a:pt x="4648" y="8054"/>
                </a:lnTo>
                <a:lnTo>
                  <a:pt x="4770" y="8103"/>
                </a:lnTo>
                <a:lnTo>
                  <a:pt x="4891" y="8079"/>
                </a:lnTo>
                <a:lnTo>
                  <a:pt x="5013" y="8054"/>
                </a:lnTo>
                <a:lnTo>
                  <a:pt x="5110" y="7981"/>
                </a:lnTo>
                <a:lnTo>
                  <a:pt x="5159" y="8079"/>
                </a:lnTo>
                <a:lnTo>
                  <a:pt x="5208" y="8103"/>
                </a:lnTo>
                <a:lnTo>
                  <a:pt x="5232" y="8127"/>
                </a:lnTo>
                <a:lnTo>
                  <a:pt x="5329" y="8103"/>
                </a:lnTo>
                <a:lnTo>
                  <a:pt x="5329" y="8127"/>
                </a:lnTo>
                <a:lnTo>
                  <a:pt x="5329" y="8152"/>
                </a:lnTo>
                <a:lnTo>
                  <a:pt x="5354" y="8152"/>
                </a:lnTo>
                <a:lnTo>
                  <a:pt x="5475" y="8103"/>
                </a:lnTo>
                <a:lnTo>
                  <a:pt x="5597" y="8054"/>
                </a:lnTo>
                <a:lnTo>
                  <a:pt x="5597" y="8225"/>
                </a:lnTo>
                <a:lnTo>
                  <a:pt x="5646" y="8298"/>
                </a:lnTo>
                <a:lnTo>
                  <a:pt x="5694" y="8346"/>
                </a:lnTo>
                <a:lnTo>
                  <a:pt x="5840" y="8444"/>
                </a:lnTo>
                <a:lnTo>
                  <a:pt x="5938" y="8492"/>
                </a:lnTo>
                <a:lnTo>
                  <a:pt x="6059" y="8492"/>
                </a:lnTo>
                <a:lnTo>
                  <a:pt x="6181" y="8468"/>
                </a:lnTo>
                <a:lnTo>
                  <a:pt x="6278" y="8419"/>
                </a:lnTo>
                <a:lnTo>
                  <a:pt x="6400" y="8492"/>
                </a:lnTo>
                <a:lnTo>
                  <a:pt x="6546" y="8565"/>
                </a:lnTo>
                <a:lnTo>
                  <a:pt x="6668" y="8687"/>
                </a:lnTo>
                <a:lnTo>
                  <a:pt x="3383" y="11729"/>
                </a:lnTo>
                <a:lnTo>
                  <a:pt x="1947" y="13067"/>
                </a:lnTo>
                <a:lnTo>
                  <a:pt x="1314" y="13627"/>
                </a:lnTo>
                <a:lnTo>
                  <a:pt x="1022" y="13943"/>
                </a:lnTo>
                <a:lnTo>
                  <a:pt x="731" y="14259"/>
                </a:lnTo>
                <a:lnTo>
                  <a:pt x="585" y="14503"/>
                </a:lnTo>
                <a:lnTo>
                  <a:pt x="463" y="14770"/>
                </a:lnTo>
                <a:lnTo>
                  <a:pt x="341" y="15087"/>
                </a:lnTo>
                <a:lnTo>
                  <a:pt x="268" y="15403"/>
                </a:lnTo>
                <a:lnTo>
                  <a:pt x="268" y="15573"/>
                </a:lnTo>
                <a:lnTo>
                  <a:pt x="268" y="15719"/>
                </a:lnTo>
                <a:lnTo>
                  <a:pt x="268" y="15865"/>
                </a:lnTo>
                <a:lnTo>
                  <a:pt x="317" y="16011"/>
                </a:lnTo>
                <a:lnTo>
                  <a:pt x="366" y="16157"/>
                </a:lnTo>
                <a:lnTo>
                  <a:pt x="463" y="16279"/>
                </a:lnTo>
                <a:lnTo>
                  <a:pt x="560" y="16376"/>
                </a:lnTo>
                <a:lnTo>
                  <a:pt x="682" y="16473"/>
                </a:lnTo>
                <a:lnTo>
                  <a:pt x="731" y="16522"/>
                </a:lnTo>
                <a:lnTo>
                  <a:pt x="852" y="16644"/>
                </a:lnTo>
                <a:lnTo>
                  <a:pt x="974" y="16741"/>
                </a:lnTo>
                <a:lnTo>
                  <a:pt x="1095" y="16790"/>
                </a:lnTo>
                <a:lnTo>
                  <a:pt x="1241" y="16838"/>
                </a:lnTo>
                <a:lnTo>
                  <a:pt x="1387" y="16863"/>
                </a:lnTo>
                <a:lnTo>
                  <a:pt x="1679" y="16863"/>
                </a:lnTo>
                <a:lnTo>
                  <a:pt x="1850" y="16838"/>
                </a:lnTo>
                <a:lnTo>
                  <a:pt x="2142" y="16741"/>
                </a:lnTo>
                <a:lnTo>
                  <a:pt x="2434" y="16595"/>
                </a:lnTo>
                <a:lnTo>
                  <a:pt x="2701" y="16425"/>
                </a:lnTo>
                <a:lnTo>
                  <a:pt x="2920" y="16254"/>
                </a:lnTo>
                <a:lnTo>
                  <a:pt x="3285" y="15938"/>
                </a:lnTo>
                <a:lnTo>
                  <a:pt x="3650" y="15597"/>
                </a:lnTo>
                <a:lnTo>
                  <a:pt x="4356" y="14892"/>
                </a:lnTo>
                <a:lnTo>
                  <a:pt x="5694" y="13432"/>
                </a:lnTo>
                <a:lnTo>
                  <a:pt x="7057" y="11972"/>
                </a:lnTo>
                <a:lnTo>
                  <a:pt x="8371" y="10463"/>
                </a:lnTo>
                <a:lnTo>
                  <a:pt x="8833" y="11047"/>
                </a:lnTo>
                <a:lnTo>
                  <a:pt x="9320" y="11583"/>
                </a:lnTo>
                <a:lnTo>
                  <a:pt x="10342" y="12629"/>
                </a:lnTo>
                <a:lnTo>
                  <a:pt x="12386" y="14770"/>
                </a:lnTo>
                <a:lnTo>
                  <a:pt x="12775" y="15160"/>
                </a:lnTo>
                <a:lnTo>
                  <a:pt x="13237" y="15622"/>
                </a:lnTo>
                <a:lnTo>
                  <a:pt x="13773" y="16133"/>
                </a:lnTo>
                <a:lnTo>
                  <a:pt x="14065" y="16376"/>
                </a:lnTo>
                <a:lnTo>
                  <a:pt x="14357" y="16595"/>
                </a:lnTo>
                <a:lnTo>
                  <a:pt x="14649" y="16814"/>
                </a:lnTo>
                <a:lnTo>
                  <a:pt x="14965" y="16960"/>
                </a:lnTo>
                <a:lnTo>
                  <a:pt x="15257" y="17106"/>
                </a:lnTo>
                <a:lnTo>
                  <a:pt x="15549" y="17179"/>
                </a:lnTo>
                <a:lnTo>
                  <a:pt x="15695" y="17203"/>
                </a:lnTo>
                <a:lnTo>
                  <a:pt x="15963" y="17203"/>
                </a:lnTo>
                <a:lnTo>
                  <a:pt x="16084" y="17179"/>
                </a:lnTo>
                <a:lnTo>
                  <a:pt x="16230" y="17130"/>
                </a:lnTo>
                <a:lnTo>
                  <a:pt x="16352" y="17057"/>
                </a:lnTo>
                <a:lnTo>
                  <a:pt x="16474" y="16984"/>
                </a:lnTo>
                <a:lnTo>
                  <a:pt x="16595" y="16863"/>
                </a:lnTo>
                <a:lnTo>
                  <a:pt x="16741" y="16692"/>
                </a:lnTo>
                <a:lnTo>
                  <a:pt x="16863" y="16473"/>
                </a:lnTo>
                <a:lnTo>
                  <a:pt x="16936" y="16230"/>
                </a:lnTo>
                <a:lnTo>
                  <a:pt x="16984" y="15987"/>
                </a:lnTo>
                <a:lnTo>
                  <a:pt x="16984" y="15743"/>
                </a:lnTo>
                <a:lnTo>
                  <a:pt x="16960" y="15500"/>
                </a:lnTo>
                <a:lnTo>
                  <a:pt x="16911" y="15257"/>
                </a:lnTo>
                <a:lnTo>
                  <a:pt x="16838" y="15038"/>
                </a:lnTo>
                <a:lnTo>
                  <a:pt x="16668" y="14722"/>
                </a:lnTo>
                <a:lnTo>
                  <a:pt x="16425" y="14381"/>
                </a:lnTo>
                <a:lnTo>
                  <a:pt x="16157" y="14016"/>
                </a:lnTo>
                <a:lnTo>
                  <a:pt x="15865" y="13651"/>
                </a:lnTo>
                <a:lnTo>
                  <a:pt x="15549" y="13310"/>
                </a:lnTo>
                <a:lnTo>
                  <a:pt x="15233" y="12970"/>
                </a:lnTo>
                <a:lnTo>
                  <a:pt x="14673" y="12459"/>
                </a:lnTo>
                <a:lnTo>
                  <a:pt x="13967" y="11826"/>
                </a:lnTo>
                <a:lnTo>
                  <a:pt x="13262" y="11193"/>
                </a:lnTo>
                <a:lnTo>
                  <a:pt x="13286" y="11120"/>
                </a:lnTo>
                <a:lnTo>
                  <a:pt x="13286" y="11072"/>
                </a:lnTo>
                <a:lnTo>
                  <a:pt x="13262" y="11047"/>
                </a:lnTo>
                <a:lnTo>
                  <a:pt x="13189" y="11023"/>
                </a:lnTo>
                <a:lnTo>
                  <a:pt x="13091" y="11047"/>
                </a:lnTo>
                <a:lnTo>
                  <a:pt x="11631" y="9660"/>
                </a:lnTo>
                <a:lnTo>
                  <a:pt x="10196" y="8273"/>
                </a:lnTo>
                <a:lnTo>
                  <a:pt x="10707" y="7641"/>
                </a:lnTo>
                <a:lnTo>
                  <a:pt x="10828" y="7762"/>
                </a:lnTo>
                <a:lnTo>
                  <a:pt x="10974" y="7860"/>
                </a:lnTo>
                <a:lnTo>
                  <a:pt x="11120" y="7933"/>
                </a:lnTo>
                <a:lnTo>
                  <a:pt x="11291" y="8006"/>
                </a:lnTo>
                <a:lnTo>
                  <a:pt x="11461" y="8054"/>
                </a:lnTo>
                <a:lnTo>
                  <a:pt x="11631" y="8103"/>
                </a:lnTo>
                <a:lnTo>
                  <a:pt x="11996" y="8127"/>
                </a:lnTo>
                <a:lnTo>
                  <a:pt x="12264" y="8127"/>
                </a:lnTo>
                <a:lnTo>
                  <a:pt x="12532" y="8103"/>
                </a:lnTo>
                <a:lnTo>
                  <a:pt x="12799" y="8030"/>
                </a:lnTo>
                <a:lnTo>
                  <a:pt x="13067" y="7933"/>
                </a:lnTo>
                <a:lnTo>
                  <a:pt x="13310" y="7811"/>
                </a:lnTo>
                <a:lnTo>
                  <a:pt x="13554" y="7665"/>
                </a:lnTo>
                <a:lnTo>
                  <a:pt x="13773" y="7519"/>
                </a:lnTo>
                <a:lnTo>
                  <a:pt x="13992" y="7349"/>
                </a:lnTo>
                <a:lnTo>
                  <a:pt x="14235" y="7130"/>
                </a:lnTo>
                <a:lnTo>
                  <a:pt x="14478" y="6911"/>
                </a:lnTo>
                <a:lnTo>
                  <a:pt x="14697" y="6668"/>
                </a:lnTo>
                <a:lnTo>
                  <a:pt x="14892" y="6400"/>
                </a:lnTo>
                <a:lnTo>
                  <a:pt x="15281" y="5865"/>
                </a:lnTo>
                <a:lnTo>
                  <a:pt x="15622" y="5305"/>
                </a:lnTo>
                <a:lnTo>
                  <a:pt x="16011" y="4697"/>
                </a:lnTo>
                <a:lnTo>
                  <a:pt x="16376" y="4064"/>
                </a:lnTo>
                <a:lnTo>
                  <a:pt x="16692" y="3407"/>
                </a:lnTo>
                <a:lnTo>
                  <a:pt x="16960" y="2726"/>
                </a:lnTo>
                <a:lnTo>
                  <a:pt x="16984" y="2628"/>
                </a:lnTo>
                <a:lnTo>
                  <a:pt x="16960" y="2555"/>
                </a:lnTo>
                <a:lnTo>
                  <a:pt x="16960" y="2507"/>
                </a:lnTo>
                <a:lnTo>
                  <a:pt x="16960" y="2434"/>
                </a:lnTo>
                <a:lnTo>
                  <a:pt x="16911" y="2385"/>
                </a:lnTo>
                <a:lnTo>
                  <a:pt x="16863" y="2336"/>
                </a:lnTo>
                <a:lnTo>
                  <a:pt x="16814" y="2288"/>
                </a:lnTo>
                <a:lnTo>
                  <a:pt x="16692" y="2288"/>
                </a:lnTo>
                <a:lnTo>
                  <a:pt x="16644" y="2312"/>
                </a:lnTo>
                <a:lnTo>
                  <a:pt x="15646" y="3066"/>
                </a:lnTo>
                <a:lnTo>
                  <a:pt x="15160" y="3456"/>
                </a:lnTo>
                <a:lnTo>
                  <a:pt x="14649" y="3821"/>
                </a:lnTo>
                <a:lnTo>
                  <a:pt x="13919" y="4332"/>
                </a:lnTo>
                <a:lnTo>
                  <a:pt x="13919" y="4332"/>
                </a:lnTo>
                <a:lnTo>
                  <a:pt x="14746" y="3115"/>
                </a:lnTo>
                <a:lnTo>
                  <a:pt x="15476" y="2020"/>
                </a:lnTo>
                <a:lnTo>
                  <a:pt x="15671" y="1704"/>
                </a:lnTo>
                <a:lnTo>
                  <a:pt x="15768" y="1533"/>
                </a:lnTo>
                <a:lnTo>
                  <a:pt x="15817" y="1363"/>
                </a:lnTo>
                <a:lnTo>
                  <a:pt x="15890" y="1290"/>
                </a:lnTo>
                <a:lnTo>
                  <a:pt x="15963" y="1217"/>
                </a:lnTo>
                <a:lnTo>
                  <a:pt x="15987" y="1120"/>
                </a:lnTo>
                <a:lnTo>
                  <a:pt x="15963" y="1022"/>
                </a:lnTo>
                <a:lnTo>
                  <a:pt x="15890" y="949"/>
                </a:lnTo>
                <a:lnTo>
                  <a:pt x="15817" y="901"/>
                </a:lnTo>
                <a:lnTo>
                  <a:pt x="15744" y="876"/>
                </a:lnTo>
                <a:lnTo>
                  <a:pt x="15622" y="876"/>
                </a:lnTo>
                <a:lnTo>
                  <a:pt x="15549" y="949"/>
                </a:lnTo>
                <a:lnTo>
                  <a:pt x="14551" y="1777"/>
                </a:lnTo>
                <a:lnTo>
                  <a:pt x="13554" y="2580"/>
                </a:lnTo>
                <a:lnTo>
                  <a:pt x="13043" y="2920"/>
                </a:lnTo>
                <a:lnTo>
                  <a:pt x="12532" y="3310"/>
                </a:lnTo>
                <a:lnTo>
                  <a:pt x="12532" y="3310"/>
                </a:lnTo>
                <a:lnTo>
                  <a:pt x="12945" y="2653"/>
                </a:lnTo>
                <a:lnTo>
                  <a:pt x="13359" y="1996"/>
                </a:lnTo>
                <a:lnTo>
                  <a:pt x="13554" y="1752"/>
                </a:lnTo>
                <a:lnTo>
                  <a:pt x="13821" y="1436"/>
                </a:lnTo>
                <a:lnTo>
                  <a:pt x="13919" y="1290"/>
                </a:lnTo>
                <a:lnTo>
                  <a:pt x="14040" y="1120"/>
                </a:lnTo>
                <a:lnTo>
                  <a:pt x="14113" y="949"/>
                </a:lnTo>
                <a:lnTo>
                  <a:pt x="14162" y="779"/>
                </a:lnTo>
                <a:lnTo>
                  <a:pt x="14357" y="584"/>
                </a:lnTo>
                <a:lnTo>
                  <a:pt x="14430" y="487"/>
                </a:lnTo>
                <a:lnTo>
                  <a:pt x="14454" y="390"/>
                </a:lnTo>
                <a:lnTo>
                  <a:pt x="14430" y="292"/>
                </a:lnTo>
                <a:lnTo>
                  <a:pt x="14357" y="195"/>
                </a:lnTo>
                <a:lnTo>
                  <a:pt x="14284" y="146"/>
                </a:lnTo>
                <a:lnTo>
                  <a:pt x="14186" y="122"/>
                </a:lnTo>
                <a:lnTo>
                  <a:pt x="14065" y="122"/>
                </a:lnTo>
                <a:lnTo>
                  <a:pt x="13967" y="195"/>
                </a:lnTo>
                <a:lnTo>
                  <a:pt x="13554" y="560"/>
                </a:lnTo>
                <a:lnTo>
                  <a:pt x="13091" y="901"/>
                </a:lnTo>
                <a:lnTo>
                  <a:pt x="12629" y="1217"/>
                </a:lnTo>
                <a:lnTo>
                  <a:pt x="12142" y="1509"/>
                </a:lnTo>
                <a:lnTo>
                  <a:pt x="11680" y="1801"/>
                </a:lnTo>
                <a:lnTo>
                  <a:pt x="11193" y="2117"/>
                </a:lnTo>
                <a:lnTo>
                  <a:pt x="10755" y="2434"/>
                </a:lnTo>
                <a:lnTo>
                  <a:pt x="10317" y="2823"/>
                </a:lnTo>
                <a:lnTo>
                  <a:pt x="10147" y="2993"/>
                </a:lnTo>
                <a:lnTo>
                  <a:pt x="10001" y="3164"/>
                </a:lnTo>
                <a:lnTo>
                  <a:pt x="9855" y="3383"/>
                </a:lnTo>
                <a:lnTo>
                  <a:pt x="9733" y="3577"/>
                </a:lnTo>
                <a:lnTo>
                  <a:pt x="9612" y="3796"/>
                </a:lnTo>
                <a:lnTo>
                  <a:pt x="9514" y="4015"/>
                </a:lnTo>
                <a:lnTo>
                  <a:pt x="9417" y="4234"/>
                </a:lnTo>
                <a:lnTo>
                  <a:pt x="9368" y="4478"/>
                </a:lnTo>
                <a:lnTo>
                  <a:pt x="9320" y="4672"/>
                </a:lnTo>
                <a:lnTo>
                  <a:pt x="9295" y="4867"/>
                </a:lnTo>
                <a:lnTo>
                  <a:pt x="9295" y="5062"/>
                </a:lnTo>
                <a:lnTo>
                  <a:pt x="9295" y="5281"/>
                </a:lnTo>
                <a:lnTo>
                  <a:pt x="9344" y="5475"/>
                </a:lnTo>
                <a:lnTo>
                  <a:pt x="9393" y="5670"/>
                </a:lnTo>
                <a:lnTo>
                  <a:pt x="9441" y="5865"/>
                </a:lnTo>
                <a:lnTo>
                  <a:pt x="9539" y="6035"/>
                </a:lnTo>
                <a:lnTo>
                  <a:pt x="9514" y="6059"/>
                </a:lnTo>
                <a:lnTo>
                  <a:pt x="8760" y="6765"/>
                </a:lnTo>
                <a:lnTo>
                  <a:pt x="7422" y="5402"/>
                </a:lnTo>
                <a:lnTo>
                  <a:pt x="6059" y="4088"/>
                </a:lnTo>
                <a:lnTo>
                  <a:pt x="3358" y="1412"/>
                </a:lnTo>
                <a:lnTo>
                  <a:pt x="2872" y="925"/>
                </a:lnTo>
                <a:lnTo>
                  <a:pt x="2604" y="682"/>
                </a:lnTo>
                <a:lnTo>
                  <a:pt x="2336" y="438"/>
                </a:lnTo>
                <a:lnTo>
                  <a:pt x="2044" y="244"/>
                </a:lnTo>
                <a:lnTo>
                  <a:pt x="1898" y="171"/>
                </a:lnTo>
                <a:lnTo>
                  <a:pt x="1728" y="98"/>
                </a:lnTo>
                <a:lnTo>
                  <a:pt x="1582" y="49"/>
                </a:lnTo>
                <a:lnTo>
                  <a:pt x="14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1"/>
          <p:cNvSpPr/>
          <p:nvPr/>
        </p:nvSpPr>
        <p:spPr>
          <a:xfrm>
            <a:off x="2695155" y="4042775"/>
            <a:ext cx="353656" cy="295054"/>
          </a:xfrm>
          <a:custGeom>
            <a:avLst/>
            <a:gdLst/>
            <a:ahLst/>
            <a:cxnLst/>
            <a:rect l="l" t="t" r="r" b="b"/>
            <a:pathLst>
              <a:path w="20416" h="17033" extrusionOk="0">
                <a:moveTo>
                  <a:pt x="9003" y="852"/>
                </a:moveTo>
                <a:lnTo>
                  <a:pt x="8882" y="925"/>
                </a:lnTo>
                <a:lnTo>
                  <a:pt x="8736" y="998"/>
                </a:lnTo>
                <a:lnTo>
                  <a:pt x="8614" y="1095"/>
                </a:lnTo>
                <a:lnTo>
                  <a:pt x="8492" y="1192"/>
                </a:lnTo>
                <a:lnTo>
                  <a:pt x="8395" y="1314"/>
                </a:lnTo>
                <a:lnTo>
                  <a:pt x="8322" y="1460"/>
                </a:lnTo>
                <a:lnTo>
                  <a:pt x="8249" y="1582"/>
                </a:lnTo>
                <a:lnTo>
                  <a:pt x="8225" y="1752"/>
                </a:lnTo>
                <a:lnTo>
                  <a:pt x="8225" y="1898"/>
                </a:lnTo>
                <a:lnTo>
                  <a:pt x="8249" y="2068"/>
                </a:lnTo>
                <a:lnTo>
                  <a:pt x="8298" y="2214"/>
                </a:lnTo>
                <a:lnTo>
                  <a:pt x="8371" y="2360"/>
                </a:lnTo>
                <a:lnTo>
                  <a:pt x="8468" y="2482"/>
                </a:lnTo>
                <a:lnTo>
                  <a:pt x="8565" y="2604"/>
                </a:lnTo>
                <a:lnTo>
                  <a:pt x="8784" y="2847"/>
                </a:lnTo>
                <a:lnTo>
                  <a:pt x="8857" y="2969"/>
                </a:lnTo>
                <a:lnTo>
                  <a:pt x="8882" y="3115"/>
                </a:lnTo>
                <a:lnTo>
                  <a:pt x="8882" y="3188"/>
                </a:lnTo>
                <a:lnTo>
                  <a:pt x="8882" y="3261"/>
                </a:lnTo>
                <a:lnTo>
                  <a:pt x="8833" y="3334"/>
                </a:lnTo>
                <a:lnTo>
                  <a:pt x="8784" y="3431"/>
                </a:lnTo>
                <a:lnTo>
                  <a:pt x="8784" y="3455"/>
                </a:lnTo>
                <a:lnTo>
                  <a:pt x="8784" y="3504"/>
                </a:lnTo>
                <a:lnTo>
                  <a:pt x="8809" y="3528"/>
                </a:lnTo>
                <a:lnTo>
                  <a:pt x="8857" y="3528"/>
                </a:lnTo>
                <a:lnTo>
                  <a:pt x="8979" y="3504"/>
                </a:lnTo>
                <a:lnTo>
                  <a:pt x="9076" y="3431"/>
                </a:lnTo>
                <a:lnTo>
                  <a:pt x="9174" y="3358"/>
                </a:lnTo>
                <a:lnTo>
                  <a:pt x="9198" y="3261"/>
                </a:lnTo>
                <a:lnTo>
                  <a:pt x="9222" y="3163"/>
                </a:lnTo>
                <a:lnTo>
                  <a:pt x="9222" y="3042"/>
                </a:lnTo>
                <a:lnTo>
                  <a:pt x="9198" y="2920"/>
                </a:lnTo>
                <a:lnTo>
                  <a:pt x="9174" y="2774"/>
                </a:lnTo>
                <a:lnTo>
                  <a:pt x="9076" y="2628"/>
                </a:lnTo>
                <a:lnTo>
                  <a:pt x="8979" y="2506"/>
                </a:lnTo>
                <a:lnTo>
                  <a:pt x="8736" y="2263"/>
                </a:lnTo>
                <a:lnTo>
                  <a:pt x="8663" y="2166"/>
                </a:lnTo>
                <a:lnTo>
                  <a:pt x="8614" y="2068"/>
                </a:lnTo>
                <a:lnTo>
                  <a:pt x="8565" y="1971"/>
                </a:lnTo>
                <a:lnTo>
                  <a:pt x="8565" y="1898"/>
                </a:lnTo>
                <a:lnTo>
                  <a:pt x="8565" y="1801"/>
                </a:lnTo>
                <a:lnTo>
                  <a:pt x="8590" y="1728"/>
                </a:lnTo>
                <a:lnTo>
                  <a:pt x="8638" y="1582"/>
                </a:lnTo>
                <a:lnTo>
                  <a:pt x="8760" y="1436"/>
                </a:lnTo>
                <a:lnTo>
                  <a:pt x="8882" y="1290"/>
                </a:lnTo>
                <a:lnTo>
                  <a:pt x="9003" y="1144"/>
                </a:lnTo>
                <a:lnTo>
                  <a:pt x="9125" y="998"/>
                </a:lnTo>
                <a:lnTo>
                  <a:pt x="9125" y="949"/>
                </a:lnTo>
                <a:lnTo>
                  <a:pt x="9101" y="900"/>
                </a:lnTo>
                <a:lnTo>
                  <a:pt x="9076" y="852"/>
                </a:lnTo>
                <a:close/>
                <a:moveTo>
                  <a:pt x="11461" y="925"/>
                </a:moveTo>
                <a:lnTo>
                  <a:pt x="11461" y="949"/>
                </a:lnTo>
                <a:lnTo>
                  <a:pt x="11461" y="1046"/>
                </a:lnTo>
                <a:lnTo>
                  <a:pt x="11437" y="1144"/>
                </a:lnTo>
                <a:lnTo>
                  <a:pt x="11364" y="1338"/>
                </a:lnTo>
                <a:lnTo>
                  <a:pt x="11266" y="1484"/>
                </a:lnTo>
                <a:lnTo>
                  <a:pt x="11145" y="1630"/>
                </a:lnTo>
                <a:lnTo>
                  <a:pt x="10999" y="1776"/>
                </a:lnTo>
                <a:lnTo>
                  <a:pt x="10901" y="1947"/>
                </a:lnTo>
                <a:lnTo>
                  <a:pt x="10828" y="2117"/>
                </a:lnTo>
                <a:lnTo>
                  <a:pt x="10804" y="2214"/>
                </a:lnTo>
                <a:lnTo>
                  <a:pt x="10804" y="2336"/>
                </a:lnTo>
                <a:lnTo>
                  <a:pt x="10828" y="2482"/>
                </a:lnTo>
                <a:lnTo>
                  <a:pt x="10877" y="2604"/>
                </a:lnTo>
                <a:lnTo>
                  <a:pt x="10950" y="2750"/>
                </a:lnTo>
                <a:lnTo>
                  <a:pt x="11047" y="2871"/>
                </a:lnTo>
                <a:lnTo>
                  <a:pt x="11242" y="3115"/>
                </a:lnTo>
                <a:lnTo>
                  <a:pt x="11339" y="3236"/>
                </a:lnTo>
                <a:lnTo>
                  <a:pt x="11412" y="3358"/>
                </a:lnTo>
                <a:lnTo>
                  <a:pt x="11461" y="3480"/>
                </a:lnTo>
                <a:lnTo>
                  <a:pt x="11485" y="3626"/>
                </a:lnTo>
                <a:lnTo>
                  <a:pt x="11510" y="3772"/>
                </a:lnTo>
                <a:lnTo>
                  <a:pt x="11485" y="3966"/>
                </a:lnTo>
                <a:lnTo>
                  <a:pt x="11485" y="3991"/>
                </a:lnTo>
                <a:lnTo>
                  <a:pt x="11510" y="4039"/>
                </a:lnTo>
                <a:lnTo>
                  <a:pt x="11558" y="4039"/>
                </a:lnTo>
                <a:lnTo>
                  <a:pt x="11680" y="4015"/>
                </a:lnTo>
                <a:lnTo>
                  <a:pt x="11777" y="3942"/>
                </a:lnTo>
                <a:lnTo>
                  <a:pt x="11826" y="3869"/>
                </a:lnTo>
                <a:lnTo>
                  <a:pt x="11875" y="3796"/>
                </a:lnTo>
                <a:lnTo>
                  <a:pt x="11899" y="3723"/>
                </a:lnTo>
                <a:lnTo>
                  <a:pt x="11899" y="3626"/>
                </a:lnTo>
                <a:lnTo>
                  <a:pt x="11850" y="3407"/>
                </a:lnTo>
                <a:lnTo>
                  <a:pt x="11753" y="3212"/>
                </a:lnTo>
                <a:lnTo>
                  <a:pt x="11631" y="3017"/>
                </a:lnTo>
                <a:lnTo>
                  <a:pt x="11510" y="2847"/>
                </a:lnTo>
                <a:lnTo>
                  <a:pt x="11412" y="2701"/>
                </a:lnTo>
                <a:lnTo>
                  <a:pt x="11315" y="2579"/>
                </a:lnTo>
                <a:lnTo>
                  <a:pt x="11266" y="2433"/>
                </a:lnTo>
                <a:lnTo>
                  <a:pt x="11242" y="2312"/>
                </a:lnTo>
                <a:lnTo>
                  <a:pt x="11242" y="2190"/>
                </a:lnTo>
                <a:lnTo>
                  <a:pt x="11291" y="2068"/>
                </a:lnTo>
                <a:lnTo>
                  <a:pt x="11364" y="1947"/>
                </a:lnTo>
                <a:lnTo>
                  <a:pt x="11437" y="1825"/>
                </a:lnTo>
                <a:lnTo>
                  <a:pt x="11534" y="1728"/>
                </a:lnTo>
                <a:lnTo>
                  <a:pt x="11631" y="1630"/>
                </a:lnTo>
                <a:lnTo>
                  <a:pt x="11704" y="1533"/>
                </a:lnTo>
                <a:lnTo>
                  <a:pt x="11753" y="1411"/>
                </a:lnTo>
                <a:lnTo>
                  <a:pt x="11777" y="1290"/>
                </a:lnTo>
                <a:lnTo>
                  <a:pt x="11777" y="1144"/>
                </a:lnTo>
                <a:lnTo>
                  <a:pt x="11704" y="1022"/>
                </a:lnTo>
                <a:lnTo>
                  <a:pt x="11680" y="973"/>
                </a:lnTo>
                <a:lnTo>
                  <a:pt x="11631" y="949"/>
                </a:lnTo>
                <a:lnTo>
                  <a:pt x="11558" y="925"/>
                </a:lnTo>
                <a:close/>
                <a:moveTo>
                  <a:pt x="10050" y="0"/>
                </a:moveTo>
                <a:lnTo>
                  <a:pt x="10025" y="49"/>
                </a:lnTo>
                <a:lnTo>
                  <a:pt x="10025" y="73"/>
                </a:lnTo>
                <a:lnTo>
                  <a:pt x="10050" y="122"/>
                </a:lnTo>
                <a:lnTo>
                  <a:pt x="10123" y="219"/>
                </a:lnTo>
                <a:lnTo>
                  <a:pt x="10147" y="316"/>
                </a:lnTo>
                <a:lnTo>
                  <a:pt x="10171" y="414"/>
                </a:lnTo>
                <a:lnTo>
                  <a:pt x="10171" y="487"/>
                </a:lnTo>
                <a:lnTo>
                  <a:pt x="10147" y="560"/>
                </a:lnTo>
                <a:lnTo>
                  <a:pt x="10098" y="657"/>
                </a:lnTo>
                <a:lnTo>
                  <a:pt x="9977" y="803"/>
                </a:lnTo>
                <a:lnTo>
                  <a:pt x="9685" y="1095"/>
                </a:lnTo>
                <a:lnTo>
                  <a:pt x="9539" y="1265"/>
                </a:lnTo>
                <a:lnTo>
                  <a:pt x="9466" y="1411"/>
                </a:lnTo>
                <a:lnTo>
                  <a:pt x="9417" y="1557"/>
                </a:lnTo>
                <a:lnTo>
                  <a:pt x="9393" y="1703"/>
                </a:lnTo>
                <a:lnTo>
                  <a:pt x="9417" y="1849"/>
                </a:lnTo>
                <a:lnTo>
                  <a:pt x="9441" y="1995"/>
                </a:lnTo>
                <a:lnTo>
                  <a:pt x="9490" y="2117"/>
                </a:lnTo>
                <a:lnTo>
                  <a:pt x="9539" y="2263"/>
                </a:lnTo>
                <a:lnTo>
                  <a:pt x="9709" y="2506"/>
                </a:lnTo>
                <a:lnTo>
                  <a:pt x="9977" y="2847"/>
                </a:lnTo>
                <a:lnTo>
                  <a:pt x="10098" y="3042"/>
                </a:lnTo>
                <a:lnTo>
                  <a:pt x="10123" y="3139"/>
                </a:lnTo>
                <a:lnTo>
                  <a:pt x="10147" y="3261"/>
                </a:lnTo>
                <a:lnTo>
                  <a:pt x="10147" y="3358"/>
                </a:lnTo>
                <a:lnTo>
                  <a:pt x="10098" y="3431"/>
                </a:lnTo>
                <a:lnTo>
                  <a:pt x="10050" y="3528"/>
                </a:lnTo>
                <a:lnTo>
                  <a:pt x="9977" y="3601"/>
                </a:lnTo>
                <a:lnTo>
                  <a:pt x="9806" y="3747"/>
                </a:lnTo>
                <a:lnTo>
                  <a:pt x="9636" y="3869"/>
                </a:lnTo>
                <a:lnTo>
                  <a:pt x="9563" y="3966"/>
                </a:lnTo>
                <a:lnTo>
                  <a:pt x="9490" y="4064"/>
                </a:lnTo>
                <a:lnTo>
                  <a:pt x="9417" y="4161"/>
                </a:lnTo>
                <a:lnTo>
                  <a:pt x="9368" y="4283"/>
                </a:lnTo>
                <a:lnTo>
                  <a:pt x="9344" y="4404"/>
                </a:lnTo>
                <a:lnTo>
                  <a:pt x="9344" y="4526"/>
                </a:lnTo>
                <a:lnTo>
                  <a:pt x="9344" y="4648"/>
                </a:lnTo>
                <a:lnTo>
                  <a:pt x="9393" y="4745"/>
                </a:lnTo>
                <a:lnTo>
                  <a:pt x="9417" y="4818"/>
                </a:lnTo>
                <a:lnTo>
                  <a:pt x="9490" y="4867"/>
                </a:lnTo>
                <a:lnTo>
                  <a:pt x="9563" y="4891"/>
                </a:lnTo>
                <a:lnTo>
                  <a:pt x="9685" y="4891"/>
                </a:lnTo>
                <a:lnTo>
                  <a:pt x="9733" y="4842"/>
                </a:lnTo>
                <a:lnTo>
                  <a:pt x="9782" y="4745"/>
                </a:lnTo>
                <a:lnTo>
                  <a:pt x="9806" y="4648"/>
                </a:lnTo>
                <a:lnTo>
                  <a:pt x="9806" y="4575"/>
                </a:lnTo>
                <a:lnTo>
                  <a:pt x="9806" y="4477"/>
                </a:lnTo>
                <a:lnTo>
                  <a:pt x="9855" y="4356"/>
                </a:lnTo>
                <a:lnTo>
                  <a:pt x="9928" y="4234"/>
                </a:lnTo>
                <a:lnTo>
                  <a:pt x="10025" y="4137"/>
                </a:lnTo>
                <a:lnTo>
                  <a:pt x="10269" y="3942"/>
                </a:lnTo>
                <a:lnTo>
                  <a:pt x="10390" y="3796"/>
                </a:lnTo>
                <a:lnTo>
                  <a:pt x="10512" y="3650"/>
                </a:lnTo>
                <a:lnTo>
                  <a:pt x="10561" y="3480"/>
                </a:lnTo>
                <a:lnTo>
                  <a:pt x="10585" y="3309"/>
                </a:lnTo>
                <a:lnTo>
                  <a:pt x="10585" y="3139"/>
                </a:lnTo>
                <a:lnTo>
                  <a:pt x="10561" y="2969"/>
                </a:lnTo>
                <a:lnTo>
                  <a:pt x="10488" y="2798"/>
                </a:lnTo>
                <a:lnTo>
                  <a:pt x="10390" y="2604"/>
                </a:lnTo>
                <a:lnTo>
                  <a:pt x="10244" y="2433"/>
                </a:lnTo>
                <a:lnTo>
                  <a:pt x="10098" y="2239"/>
                </a:lnTo>
                <a:lnTo>
                  <a:pt x="9952" y="2044"/>
                </a:lnTo>
                <a:lnTo>
                  <a:pt x="9831" y="1825"/>
                </a:lnTo>
                <a:lnTo>
                  <a:pt x="9831" y="1752"/>
                </a:lnTo>
                <a:lnTo>
                  <a:pt x="9806" y="1679"/>
                </a:lnTo>
                <a:lnTo>
                  <a:pt x="9855" y="1557"/>
                </a:lnTo>
                <a:lnTo>
                  <a:pt x="9928" y="1411"/>
                </a:lnTo>
                <a:lnTo>
                  <a:pt x="10025" y="1290"/>
                </a:lnTo>
                <a:lnTo>
                  <a:pt x="10269" y="1022"/>
                </a:lnTo>
                <a:lnTo>
                  <a:pt x="10366" y="900"/>
                </a:lnTo>
                <a:lnTo>
                  <a:pt x="10439" y="779"/>
                </a:lnTo>
                <a:lnTo>
                  <a:pt x="10488" y="657"/>
                </a:lnTo>
                <a:lnTo>
                  <a:pt x="10512" y="535"/>
                </a:lnTo>
                <a:lnTo>
                  <a:pt x="10512" y="389"/>
                </a:lnTo>
                <a:lnTo>
                  <a:pt x="10488" y="268"/>
                </a:lnTo>
                <a:lnTo>
                  <a:pt x="10439" y="146"/>
                </a:lnTo>
                <a:lnTo>
                  <a:pt x="10366" y="73"/>
                </a:lnTo>
                <a:lnTo>
                  <a:pt x="10244" y="0"/>
                </a:lnTo>
                <a:close/>
                <a:moveTo>
                  <a:pt x="11266" y="6959"/>
                </a:moveTo>
                <a:lnTo>
                  <a:pt x="11558" y="6984"/>
                </a:lnTo>
                <a:lnTo>
                  <a:pt x="11850" y="7032"/>
                </a:lnTo>
                <a:lnTo>
                  <a:pt x="12142" y="7081"/>
                </a:lnTo>
                <a:lnTo>
                  <a:pt x="12434" y="7178"/>
                </a:lnTo>
                <a:lnTo>
                  <a:pt x="12021" y="7300"/>
                </a:lnTo>
                <a:lnTo>
                  <a:pt x="11826" y="7373"/>
                </a:lnTo>
                <a:lnTo>
                  <a:pt x="11656" y="7470"/>
                </a:lnTo>
                <a:lnTo>
                  <a:pt x="11607" y="7519"/>
                </a:lnTo>
                <a:lnTo>
                  <a:pt x="11607" y="7543"/>
                </a:lnTo>
                <a:lnTo>
                  <a:pt x="11607" y="7640"/>
                </a:lnTo>
                <a:lnTo>
                  <a:pt x="11631" y="7665"/>
                </a:lnTo>
                <a:lnTo>
                  <a:pt x="11656" y="7689"/>
                </a:lnTo>
                <a:lnTo>
                  <a:pt x="11704" y="7713"/>
                </a:lnTo>
                <a:lnTo>
                  <a:pt x="11753" y="7713"/>
                </a:lnTo>
                <a:lnTo>
                  <a:pt x="12337" y="7543"/>
                </a:lnTo>
                <a:lnTo>
                  <a:pt x="12629" y="7446"/>
                </a:lnTo>
                <a:lnTo>
                  <a:pt x="12945" y="7397"/>
                </a:lnTo>
                <a:lnTo>
                  <a:pt x="13286" y="7592"/>
                </a:lnTo>
                <a:lnTo>
                  <a:pt x="12945" y="7640"/>
                </a:lnTo>
                <a:lnTo>
                  <a:pt x="12653" y="7713"/>
                </a:lnTo>
                <a:lnTo>
                  <a:pt x="12410" y="7835"/>
                </a:lnTo>
                <a:lnTo>
                  <a:pt x="12167" y="8005"/>
                </a:lnTo>
                <a:lnTo>
                  <a:pt x="12069" y="8103"/>
                </a:lnTo>
                <a:lnTo>
                  <a:pt x="11972" y="8224"/>
                </a:lnTo>
                <a:lnTo>
                  <a:pt x="11972" y="8249"/>
                </a:lnTo>
                <a:lnTo>
                  <a:pt x="11972" y="8273"/>
                </a:lnTo>
                <a:lnTo>
                  <a:pt x="12021" y="8273"/>
                </a:lnTo>
                <a:lnTo>
                  <a:pt x="12532" y="8103"/>
                </a:lnTo>
                <a:lnTo>
                  <a:pt x="12775" y="8030"/>
                </a:lnTo>
                <a:lnTo>
                  <a:pt x="13043" y="7981"/>
                </a:lnTo>
                <a:lnTo>
                  <a:pt x="13213" y="7957"/>
                </a:lnTo>
                <a:lnTo>
                  <a:pt x="13408" y="7957"/>
                </a:lnTo>
                <a:lnTo>
                  <a:pt x="13602" y="7981"/>
                </a:lnTo>
                <a:lnTo>
                  <a:pt x="13797" y="7957"/>
                </a:lnTo>
                <a:lnTo>
                  <a:pt x="14040" y="8224"/>
                </a:lnTo>
                <a:lnTo>
                  <a:pt x="14259" y="8492"/>
                </a:lnTo>
                <a:lnTo>
                  <a:pt x="14259" y="8492"/>
                </a:lnTo>
                <a:lnTo>
                  <a:pt x="14089" y="8468"/>
                </a:lnTo>
                <a:lnTo>
                  <a:pt x="13894" y="8468"/>
                </a:lnTo>
                <a:lnTo>
                  <a:pt x="13529" y="8492"/>
                </a:lnTo>
                <a:lnTo>
                  <a:pt x="13286" y="8541"/>
                </a:lnTo>
                <a:lnTo>
                  <a:pt x="13043" y="8589"/>
                </a:lnTo>
                <a:lnTo>
                  <a:pt x="12799" y="8662"/>
                </a:lnTo>
                <a:lnTo>
                  <a:pt x="12580" y="8784"/>
                </a:lnTo>
                <a:lnTo>
                  <a:pt x="12556" y="8784"/>
                </a:lnTo>
                <a:lnTo>
                  <a:pt x="12556" y="8808"/>
                </a:lnTo>
                <a:lnTo>
                  <a:pt x="12580" y="8833"/>
                </a:lnTo>
                <a:lnTo>
                  <a:pt x="12848" y="8833"/>
                </a:lnTo>
                <a:lnTo>
                  <a:pt x="13067" y="8808"/>
                </a:lnTo>
                <a:lnTo>
                  <a:pt x="13529" y="8760"/>
                </a:lnTo>
                <a:lnTo>
                  <a:pt x="13748" y="8760"/>
                </a:lnTo>
                <a:lnTo>
                  <a:pt x="13992" y="8784"/>
                </a:lnTo>
                <a:lnTo>
                  <a:pt x="14211" y="8784"/>
                </a:lnTo>
                <a:lnTo>
                  <a:pt x="14430" y="8735"/>
                </a:lnTo>
                <a:lnTo>
                  <a:pt x="14551" y="8979"/>
                </a:lnTo>
                <a:lnTo>
                  <a:pt x="14673" y="9222"/>
                </a:lnTo>
                <a:lnTo>
                  <a:pt x="14673" y="9222"/>
                </a:lnTo>
                <a:lnTo>
                  <a:pt x="14576" y="9173"/>
                </a:lnTo>
                <a:lnTo>
                  <a:pt x="14454" y="9149"/>
                </a:lnTo>
                <a:lnTo>
                  <a:pt x="14332" y="9125"/>
                </a:lnTo>
                <a:lnTo>
                  <a:pt x="14186" y="9149"/>
                </a:lnTo>
                <a:lnTo>
                  <a:pt x="13627" y="9222"/>
                </a:lnTo>
                <a:lnTo>
                  <a:pt x="13335" y="9295"/>
                </a:lnTo>
                <a:lnTo>
                  <a:pt x="13213" y="9344"/>
                </a:lnTo>
                <a:lnTo>
                  <a:pt x="13091" y="9417"/>
                </a:lnTo>
                <a:lnTo>
                  <a:pt x="13067" y="9465"/>
                </a:lnTo>
                <a:lnTo>
                  <a:pt x="13116" y="9490"/>
                </a:lnTo>
                <a:lnTo>
                  <a:pt x="13286" y="9538"/>
                </a:lnTo>
                <a:lnTo>
                  <a:pt x="13456" y="9538"/>
                </a:lnTo>
                <a:lnTo>
                  <a:pt x="13821" y="9465"/>
                </a:lnTo>
                <a:lnTo>
                  <a:pt x="14016" y="9441"/>
                </a:lnTo>
                <a:lnTo>
                  <a:pt x="14381" y="9441"/>
                </a:lnTo>
                <a:lnTo>
                  <a:pt x="14551" y="9514"/>
                </a:lnTo>
                <a:lnTo>
                  <a:pt x="14673" y="9514"/>
                </a:lnTo>
                <a:lnTo>
                  <a:pt x="14722" y="9490"/>
                </a:lnTo>
                <a:lnTo>
                  <a:pt x="14746" y="9441"/>
                </a:lnTo>
                <a:lnTo>
                  <a:pt x="14843" y="9782"/>
                </a:lnTo>
                <a:lnTo>
                  <a:pt x="14649" y="9757"/>
                </a:lnTo>
                <a:lnTo>
                  <a:pt x="14454" y="9757"/>
                </a:lnTo>
                <a:lnTo>
                  <a:pt x="14211" y="9782"/>
                </a:lnTo>
                <a:lnTo>
                  <a:pt x="13992" y="9806"/>
                </a:lnTo>
                <a:lnTo>
                  <a:pt x="13773" y="9855"/>
                </a:lnTo>
                <a:lnTo>
                  <a:pt x="13675" y="9903"/>
                </a:lnTo>
                <a:lnTo>
                  <a:pt x="13578" y="9952"/>
                </a:lnTo>
                <a:lnTo>
                  <a:pt x="13554" y="9976"/>
                </a:lnTo>
                <a:lnTo>
                  <a:pt x="13529" y="10025"/>
                </a:lnTo>
                <a:lnTo>
                  <a:pt x="13554" y="10049"/>
                </a:lnTo>
                <a:lnTo>
                  <a:pt x="13578" y="10074"/>
                </a:lnTo>
                <a:lnTo>
                  <a:pt x="13773" y="10098"/>
                </a:lnTo>
                <a:lnTo>
                  <a:pt x="14892" y="10098"/>
                </a:lnTo>
                <a:lnTo>
                  <a:pt x="14916" y="10463"/>
                </a:lnTo>
                <a:lnTo>
                  <a:pt x="14795" y="10414"/>
                </a:lnTo>
                <a:lnTo>
                  <a:pt x="14405" y="10414"/>
                </a:lnTo>
                <a:lnTo>
                  <a:pt x="14065" y="10439"/>
                </a:lnTo>
                <a:lnTo>
                  <a:pt x="13894" y="10487"/>
                </a:lnTo>
                <a:lnTo>
                  <a:pt x="13724" y="10536"/>
                </a:lnTo>
                <a:lnTo>
                  <a:pt x="13700" y="10560"/>
                </a:lnTo>
                <a:lnTo>
                  <a:pt x="13700" y="10585"/>
                </a:lnTo>
                <a:lnTo>
                  <a:pt x="13700" y="10633"/>
                </a:lnTo>
                <a:lnTo>
                  <a:pt x="13724" y="10658"/>
                </a:lnTo>
                <a:lnTo>
                  <a:pt x="13894" y="10706"/>
                </a:lnTo>
                <a:lnTo>
                  <a:pt x="14065" y="10731"/>
                </a:lnTo>
                <a:lnTo>
                  <a:pt x="14405" y="10755"/>
                </a:lnTo>
                <a:lnTo>
                  <a:pt x="14649" y="10755"/>
                </a:lnTo>
                <a:lnTo>
                  <a:pt x="14795" y="10731"/>
                </a:lnTo>
                <a:lnTo>
                  <a:pt x="14916" y="10682"/>
                </a:lnTo>
                <a:lnTo>
                  <a:pt x="14892" y="10779"/>
                </a:lnTo>
                <a:lnTo>
                  <a:pt x="14916" y="10877"/>
                </a:lnTo>
                <a:lnTo>
                  <a:pt x="14965" y="10950"/>
                </a:lnTo>
                <a:lnTo>
                  <a:pt x="15038" y="10998"/>
                </a:lnTo>
                <a:lnTo>
                  <a:pt x="15135" y="11023"/>
                </a:lnTo>
                <a:lnTo>
                  <a:pt x="15233" y="11023"/>
                </a:lnTo>
                <a:lnTo>
                  <a:pt x="15306" y="10998"/>
                </a:lnTo>
                <a:lnTo>
                  <a:pt x="15379" y="10950"/>
                </a:lnTo>
                <a:lnTo>
                  <a:pt x="15403" y="10852"/>
                </a:lnTo>
                <a:lnTo>
                  <a:pt x="15451" y="10439"/>
                </a:lnTo>
                <a:lnTo>
                  <a:pt x="15670" y="10463"/>
                </a:lnTo>
                <a:lnTo>
                  <a:pt x="15914" y="10463"/>
                </a:lnTo>
                <a:lnTo>
                  <a:pt x="16060" y="10487"/>
                </a:lnTo>
                <a:lnTo>
                  <a:pt x="15865" y="10609"/>
                </a:lnTo>
                <a:lnTo>
                  <a:pt x="15695" y="10755"/>
                </a:lnTo>
                <a:lnTo>
                  <a:pt x="15670" y="10804"/>
                </a:lnTo>
                <a:lnTo>
                  <a:pt x="15646" y="10877"/>
                </a:lnTo>
                <a:lnTo>
                  <a:pt x="15646" y="10925"/>
                </a:lnTo>
                <a:lnTo>
                  <a:pt x="15695" y="10974"/>
                </a:lnTo>
                <a:lnTo>
                  <a:pt x="15719" y="11023"/>
                </a:lnTo>
                <a:lnTo>
                  <a:pt x="15768" y="11047"/>
                </a:lnTo>
                <a:lnTo>
                  <a:pt x="15841" y="11047"/>
                </a:lnTo>
                <a:lnTo>
                  <a:pt x="15914" y="11023"/>
                </a:lnTo>
                <a:lnTo>
                  <a:pt x="16133" y="10901"/>
                </a:lnTo>
                <a:lnTo>
                  <a:pt x="16352" y="10779"/>
                </a:lnTo>
                <a:lnTo>
                  <a:pt x="16571" y="10731"/>
                </a:lnTo>
                <a:lnTo>
                  <a:pt x="16814" y="10682"/>
                </a:lnTo>
                <a:lnTo>
                  <a:pt x="17033" y="10779"/>
                </a:lnTo>
                <a:lnTo>
                  <a:pt x="17179" y="10852"/>
                </a:lnTo>
                <a:lnTo>
                  <a:pt x="16814" y="10974"/>
                </a:lnTo>
                <a:lnTo>
                  <a:pt x="16498" y="11096"/>
                </a:lnTo>
                <a:lnTo>
                  <a:pt x="16230" y="11217"/>
                </a:lnTo>
                <a:lnTo>
                  <a:pt x="16060" y="11315"/>
                </a:lnTo>
                <a:lnTo>
                  <a:pt x="16060" y="11339"/>
                </a:lnTo>
                <a:lnTo>
                  <a:pt x="16060" y="11363"/>
                </a:lnTo>
                <a:lnTo>
                  <a:pt x="16084" y="11388"/>
                </a:lnTo>
                <a:lnTo>
                  <a:pt x="16108" y="11388"/>
                </a:lnTo>
                <a:lnTo>
                  <a:pt x="16522" y="11266"/>
                </a:lnTo>
                <a:lnTo>
                  <a:pt x="16936" y="11144"/>
                </a:lnTo>
                <a:lnTo>
                  <a:pt x="17155" y="11096"/>
                </a:lnTo>
                <a:lnTo>
                  <a:pt x="17374" y="11071"/>
                </a:lnTo>
                <a:lnTo>
                  <a:pt x="17447" y="11071"/>
                </a:lnTo>
                <a:lnTo>
                  <a:pt x="17666" y="11290"/>
                </a:lnTo>
                <a:lnTo>
                  <a:pt x="17398" y="11315"/>
                </a:lnTo>
                <a:lnTo>
                  <a:pt x="17179" y="11339"/>
                </a:lnTo>
                <a:lnTo>
                  <a:pt x="16984" y="11412"/>
                </a:lnTo>
                <a:lnTo>
                  <a:pt x="16790" y="11509"/>
                </a:lnTo>
                <a:lnTo>
                  <a:pt x="16619" y="11631"/>
                </a:lnTo>
                <a:lnTo>
                  <a:pt x="16595" y="11655"/>
                </a:lnTo>
                <a:lnTo>
                  <a:pt x="16595" y="11680"/>
                </a:lnTo>
                <a:lnTo>
                  <a:pt x="16619" y="11704"/>
                </a:lnTo>
                <a:lnTo>
                  <a:pt x="16668" y="11704"/>
                </a:lnTo>
                <a:lnTo>
                  <a:pt x="17082" y="11655"/>
                </a:lnTo>
                <a:lnTo>
                  <a:pt x="17276" y="11631"/>
                </a:lnTo>
                <a:lnTo>
                  <a:pt x="17714" y="11631"/>
                </a:lnTo>
                <a:lnTo>
                  <a:pt x="17909" y="11655"/>
                </a:lnTo>
                <a:lnTo>
                  <a:pt x="18031" y="11874"/>
                </a:lnTo>
                <a:lnTo>
                  <a:pt x="18104" y="12069"/>
                </a:lnTo>
                <a:lnTo>
                  <a:pt x="17179" y="12045"/>
                </a:lnTo>
                <a:lnTo>
                  <a:pt x="16157" y="12045"/>
                </a:lnTo>
                <a:lnTo>
                  <a:pt x="13992" y="12069"/>
                </a:lnTo>
                <a:lnTo>
                  <a:pt x="11899" y="12118"/>
                </a:lnTo>
                <a:lnTo>
                  <a:pt x="10171" y="12142"/>
                </a:lnTo>
                <a:lnTo>
                  <a:pt x="5548" y="12142"/>
                </a:lnTo>
                <a:lnTo>
                  <a:pt x="5719" y="11826"/>
                </a:lnTo>
                <a:lnTo>
                  <a:pt x="5889" y="11534"/>
                </a:lnTo>
                <a:lnTo>
                  <a:pt x="5986" y="11388"/>
                </a:lnTo>
                <a:lnTo>
                  <a:pt x="6084" y="11266"/>
                </a:lnTo>
                <a:lnTo>
                  <a:pt x="6205" y="11144"/>
                </a:lnTo>
                <a:lnTo>
                  <a:pt x="6351" y="11023"/>
                </a:lnTo>
                <a:lnTo>
                  <a:pt x="6546" y="10901"/>
                </a:lnTo>
                <a:lnTo>
                  <a:pt x="6765" y="10804"/>
                </a:lnTo>
                <a:lnTo>
                  <a:pt x="6984" y="10731"/>
                </a:lnTo>
                <a:lnTo>
                  <a:pt x="7203" y="10682"/>
                </a:lnTo>
                <a:lnTo>
                  <a:pt x="7665" y="10585"/>
                </a:lnTo>
                <a:lnTo>
                  <a:pt x="8103" y="10512"/>
                </a:lnTo>
                <a:lnTo>
                  <a:pt x="8200" y="10487"/>
                </a:lnTo>
                <a:lnTo>
                  <a:pt x="8273" y="10463"/>
                </a:lnTo>
                <a:lnTo>
                  <a:pt x="8322" y="10390"/>
                </a:lnTo>
                <a:lnTo>
                  <a:pt x="8346" y="10293"/>
                </a:lnTo>
                <a:lnTo>
                  <a:pt x="8371" y="10098"/>
                </a:lnTo>
                <a:lnTo>
                  <a:pt x="8419" y="9928"/>
                </a:lnTo>
                <a:lnTo>
                  <a:pt x="8468" y="9757"/>
                </a:lnTo>
                <a:lnTo>
                  <a:pt x="8541" y="9587"/>
                </a:lnTo>
                <a:lnTo>
                  <a:pt x="8638" y="9417"/>
                </a:lnTo>
                <a:lnTo>
                  <a:pt x="8736" y="9271"/>
                </a:lnTo>
                <a:lnTo>
                  <a:pt x="8979" y="8979"/>
                </a:lnTo>
                <a:lnTo>
                  <a:pt x="9101" y="8906"/>
                </a:lnTo>
                <a:lnTo>
                  <a:pt x="9198" y="8808"/>
                </a:lnTo>
                <a:lnTo>
                  <a:pt x="9441" y="8687"/>
                </a:lnTo>
                <a:lnTo>
                  <a:pt x="9685" y="8541"/>
                </a:lnTo>
                <a:lnTo>
                  <a:pt x="9782" y="8443"/>
                </a:lnTo>
                <a:lnTo>
                  <a:pt x="9879" y="8346"/>
                </a:lnTo>
                <a:lnTo>
                  <a:pt x="9879" y="8297"/>
                </a:lnTo>
                <a:lnTo>
                  <a:pt x="9879" y="8273"/>
                </a:lnTo>
                <a:lnTo>
                  <a:pt x="9855" y="8224"/>
                </a:lnTo>
                <a:lnTo>
                  <a:pt x="9831" y="8200"/>
                </a:lnTo>
                <a:lnTo>
                  <a:pt x="9758" y="8176"/>
                </a:lnTo>
                <a:lnTo>
                  <a:pt x="9660" y="8151"/>
                </a:lnTo>
                <a:lnTo>
                  <a:pt x="9490" y="8151"/>
                </a:lnTo>
                <a:lnTo>
                  <a:pt x="9320" y="8200"/>
                </a:lnTo>
                <a:lnTo>
                  <a:pt x="9149" y="8297"/>
                </a:lnTo>
                <a:lnTo>
                  <a:pt x="8979" y="8395"/>
                </a:lnTo>
                <a:lnTo>
                  <a:pt x="8833" y="8516"/>
                </a:lnTo>
                <a:lnTo>
                  <a:pt x="8565" y="8760"/>
                </a:lnTo>
                <a:lnTo>
                  <a:pt x="8444" y="8906"/>
                </a:lnTo>
                <a:lnTo>
                  <a:pt x="8322" y="9052"/>
                </a:lnTo>
                <a:lnTo>
                  <a:pt x="8225" y="9198"/>
                </a:lnTo>
                <a:lnTo>
                  <a:pt x="8127" y="9368"/>
                </a:lnTo>
                <a:lnTo>
                  <a:pt x="7981" y="9709"/>
                </a:lnTo>
                <a:lnTo>
                  <a:pt x="7908" y="10074"/>
                </a:lnTo>
                <a:lnTo>
                  <a:pt x="7398" y="10171"/>
                </a:lnTo>
                <a:lnTo>
                  <a:pt x="7130" y="10220"/>
                </a:lnTo>
                <a:lnTo>
                  <a:pt x="6887" y="10293"/>
                </a:lnTo>
                <a:lnTo>
                  <a:pt x="6643" y="10366"/>
                </a:lnTo>
                <a:lnTo>
                  <a:pt x="6400" y="10463"/>
                </a:lnTo>
                <a:lnTo>
                  <a:pt x="6181" y="10585"/>
                </a:lnTo>
                <a:lnTo>
                  <a:pt x="5962" y="10731"/>
                </a:lnTo>
                <a:lnTo>
                  <a:pt x="5816" y="10877"/>
                </a:lnTo>
                <a:lnTo>
                  <a:pt x="5670" y="11023"/>
                </a:lnTo>
                <a:lnTo>
                  <a:pt x="5524" y="11193"/>
                </a:lnTo>
                <a:lnTo>
                  <a:pt x="5427" y="11363"/>
                </a:lnTo>
                <a:lnTo>
                  <a:pt x="5329" y="11558"/>
                </a:lnTo>
                <a:lnTo>
                  <a:pt x="5281" y="11753"/>
                </a:lnTo>
                <a:lnTo>
                  <a:pt x="5256" y="11947"/>
                </a:lnTo>
                <a:lnTo>
                  <a:pt x="5305" y="12142"/>
                </a:lnTo>
                <a:lnTo>
                  <a:pt x="2142" y="12142"/>
                </a:lnTo>
                <a:lnTo>
                  <a:pt x="2239" y="11850"/>
                </a:lnTo>
                <a:lnTo>
                  <a:pt x="2336" y="11558"/>
                </a:lnTo>
                <a:lnTo>
                  <a:pt x="2409" y="11266"/>
                </a:lnTo>
                <a:lnTo>
                  <a:pt x="2531" y="10974"/>
                </a:lnTo>
                <a:lnTo>
                  <a:pt x="2726" y="10633"/>
                </a:lnTo>
                <a:lnTo>
                  <a:pt x="2945" y="10341"/>
                </a:lnTo>
                <a:lnTo>
                  <a:pt x="3188" y="10049"/>
                </a:lnTo>
                <a:lnTo>
                  <a:pt x="3456" y="9782"/>
                </a:lnTo>
                <a:lnTo>
                  <a:pt x="3723" y="9563"/>
                </a:lnTo>
                <a:lnTo>
                  <a:pt x="4040" y="9368"/>
                </a:lnTo>
                <a:lnTo>
                  <a:pt x="4429" y="9173"/>
                </a:lnTo>
                <a:lnTo>
                  <a:pt x="4818" y="9003"/>
                </a:lnTo>
                <a:lnTo>
                  <a:pt x="5013" y="8954"/>
                </a:lnTo>
                <a:lnTo>
                  <a:pt x="5208" y="8906"/>
                </a:lnTo>
                <a:lnTo>
                  <a:pt x="5427" y="8881"/>
                </a:lnTo>
                <a:lnTo>
                  <a:pt x="5597" y="8881"/>
                </a:lnTo>
                <a:lnTo>
                  <a:pt x="5792" y="8906"/>
                </a:lnTo>
                <a:lnTo>
                  <a:pt x="5962" y="8954"/>
                </a:lnTo>
                <a:lnTo>
                  <a:pt x="6132" y="9027"/>
                </a:lnTo>
                <a:lnTo>
                  <a:pt x="6278" y="9125"/>
                </a:lnTo>
                <a:lnTo>
                  <a:pt x="6230" y="9368"/>
                </a:lnTo>
                <a:lnTo>
                  <a:pt x="6230" y="9611"/>
                </a:lnTo>
                <a:lnTo>
                  <a:pt x="6254" y="9660"/>
                </a:lnTo>
                <a:lnTo>
                  <a:pt x="6303" y="9709"/>
                </a:lnTo>
                <a:lnTo>
                  <a:pt x="6351" y="9709"/>
                </a:lnTo>
                <a:lnTo>
                  <a:pt x="6400" y="9660"/>
                </a:lnTo>
                <a:lnTo>
                  <a:pt x="6546" y="9368"/>
                </a:lnTo>
                <a:lnTo>
                  <a:pt x="6716" y="9076"/>
                </a:lnTo>
                <a:lnTo>
                  <a:pt x="6887" y="8833"/>
                </a:lnTo>
                <a:lnTo>
                  <a:pt x="7106" y="8589"/>
                </a:lnTo>
                <a:lnTo>
                  <a:pt x="7300" y="8370"/>
                </a:lnTo>
                <a:lnTo>
                  <a:pt x="7543" y="8151"/>
                </a:lnTo>
                <a:lnTo>
                  <a:pt x="7811" y="7957"/>
                </a:lnTo>
                <a:lnTo>
                  <a:pt x="8079" y="7786"/>
                </a:lnTo>
                <a:lnTo>
                  <a:pt x="8444" y="7567"/>
                </a:lnTo>
                <a:lnTo>
                  <a:pt x="8833" y="7397"/>
                </a:lnTo>
                <a:lnTo>
                  <a:pt x="9222" y="7251"/>
                </a:lnTo>
                <a:lnTo>
                  <a:pt x="9612" y="7130"/>
                </a:lnTo>
                <a:lnTo>
                  <a:pt x="10025" y="7057"/>
                </a:lnTo>
                <a:lnTo>
                  <a:pt x="10439" y="6984"/>
                </a:lnTo>
                <a:lnTo>
                  <a:pt x="10853" y="6959"/>
                </a:lnTo>
                <a:close/>
                <a:moveTo>
                  <a:pt x="19758" y="12556"/>
                </a:moveTo>
                <a:lnTo>
                  <a:pt x="19929" y="12604"/>
                </a:lnTo>
                <a:lnTo>
                  <a:pt x="19977" y="12945"/>
                </a:lnTo>
                <a:lnTo>
                  <a:pt x="19904" y="13042"/>
                </a:lnTo>
                <a:lnTo>
                  <a:pt x="19807" y="13140"/>
                </a:lnTo>
                <a:lnTo>
                  <a:pt x="19685" y="13213"/>
                </a:lnTo>
                <a:lnTo>
                  <a:pt x="19564" y="13261"/>
                </a:lnTo>
                <a:lnTo>
                  <a:pt x="19418" y="13286"/>
                </a:lnTo>
                <a:lnTo>
                  <a:pt x="19247" y="13310"/>
                </a:lnTo>
                <a:lnTo>
                  <a:pt x="18931" y="13310"/>
                </a:lnTo>
                <a:lnTo>
                  <a:pt x="18298" y="13286"/>
                </a:lnTo>
                <a:lnTo>
                  <a:pt x="17033" y="13261"/>
                </a:lnTo>
                <a:lnTo>
                  <a:pt x="15792" y="13213"/>
                </a:lnTo>
                <a:lnTo>
                  <a:pt x="14381" y="13164"/>
                </a:lnTo>
                <a:lnTo>
                  <a:pt x="12970" y="13140"/>
                </a:lnTo>
                <a:lnTo>
                  <a:pt x="12970" y="13115"/>
                </a:lnTo>
                <a:lnTo>
                  <a:pt x="12970" y="13067"/>
                </a:lnTo>
                <a:lnTo>
                  <a:pt x="12921" y="13018"/>
                </a:lnTo>
                <a:lnTo>
                  <a:pt x="12872" y="13018"/>
                </a:lnTo>
                <a:lnTo>
                  <a:pt x="12824" y="13067"/>
                </a:lnTo>
                <a:lnTo>
                  <a:pt x="12775" y="13140"/>
                </a:lnTo>
                <a:lnTo>
                  <a:pt x="10585" y="13115"/>
                </a:lnTo>
                <a:lnTo>
                  <a:pt x="7981" y="13115"/>
                </a:lnTo>
                <a:lnTo>
                  <a:pt x="5378" y="13140"/>
                </a:lnTo>
                <a:lnTo>
                  <a:pt x="2847" y="13164"/>
                </a:lnTo>
                <a:lnTo>
                  <a:pt x="1509" y="13188"/>
                </a:lnTo>
                <a:lnTo>
                  <a:pt x="1022" y="13213"/>
                </a:lnTo>
                <a:lnTo>
                  <a:pt x="803" y="13188"/>
                </a:lnTo>
                <a:lnTo>
                  <a:pt x="584" y="13091"/>
                </a:lnTo>
                <a:lnTo>
                  <a:pt x="463" y="12994"/>
                </a:lnTo>
                <a:lnTo>
                  <a:pt x="414" y="12945"/>
                </a:lnTo>
                <a:lnTo>
                  <a:pt x="414" y="12896"/>
                </a:lnTo>
                <a:lnTo>
                  <a:pt x="414" y="12848"/>
                </a:lnTo>
                <a:lnTo>
                  <a:pt x="414" y="12775"/>
                </a:lnTo>
                <a:lnTo>
                  <a:pt x="536" y="12653"/>
                </a:lnTo>
                <a:lnTo>
                  <a:pt x="609" y="12653"/>
                </a:lnTo>
                <a:lnTo>
                  <a:pt x="657" y="12629"/>
                </a:lnTo>
                <a:lnTo>
                  <a:pt x="730" y="12604"/>
                </a:lnTo>
                <a:lnTo>
                  <a:pt x="779" y="12580"/>
                </a:lnTo>
                <a:lnTo>
                  <a:pt x="949" y="12580"/>
                </a:lnTo>
                <a:lnTo>
                  <a:pt x="1241" y="12604"/>
                </a:lnTo>
                <a:lnTo>
                  <a:pt x="7641" y="12604"/>
                </a:lnTo>
                <a:lnTo>
                  <a:pt x="9977" y="12629"/>
                </a:lnTo>
                <a:lnTo>
                  <a:pt x="12848" y="12653"/>
                </a:lnTo>
                <a:lnTo>
                  <a:pt x="16060" y="12653"/>
                </a:lnTo>
                <a:lnTo>
                  <a:pt x="18663" y="12629"/>
                </a:lnTo>
                <a:lnTo>
                  <a:pt x="19466" y="12604"/>
                </a:lnTo>
                <a:lnTo>
                  <a:pt x="19685" y="12580"/>
                </a:lnTo>
                <a:lnTo>
                  <a:pt x="19758" y="12556"/>
                </a:lnTo>
                <a:close/>
                <a:moveTo>
                  <a:pt x="2580" y="13578"/>
                </a:moveTo>
                <a:lnTo>
                  <a:pt x="2458" y="13675"/>
                </a:lnTo>
                <a:lnTo>
                  <a:pt x="2361" y="13797"/>
                </a:lnTo>
                <a:lnTo>
                  <a:pt x="2288" y="13918"/>
                </a:lnTo>
                <a:lnTo>
                  <a:pt x="2215" y="14040"/>
                </a:lnTo>
                <a:lnTo>
                  <a:pt x="2117" y="14259"/>
                </a:lnTo>
                <a:lnTo>
                  <a:pt x="2093" y="14381"/>
                </a:lnTo>
                <a:lnTo>
                  <a:pt x="2093" y="14502"/>
                </a:lnTo>
                <a:lnTo>
                  <a:pt x="1947" y="14259"/>
                </a:lnTo>
                <a:lnTo>
                  <a:pt x="1777" y="14016"/>
                </a:lnTo>
                <a:lnTo>
                  <a:pt x="1582" y="13797"/>
                </a:lnTo>
                <a:lnTo>
                  <a:pt x="1485" y="13699"/>
                </a:lnTo>
                <a:lnTo>
                  <a:pt x="1387" y="13626"/>
                </a:lnTo>
                <a:lnTo>
                  <a:pt x="1971" y="13602"/>
                </a:lnTo>
                <a:lnTo>
                  <a:pt x="2580" y="13578"/>
                </a:lnTo>
                <a:close/>
                <a:moveTo>
                  <a:pt x="12556" y="13505"/>
                </a:moveTo>
                <a:lnTo>
                  <a:pt x="12361" y="13918"/>
                </a:lnTo>
                <a:lnTo>
                  <a:pt x="12167" y="14308"/>
                </a:lnTo>
                <a:lnTo>
                  <a:pt x="12118" y="14502"/>
                </a:lnTo>
                <a:lnTo>
                  <a:pt x="12118" y="14600"/>
                </a:lnTo>
                <a:lnTo>
                  <a:pt x="12118" y="14721"/>
                </a:lnTo>
                <a:lnTo>
                  <a:pt x="12142" y="14746"/>
                </a:lnTo>
                <a:lnTo>
                  <a:pt x="12167" y="14770"/>
                </a:lnTo>
                <a:lnTo>
                  <a:pt x="12240" y="14770"/>
                </a:lnTo>
                <a:lnTo>
                  <a:pt x="12313" y="14697"/>
                </a:lnTo>
                <a:lnTo>
                  <a:pt x="12361" y="14648"/>
                </a:lnTo>
                <a:lnTo>
                  <a:pt x="12459" y="14502"/>
                </a:lnTo>
                <a:lnTo>
                  <a:pt x="12605" y="14162"/>
                </a:lnTo>
                <a:lnTo>
                  <a:pt x="12848" y="13529"/>
                </a:lnTo>
                <a:lnTo>
                  <a:pt x="13335" y="13529"/>
                </a:lnTo>
                <a:lnTo>
                  <a:pt x="13116" y="13845"/>
                </a:lnTo>
                <a:lnTo>
                  <a:pt x="12945" y="14186"/>
                </a:lnTo>
                <a:lnTo>
                  <a:pt x="12848" y="14332"/>
                </a:lnTo>
                <a:lnTo>
                  <a:pt x="12775" y="14527"/>
                </a:lnTo>
                <a:lnTo>
                  <a:pt x="12775" y="14624"/>
                </a:lnTo>
                <a:lnTo>
                  <a:pt x="12775" y="14697"/>
                </a:lnTo>
                <a:lnTo>
                  <a:pt x="12799" y="14794"/>
                </a:lnTo>
                <a:lnTo>
                  <a:pt x="12848" y="14867"/>
                </a:lnTo>
                <a:lnTo>
                  <a:pt x="12897" y="14892"/>
                </a:lnTo>
                <a:lnTo>
                  <a:pt x="12945" y="14892"/>
                </a:lnTo>
                <a:lnTo>
                  <a:pt x="13018" y="14867"/>
                </a:lnTo>
                <a:lnTo>
                  <a:pt x="13067" y="14819"/>
                </a:lnTo>
                <a:lnTo>
                  <a:pt x="13140" y="14697"/>
                </a:lnTo>
                <a:lnTo>
                  <a:pt x="13237" y="14405"/>
                </a:lnTo>
                <a:lnTo>
                  <a:pt x="13408" y="13967"/>
                </a:lnTo>
                <a:lnTo>
                  <a:pt x="13627" y="13529"/>
                </a:lnTo>
                <a:lnTo>
                  <a:pt x="14065" y="13529"/>
                </a:lnTo>
                <a:lnTo>
                  <a:pt x="13846" y="14162"/>
                </a:lnTo>
                <a:lnTo>
                  <a:pt x="13675" y="14478"/>
                </a:lnTo>
                <a:lnTo>
                  <a:pt x="13627" y="14648"/>
                </a:lnTo>
                <a:lnTo>
                  <a:pt x="13602" y="14746"/>
                </a:lnTo>
                <a:lnTo>
                  <a:pt x="13602" y="14819"/>
                </a:lnTo>
                <a:lnTo>
                  <a:pt x="13627" y="14867"/>
                </a:lnTo>
                <a:lnTo>
                  <a:pt x="13651" y="14916"/>
                </a:lnTo>
                <a:lnTo>
                  <a:pt x="13748" y="14916"/>
                </a:lnTo>
                <a:lnTo>
                  <a:pt x="13821" y="14867"/>
                </a:lnTo>
                <a:lnTo>
                  <a:pt x="13894" y="14794"/>
                </a:lnTo>
                <a:lnTo>
                  <a:pt x="13992" y="14648"/>
                </a:lnTo>
                <a:lnTo>
                  <a:pt x="14065" y="14502"/>
                </a:lnTo>
                <a:lnTo>
                  <a:pt x="14113" y="14332"/>
                </a:lnTo>
                <a:lnTo>
                  <a:pt x="14259" y="13943"/>
                </a:lnTo>
                <a:lnTo>
                  <a:pt x="14357" y="13529"/>
                </a:lnTo>
                <a:lnTo>
                  <a:pt x="14795" y="13529"/>
                </a:lnTo>
                <a:lnTo>
                  <a:pt x="14503" y="14064"/>
                </a:lnTo>
                <a:lnTo>
                  <a:pt x="14357" y="14332"/>
                </a:lnTo>
                <a:lnTo>
                  <a:pt x="14308" y="14478"/>
                </a:lnTo>
                <a:lnTo>
                  <a:pt x="14308" y="14648"/>
                </a:lnTo>
                <a:lnTo>
                  <a:pt x="14308" y="14673"/>
                </a:lnTo>
                <a:lnTo>
                  <a:pt x="14357" y="14721"/>
                </a:lnTo>
                <a:lnTo>
                  <a:pt x="14430" y="14721"/>
                </a:lnTo>
                <a:lnTo>
                  <a:pt x="14551" y="14624"/>
                </a:lnTo>
                <a:lnTo>
                  <a:pt x="14624" y="14478"/>
                </a:lnTo>
                <a:lnTo>
                  <a:pt x="14770" y="14210"/>
                </a:lnTo>
                <a:lnTo>
                  <a:pt x="14892" y="13870"/>
                </a:lnTo>
                <a:lnTo>
                  <a:pt x="15038" y="13529"/>
                </a:lnTo>
                <a:lnTo>
                  <a:pt x="15427" y="13553"/>
                </a:lnTo>
                <a:lnTo>
                  <a:pt x="15233" y="13797"/>
                </a:lnTo>
                <a:lnTo>
                  <a:pt x="15038" y="14089"/>
                </a:lnTo>
                <a:lnTo>
                  <a:pt x="14916" y="14308"/>
                </a:lnTo>
                <a:lnTo>
                  <a:pt x="14868" y="14454"/>
                </a:lnTo>
                <a:lnTo>
                  <a:pt x="14868" y="14575"/>
                </a:lnTo>
                <a:lnTo>
                  <a:pt x="14868" y="14624"/>
                </a:lnTo>
                <a:lnTo>
                  <a:pt x="14916" y="14648"/>
                </a:lnTo>
                <a:lnTo>
                  <a:pt x="14989" y="14648"/>
                </a:lnTo>
                <a:lnTo>
                  <a:pt x="15062" y="14600"/>
                </a:lnTo>
                <a:lnTo>
                  <a:pt x="15111" y="14551"/>
                </a:lnTo>
                <a:lnTo>
                  <a:pt x="15184" y="14429"/>
                </a:lnTo>
                <a:lnTo>
                  <a:pt x="15306" y="14137"/>
                </a:lnTo>
                <a:lnTo>
                  <a:pt x="15403" y="13845"/>
                </a:lnTo>
                <a:lnTo>
                  <a:pt x="15500" y="13553"/>
                </a:lnTo>
                <a:lnTo>
                  <a:pt x="16108" y="13553"/>
                </a:lnTo>
                <a:lnTo>
                  <a:pt x="16060" y="13578"/>
                </a:lnTo>
                <a:lnTo>
                  <a:pt x="15865" y="13797"/>
                </a:lnTo>
                <a:lnTo>
                  <a:pt x="15695" y="14064"/>
                </a:lnTo>
                <a:lnTo>
                  <a:pt x="15622" y="14186"/>
                </a:lnTo>
                <a:lnTo>
                  <a:pt x="15549" y="14308"/>
                </a:lnTo>
                <a:lnTo>
                  <a:pt x="15524" y="14454"/>
                </a:lnTo>
                <a:lnTo>
                  <a:pt x="15524" y="14527"/>
                </a:lnTo>
                <a:lnTo>
                  <a:pt x="15549" y="14575"/>
                </a:lnTo>
                <a:lnTo>
                  <a:pt x="15573" y="14600"/>
                </a:lnTo>
                <a:lnTo>
                  <a:pt x="15622" y="14624"/>
                </a:lnTo>
                <a:lnTo>
                  <a:pt x="15695" y="14624"/>
                </a:lnTo>
                <a:lnTo>
                  <a:pt x="15743" y="14575"/>
                </a:lnTo>
                <a:lnTo>
                  <a:pt x="15768" y="14551"/>
                </a:lnTo>
                <a:lnTo>
                  <a:pt x="15841" y="14429"/>
                </a:lnTo>
                <a:lnTo>
                  <a:pt x="15914" y="14210"/>
                </a:lnTo>
                <a:lnTo>
                  <a:pt x="16011" y="13943"/>
                </a:lnTo>
                <a:lnTo>
                  <a:pt x="16157" y="13675"/>
                </a:lnTo>
                <a:lnTo>
                  <a:pt x="16157" y="13602"/>
                </a:lnTo>
                <a:lnTo>
                  <a:pt x="16133" y="13578"/>
                </a:lnTo>
                <a:lnTo>
                  <a:pt x="16108" y="13553"/>
                </a:lnTo>
                <a:lnTo>
                  <a:pt x="16668" y="13553"/>
                </a:lnTo>
                <a:lnTo>
                  <a:pt x="16522" y="13748"/>
                </a:lnTo>
                <a:lnTo>
                  <a:pt x="16376" y="13967"/>
                </a:lnTo>
                <a:lnTo>
                  <a:pt x="16254" y="14113"/>
                </a:lnTo>
                <a:lnTo>
                  <a:pt x="16157" y="14308"/>
                </a:lnTo>
                <a:lnTo>
                  <a:pt x="16108" y="14381"/>
                </a:lnTo>
                <a:lnTo>
                  <a:pt x="16084" y="14478"/>
                </a:lnTo>
                <a:lnTo>
                  <a:pt x="16060" y="14575"/>
                </a:lnTo>
                <a:lnTo>
                  <a:pt x="16084" y="14673"/>
                </a:lnTo>
                <a:lnTo>
                  <a:pt x="16108" y="14697"/>
                </a:lnTo>
                <a:lnTo>
                  <a:pt x="16133" y="14721"/>
                </a:lnTo>
                <a:lnTo>
                  <a:pt x="16181" y="14746"/>
                </a:lnTo>
                <a:lnTo>
                  <a:pt x="16230" y="14746"/>
                </a:lnTo>
                <a:lnTo>
                  <a:pt x="16303" y="14721"/>
                </a:lnTo>
                <a:lnTo>
                  <a:pt x="16376" y="14673"/>
                </a:lnTo>
                <a:lnTo>
                  <a:pt x="16473" y="14551"/>
                </a:lnTo>
                <a:lnTo>
                  <a:pt x="16644" y="14235"/>
                </a:lnTo>
                <a:lnTo>
                  <a:pt x="16814" y="13894"/>
                </a:lnTo>
                <a:lnTo>
                  <a:pt x="16887" y="13724"/>
                </a:lnTo>
                <a:lnTo>
                  <a:pt x="16960" y="13553"/>
                </a:lnTo>
                <a:lnTo>
                  <a:pt x="17398" y="13553"/>
                </a:lnTo>
                <a:lnTo>
                  <a:pt x="17325" y="13675"/>
                </a:lnTo>
                <a:lnTo>
                  <a:pt x="17252" y="13797"/>
                </a:lnTo>
                <a:lnTo>
                  <a:pt x="17106" y="14040"/>
                </a:lnTo>
                <a:lnTo>
                  <a:pt x="17033" y="14186"/>
                </a:lnTo>
                <a:lnTo>
                  <a:pt x="16960" y="14332"/>
                </a:lnTo>
                <a:lnTo>
                  <a:pt x="16936" y="14429"/>
                </a:lnTo>
                <a:lnTo>
                  <a:pt x="16911" y="14502"/>
                </a:lnTo>
                <a:lnTo>
                  <a:pt x="16936" y="14575"/>
                </a:lnTo>
                <a:lnTo>
                  <a:pt x="16960" y="14648"/>
                </a:lnTo>
                <a:lnTo>
                  <a:pt x="17009" y="14697"/>
                </a:lnTo>
                <a:lnTo>
                  <a:pt x="17082" y="14697"/>
                </a:lnTo>
                <a:lnTo>
                  <a:pt x="17155" y="14673"/>
                </a:lnTo>
                <a:lnTo>
                  <a:pt x="17203" y="14624"/>
                </a:lnTo>
                <a:lnTo>
                  <a:pt x="17252" y="14575"/>
                </a:lnTo>
                <a:lnTo>
                  <a:pt x="17301" y="14502"/>
                </a:lnTo>
                <a:lnTo>
                  <a:pt x="17374" y="14332"/>
                </a:lnTo>
                <a:lnTo>
                  <a:pt x="17422" y="14162"/>
                </a:lnTo>
                <a:lnTo>
                  <a:pt x="17544" y="13870"/>
                </a:lnTo>
                <a:lnTo>
                  <a:pt x="17593" y="13724"/>
                </a:lnTo>
                <a:lnTo>
                  <a:pt x="17617" y="13578"/>
                </a:lnTo>
                <a:lnTo>
                  <a:pt x="18371" y="13578"/>
                </a:lnTo>
                <a:lnTo>
                  <a:pt x="18201" y="13797"/>
                </a:lnTo>
                <a:lnTo>
                  <a:pt x="18055" y="14016"/>
                </a:lnTo>
                <a:lnTo>
                  <a:pt x="17812" y="14259"/>
                </a:lnTo>
                <a:lnTo>
                  <a:pt x="17714" y="14381"/>
                </a:lnTo>
                <a:lnTo>
                  <a:pt x="17690" y="14454"/>
                </a:lnTo>
                <a:lnTo>
                  <a:pt x="17666" y="14551"/>
                </a:lnTo>
                <a:lnTo>
                  <a:pt x="17666" y="14575"/>
                </a:lnTo>
                <a:lnTo>
                  <a:pt x="17690" y="14624"/>
                </a:lnTo>
                <a:lnTo>
                  <a:pt x="17739" y="14648"/>
                </a:lnTo>
                <a:lnTo>
                  <a:pt x="17763" y="14648"/>
                </a:lnTo>
                <a:lnTo>
                  <a:pt x="17860" y="14624"/>
                </a:lnTo>
                <a:lnTo>
                  <a:pt x="17933" y="14575"/>
                </a:lnTo>
                <a:lnTo>
                  <a:pt x="18055" y="14478"/>
                </a:lnTo>
                <a:lnTo>
                  <a:pt x="18177" y="14332"/>
                </a:lnTo>
                <a:lnTo>
                  <a:pt x="18274" y="14186"/>
                </a:lnTo>
                <a:lnTo>
                  <a:pt x="18420" y="13894"/>
                </a:lnTo>
                <a:lnTo>
                  <a:pt x="18566" y="13602"/>
                </a:lnTo>
                <a:lnTo>
                  <a:pt x="19028" y="13602"/>
                </a:lnTo>
                <a:lnTo>
                  <a:pt x="18907" y="13724"/>
                </a:lnTo>
                <a:lnTo>
                  <a:pt x="18809" y="13845"/>
                </a:lnTo>
                <a:lnTo>
                  <a:pt x="18615" y="14137"/>
                </a:lnTo>
                <a:lnTo>
                  <a:pt x="18274" y="14721"/>
                </a:lnTo>
                <a:lnTo>
                  <a:pt x="17787" y="15451"/>
                </a:lnTo>
                <a:lnTo>
                  <a:pt x="17276" y="16205"/>
                </a:lnTo>
                <a:lnTo>
                  <a:pt x="16425" y="16327"/>
                </a:lnTo>
                <a:lnTo>
                  <a:pt x="15549" y="16400"/>
                </a:lnTo>
                <a:lnTo>
                  <a:pt x="14673" y="16449"/>
                </a:lnTo>
                <a:lnTo>
                  <a:pt x="13773" y="16473"/>
                </a:lnTo>
                <a:lnTo>
                  <a:pt x="10244" y="16473"/>
                </a:lnTo>
                <a:lnTo>
                  <a:pt x="6619" y="16522"/>
                </a:lnTo>
                <a:lnTo>
                  <a:pt x="5816" y="16522"/>
                </a:lnTo>
                <a:lnTo>
                  <a:pt x="4989" y="16497"/>
                </a:lnTo>
                <a:lnTo>
                  <a:pt x="4161" y="16522"/>
                </a:lnTo>
                <a:lnTo>
                  <a:pt x="3772" y="16546"/>
                </a:lnTo>
                <a:lnTo>
                  <a:pt x="3358" y="16570"/>
                </a:lnTo>
                <a:lnTo>
                  <a:pt x="3334" y="16497"/>
                </a:lnTo>
                <a:lnTo>
                  <a:pt x="2774" y="15573"/>
                </a:lnTo>
                <a:lnTo>
                  <a:pt x="2190" y="14673"/>
                </a:lnTo>
                <a:lnTo>
                  <a:pt x="2166" y="14600"/>
                </a:lnTo>
                <a:lnTo>
                  <a:pt x="2190" y="14624"/>
                </a:lnTo>
                <a:lnTo>
                  <a:pt x="2215" y="14600"/>
                </a:lnTo>
                <a:lnTo>
                  <a:pt x="2288" y="14527"/>
                </a:lnTo>
                <a:lnTo>
                  <a:pt x="2361" y="14429"/>
                </a:lnTo>
                <a:lnTo>
                  <a:pt x="2409" y="14186"/>
                </a:lnTo>
                <a:lnTo>
                  <a:pt x="2507" y="13894"/>
                </a:lnTo>
                <a:lnTo>
                  <a:pt x="2628" y="13602"/>
                </a:lnTo>
                <a:lnTo>
                  <a:pt x="2628" y="13578"/>
                </a:lnTo>
                <a:lnTo>
                  <a:pt x="2653" y="13578"/>
                </a:lnTo>
                <a:lnTo>
                  <a:pt x="3407" y="13553"/>
                </a:lnTo>
                <a:lnTo>
                  <a:pt x="3091" y="13991"/>
                </a:lnTo>
                <a:lnTo>
                  <a:pt x="2872" y="14332"/>
                </a:lnTo>
                <a:lnTo>
                  <a:pt x="2774" y="14502"/>
                </a:lnTo>
                <a:lnTo>
                  <a:pt x="2701" y="14697"/>
                </a:lnTo>
                <a:lnTo>
                  <a:pt x="2701" y="14746"/>
                </a:lnTo>
                <a:lnTo>
                  <a:pt x="2726" y="14770"/>
                </a:lnTo>
                <a:lnTo>
                  <a:pt x="2774" y="14770"/>
                </a:lnTo>
                <a:lnTo>
                  <a:pt x="2920" y="14648"/>
                </a:lnTo>
                <a:lnTo>
                  <a:pt x="3018" y="14502"/>
                </a:lnTo>
                <a:lnTo>
                  <a:pt x="3212" y="14186"/>
                </a:lnTo>
                <a:lnTo>
                  <a:pt x="3553" y="13553"/>
                </a:lnTo>
                <a:lnTo>
                  <a:pt x="4161" y="13553"/>
                </a:lnTo>
                <a:lnTo>
                  <a:pt x="3918" y="13845"/>
                </a:lnTo>
                <a:lnTo>
                  <a:pt x="3699" y="14162"/>
                </a:lnTo>
                <a:lnTo>
                  <a:pt x="3602" y="14332"/>
                </a:lnTo>
                <a:lnTo>
                  <a:pt x="3504" y="14527"/>
                </a:lnTo>
                <a:lnTo>
                  <a:pt x="3480" y="14624"/>
                </a:lnTo>
                <a:lnTo>
                  <a:pt x="3456" y="14721"/>
                </a:lnTo>
                <a:lnTo>
                  <a:pt x="3456" y="14819"/>
                </a:lnTo>
                <a:lnTo>
                  <a:pt x="3504" y="14916"/>
                </a:lnTo>
                <a:lnTo>
                  <a:pt x="3553" y="14940"/>
                </a:lnTo>
                <a:lnTo>
                  <a:pt x="3602" y="14965"/>
                </a:lnTo>
                <a:lnTo>
                  <a:pt x="3675" y="14916"/>
                </a:lnTo>
                <a:lnTo>
                  <a:pt x="3748" y="14843"/>
                </a:lnTo>
                <a:lnTo>
                  <a:pt x="3796" y="14770"/>
                </a:lnTo>
                <a:lnTo>
                  <a:pt x="3845" y="14697"/>
                </a:lnTo>
                <a:lnTo>
                  <a:pt x="3991" y="14332"/>
                </a:lnTo>
                <a:lnTo>
                  <a:pt x="4210" y="13943"/>
                </a:lnTo>
                <a:lnTo>
                  <a:pt x="4429" y="13553"/>
                </a:lnTo>
                <a:lnTo>
                  <a:pt x="5281" y="13529"/>
                </a:lnTo>
                <a:lnTo>
                  <a:pt x="5062" y="13821"/>
                </a:lnTo>
                <a:lnTo>
                  <a:pt x="4989" y="13967"/>
                </a:lnTo>
                <a:lnTo>
                  <a:pt x="4916" y="14113"/>
                </a:lnTo>
                <a:lnTo>
                  <a:pt x="4867" y="14259"/>
                </a:lnTo>
                <a:lnTo>
                  <a:pt x="4867" y="14332"/>
                </a:lnTo>
                <a:lnTo>
                  <a:pt x="4891" y="14405"/>
                </a:lnTo>
                <a:lnTo>
                  <a:pt x="4940" y="14429"/>
                </a:lnTo>
                <a:lnTo>
                  <a:pt x="4989" y="14429"/>
                </a:lnTo>
                <a:lnTo>
                  <a:pt x="5037" y="14405"/>
                </a:lnTo>
                <a:lnTo>
                  <a:pt x="5086" y="14356"/>
                </a:lnTo>
                <a:lnTo>
                  <a:pt x="5135" y="14235"/>
                </a:lnTo>
                <a:lnTo>
                  <a:pt x="5232" y="14016"/>
                </a:lnTo>
                <a:lnTo>
                  <a:pt x="5378" y="13748"/>
                </a:lnTo>
                <a:lnTo>
                  <a:pt x="5548" y="13529"/>
                </a:lnTo>
                <a:lnTo>
                  <a:pt x="6011" y="13529"/>
                </a:lnTo>
                <a:lnTo>
                  <a:pt x="5913" y="13553"/>
                </a:lnTo>
                <a:lnTo>
                  <a:pt x="5840" y="13602"/>
                </a:lnTo>
                <a:lnTo>
                  <a:pt x="5719" y="13748"/>
                </a:lnTo>
                <a:lnTo>
                  <a:pt x="5597" y="13894"/>
                </a:lnTo>
                <a:lnTo>
                  <a:pt x="5500" y="14040"/>
                </a:lnTo>
                <a:lnTo>
                  <a:pt x="5402" y="14235"/>
                </a:lnTo>
                <a:lnTo>
                  <a:pt x="5281" y="14454"/>
                </a:lnTo>
                <a:lnTo>
                  <a:pt x="5232" y="14575"/>
                </a:lnTo>
                <a:lnTo>
                  <a:pt x="5208" y="14673"/>
                </a:lnTo>
                <a:lnTo>
                  <a:pt x="5208" y="14794"/>
                </a:lnTo>
                <a:lnTo>
                  <a:pt x="5208" y="14892"/>
                </a:lnTo>
                <a:lnTo>
                  <a:pt x="5256" y="14940"/>
                </a:lnTo>
                <a:lnTo>
                  <a:pt x="5305" y="14989"/>
                </a:lnTo>
                <a:lnTo>
                  <a:pt x="5354" y="14989"/>
                </a:lnTo>
                <a:lnTo>
                  <a:pt x="5427" y="14965"/>
                </a:lnTo>
                <a:lnTo>
                  <a:pt x="5475" y="14916"/>
                </a:lnTo>
                <a:lnTo>
                  <a:pt x="5548" y="14843"/>
                </a:lnTo>
                <a:lnTo>
                  <a:pt x="5621" y="14673"/>
                </a:lnTo>
                <a:lnTo>
                  <a:pt x="5694" y="14478"/>
                </a:lnTo>
                <a:lnTo>
                  <a:pt x="5767" y="14308"/>
                </a:lnTo>
                <a:lnTo>
                  <a:pt x="5962" y="13943"/>
                </a:lnTo>
                <a:lnTo>
                  <a:pt x="6059" y="13748"/>
                </a:lnTo>
                <a:lnTo>
                  <a:pt x="6084" y="13651"/>
                </a:lnTo>
                <a:lnTo>
                  <a:pt x="6084" y="13553"/>
                </a:lnTo>
                <a:lnTo>
                  <a:pt x="6084" y="13529"/>
                </a:lnTo>
                <a:lnTo>
                  <a:pt x="6668" y="13529"/>
                </a:lnTo>
                <a:lnTo>
                  <a:pt x="6522" y="13724"/>
                </a:lnTo>
                <a:lnTo>
                  <a:pt x="6351" y="13918"/>
                </a:lnTo>
                <a:lnTo>
                  <a:pt x="6181" y="14162"/>
                </a:lnTo>
                <a:lnTo>
                  <a:pt x="6132" y="14308"/>
                </a:lnTo>
                <a:lnTo>
                  <a:pt x="6108" y="14429"/>
                </a:lnTo>
                <a:lnTo>
                  <a:pt x="6132" y="14478"/>
                </a:lnTo>
                <a:lnTo>
                  <a:pt x="6157" y="14502"/>
                </a:lnTo>
                <a:lnTo>
                  <a:pt x="6205" y="14502"/>
                </a:lnTo>
                <a:lnTo>
                  <a:pt x="6327" y="14429"/>
                </a:lnTo>
                <a:lnTo>
                  <a:pt x="6400" y="14332"/>
                </a:lnTo>
                <a:lnTo>
                  <a:pt x="6522" y="14113"/>
                </a:lnTo>
                <a:lnTo>
                  <a:pt x="6668" y="13821"/>
                </a:lnTo>
                <a:lnTo>
                  <a:pt x="6789" y="13505"/>
                </a:lnTo>
                <a:lnTo>
                  <a:pt x="7179" y="13505"/>
                </a:lnTo>
                <a:lnTo>
                  <a:pt x="6984" y="13821"/>
                </a:lnTo>
                <a:lnTo>
                  <a:pt x="6814" y="14137"/>
                </a:lnTo>
                <a:lnTo>
                  <a:pt x="6741" y="14283"/>
                </a:lnTo>
                <a:lnTo>
                  <a:pt x="6692" y="14429"/>
                </a:lnTo>
                <a:lnTo>
                  <a:pt x="6692" y="14502"/>
                </a:lnTo>
                <a:lnTo>
                  <a:pt x="6692" y="14575"/>
                </a:lnTo>
                <a:lnTo>
                  <a:pt x="6716" y="14624"/>
                </a:lnTo>
                <a:lnTo>
                  <a:pt x="6765" y="14697"/>
                </a:lnTo>
                <a:lnTo>
                  <a:pt x="6789" y="14721"/>
                </a:lnTo>
                <a:lnTo>
                  <a:pt x="6838" y="14721"/>
                </a:lnTo>
                <a:lnTo>
                  <a:pt x="6911" y="14697"/>
                </a:lnTo>
                <a:lnTo>
                  <a:pt x="6960" y="14648"/>
                </a:lnTo>
                <a:lnTo>
                  <a:pt x="7033" y="14551"/>
                </a:lnTo>
                <a:lnTo>
                  <a:pt x="7106" y="14283"/>
                </a:lnTo>
                <a:lnTo>
                  <a:pt x="7227" y="13894"/>
                </a:lnTo>
                <a:lnTo>
                  <a:pt x="7373" y="13505"/>
                </a:lnTo>
                <a:lnTo>
                  <a:pt x="7762" y="13505"/>
                </a:lnTo>
                <a:lnTo>
                  <a:pt x="7592" y="13845"/>
                </a:lnTo>
                <a:lnTo>
                  <a:pt x="7422" y="14210"/>
                </a:lnTo>
                <a:lnTo>
                  <a:pt x="7276" y="14551"/>
                </a:lnTo>
                <a:lnTo>
                  <a:pt x="7227" y="14721"/>
                </a:lnTo>
                <a:lnTo>
                  <a:pt x="7227" y="14819"/>
                </a:lnTo>
                <a:lnTo>
                  <a:pt x="7227" y="14916"/>
                </a:lnTo>
                <a:lnTo>
                  <a:pt x="7252" y="14940"/>
                </a:lnTo>
                <a:lnTo>
                  <a:pt x="7276" y="14965"/>
                </a:lnTo>
                <a:lnTo>
                  <a:pt x="7349" y="14965"/>
                </a:lnTo>
                <a:lnTo>
                  <a:pt x="7422" y="14916"/>
                </a:lnTo>
                <a:lnTo>
                  <a:pt x="7495" y="14843"/>
                </a:lnTo>
                <a:lnTo>
                  <a:pt x="7592" y="14697"/>
                </a:lnTo>
                <a:lnTo>
                  <a:pt x="7714" y="14381"/>
                </a:lnTo>
                <a:lnTo>
                  <a:pt x="7908" y="13967"/>
                </a:lnTo>
                <a:lnTo>
                  <a:pt x="7981" y="13748"/>
                </a:lnTo>
                <a:lnTo>
                  <a:pt x="8054" y="13529"/>
                </a:lnTo>
                <a:lnTo>
                  <a:pt x="8054" y="13505"/>
                </a:lnTo>
                <a:lnTo>
                  <a:pt x="8614" y="13505"/>
                </a:lnTo>
                <a:lnTo>
                  <a:pt x="8346" y="13991"/>
                </a:lnTo>
                <a:lnTo>
                  <a:pt x="8152" y="14308"/>
                </a:lnTo>
                <a:lnTo>
                  <a:pt x="8079" y="14478"/>
                </a:lnTo>
                <a:lnTo>
                  <a:pt x="8054" y="14575"/>
                </a:lnTo>
                <a:lnTo>
                  <a:pt x="8054" y="14673"/>
                </a:lnTo>
                <a:lnTo>
                  <a:pt x="8054" y="14697"/>
                </a:lnTo>
                <a:lnTo>
                  <a:pt x="8079" y="14721"/>
                </a:lnTo>
                <a:lnTo>
                  <a:pt x="8152" y="14721"/>
                </a:lnTo>
                <a:lnTo>
                  <a:pt x="8273" y="14624"/>
                </a:lnTo>
                <a:lnTo>
                  <a:pt x="8371" y="14502"/>
                </a:lnTo>
                <a:lnTo>
                  <a:pt x="8517" y="14210"/>
                </a:lnTo>
                <a:lnTo>
                  <a:pt x="8882" y="13505"/>
                </a:lnTo>
                <a:lnTo>
                  <a:pt x="9198" y="13505"/>
                </a:lnTo>
                <a:lnTo>
                  <a:pt x="8979" y="13821"/>
                </a:lnTo>
                <a:lnTo>
                  <a:pt x="8784" y="14162"/>
                </a:lnTo>
                <a:lnTo>
                  <a:pt x="8687" y="14332"/>
                </a:lnTo>
                <a:lnTo>
                  <a:pt x="8590" y="14527"/>
                </a:lnTo>
                <a:lnTo>
                  <a:pt x="8517" y="14721"/>
                </a:lnTo>
                <a:lnTo>
                  <a:pt x="8517" y="14819"/>
                </a:lnTo>
                <a:lnTo>
                  <a:pt x="8517" y="14916"/>
                </a:lnTo>
                <a:lnTo>
                  <a:pt x="8541" y="14965"/>
                </a:lnTo>
                <a:lnTo>
                  <a:pt x="8590" y="14989"/>
                </a:lnTo>
                <a:lnTo>
                  <a:pt x="8638" y="14989"/>
                </a:lnTo>
                <a:lnTo>
                  <a:pt x="8687" y="14965"/>
                </a:lnTo>
                <a:lnTo>
                  <a:pt x="8760" y="14916"/>
                </a:lnTo>
                <a:lnTo>
                  <a:pt x="8809" y="14843"/>
                </a:lnTo>
                <a:lnTo>
                  <a:pt x="8906" y="14673"/>
                </a:lnTo>
                <a:lnTo>
                  <a:pt x="9052" y="14308"/>
                </a:lnTo>
                <a:lnTo>
                  <a:pt x="9271" y="13894"/>
                </a:lnTo>
                <a:lnTo>
                  <a:pt x="9514" y="13505"/>
                </a:lnTo>
                <a:lnTo>
                  <a:pt x="9855" y="13505"/>
                </a:lnTo>
                <a:lnTo>
                  <a:pt x="9514" y="14064"/>
                </a:lnTo>
                <a:lnTo>
                  <a:pt x="9320" y="14405"/>
                </a:lnTo>
                <a:lnTo>
                  <a:pt x="9247" y="14575"/>
                </a:lnTo>
                <a:lnTo>
                  <a:pt x="9222" y="14673"/>
                </a:lnTo>
                <a:lnTo>
                  <a:pt x="9222" y="14770"/>
                </a:lnTo>
                <a:lnTo>
                  <a:pt x="9247" y="14819"/>
                </a:lnTo>
                <a:lnTo>
                  <a:pt x="9271" y="14843"/>
                </a:lnTo>
                <a:lnTo>
                  <a:pt x="9320" y="14867"/>
                </a:lnTo>
                <a:lnTo>
                  <a:pt x="9368" y="14843"/>
                </a:lnTo>
                <a:lnTo>
                  <a:pt x="9514" y="14746"/>
                </a:lnTo>
                <a:lnTo>
                  <a:pt x="9612" y="14624"/>
                </a:lnTo>
                <a:lnTo>
                  <a:pt x="9782" y="14332"/>
                </a:lnTo>
                <a:lnTo>
                  <a:pt x="10196" y="13505"/>
                </a:lnTo>
                <a:lnTo>
                  <a:pt x="10293" y="13505"/>
                </a:lnTo>
                <a:lnTo>
                  <a:pt x="9977" y="14137"/>
                </a:lnTo>
                <a:lnTo>
                  <a:pt x="9758" y="14478"/>
                </a:lnTo>
                <a:lnTo>
                  <a:pt x="9685" y="14673"/>
                </a:lnTo>
                <a:lnTo>
                  <a:pt x="9660" y="14770"/>
                </a:lnTo>
                <a:lnTo>
                  <a:pt x="9660" y="14867"/>
                </a:lnTo>
                <a:lnTo>
                  <a:pt x="9660" y="14916"/>
                </a:lnTo>
                <a:lnTo>
                  <a:pt x="9709" y="14940"/>
                </a:lnTo>
                <a:lnTo>
                  <a:pt x="9758" y="14965"/>
                </a:lnTo>
                <a:lnTo>
                  <a:pt x="9806" y="14965"/>
                </a:lnTo>
                <a:lnTo>
                  <a:pt x="9904" y="14916"/>
                </a:lnTo>
                <a:lnTo>
                  <a:pt x="9977" y="14867"/>
                </a:lnTo>
                <a:lnTo>
                  <a:pt x="10098" y="14697"/>
                </a:lnTo>
                <a:lnTo>
                  <a:pt x="10220" y="14527"/>
                </a:lnTo>
                <a:lnTo>
                  <a:pt x="10293" y="14332"/>
                </a:lnTo>
                <a:lnTo>
                  <a:pt x="10390" y="14137"/>
                </a:lnTo>
                <a:lnTo>
                  <a:pt x="10488" y="13943"/>
                </a:lnTo>
                <a:lnTo>
                  <a:pt x="10634" y="13505"/>
                </a:lnTo>
                <a:lnTo>
                  <a:pt x="11023" y="13505"/>
                </a:lnTo>
                <a:lnTo>
                  <a:pt x="10974" y="13553"/>
                </a:lnTo>
                <a:lnTo>
                  <a:pt x="10926" y="13626"/>
                </a:lnTo>
                <a:lnTo>
                  <a:pt x="10828" y="13797"/>
                </a:lnTo>
                <a:lnTo>
                  <a:pt x="10707" y="14113"/>
                </a:lnTo>
                <a:lnTo>
                  <a:pt x="10634" y="14259"/>
                </a:lnTo>
                <a:lnTo>
                  <a:pt x="10585" y="14478"/>
                </a:lnTo>
                <a:lnTo>
                  <a:pt x="10561" y="14600"/>
                </a:lnTo>
                <a:lnTo>
                  <a:pt x="10585" y="14673"/>
                </a:lnTo>
                <a:lnTo>
                  <a:pt x="10634" y="14746"/>
                </a:lnTo>
                <a:lnTo>
                  <a:pt x="10731" y="14770"/>
                </a:lnTo>
                <a:lnTo>
                  <a:pt x="10828" y="14746"/>
                </a:lnTo>
                <a:lnTo>
                  <a:pt x="10926" y="14673"/>
                </a:lnTo>
                <a:lnTo>
                  <a:pt x="10999" y="14575"/>
                </a:lnTo>
                <a:lnTo>
                  <a:pt x="11047" y="14478"/>
                </a:lnTo>
                <a:lnTo>
                  <a:pt x="11120" y="14235"/>
                </a:lnTo>
                <a:lnTo>
                  <a:pt x="11169" y="14040"/>
                </a:lnTo>
                <a:lnTo>
                  <a:pt x="11266" y="13797"/>
                </a:lnTo>
                <a:lnTo>
                  <a:pt x="11291" y="13626"/>
                </a:lnTo>
                <a:lnTo>
                  <a:pt x="11291" y="13553"/>
                </a:lnTo>
                <a:lnTo>
                  <a:pt x="11266" y="13505"/>
                </a:lnTo>
                <a:lnTo>
                  <a:pt x="11704" y="13505"/>
                </a:lnTo>
                <a:lnTo>
                  <a:pt x="11558" y="13870"/>
                </a:lnTo>
                <a:lnTo>
                  <a:pt x="11485" y="14064"/>
                </a:lnTo>
                <a:lnTo>
                  <a:pt x="11412" y="14259"/>
                </a:lnTo>
                <a:lnTo>
                  <a:pt x="11388" y="14356"/>
                </a:lnTo>
                <a:lnTo>
                  <a:pt x="11364" y="14454"/>
                </a:lnTo>
                <a:lnTo>
                  <a:pt x="11388" y="14551"/>
                </a:lnTo>
                <a:lnTo>
                  <a:pt x="11412" y="14648"/>
                </a:lnTo>
                <a:lnTo>
                  <a:pt x="11437" y="14673"/>
                </a:lnTo>
                <a:lnTo>
                  <a:pt x="11461" y="14697"/>
                </a:lnTo>
                <a:lnTo>
                  <a:pt x="11534" y="14673"/>
                </a:lnTo>
                <a:lnTo>
                  <a:pt x="11607" y="14624"/>
                </a:lnTo>
                <a:lnTo>
                  <a:pt x="11680" y="14551"/>
                </a:lnTo>
                <a:lnTo>
                  <a:pt x="11729" y="14454"/>
                </a:lnTo>
                <a:lnTo>
                  <a:pt x="11777" y="14356"/>
                </a:lnTo>
                <a:lnTo>
                  <a:pt x="11826" y="14162"/>
                </a:lnTo>
                <a:lnTo>
                  <a:pt x="11875" y="13967"/>
                </a:lnTo>
                <a:lnTo>
                  <a:pt x="11948" y="13748"/>
                </a:lnTo>
                <a:lnTo>
                  <a:pt x="11996" y="13505"/>
                </a:lnTo>
                <a:close/>
                <a:moveTo>
                  <a:pt x="10658" y="6473"/>
                </a:moveTo>
                <a:lnTo>
                  <a:pt x="10196" y="6546"/>
                </a:lnTo>
                <a:lnTo>
                  <a:pt x="9733" y="6643"/>
                </a:lnTo>
                <a:lnTo>
                  <a:pt x="9271" y="6765"/>
                </a:lnTo>
                <a:lnTo>
                  <a:pt x="8833" y="6935"/>
                </a:lnTo>
                <a:lnTo>
                  <a:pt x="8395" y="7105"/>
                </a:lnTo>
                <a:lnTo>
                  <a:pt x="7981" y="7324"/>
                </a:lnTo>
                <a:lnTo>
                  <a:pt x="7543" y="7592"/>
                </a:lnTo>
                <a:lnTo>
                  <a:pt x="7325" y="7738"/>
                </a:lnTo>
                <a:lnTo>
                  <a:pt x="7130" y="7908"/>
                </a:lnTo>
                <a:lnTo>
                  <a:pt x="6935" y="8078"/>
                </a:lnTo>
                <a:lnTo>
                  <a:pt x="6741" y="8273"/>
                </a:lnTo>
                <a:lnTo>
                  <a:pt x="6595" y="8468"/>
                </a:lnTo>
                <a:lnTo>
                  <a:pt x="6449" y="8687"/>
                </a:lnTo>
                <a:lnTo>
                  <a:pt x="6278" y="8589"/>
                </a:lnTo>
                <a:lnTo>
                  <a:pt x="6108" y="8516"/>
                </a:lnTo>
                <a:lnTo>
                  <a:pt x="5938" y="8468"/>
                </a:lnTo>
                <a:lnTo>
                  <a:pt x="5743" y="8443"/>
                </a:lnTo>
                <a:lnTo>
                  <a:pt x="5354" y="8443"/>
                </a:lnTo>
                <a:lnTo>
                  <a:pt x="5159" y="8468"/>
                </a:lnTo>
                <a:lnTo>
                  <a:pt x="4964" y="8516"/>
                </a:lnTo>
                <a:lnTo>
                  <a:pt x="4575" y="8638"/>
                </a:lnTo>
                <a:lnTo>
                  <a:pt x="4210" y="8784"/>
                </a:lnTo>
                <a:lnTo>
                  <a:pt x="3869" y="8954"/>
                </a:lnTo>
                <a:lnTo>
                  <a:pt x="3553" y="9149"/>
                </a:lnTo>
                <a:lnTo>
                  <a:pt x="3358" y="9295"/>
                </a:lnTo>
                <a:lnTo>
                  <a:pt x="3188" y="9417"/>
                </a:lnTo>
                <a:lnTo>
                  <a:pt x="2847" y="9733"/>
                </a:lnTo>
                <a:lnTo>
                  <a:pt x="2555" y="10098"/>
                </a:lnTo>
                <a:lnTo>
                  <a:pt x="2312" y="10463"/>
                </a:lnTo>
                <a:lnTo>
                  <a:pt x="2093" y="10828"/>
                </a:lnTo>
                <a:lnTo>
                  <a:pt x="1996" y="11047"/>
                </a:lnTo>
                <a:lnTo>
                  <a:pt x="1898" y="11266"/>
                </a:lnTo>
                <a:lnTo>
                  <a:pt x="1825" y="11485"/>
                </a:lnTo>
                <a:lnTo>
                  <a:pt x="1777" y="11728"/>
                </a:lnTo>
                <a:lnTo>
                  <a:pt x="1752" y="11947"/>
                </a:lnTo>
                <a:lnTo>
                  <a:pt x="1777" y="12142"/>
                </a:lnTo>
                <a:lnTo>
                  <a:pt x="1217" y="12191"/>
                </a:lnTo>
                <a:lnTo>
                  <a:pt x="657" y="12215"/>
                </a:lnTo>
                <a:lnTo>
                  <a:pt x="560" y="12239"/>
                </a:lnTo>
                <a:lnTo>
                  <a:pt x="487" y="12239"/>
                </a:lnTo>
                <a:lnTo>
                  <a:pt x="390" y="12264"/>
                </a:lnTo>
                <a:lnTo>
                  <a:pt x="317" y="12288"/>
                </a:lnTo>
                <a:lnTo>
                  <a:pt x="244" y="12312"/>
                </a:lnTo>
                <a:lnTo>
                  <a:pt x="122" y="12410"/>
                </a:lnTo>
                <a:lnTo>
                  <a:pt x="49" y="12556"/>
                </a:lnTo>
                <a:lnTo>
                  <a:pt x="0" y="12726"/>
                </a:lnTo>
                <a:lnTo>
                  <a:pt x="0" y="12896"/>
                </a:lnTo>
                <a:lnTo>
                  <a:pt x="49" y="13067"/>
                </a:lnTo>
                <a:lnTo>
                  <a:pt x="122" y="13237"/>
                </a:lnTo>
                <a:lnTo>
                  <a:pt x="195" y="13310"/>
                </a:lnTo>
                <a:lnTo>
                  <a:pt x="268" y="13383"/>
                </a:lnTo>
                <a:lnTo>
                  <a:pt x="463" y="13505"/>
                </a:lnTo>
                <a:lnTo>
                  <a:pt x="657" y="13578"/>
                </a:lnTo>
                <a:lnTo>
                  <a:pt x="876" y="13602"/>
                </a:lnTo>
                <a:lnTo>
                  <a:pt x="1047" y="13626"/>
                </a:lnTo>
                <a:lnTo>
                  <a:pt x="1047" y="13699"/>
                </a:lnTo>
                <a:lnTo>
                  <a:pt x="1047" y="13772"/>
                </a:lnTo>
                <a:lnTo>
                  <a:pt x="1071" y="13943"/>
                </a:lnTo>
                <a:lnTo>
                  <a:pt x="1168" y="14137"/>
                </a:lnTo>
                <a:lnTo>
                  <a:pt x="1266" y="14308"/>
                </a:lnTo>
                <a:lnTo>
                  <a:pt x="1533" y="14624"/>
                </a:lnTo>
                <a:lnTo>
                  <a:pt x="1752" y="14916"/>
                </a:lnTo>
                <a:lnTo>
                  <a:pt x="2336" y="15816"/>
                </a:lnTo>
                <a:lnTo>
                  <a:pt x="2896" y="16741"/>
                </a:lnTo>
                <a:lnTo>
                  <a:pt x="2945" y="16814"/>
                </a:lnTo>
                <a:lnTo>
                  <a:pt x="3018" y="16862"/>
                </a:lnTo>
                <a:lnTo>
                  <a:pt x="3066" y="16911"/>
                </a:lnTo>
                <a:lnTo>
                  <a:pt x="3115" y="16935"/>
                </a:lnTo>
                <a:lnTo>
                  <a:pt x="3529" y="16984"/>
                </a:lnTo>
                <a:lnTo>
                  <a:pt x="3967" y="17008"/>
                </a:lnTo>
                <a:lnTo>
                  <a:pt x="4405" y="17033"/>
                </a:lnTo>
                <a:lnTo>
                  <a:pt x="4867" y="17008"/>
                </a:lnTo>
                <a:lnTo>
                  <a:pt x="5743" y="16984"/>
                </a:lnTo>
                <a:lnTo>
                  <a:pt x="6619" y="16960"/>
                </a:lnTo>
                <a:lnTo>
                  <a:pt x="10244" y="16935"/>
                </a:lnTo>
                <a:lnTo>
                  <a:pt x="13894" y="16911"/>
                </a:lnTo>
                <a:lnTo>
                  <a:pt x="15524" y="16911"/>
                </a:lnTo>
                <a:lnTo>
                  <a:pt x="16352" y="16862"/>
                </a:lnTo>
                <a:lnTo>
                  <a:pt x="16741" y="16838"/>
                </a:lnTo>
                <a:lnTo>
                  <a:pt x="17155" y="16765"/>
                </a:lnTo>
                <a:lnTo>
                  <a:pt x="17252" y="16838"/>
                </a:lnTo>
                <a:lnTo>
                  <a:pt x="17374" y="16862"/>
                </a:lnTo>
                <a:lnTo>
                  <a:pt x="17422" y="16862"/>
                </a:lnTo>
                <a:lnTo>
                  <a:pt x="17471" y="16838"/>
                </a:lnTo>
                <a:lnTo>
                  <a:pt x="17544" y="16789"/>
                </a:lnTo>
                <a:lnTo>
                  <a:pt x="17593" y="16741"/>
                </a:lnTo>
                <a:lnTo>
                  <a:pt x="17860" y="16303"/>
                </a:lnTo>
                <a:lnTo>
                  <a:pt x="18128" y="15840"/>
                </a:lnTo>
                <a:lnTo>
                  <a:pt x="18663" y="14940"/>
                </a:lnTo>
                <a:lnTo>
                  <a:pt x="18858" y="14648"/>
                </a:lnTo>
                <a:lnTo>
                  <a:pt x="19101" y="14308"/>
                </a:lnTo>
                <a:lnTo>
                  <a:pt x="19199" y="14137"/>
                </a:lnTo>
                <a:lnTo>
                  <a:pt x="19272" y="13943"/>
                </a:lnTo>
                <a:lnTo>
                  <a:pt x="19320" y="13772"/>
                </a:lnTo>
                <a:lnTo>
                  <a:pt x="19320" y="13602"/>
                </a:lnTo>
                <a:lnTo>
                  <a:pt x="19539" y="13578"/>
                </a:lnTo>
                <a:lnTo>
                  <a:pt x="19734" y="13529"/>
                </a:lnTo>
                <a:lnTo>
                  <a:pt x="19929" y="13456"/>
                </a:lnTo>
                <a:lnTo>
                  <a:pt x="20075" y="13334"/>
                </a:lnTo>
                <a:lnTo>
                  <a:pt x="20221" y="13188"/>
                </a:lnTo>
                <a:lnTo>
                  <a:pt x="20318" y="13018"/>
                </a:lnTo>
                <a:lnTo>
                  <a:pt x="20391" y="12823"/>
                </a:lnTo>
                <a:lnTo>
                  <a:pt x="20415" y="12629"/>
                </a:lnTo>
                <a:lnTo>
                  <a:pt x="20391" y="12580"/>
                </a:lnTo>
                <a:lnTo>
                  <a:pt x="20367" y="12531"/>
                </a:lnTo>
                <a:lnTo>
                  <a:pt x="20269" y="12434"/>
                </a:lnTo>
                <a:lnTo>
                  <a:pt x="20123" y="12361"/>
                </a:lnTo>
                <a:lnTo>
                  <a:pt x="19929" y="12288"/>
                </a:lnTo>
                <a:lnTo>
                  <a:pt x="19661" y="12215"/>
                </a:lnTo>
                <a:lnTo>
                  <a:pt x="19345" y="12166"/>
                </a:lnTo>
                <a:lnTo>
                  <a:pt x="18615" y="12093"/>
                </a:lnTo>
                <a:lnTo>
                  <a:pt x="18542" y="11850"/>
                </a:lnTo>
                <a:lnTo>
                  <a:pt x="18444" y="11607"/>
                </a:lnTo>
                <a:lnTo>
                  <a:pt x="18298" y="11388"/>
                </a:lnTo>
                <a:lnTo>
                  <a:pt x="18152" y="11169"/>
                </a:lnTo>
                <a:lnTo>
                  <a:pt x="17982" y="10974"/>
                </a:lnTo>
                <a:lnTo>
                  <a:pt x="17812" y="10804"/>
                </a:lnTo>
                <a:lnTo>
                  <a:pt x="17617" y="10633"/>
                </a:lnTo>
                <a:lnTo>
                  <a:pt x="17398" y="10463"/>
                </a:lnTo>
                <a:lnTo>
                  <a:pt x="17203" y="10366"/>
                </a:lnTo>
                <a:lnTo>
                  <a:pt x="16984" y="10244"/>
                </a:lnTo>
                <a:lnTo>
                  <a:pt x="16741" y="10147"/>
                </a:lnTo>
                <a:lnTo>
                  <a:pt x="16473" y="10074"/>
                </a:lnTo>
                <a:lnTo>
                  <a:pt x="16181" y="10025"/>
                </a:lnTo>
                <a:lnTo>
                  <a:pt x="15914" y="10001"/>
                </a:lnTo>
                <a:lnTo>
                  <a:pt x="15670" y="10025"/>
                </a:lnTo>
                <a:lnTo>
                  <a:pt x="15549" y="10049"/>
                </a:lnTo>
                <a:lnTo>
                  <a:pt x="15451" y="10098"/>
                </a:lnTo>
                <a:lnTo>
                  <a:pt x="15403" y="9733"/>
                </a:lnTo>
                <a:lnTo>
                  <a:pt x="15330" y="9392"/>
                </a:lnTo>
                <a:lnTo>
                  <a:pt x="15208" y="9052"/>
                </a:lnTo>
                <a:lnTo>
                  <a:pt x="15062" y="8735"/>
                </a:lnTo>
                <a:lnTo>
                  <a:pt x="14892" y="8443"/>
                </a:lnTo>
                <a:lnTo>
                  <a:pt x="14673" y="8151"/>
                </a:lnTo>
                <a:lnTo>
                  <a:pt x="14454" y="7884"/>
                </a:lnTo>
                <a:lnTo>
                  <a:pt x="14186" y="7640"/>
                </a:lnTo>
                <a:lnTo>
                  <a:pt x="13919" y="7421"/>
                </a:lnTo>
                <a:lnTo>
                  <a:pt x="13627" y="7227"/>
                </a:lnTo>
                <a:lnTo>
                  <a:pt x="13310" y="7032"/>
                </a:lnTo>
                <a:lnTo>
                  <a:pt x="12994" y="6886"/>
                </a:lnTo>
                <a:lnTo>
                  <a:pt x="12653" y="6740"/>
                </a:lnTo>
                <a:lnTo>
                  <a:pt x="12288" y="6643"/>
                </a:lnTo>
                <a:lnTo>
                  <a:pt x="11948" y="6546"/>
                </a:lnTo>
                <a:lnTo>
                  <a:pt x="11583" y="6497"/>
                </a:lnTo>
                <a:lnTo>
                  <a:pt x="11120" y="647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1"/>
          <p:cNvSpPr/>
          <p:nvPr/>
        </p:nvSpPr>
        <p:spPr>
          <a:xfrm>
            <a:off x="3200497" y="4017485"/>
            <a:ext cx="272725" cy="330046"/>
          </a:xfrm>
          <a:custGeom>
            <a:avLst/>
            <a:gdLst/>
            <a:ahLst/>
            <a:cxnLst/>
            <a:rect l="l" t="t" r="r" b="b"/>
            <a:pathLst>
              <a:path w="15744" h="19053" extrusionOk="0">
                <a:moveTo>
                  <a:pt x="11680" y="803"/>
                </a:moveTo>
                <a:lnTo>
                  <a:pt x="11656" y="1460"/>
                </a:lnTo>
                <a:lnTo>
                  <a:pt x="11632" y="1801"/>
                </a:lnTo>
                <a:lnTo>
                  <a:pt x="11583" y="2117"/>
                </a:lnTo>
                <a:lnTo>
                  <a:pt x="11510" y="2458"/>
                </a:lnTo>
                <a:lnTo>
                  <a:pt x="11413" y="2774"/>
                </a:lnTo>
                <a:lnTo>
                  <a:pt x="11315" y="3090"/>
                </a:lnTo>
                <a:lnTo>
                  <a:pt x="11145" y="3382"/>
                </a:lnTo>
                <a:lnTo>
                  <a:pt x="11048" y="3553"/>
                </a:lnTo>
                <a:lnTo>
                  <a:pt x="10926" y="3723"/>
                </a:lnTo>
                <a:lnTo>
                  <a:pt x="10804" y="3869"/>
                </a:lnTo>
                <a:lnTo>
                  <a:pt x="10658" y="4015"/>
                </a:lnTo>
                <a:lnTo>
                  <a:pt x="10512" y="4137"/>
                </a:lnTo>
                <a:lnTo>
                  <a:pt x="10342" y="4234"/>
                </a:lnTo>
                <a:lnTo>
                  <a:pt x="10172" y="4331"/>
                </a:lnTo>
                <a:lnTo>
                  <a:pt x="10002" y="4404"/>
                </a:lnTo>
                <a:lnTo>
                  <a:pt x="9734" y="4477"/>
                </a:lnTo>
                <a:lnTo>
                  <a:pt x="9491" y="4502"/>
                </a:lnTo>
                <a:lnTo>
                  <a:pt x="9247" y="4477"/>
                </a:lnTo>
                <a:lnTo>
                  <a:pt x="9004" y="4453"/>
                </a:lnTo>
                <a:lnTo>
                  <a:pt x="9320" y="4161"/>
                </a:lnTo>
                <a:lnTo>
                  <a:pt x="9661" y="3918"/>
                </a:lnTo>
                <a:lnTo>
                  <a:pt x="10026" y="3674"/>
                </a:lnTo>
                <a:lnTo>
                  <a:pt x="10220" y="3528"/>
                </a:lnTo>
                <a:lnTo>
                  <a:pt x="10391" y="3407"/>
                </a:lnTo>
                <a:lnTo>
                  <a:pt x="10512" y="3236"/>
                </a:lnTo>
                <a:lnTo>
                  <a:pt x="10634" y="3090"/>
                </a:lnTo>
                <a:lnTo>
                  <a:pt x="10634" y="3017"/>
                </a:lnTo>
                <a:lnTo>
                  <a:pt x="10634" y="2944"/>
                </a:lnTo>
                <a:lnTo>
                  <a:pt x="10585" y="2896"/>
                </a:lnTo>
                <a:lnTo>
                  <a:pt x="10512" y="2896"/>
                </a:lnTo>
                <a:lnTo>
                  <a:pt x="10318" y="2920"/>
                </a:lnTo>
                <a:lnTo>
                  <a:pt x="10123" y="2969"/>
                </a:lnTo>
                <a:lnTo>
                  <a:pt x="9953" y="3066"/>
                </a:lnTo>
                <a:lnTo>
                  <a:pt x="9783" y="3188"/>
                </a:lnTo>
                <a:lnTo>
                  <a:pt x="9442" y="3455"/>
                </a:lnTo>
                <a:lnTo>
                  <a:pt x="9126" y="3723"/>
                </a:lnTo>
                <a:lnTo>
                  <a:pt x="8809" y="3991"/>
                </a:lnTo>
                <a:lnTo>
                  <a:pt x="8493" y="4283"/>
                </a:lnTo>
                <a:lnTo>
                  <a:pt x="8371" y="4064"/>
                </a:lnTo>
                <a:lnTo>
                  <a:pt x="8298" y="3942"/>
                </a:lnTo>
                <a:lnTo>
                  <a:pt x="8274" y="3845"/>
                </a:lnTo>
                <a:lnTo>
                  <a:pt x="8225" y="3626"/>
                </a:lnTo>
                <a:lnTo>
                  <a:pt x="8250" y="3407"/>
                </a:lnTo>
                <a:lnTo>
                  <a:pt x="8298" y="3188"/>
                </a:lnTo>
                <a:lnTo>
                  <a:pt x="8371" y="2993"/>
                </a:lnTo>
                <a:lnTo>
                  <a:pt x="8469" y="2798"/>
                </a:lnTo>
                <a:lnTo>
                  <a:pt x="8590" y="2604"/>
                </a:lnTo>
                <a:lnTo>
                  <a:pt x="8712" y="2433"/>
                </a:lnTo>
                <a:lnTo>
                  <a:pt x="8858" y="2287"/>
                </a:lnTo>
                <a:lnTo>
                  <a:pt x="9126" y="2020"/>
                </a:lnTo>
                <a:lnTo>
                  <a:pt x="9466" y="1776"/>
                </a:lnTo>
                <a:lnTo>
                  <a:pt x="9807" y="1582"/>
                </a:lnTo>
                <a:lnTo>
                  <a:pt x="10172" y="1387"/>
                </a:lnTo>
                <a:lnTo>
                  <a:pt x="10537" y="1217"/>
                </a:lnTo>
                <a:lnTo>
                  <a:pt x="10926" y="1071"/>
                </a:lnTo>
                <a:lnTo>
                  <a:pt x="11680" y="803"/>
                </a:lnTo>
                <a:close/>
                <a:moveTo>
                  <a:pt x="4867" y="7203"/>
                </a:moveTo>
                <a:lnTo>
                  <a:pt x="4746" y="7227"/>
                </a:lnTo>
                <a:lnTo>
                  <a:pt x="4478" y="7276"/>
                </a:lnTo>
                <a:lnTo>
                  <a:pt x="4235" y="7373"/>
                </a:lnTo>
                <a:lnTo>
                  <a:pt x="3991" y="7495"/>
                </a:lnTo>
                <a:lnTo>
                  <a:pt x="3748" y="7641"/>
                </a:lnTo>
                <a:lnTo>
                  <a:pt x="3553" y="7811"/>
                </a:lnTo>
                <a:lnTo>
                  <a:pt x="3383" y="7981"/>
                </a:lnTo>
                <a:lnTo>
                  <a:pt x="3237" y="8152"/>
                </a:lnTo>
                <a:lnTo>
                  <a:pt x="3067" y="8395"/>
                </a:lnTo>
                <a:lnTo>
                  <a:pt x="2921" y="8663"/>
                </a:lnTo>
                <a:lnTo>
                  <a:pt x="2775" y="8954"/>
                </a:lnTo>
                <a:lnTo>
                  <a:pt x="2677" y="9246"/>
                </a:lnTo>
                <a:lnTo>
                  <a:pt x="2653" y="9392"/>
                </a:lnTo>
                <a:lnTo>
                  <a:pt x="2653" y="9514"/>
                </a:lnTo>
                <a:lnTo>
                  <a:pt x="2653" y="9660"/>
                </a:lnTo>
                <a:lnTo>
                  <a:pt x="2702" y="9782"/>
                </a:lnTo>
                <a:lnTo>
                  <a:pt x="2750" y="9879"/>
                </a:lnTo>
                <a:lnTo>
                  <a:pt x="2823" y="9976"/>
                </a:lnTo>
                <a:lnTo>
                  <a:pt x="2896" y="10001"/>
                </a:lnTo>
                <a:lnTo>
                  <a:pt x="2945" y="10025"/>
                </a:lnTo>
                <a:lnTo>
                  <a:pt x="3018" y="10025"/>
                </a:lnTo>
                <a:lnTo>
                  <a:pt x="3067" y="10001"/>
                </a:lnTo>
                <a:lnTo>
                  <a:pt x="3188" y="9879"/>
                </a:lnTo>
                <a:lnTo>
                  <a:pt x="3261" y="9782"/>
                </a:lnTo>
                <a:lnTo>
                  <a:pt x="3286" y="9636"/>
                </a:lnTo>
                <a:lnTo>
                  <a:pt x="3310" y="9465"/>
                </a:lnTo>
                <a:lnTo>
                  <a:pt x="3359" y="9246"/>
                </a:lnTo>
                <a:lnTo>
                  <a:pt x="3456" y="9003"/>
                </a:lnTo>
                <a:lnTo>
                  <a:pt x="3553" y="8808"/>
                </a:lnTo>
                <a:lnTo>
                  <a:pt x="3675" y="8590"/>
                </a:lnTo>
                <a:lnTo>
                  <a:pt x="3845" y="8395"/>
                </a:lnTo>
                <a:lnTo>
                  <a:pt x="4016" y="8200"/>
                </a:lnTo>
                <a:lnTo>
                  <a:pt x="4235" y="8054"/>
                </a:lnTo>
                <a:lnTo>
                  <a:pt x="4454" y="7933"/>
                </a:lnTo>
                <a:lnTo>
                  <a:pt x="4648" y="7835"/>
                </a:lnTo>
                <a:lnTo>
                  <a:pt x="4867" y="7738"/>
                </a:lnTo>
                <a:lnTo>
                  <a:pt x="5062" y="7665"/>
                </a:lnTo>
                <a:lnTo>
                  <a:pt x="5257" y="7519"/>
                </a:lnTo>
                <a:lnTo>
                  <a:pt x="5281" y="7470"/>
                </a:lnTo>
                <a:lnTo>
                  <a:pt x="5305" y="7422"/>
                </a:lnTo>
                <a:lnTo>
                  <a:pt x="5281" y="7349"/>
                </a:lnTo>
                <a:lnTo>
                  <a:pt x="5232" y="7300"/>
                </a:lnTo>
                <a:lnTo>
                  <a:pt x="5111" y="7251"/>
                </a:lnTo>
                <a:lnTo>
                  <a:pt x="4989" y="7227"/>
                </a:lnTo>
                <a:lnTo>
                  <a:pt x="4867" y="7203"/>
                </a:lnTo>
                <a:close/>
                <a:moveTo>
                  <a:pt x="13846" y="14819"/>
                </a:moveTo>
                <a:lnTo>
                  <a:pt x="13457" y="14867"/>
                </a:lnTo>
                <a:lnTo>
                  <a:pt x="13043" y="14916"/>
                </a:lnTo>
                <a:lnTo>
                  <a:pt x="12629" y="14989"/>
                </a:lnTo>
                <a:lnTo>
                  <a:pt x="12216" y="15013"/>
                </a:lnTo>
                <a:lnTo>
                  <a:pt x="11802" y="15038"/>
                </a:lnTo>
                <a:lnTo>
                  <a:pt x="11388" y="15062"/>
                </a:lnTo>
                <a:lnTo>
                  <a:pt x="10975" y="15111"/>
                </a:lnTo>
                <a:lnTo>
                  <a:pt x="10950" y="15135"/>
                </a:lnTo>
                <a:lnTo>
                  <a:pt x="10926" y="15184"/>
                </a:lnTo>
                <a:lnTo>
                  <a:pt x="10950" y="15208"/>
                </a:lnTo>
                <a:lnTo>
                  <a:pt x="10975" y="15257"/>
                </a:lnTo>
                <a:lnTo>
                  <a:pt x="11169" y="15305"/>
                </a:lnTo>
                <a:lnTo>
                  <a:pt x="11388" y="15354"/>
                </a:lnTo>
                <a:lnTo>
                  <a:pt x="11802" y="15427"/>
                </a:lnTo>
                <a:lnTo>
                  <a:pt x="12629" y="15427"/>
                </a:lnTo>
                <a:lnTo>
                  <a:pt x="13067" y="15403"/>
                </a:lnTo>
                <a:lnTo>
                  <a:pt x="13505" y="15330"/>
                </a:lnTo>
                <a:lnTo>
                  <a:pt x="13724" y="15281"/>
                </a:lnTo>
                <a:lnTo>
                  <a:pt x="13919" y="15208"/>
                </a:lnTo>
                <a:lnTo>
                  <a:pt x="14114" y="15135"/>
                </a:lnTo>
                <a:lnTo>
                  <a:pt x="14308" y="15038"/>
                </a:lnTo>
                <a:lnTo>
                  <a:pt x="14357" y="14965"/>
                </a:lnTo>
                <a:lnTo>
                  <a:pt x="14357" y="14916"/>
                </a:lnTo>
                <a:lnTo>
                  <a:pt x="14333" y="14843"/>
                </a:lnTo>
                <a:lnTo>
                  <a:pt x="14260" y="14819"/>
                </a:lnTo>
                <a:close/>
                <a:moveTo>
                  <a:pt x="5816" y="5937"/>
                </a:moveTo>
                <a:lnTo>
                  <a:pt x="6108" y="5962"/>
                </a:lnTo>
                <a:lnTo>
                  <a:pt x="6181" y="5962"/>
                </a:lnTo>
                <a:lnTo>
                  <a:pt x="6254" y="6059"/>
                </a:lnTo>
                <a:lnTo>
                  <a:pt x="6352" y="6156"/>
                </a:lnTo>
                <a:lnTo>
                  <a:pt x="6595" y="6302"/>
                </a:lnTo>
                <a:lnTo>
                  <a:pt x="6863" y="6424"/>
                </a:lnTo>
                <a:lnTo>
                  <a:pt x="7155" y="6521"/>
                </a:lnTo>
                <a:lnTo>
                  <a:pt x="7447" y="6594"/>
                </a:lnTo>
                <a:lnTo>
                  <a:pt x="7739" y="6643"/>
                </a:lnTo>
                <a:lnTo>
                  <a:pt x="8274" y="6692"/>
                </a:lnTo>
                <a:lnTo>
                  <a:pt x="8542" y="6692"/>
                </a:lnTo>
                <a:lnTo>
                  <a:pt x="8834" y="6667"/>
                </a:lnTo>
                <a:lnTo>
                  <a:pt x="9126" y="6619"/>
                </a:lnTo>
                <a:lnTo>
                  <a:pt x="9418" y="6546"/>
                </a:lnTo>
                <a:lnTo>
                  <a:pt x="9685" y="6448"/>
                </a:lnTo>
                <a:lnTo>
                  <a:pt x="9953" y="6327"/>
                </a:lnTo>
                <a:lnTo>
                  <a:pt x="10220" y="6181"/>
                </a:lnTo>
                <a:lnTo>
                  <a:pt x="10464" y="6035"/>
                </a:lnTo>
                <a:lnTo>
                  <a:pt x="10658" y="5986"/>
                </a:lnTo>
                <a:lnTo>
                  <a:pt x="10853" y="5962"/>
                </a:lnTo>
                <a:lnTo>
                  <a:pt x="11218" y="5962"/>
                </a:lnTo>
                <a:lnTo>
                  <a:pt x="11169" y="6010"/>
                </a:lnTo>
                <a:lnTo>
                  <a:pt x="11048" y="6132"/>
                </a:lnTo>
                <a:lnTo>
                  <a:pt x="10902" y="6229"/>
                </a:lnTo>
                <a:lnTo>
                  <a:pt x="10780" y="6327"/>
                </a:lnTo>
                <a:lnTo>
                  <a:pt x="10634" y="6448"/>
                </a:lnTo>
                <a:lnTo>
                  <a:pt x="10634" y="6497"/>
                </a:lnTo>
                <a:lnTo>
                  <a:pt x="10634" y="6546"/>
                </a:lnTo>
                <a:lnTo>
                  <a:pt x="10658" y="6594"/>
                </a:lnTo>
                <a:lnTo>
                  <a:pt x="10853" y="6594"/>
                </a:lnTo>
                <a:lnTo>
                  <a:pt x="10999" y="6546"/>
                </a:lnTo>
                <a:lnTo>
                  <a:pt x="11145" y="6473"/>
                </a:lnTo>
                <a:lnTo>
                  <a:pt x="11267" y="6375"/>
                </a:lnTo>
                <a:lnTo>
                  <a:pt x="11461" y="6229"/>
                </a:lnTo>
                <a:lnTo>
                  <a:pt x="11559" y="6108"/>
                </a:lnTo>
                <a:lnTo>
                  <a:pt x="11607" y="6010"/>
                </a:lnTo>
                <a:lnTo>
                  <a:pt x="11875" y="6083"/>
                </a:lnTo>
                <a:lnTo>
                  <a:pt x="12167" y="6181"/>
                </a:lnTo>
                <a:lnTo>
                  <a:pt x="11997" y="6205"/>
                </a:lnTo>
                <a:lnTo>
                  <a:pt x="11851" y="6254"/>
                </a:lnTo>
                <a:lnTo>
                  <a:pt x="11559" y="6424"/>
                </a:lnTo>
                <a:lnTo>
                  <a:pt x="11413" y="6521"/>
                </a:lnTo>
                <a:lnTo>
                  <a:pt x="11267" y="6643"/>
                </a:lnTo>
                <a:lnTo>
                  <a:pt x="11121" y="6765"/>
                </a:lnTo>
                <a:lnTo>
                  <a:pt x="10999" y="6911"/>
                </a:lnTo>
                <a:lnTo>
                  <a:pt x="10999" y="6935"/>
                </a:lnTo>
                <a:lnTo>
                  <a:pt x="10999" y="6959"/>
                </a:lnTo>
                <a:lnTo>
                  <a:pt x="11048" y="6959"/>
                </a:lnTo>
                <a:lnTo>
                  <a:pt x="11242" y="6935"/>
                </a:lnTo>
                <a:lnTo>
                  <a:pt x="11413" y="6886"/>
                </a:lnTo>
                <a:lnTo>
                  <a:pt x="11583" y="6813"/>
                </a:lnTo>
                <a:lnTo>
                  <a:pt x="11753" y="6740"/>
                </a:lnTo>
                <a:lnTo>
                  <a:pt x="12045" y="6546"/>
                </a:lnTo>
                <a:lnTo>
                  <a:pt x="12191" y="6448"/>
                </a:lnTo>
                <a:lnTo>
                  <a:pt x="12240" y="6375"/>
                </a:lnTo>
                <a:lnTo>
                  <a:pt x="12289" y="6302"/>
                </a:lnTo>
                <a:lnTo>
                  <a:pt x="12289" y="6229"/>
                </a:lnTo>
                <a:lnTo>
                  <a:pt x="12483" y="6351"/>
                </a:lnTo>
                <a:lnTo>
                  <a:pt x="12678" y="6473"/>
                </a:lnTo>
                <a:lnTo>
                  <a:pt x="12532" y="6497"/>
                </a:lnTo>
                <a:lnTo>
                  <a:pt x="12410" y="6570"/>
                </a:lnTo>
                <a:lnTo>
                  <a:pt x="12143" y="6740"/>
                </a:lnTo>
                <a:lnTo>
                  <a:pt x="11948" y="6886"/>
                </a:lnTo>
                <a:lnTo>
                  <a:pt x="11802" y="7008"/>
                </a:lnTo>
                <a:lnTo>
                  <a:pt x="11656" y="7178"/>
                </a:lnTo>
                <a:lnTo>
                  <a:pt x="11534" y="7349"/>
                </a:lnTo>
                <a:lnTo>
                  <a:pt x="11510" y="7373"/>
                </a:lnTo>
                <a:lnTo>
                  <a:pt x="11534" y="7397"/>
                </a:lnTo>
                <a:lnTo>
                  <a:pt x="11559" y="7422"/>
                </a:lnTo>
                <a:lnTo>
                  <a:pt x="11583" y="7422"/>
                </a:lnTo>
                <a:lnTo>
                  <a:pt x="11778" y="7324"/>
                </a:lnTo>
                <a:lnTo>
                  <a:pt x="11948" y="7251"/>
                </a:lnTo>
                <a:lnTo>
                  <a:pt x="12289" y="7032"/>
                </a:lnTo>
                <a:lnTo>
                  <a:pt x="12605" y="6838"/>
                </a:lnTo>
                <a:lnTo>
                  <a:pt x="12751" y="6740"/>
                </a:lnTo>
                <a:lnTo>
                  <a:pt x="12873" y="6594"/>
                </a:lnTo>
                <a:lnTo>
                  <a:pt x="13165" y="6838"/>
                </a:lnTo>
                <a:lnTo>
                  <a:pt x="13408" y="7081"/>
                </a:lnTo>
                <a:lnTo>
                  <a:pt x="12994" y="7251"/>
                </a:lnTo>
                <a:lnTo>
                  <a:pt x="12678" y="7349"/>
                </a:lnTo>
                <a:lnTo>
                  <a:pt x="12362" y="7470"/>
                </a:lnTo>
                <a:lnTo>
                  <a:pt x="12216" y="7543"/>
                </a:lnTo>
                <a:lnTo>
                  <a:pt x="12045" y="7641"/>
                </a:lnTo>
                <a:lnTo>
                  <a:pt x="11924" y="7738"/>
                </a:lnTo>
                <a:lnTo>
                  <a:pt x="11802" y="7835"/>
                </a:lnTo>
                <a:lnTo>
                  <a:pt x="11778" y="7884"/>
                </a:lnTo>
                <a:lnTo>
                  <a:pt x="11778" y="7933"/>
                </a:lnTo>
                <a:lnTo>
                  <a:pt x="11802" y="7957"/>
                </a:lnTo>
                <a:lnTo>
                  <a:pt x="11851" y="7981"/>
                </a:lnTo>
                <a:lnTo>
                  <a:pt x="11997" y="8006"/>
                </a:lnTo>
                <a:lnTo>
                  <a:pt x="12143" y="7981"/>
                </a:lnTo>
                <a:lnTo>
                  <a:pt x="12410" y="7933"/>
                </a:lnTo>
                <a:lnTo>
                  <a:pt x="12702" y="7835"/>
                </a:lnTo>
                <a:lnTo>
                  <a:pt x="12970" y="7738"/>
                </a:lnTo>
                <a:lnTo>
                  <a:pt x="13359" y="7616"/>
                </a:lnTo>
                <a:lnTo>
                  <a:pt x="13554" y="7543"/>
                </a:lnTo>
                <a:lnTo>
                  <a:pt x="13749" y="7470"/>
                </a:lnTo>
                <a:lnTo>
                  <a:pt x="14041" y="7860"/>
                </a:lnTo>
                <a:lnTo>
                  <a:pt x="13846" y="7933"/>
                </a:lnTo>
                <a:lnTo>
                  <a:pt x="13651" y="8054"/>
                </a:lnTo>
                <a:lnTo>
                  <a:pt x="13311" y="8249"/>
                </a:lnTo>
                <a:lnTo>
                  <a:pt x="12654" y="8565"/>
                </a:lnTo>
                <a:lnTo>
                  <a:pt x="12337" y="8736"/>
                </a:lnTo>
                <a:lnTo>
                  <a:pt x="12191" y="8833"/>
                </a:lnTo>
                <a:lnTo>
                  <a:pt x="12070" y="8954"/>
                </a:lnTo>
                <a:lnTo>
                  <a:pt x="12045" y="9003"/>
                </a:lnTo>
                <a:lnTo>
                  <a:pt x="12045" y="9052"/>
                </a:lnTo>
                <a:lnTo>
                  <a:pt x="12070" y="9100"/>
                </a:lnTo>
                <a:lnTo>
                  <a:pt x="12289" y="9100"/>
                </a:lnTo>
                <a:lnTo>
                  <a:pt x="12459" y="9076"/>
                </a:lnTo>
                <a:lnTo>
                  <a:pt x="12775" y="8979"/>
                </a:lnTo>
                <a:lnTo>
                  <a:pt x="13067" y="8833"/>
                </a:lnTo>
                <a:lnTo>
                  <a:pt x="13359" y="8711"/>
                </a:lnTo>
                <a:lnTo>
                  <a:pt x="13822" y="8492"/>
                </a:lnTo>
                <a:lnTo>
                  <a:pt x="14065" y="8395"/>
                </a:lnTo>
                <a:lnTo>
                  <a:pt x="14284" y="8249"/>
                </a:lnTo>
                <a:lnTo>
                  <a:pt x="14527" y="8711"/>
                </a:lnTo>
                <a:lnTo>
                  <a:pt x="14333" y="8808"/>
                </a:lnTo>
                <a:lnTo>
                  <a:pt x="14162" y="8930"/>
                </a:lnTo>
                <a:lnTo>
                  <a:pt x="13822" y="9149"/>
                </a:lnTo>
                <a:lnTo>
                  <a:pt x="13505" y="9319"/>
                </a:lnTo>
                <a:lnTo>
                  <a:pt x="13189" y="9465"/>
                </a:lnTo>
                <a:lnTo>
                  <a:pt x="12873" y="9636"/>
                </a:lnTo>
                <a:lnTo>
                  <a:pt x="12751" y="9733"/>
                </a:lnTo>
                <a:lnTo>
                  <a:pt x="12605" y="9830"/>
                </a:lnTo>
                <a:lnTo>
                  <a:pt x="12605" y="9879"/>
                </a:lnTo>
                <a:lnTo>
                  <a:pt x="12605" y="9903"/>
                </a:lnTo>
                <a:lnTo>
                  <a:pt x="12629" y="9928"/>
                </a:lnTo>
                <a:lnTo>
                  <a:pt x="12654" y="9952"/>
                </a:lnTo>
                <a:lnTo>
                  <a:pt x="12824" y="9952"/>
                </a:lnTo>
                <a:lnTo>
                  <a:pt x="12970" y="9928"/>
                </a:lnTo>
                <a:lnTo>
                  <a:pt x="13140" y="9903"/>
                </a:lnTo>
                <a:lnTo>
                  <a:pt x="13286" y="9855"/>
                </a:lnTo>
                <a:lnTo>
                  <a:pt x="13603" y="9709"/>
                </a:lnTo>
                <a:lnTo>
                  <a:pt x="13895" y="9587"/>
                </a:lnTo>
                <a:lnTo>
                  <a:pt x="14284" y="9392"/>
                </a:lnTo>
                <a:lnTo>
                  <a:pt x="14503" y="9271"/>
                </a:lnTo>
                <a:lnTo>
                  <a:pt x="14698" y="9149"/>
                </a:lnTo>
                <a:lnTo>
                  <a:pt x="14892" y="9684"/>
                </a:lnTo>
                <a:lnTo>
                  <a:pt x="14600" y="9806"/>
                </a:lnTo>
                <a:lnTo>
                  <a:pt x="14333" y="9928"/>
                </a:lnTo>
                <a:lnTo>
                  <a:pt x="13797" y="10195"/>
                </a:lnTo>
                <a:lnTo>
                  <a:pt x="13481" y="10341"/>
                </a:lnTo>
                <a:lnTo>
                  <a:pt x="13140" y="10487"/>
                </a:lnTo>
                <a:lnTo>
                  <a:pt x="12970" y="10585"/>
                </a:lnTo>
                <a:lnTo>
                  <a:pt x="12824" y="10682"/>
                </a:lnTo>
                <a:lnTo>
                  <a:pt x="12678" y="10804"/>
                </a:lnTo>
                <a:lnTo>
                  <a:pt x="12581" y="10925"/>
                </a:lnTo>
                <a:lnTo>
                  <a:pt x="12556" y="10974"/>
                </a:lnTo>
                <a:lnTo>
                  <a:pt x="12605" y="10998"/>
                </a:lnTo>
                <a:lnTo>
                  <a:pt x="12921" y="10998"/>
                </a:lnTo>
                <a:lnTo>
                  <a:pt x="13092" y="10974"/>
                </a:lnTo>
                <a:lnTo>
                  <a:pt x="13238" y="10925"/>
                </a:lnTo>
                <a:lnTo>
                  <a:pt x="13554" y="10804"/>
                </a:lnTo>
                <a:lnTo>
                  <a:pt x="13870" y="10658"/>
                </a:lnTo>
                <a:lnTo>
                  <a:pt x="14430" y="10414"/>
                </a:lnTo>
                <a:lnTo>
                  <a:pt x="14722" y="10293"/>
                </a:lnTo>
                <a:lnTo>
                  <a:pt x="14990" y="10122"/>
                </a:lnTo>
                <a:lnTo>
                  <a:pt x="15063" y="10487"/>
                </a:lnTo>
                <a:lnTo>
                  <a:pt x="15136" y="10828"/>
                </a:lnTo>
                <a:lnTo>
                  <a:pt x="14868" y="10925"/>
                </a:lnTo>
                <a:lnTo>
                  <a:pt x="14600" y="11047"/>
                </a:lnTo>
                <a:lnTo>
                  <a:pt x="14089" y="11266"/>
                </a:lnTo>
                <a:lnTo>
                  <a:pt x="13408" y="11534"/>
                </a:lnTo>
                <a:lnTo>
                  <a:pt x="13067" y="11655"/>
                </a:lnTo>
                <a:lnTo>
                  <a:pt x="12897" y="11753"/>
                </a:lnTo>
                <a:lnTo>
                  <a:pt x="12751" y="11850"/>
                </a:lnTo>
                <a:lnTo>
                  <a:pt x="12727" y="11899"/>
                </a:lnTo>
                <a:lnTo>
                  <a:pt x="12727" y="11947"/>
                </a:lnTo>
                <a:lnTo>
                  <a:pt x="12751" y="11972"/>
                </a:lnTo>
                <a:lnTo>
                  <a:pt x="12800" y="11996"/>
                </a:lnTo>
                <a:lnTo>
                  <a:pt x="12970" y="12020"/>
                </a:lnTo>
                <a:lnTo>
                  <a:pt x="13165" y="11996"/>
                </a:lnTo>
                <a:lnTo>
                  <a:pt x="13505" y="11923"/>
                </a:lnTo>
                <a:lnTo>
                  <a:pt x="13870" y="11801"/>
                </a:lnTo>
                <a:lnTo>
                  <a:pt x="14187" y="11680"/>
                </a:lnTo>
                <a:lnTo>
                  <a:pt x="14698" y="11509"/>
                </a:lnTo>
                <a:lnTo>
                  <a:pt x="14941" y="11412"/>
                </a:lnTo>
                <a:lnTo>
                  <a:pt x="15184" y="11290"/>
                </a:lnTo>
                <a:lnTo>
                  <a:pt x="15209" y="11923"/>
                </a:lnTo>
                <a:lnTo>
                  <a:pt x="14868" y="11972"/>
                </a:lnTo>
                <a:lnTo>
                  <a:pt x="14503" y="12045"/>
                </a:lnTo>
                <a:lnTo>
                  <a:pt x="13822" y="12215"/>
                </a:lnTo>
                <a:lnTo>
                  <a:pt x="13408" y="12288"/>
                </a:lnTo>
                <a:lnTo>
                  <a:pt x="12970" y="12361"/>
                </a:lnTo>
                <a:lnTo>
                  <a:pt x="12556" y="12458"/>
                </a:lnTo>
                <a:lnTo>
                  <a:pt x="12337" y="12531"/>
                </a:lnTo>
                <a:lnTo>
                  <a:pt x="12143" y="12604"/>
                </a:lnTo>
                <a:lnTo>
                  <a:pt x="12094" y="12653"/>
                </a:lnTo>
                <a:lnTo>
                  <a:pt x="12094" y="12750"/>
                </a:lnTo>
                <a:lnTo>
                  <a:pt x="12118" y="12799"/>
                </a:lnTo>
                <a:lnTo>
                  <a:pt x="12143" y="12823"/>
                </a:lnTo>
                <a:lnTo>
                  <a:pt x="12191" y="12848"/>
                </a:lnTo>
                <a:lnTo>
                  <a:pt x="12386" y="12872"/>
                </a:lnTo>
                <a:lnTo>
                  <a:pt x="12581" y="12872"/>
                </a:lnTo>
                <a:lnTo>
                  <a:pt x="12970" y="12823"/>
                </a:lnTo>
                <a:lnTo>
                  <a:pt x="13384" y="12775"/>
                </a:lnTo>
                <a:lnTo>
                  <a:pt x="13749" y="12677"/>
                </a:lnTo>
                <a:lnTo>
                  <a:pt x="14479" y="12531"/>
                </a:lnTo>
                <a:lnTo>
                  <a:pt x="14844" y="12434"/>
                </a:lnTo>
                <a:lnTo>
                  <a:pt x="15209" y="12312"/>
                </a:lnTo>
                <a:lnTo>
                  <a:pt x="15209" y="12312"/>
                </a:lnTo>
                <a:lnTo>
                  <a:pt x="15184" y="12507"/>
                </a:lnTo>
                <a:lnTo>
                  <a:pt x="14868" y="12629"/>
                </a:lnTo>
                <a:lnTo>
                  <a:pt x="14552" y="12750"/>
                </a:lnTo>
                <a:lnTo>
                  <a:pt x="14260" y="12896"/>
                </a:lnTo>
                <a:lnTo>
                  <a:pt x="13968" y="12994"/>
                </a:lnTo>
                <a:lnTo>
                  <a:pt x="13505" y="13140"/>
                </a:lnTo>
                <a:lnTo>
                  <a:pt x="13019" y="13286"/>
                </a:lnTo>
                <a:lnTo>
                  <a:pt x="12556" y="13432"/>
                </a:lnTo>
                <a:lnTo>
                  <a:pt x="12337" y="13529"/>
                </a:lnTo>
                <a:lnTo>
                  <a:pt x="12118" y="13626"/>
                </a:lnTo>
                <a:lnTo>
                  <a:pt x="12070" y="13675"/>
                </a:lnTo>
                <a:lnTo>
                  <a:pt x="12070" y="13748"/>
                </a:lnTo>
                <a:lnTo>
                  <a:pt x="12118" y="13797"/>
                </a:lnTo>
                <a:lnTo>
                  <a:pt x="12167" y="13821"/>
                </a:lnTo>
                <a:lnTo>
                  <a:pt x="12654" y="13821"/>
                </a:lnTo>
                <a:lnTo>
                  <a:pt x="12897" y="13772"/>
                </a:lnTo>
                <a:lnTo>
                  <a:pt x="13140" y="13724"/>
                </a:lnTo>
                <a:lnTo>
                  <a:pt x="13627" y="13602"/>
                </a:lnTo>
                <a:lnTo>
                  <a:pt x="14089" y="13456"/>
                </a:lnTo>
                <a:lnTo>
                  <a:pt x="14600" y="13286"/>
                </a:lnTo>
                <a:lnTo>
                  <a:pt x="14868" y="13188"/>
                </a:lnTo>
                <a:lnTo>
                  <a:pt x="15111" y="13091"/>
                </a:lnTo>
                <a:lnTo>
                  <a:pt x="15014" y="13651"/>
                </a:lnTo>
                <a:lnTo>
                  <a:pt x="14965" y="13651"/>
                </a:lnTo>
                <a:lnTo>
                  <a:pt x="14795" y="13602"/>
                </a:lnTo>
                <a:lnTo>
                  <a:pt x="14406" y="13602"/>
                </a:lnTo>
                <a:lnTo>
                  <a:pt x="14211" y="13626"/>
                </a:lnTo>
                <a:lnTo>
                  <a:pt x="13822" y="13724"/>
                </a:lnTo>
                <a:lnTo>
                  <a:pt x="13432" y="13797"/>
                </a:lnTo>
                <a:lnTo>
                  <a:pt x="12970" y="13894"/>
                </a:lnTo>
                <a:lnTo>
                  <a:pt x="12532" y="14016"/>
                </a:lnTo>
                <a:lnTo>
                  <a:pt x="12094" y="14137"/>
                </a:lnTo>
                <a:lnTo>
                  <a:pt x="11656" y="14308"/>
                </a:lnTo>
                <a:lnTo>
                  <a:pt x="11607" y="14356"/>
                </a:lnTo>
                <a:lnTo>
                  <a:pt x="11583" y="14405"/>
                </a:lnTo>
                <a:lnTo>
                  <a:pt x="11607" y="14454"/>
                </a:lnTo>
                <a:lnTo>
                  <a:pt x="11632" y="14478"/>
                </a:lnTo>
                <a:lnTo>
                  <a:pt x="11680" y="14478"/>
                </a:lnTo>
                <a:lnTo>
                  <a:pt x="12094" y="14454"/>
                </a:lnTo>
                <a:lnTo>
                  <a:pt x="12532" y="14429"/>
                </a:lnTo>
                <a:lnTo>
                  <a:pt x="12946" y="14356"/>
                </a:lnTo>
                <a:lnTo>
                  <a:pt x="13384" y="14283"/>
                </a:lnTo>
                <a:lnTo>
                  <a:pt x="13773" y="14210"/>
                </a:lnTo>
                <a:lnTo>
                  <a:pt x="14187" y="14137"/>
                </a:lnTo>
                <a:lnTo>
                  <a:pt x="14406" y="14089"/>
                </a:lnTo>
                <a:lnTo>
                  <a:pt x="14600" y="14016"/>
                </a:lnTo>
                <a:lnTo>
                  <a:pt x="14795" y="13943"/>
                </a:lnTo>
                <a:lnTo>
                  <a:pt x="14965" y="13821"/>
                </a:lnTo>
                <a:lnTo>
                  <a:pt x="14795" y="14381"/>
                </a:lnTo>
                <a:lnTo>
                  <a:pt x="14576" y="14916"/>
                </a:lnTo>
                <a:lnTo>
                  <a:pt x="14308" y="15451"/>
                </a:lnTo>
                <a:lnTo>
                  <a:pt x="14016" y="15938"/>
                </a:lnTo>
                <a:lnTo>
                  <a:pt x="13870" y="16206"/>
                </a:lnTo>
                <a:lnTo>
                  <a:pt x="13797" y="16157"/>
                </a:lnTo>
                <a:lnTo>
                  <a:pt x="13627" y="16108"/>
                </a:lnTo>
                <a:lnTo>
                  <a:pt x="13457" y="16084"/>
                </a:lnTo>
                <a:lnTo>
                  <a:pt x="12386" y="16084"/>
                </a:lnTo>
                <a:lnTo>
                  <a:pt x="11924" y="16060"/>
                </a:lnTo>
                <a:lnTo>
                  <a:pt x="11461" y="16011"/>
                </a:lnTo>
                <a:lnTo>
                  <a:pt x="10537" y="15889"/>
                </a:lnTo>
                <a:lnTo>
                  <a:pt x="10488" y="15889"/>
                </a:lnTo>
                <a:lnTo>
                  <a:pt x="10464" y="15914"/>
                </a:lnTo>
                <a:lnTo>
                  <a:pt x="10464" y="15962"/>
                </a:lnTo>
                <a:lnTo>
                  <a:pt x="10488" y="15987"/>
                </a:lnTo>
                <a:lnTo>
                  <a:pt x="10853" y="16181"/>
                </a:lnTo>
                <a:lnTo>
                  <a:pt x="11242" y="16352"/>
                </a:lnTo>
                <a:lnTo>
                  <a:pt x="11632" y="16473"/>
                </a:lnTo>
                <a:lnTo>
                  <a:pt x="12045" y="16546"/>
                </a:lnTo>
                <a:lnTo>
                  <a:pt x="12435" y="16595"/>
                </a:lnTo>
                <a:lnTo>
                  <a:pt x="12848" y="16619"/>
                </a:lnTo>
                <a:lnTo>
                  <a:pt x="13067" y="16619"/>
                </a:lnTo>
                <a:lnTo>
                  <a:pt x="13262" y="16595"/>
                </a:lnTo>
                <a:lnTo>
                  <a:pt x="13457" y="16571"/>
                </a:lnTo>
                <a:lnTo>
                  <a:pt x="13651" y="16498"/>
                </a:lnTo>
                <a:lnTo>
                  <a:pt x="13335" y="16887"/>
                </a:lnTo>
                <a:lnTo>
                  <a:pt x="13019" y="17252"/>
                </a:lnTo>
                <a:lnTo>
                  <a:pt x="12873" y="17203"/>
                </a:lnTo>
                <a:lnTo>
                  <a:pt x="12702" y="17154"/>
                </a:lnTo>
                <a:lnTo>
                  <a:pt x="12386" y="17106"/>
                </a:lnTo>
                <a:lnTo>
                  <a:pt x="12045" y="17081"/>
                </a:lnTo>
                <a:lnTo>
                  <a:pt x="11729" y="17008"/>
                </a:lnTo>
                <a:lnTo>
                  <a:pt x="11340" y="16911"/>
                </a:lnTo>
                <a:lnTo>
                  <a:pt x="10950" y="16790"/>
                </a:lnTo>
                <a:lnTo>
                  <a:pt x="10172" y="16522"/>
                </a:lnTo>
                <a:lnTo>
                  <a:pt x="10123" y="16522"/>
                </a:lnTo>
                <a:lnTo>
                  <a:pt x="10099" y="16546"/>
                </a:lnTo>
                <a:lnTo>
                  <a:pt x="10099" y="16595"/>
                </a:lnTo>
                <a:lnTo>
                  <a:pt x="10099" y="16619"/>
                </a:lnTo>
                <a:lnTo>
                  <a:pt x="10415" y="16863"/>
                </a:lnTo>
                <a:lnTo>
                  <a:pt x="10756" y="17057"/>
                </a:lnTo>
                <a:lnTo>
                  <a:pt x="11096" y="17227"/>
                </a:lnTo>
                <a:lnTo>
                  <a:pt x="11461" y="17373"/>
                </a:lnTo>
                <a:lnTo>
                  <a:pt x="11729" y="17446"/>
                </a:lnTo>
                <a:lnTo>
                  <a:pt x="12045" y="17519"/>
                </a:lnTo>
                <a:lnTo>
                  <a:pt x="12362" y="17568"/>
                </a:lnTo>
                <a:lnTo>
                  <a:pt x="12678" y="17592"/>
                </a:lnTo>
                <a:lnTo>
                  <a:pt x="12289" y="17884"/>
                </a:lnTo>
                <a:lnTo>
                  <a:pt x="12118" y="18030"/>
                </a:lnTo>
                <a:lnTo>
                  <a:pt x="11899" y="18128"/>
                </a:lnTo>
                <a:lnTo>
                  <a:pt x="11607" y="18055"/>
                </a:lnTo>
                <a:lnTo>
                  <a:pt x="11315" y="17982"/>
                </a:lnTo>
                <a:lnTo>
                  <a:pt x="10999" y="17884"/>
                </a:lnTo>
                <a:lnTo>
                  <a:pt x="10707" y="17787"/>
                </a:lnTo>
                <a:lnTo>
                  <a:pt x="10415" y="17641"/>
                </a:lnTo>
                <a:lnTo>
                  <a:pt x="10123" y="17446"/>
                </a:lnTo>
                <a:lnTo>
                  <a:pt x="9856" y="17276"/>
                </a:lnTo>
                <a:lnTo>
                  <a:pt x="9564" y="17106"/>
                </a:lnTo>
                <a:lnTo>
                  <a:pt x="9515" y="17106"/>
                </a:lnTo>
                <a:lnTo>
                  <a:pt x="9466" y="17130"/>
                </a:lnTo>
                <a:lnTo>
                  <a:pt x="9442" y="17154"/>
                </a:lnTo>
                <a:lnTo>
                  <a:pt x="9442" y="17203"/>
                </a:lnTo>
                <a:lnTo>
                  <a:pt x="9539" y="17422"/>
                </a:lnTo>
                <a:lnTo>
                  <a:pt x="9685" y="17617"/>
                </a:lnTo>
                <a:lnTo>
                  <a:pt x="9856" y="17811"/>
                </a:lnTo>
                <a:lnTo>
                  <a:pt x="10075" y="17982"/>
                </a:lnTo>
                <a:lnTo>
                  <a:pt x="10318" y="18128"/>
                </a:lnTo>
                <a:lnTo>
                  <a:pt x="10561" y="18249"/>
                </a:lnTo>
                <a:lnTo>
                  <a:pt x="10829" y="18347"/>
                </a:lnTo>
                <a:lnTo>
                  <a:pt x="11096" y="18420"/>
                </a:lnTo>
                <a:lnTo>
                  <a:pt x="10853" y="18444"/>
                </a:lnTo>
                <a:lnTo>
                  <a:pt x="10634" y="18444"/>
                </a:lnTo>
                <a:lnTo>
                  <a:pt x="10439" y="18420"/>
                </a:lnTo>
                <a:lnTo>
                  <a:pt x="10220" y="18395"/>
                </a:lnTo>
                <a:lnTo>
                  <a:pt x="10026" y="18322"/>
                </a:lnTo>
                <a:lnTo>
                  <a:pt x="9637" y="18176"/>
                </a:lnTo>
                <a:lnTo>
                  <a:pt x="9223" y="18006"/>
                </a:lnTo>
                <a:lnTo>
                  <a:pt x="8834" y="17811"/>
                </a:lnTo>
                <a:lnTo>
                  <a:pt x="8444" y="17665"/>
                </a:lnTo>
                <a:lnTo>
                  <a:pt x="8225" y="17617"/>
                </a:lnTo>
                <a:lnTo>
                  <a:pt x="8031" y="17568"/>
                </a:lnTo>
                <a:lnTo>
                  <a:pt x="7812" y="17519"/>
                </a:lnTo>
                <a:lnTo>
                  <a:pt x="7593" y="17519"/>
                </a:lnTo>
                <a:lnTo>
                  <a:pt x="7398" y="17544"/>
                </a:lnTo>
                <a:lnTo>
                  <a:pt x="7228" y="17568"/>
                </a:lnTo>
                <a:lnTo>
                  <a:pt x="7033" y="17617"/>
                </a:lnTo>
                <a:lnTo>
                  <a:pt x="6863" y="17690"/>
                </a:lnTo>
                <a:lnTo>
                  <a:pt x="6522" y="17860"/>
                </a:lnTo>
                <a:lnTo>
                  <a:pt x="6181" y="18055"/>
                </a:lnTo>
                <a:lnTo>
                  <a:pt x="5792" y="18274"/>
                </a:lnTo>
                <a:lnTo>
                  <a:pt x="5597" y="18371"/>
                </a:lnTo>
                <a:lnTo>
                  <a:pt x="5378" y="18444"/>
                </a:lnTo>
                <a:lnTo>
                  <a:pt x="5232" y="18493"/>
                </a:lnTo>
                <a:lnTo>
                  <a:pt x="5062" y="18493"/>
                </a:lnTo>
                <a:lnTo>
                  <a:pt x="4916" y="18468"/>
                </a:lnTo>
                <a:lnTo>
                  <a:pt x="4770" y="18444"/>
                </a:lnTo>
                <a:lnTo>
                  <a:pt x="4454" y="18347"/>
                </a:lnTo>
                <a:lnTo>
                  <a:pt x="4186" y="18201"/>
                </a:lnTo>
                <a:lnTo>
                  <a:pt x="3748" y="17957"/>
                </a:lnTo>
                <a:lnTo>
                  <a:pt x="3359" y="17690"/>
                </a:lnTo>
                <a:lnTo>
                  <a:pt x="2994" y="17373"/>
                </a:lnTo>
                <a:lnTo>
                  <a:pt x="2629" y="17057"/>
                </a:lnTo>
                <a:lnTo>
                  <a:pt x="2312" y="16692"/>
                </a:lnTo>
                <a:lnTo>
                  <a:pt x="1996" y="16327"/>
                </a:lnTo>
                <a:lnTo>
                  <a:pt x="1729" y="15938"/>
                </a:lnTo>
                <a:lnTo>
                  <a:pt x="1485" y="15524"/>
                </a:lnTo>
                <a:lnTo>
                  <a:pt x="1266" y="15086"/>
                </a:lnTo>
                <a:lnTo>
                  <a:pt x="1072" y="14648"/>
                </a:lnTo>
                <a:lnTo>
                  <a:pt x="901" y="14186"/>
                </a:lnTo>
                <a:lnTo>
                  <a:pt x="755" y="13724"/>
                </a:lnTo>
                <a:lnTo>
                  <a:pt x="658" y="13261"/>
                </a:lnTo>
                <a:lnTo>
                  <a:pt x="585" y="12775"/>
                </a:lnTo>
                <a:lnTo>
                  <a:pt x="561" y="12312"/>
                </a:lnTo>
                <a:lnTo>
                  <a:pt x="561" y="11826"/>
                </a:lnTo>
                <a:lnTo>
                  <a:pt x="609" y="11266"/>
                </a:lnTo>
                <a:lnTo>
                  <a:pt x="682" y="10682"/>
                </a:lnTo>
                <a:lnTo>
                  <a:pt x="828" y="10147"/>
                </a:lnTo>
                <a:lnTo>
                  <a:pt x="1023" y="9611"/>
                </a:lnTo>
                <a:lnTo>
                  <a:pt x="1242" y="9076"/>
                </a:lnTo>
                <a:lnTo>
                  <a:pt x="1510" y="8565"/>
                </a:lnTo>
                <a:lnTo>
                  <a:pt x="1826" y="8103"/>
                </a:lnTo>
                <a:lnTo>
                  <a:pt x="2166" y="7641"/>
                </a:lnTo>
                <a:lnTo>
                  <a:pt x="2361" y="7422"/>
                </a:lnTo>
                <a:lnTo>
                  <a:pt x="2556" y="7203"/>
                </a:lnTo>
                <a:lnTo>
                  <a:pt x="2775" y="7008"/>
                </a:lnTo>
                <a:lnTo>
                  <a:pt x="2994" y="6838"/>
                </a:lnTo>
                <a:lnTo>
                  <a:pt x="3213" y="6692"/>
                </a:lnTo>
                <a:lnTo>
                  <a:pt x="3432" y="6546"/>
                </a:lnTo>
                <a:lnTo>
                  <a:pt x="3675" y="6400"/>
                </a:lnTo>
                <a:lnTo>
                  <a:pt x="3918" y="6278"/>
                </a:lnTo>
                <a:lnTo>
                  <a:pt x="4186" y="6181"/>
                </a:lnTo>
                <a:lnTo>
                  <a:pt x="4429" y="6108"/>
                </a:lnTo>
                <a:lnTo>
                  <a:pt x="4697" y="6035"/>
                </a:lnTo>
                <a:lnTo>
                  <a:pt x="4965" y="5986"/>
                </a:lnTo>
                <a:lnTo>
                  <a:pt x="5257" y="5962"/>
                </a:lnTo>
                <a:lnTo>
                  <a:pt x="5524" y="5937"/>
                </a:lnTo>
                <a:close/>
                <a:moveTo>
                  <a:pt x="11802" y="0"/>
                </a:moveTo>
                <a:lnTo>
                  <a:pt x="11729" y="49"/>
                </a:lnTo>
                <a:lnTo>
                  <a:pt x="11680" y="122"/>
                </a:lnTo>
                <a:lnTo>
                  <a:pt x="11656" y="219"/>
                </a:lnTo>
                <a:lnTo>
                  <a:pt x="11656" y="244"/>
                </a:lnTo>
                <a:lnTo>
                  <a:pt x="11583" y="268"/>
                </a:lnTo>
                <a:lnTo>
                  <a:pt x="11096" y="438"/>
                </a:lnTo>
                <a:lnTo>
                  <a:pt x="10610" y="633"/>
                </a:lnTo>
                <a:lnTo>
                  <a:pt x="10123" y="852"/>
                </a:lnTo>
                <a:lnTo>
                  <a:pt x="9661" y="1119"/>
                </a:lnTo>
                <a:lnTo>
                  <a:pt x="9199" y="1387"/>
                </a:lnTo>
                <a:lnTo>
                  <a:pt x="8980" y="1557"/>
                </a:lnTo>
                <a:lnTo>
                  <a:pt x="8785" y="1728"/>
                </a:lnTo>
                <a:lnTo>
                  <a:pt x="8590" y="1898"/>
                </a:lnTo>
                <a:lnTo>
                  <a:pt x="8420" y="2093"/>
                </a:lnTo>
                <a:lnTo>
                  <a:pt x="8250" y="2287"/>
                </a:lnTo>
                <a:lnTo>
                  <a:pt x="8104" y="2506"/>
                </a:lnTo>
                <a:lnTo>
                  <a:pt x="8006" y="2677"/>
                </a:lnTo>
                <a:lnTo>
                  <a:pt x="7933" y="2871"/>
                </a:lnTo>
                <a:lnTo>
                  <a:pt x="7860" y="3066"/>
                </a:lnTo>
                <a:lnTo>
                  <a:pt x="7836" y="3261"/>
                </a:lnTo>
                <a:lnTo>
                  <a:pt x="7812" y="3480"/>
                </a:lnTo>
                <a:lnTo>
                  <a:pt x="7812" y="3674"/>
                </a:lnTo>
                <a:lnTo>
                  <a:pt x="7836" y="3869"/>
                </a:lnTo>
                <a:lnTo>
                  <a:pt x="7885" y="4088"/>
                </a:lnTo>
                <a:lnTo>
                  <a:pt x="7909" y="4210"/>
                </a:lnTo>
                <a:lnTo>
                  <a:pt x="7982" y="4356"/>
                </a:lnTo>
                <a:lnTo>
                  <a:pt x="8079" y="4502"/>
                </a:lnTo>
                <a:lnTo>
                  <a:pt x="8177" y="4648"/>
                </a:lnTo>
                <a:lnTo>
                  <a:pt x="8104" y="4745"/>
                </a:lnTo>
                <a:lnTo>
                  <a:pt x="7933" y="4453"/>
                </a:lnTo>
                <a:lnTo>
                  <a:pt x="7739" y="4039"/>
                </a:lnTo>
                <a:lnTo>
                  <a:pt x="7593" y="3820"/>
                </a:lnTo>
                <a:lnTo>
                  <a:pt x="7447" y="3601"/>
                </a:lnTo>
                <a:lnTo>
                  <a:pt x="7276" y="3407"/>
                </a:lnTo>
                <a:lnTo>
                  <a:pt x="7106" y="3236"/>
                </a:lnTo>
                <a:lnTo>
                  <a:pt x="6911" y="3115"/>
                </a:lnTo>
                <a:lnTo>
                  <a:pt x="6717" y="3017"/>
                </a:lnTo>
                <a:lnTo>
                  <a:pt x="6644" y="3017"/>
                </a:lnTo>
                <a:lnTo>
                  <a:pt x="6595" y="3066"/>
                </a:lnTo>
                <a:lnTo>
                  <a:pt x="6546" y="3115"/>
                </a:lnTo>
                <a:lnTo>
                  <a:pt x="6546" y="3188"/>
                </a:lnTo>
                <a:lnTo>
                  <a:pt x="6595" y="3358"/>
                </a:lnTo>
                <a:lnTo>
                  <a:pt x="6668" y="3504"/>
                </a:lnTo>
                <a:lnTo>
                  <a:pt x="6887" y="3772"/>
                </a:lnTo>
                <a:lnTo>
                  <a:pt x="7155" y="4161"/>
                </a:lnTo>
                <a:lnTo>
                  <a:pt x="7398" y="4575"/>
                </a:lnTo>
                <a:lnTo>
                  <a:pt x="7617" y="4964"/>
                </a:lnTo>
                <a:lnTo>
                  <a:pt x="7787" y="5378"/>
                </a:lnTo>
                <a:lnTo>
                  <a:pt x="7909" y="5767"/>
                </a:lnTo>
                <a:lnTo>
                  <a:pt x="7958" y="5937"/>
                </a:lnTo>
                <a:lnTo>
                  <a:pt x="8055" y="6108"/>
                </a:lnTo>
                <a:lnTo>
                  <a:pt x="7641" y="6059"/>
                </a:lnTo>
                <a:lnTo>
                  <a:pt x="7228" y="5962"/>
                </a:lnTo>
                <a:lnTo>
                  <a:pt x="6936" y="5864"/>
                </a:lnTo>
                <a:lnTo>
                  <a:pt x="6668" y="5743"/>
                </a:lnTo>
                <a:lnTo>
                  <a:pt x="6400" y="5645"/>
                </a:lnTo>
                <a:lnTo>
                  <a:pt x="6279" y="5621"/>
                </a:lnTo>
                <a:lnTo>
                  <a:pt x="6133" y="5597"/>
                </a:lnTo>
                <a:lnTo>
                  <a:pt x="6084" y="5597"/>
                </a:lnTo>
                <a:lnTo>
                  <a:pt x="6060" y="5621"/>
                </a:lnTo>
                <a:lnTo>
                  <a:pt x="5865" y="5548"/>
                </a:lnTo>
                <a:lnTo>
                  <a:pt x="5670" y="5499"/>
                </a:lnTo>
                <a:lnTo>
                  <a:pt x="5476" y="5475"/>
                </a:lnTo>
                <a:lnTo>
                  <a:pt x="5257" y="5451"/>
                </a:lnTo>
                <a:lnTo>
                  <a:pt x="5062" y="5451"/>
                </a:lnTo>
                <a:lnTo>
                  <a:pt x="4867" y="5475"/>
                </a:lnTo>
                <a:lnTo>
                  <a:pt x="4478" y="5524"/>
                </a:lnTo>
                <a:lnTo>
                  <a:pt x="4089" y="5645"/>
                </a:lnTo>
                <a:lnTo>
                  <a:pt x="3699" y="5791"/>
                </a:lnTo>
                <a:lnTo>
                  <a:pt x="3334" y="5986"/>
                </a:lnTo>
                <a:lnTo>
                  <a:pt x="2994" y="6181"/>
                </a:lnTo>
                <a:lnTo>
                  <a:pt x="2604" y="6448"/>
                </a:lnTo>
                <a:lnTo>
                  <a:pt x="2264" y="6765"/>
                </a:lnTo>
                <a:lnTo>
                  <a:pt x="1948" y="7081"/>
                </a:lnTo>
                <a:lnTo>
                  <a:pt x="1631" y="7422"/>
                </a:lnTo>
                <a:lnTo>
                  <a:pt x="1364" y="7811"/>
                </a:lnTo>
                <a:lnTo>
                  <a:pt x="1120" y="8200"/>
                </a:lnTo>
                <a:lnTo>
                  <a:pt x="877" y="8590"/>
                </a:lnTo>
                <a:lnTo>
                  <a:pt x="682" y="9003"/>
                </a:lnTo>
                <a:lnTo>
                  <a:pt x="512" y="9417"/>
                </a:lnTo>
                <a:lnTo>
                  <a:pt x="342" y="9855"/>
                </a:lnTo>
                <a:lnTo>
                  <a:pt x="220" y="10293"/>
                </a:lnTo>
                <a:lnTo>
                  <a:pt x="123" y="10731"/>
                </a:lnTo>
                <a:lnTo>
                  <a:pt x="50" y="11193"/>
                </a:lnTo>
                <a:lnTo>
                  <a:pt x="25" y="11631"/>
                </a:lnTo>
                <a:lnTo>
                  <a:pt x="1" y="12093"/>
                </a:lnTo>
                <a:lnTo>
                  <a:pt x="1" y="12531"/>
                </a:lnTo>
                <a:lnTo>
                  <a:pt x="50" y="12994"/>
                </a:lnTo>
                <a:lnTo>
                  <a:pt x="123" y="13432"/>
                </a:lnTo>
                <a:lnTo>
                  <a:pt x="196" y="13870"/>
                </a:lnTo>
                <a:lnTo>
                  <a:pt x="317" y="14308"/>
                </a:lnTo>
                <a:lnTo>
                  <a:pt x="463" y="14746"/>
                </a:lnTo>
                <a:lnTo>
                  <a:pt x="634" y="15159"/>
                </a:lnTo>
                <a:lnTo>
                  <a:pt x="828" y="15573"/>
                </a:lnTo>
                <a:lnTo>
                  <a:pt x="1047" y="15987"/>
                </a:lnTo>
                <a:lnTo>
                  <a:pt x="1291" y="16352"/>
                </a:lnTo>
                <a:lnTo>
                  <a:pt x="1558" y="16717"/>
                </a:lnTo>
                <a:lnTo>
                  <a:pt x="1826" y="17057"/>
                </a:lnTo>
                <a:lnTo>
                  <a:pt x="2118" y="17373"/>
                </a:lnTo>
                <a:lnTo>
                  <a:pt x="2458" y="17665"/>
                </a:lnTo>
                <a:lnTo>
                  <a:pt x="2775" y="17957"/>
                </a:lnTo>
                <a:lnTo>
                  <a:pt x="3140" y="18225"/>
                </a:lnTo>
                <a:lnTo>
                  <a:pt x="3505" y="18468"/>
                </a:lnTo>
                <a:lnTo>
                  <a:pt x="3870" y="18687"/>
                </a:lnTo>
                <a:lnTo>
                  <a:pt x="4235" y="18882"/>
                </a:lnTo>
                <a:lnTo>
                  <a:pt x="4429" y="18955"/>
                </a:lnTo>
                <a:lnTo>
                  <a:pt x="4648" y="19004"/>
                </a:lnTo>
                <a:lnTo>
                  <a:pt x="4843" y="19052"/>
                </a:lnTo>
                <a:lnTo>
                  <a:pt x="5257" y="19052"/>
                </a:lnTo>
                <a:lnTo>
                  <a:pt x="5451" y="19004"/>
                </a:lnTo>
                <a:lnTo>
                  <a:pt x="5646" y="18931"/>
                </a:lnTo>
                <a:lnTo>
                  <a:pt x="5841" y="18858"/>
                </a:lnTo>
                <a:lnTo>
                  <a:pt x="6230" y="18639"/>
                </a:lnTo>
                <a:lnTo>
                  <a:pt x="6571" y="18444"/>
                </a:lnTo>
                <a:lnTo>
                  <a:pt x="6790" y="18322"/>
                </a:lnTo>
                <a:lnTo>
                  <a:pt x="6984" y="18225"/>
                </a:lnTo>
                <a:lnTo>
                  <a:pt x="7203" y="18152"/>
                </a:lnTo>
                <a:lnTo>
                  <a:pt x="7398" y="18079"/>
                </a:lnTo>
                <a:lnTo>
                  <a:pt x="7617" y="18055"/>
                </a:lnTo>
                <a:lnTo>
                  <a:pt x="7836" y="18055"/>
                </a:lnTo>
                <a:lnTo>
                  <a:pt x="8079" y="18103"/>
                </a:lnTo>
                <a:lnTo>
                  <a:pt x="8298" y="18152"/>
                </a:lnTo>
                <a:lnTo>
                  <a:pt x="8736" y="18298"/>
                </a:lnTo>
                <a:lnTo>
                  <a:pt x="9150" y="18468"/>
                </a:lnTo>
                <a:lnTo>
                  <a:pt x="9564" y="18663"/>
                </a:lnTo>
                <a:lnTo>
                  <a:pt x="10002" y="18833"/>
                </a:lnTo>
                <a:lnTo>
                  <a:pt x="10220" y="18906"/>
                </a:lnTo>
                <a:lnTo>
                  <a:pt x="10439" y="18931"/>
                </a:lnTo>
                <a:lnTo>
                  <a:pt x="10634" y="18955"/>
                </a:lnTo>
                <a:lnTo>
                  <a:pt x="11048" y="18955"/>
                </a:lnTo>
                <a:lnTo>
                  <a:pt x="11242" y="18906"/>
                </a:lnTo>
                <a:lnTo>
                  <a:pt x="11461" y="18858"/>
                </a:lnTo>
                <a:lnTo>
                  <a:pt x="11632" y="18809"/>
                </a:lnTo>
                <a:lnTo>
                  <a:pt x="12021" y="18639"/>
                </a:lnTo>
                <a:lnTo>
                  <a:pt x="12386" y="18420"/>
                </a:lnTo>
                <a:lnTo>
                  <a:pt x="12727" y="18176"/>
                </a:lnTo>
                <a:lnTo>
                  <a:pt x="13067" y="17884"/>
                </a:lnTo>
                <a:lnTo>
                  <a:pt x="13335" y="17641"/>
                </a:lnTo>
                <a:lnTo>
                  <a:pt x="13603" y="17349"/>
                </a:lnTo>
                <a:lnTo>
                  <a:pt x="13846" y="17081"/>
                </a:lnTo>
                <a:lnTo>
                  <a:pt x="14089" y="16790"/>
                </a:lnTo>
                <a:lnTo>
                  <a:pt x="14308" y="16473"/>
                </a:lnTo>
                <a:lnTo>
                  <a:pt x="14503" y="16157"/>
                </a:lnTo>
                <a:lnTo>
                  <a:pt x="14698" y="15841"/>
                </a:lnTo>
                <a:lnTo>
                  <a:pt x="14868" y="15524"/>
                </a:lnTo>
                <a:lnTo>
                  <a:pt x="15038" y="15184"/>
                </a:lnTo>
                <a:lnTo>
                  <a:pt x="15160" y="14843"/>
                </a:lnTo>
                <a:lnTo>
                  <a:pt x="15282" y="14478"/>
                </a:lnTo>
                <a:lnTo>
                  <a:pt x="15403" y="14137"/>
                </a:lnTo>
                <a:lnTo>
                  <a:pt x="15501" y="13772"/>
                </a:lnTo>
                <a:lnTo>
                  <a:pt x="15574" y="13407"/>
                </a:lnTo>
                <a:lnTo>
                  <a:pt x="15622" y="13042"/>
                </a:lnTo>
                <a:lnTo>
                  <a:pt x="15671" y="12677"/>
                </a:lnTo>
                <a:lnTo>
                  <a:pt x="15720" y="12629"/>
                </a:lnTo>
                <a:lnTo>
                  <a:pt x="15744" y="12580"/>
                </a:lnTo>
                <a:lnTo>
                  <a:pt x="15744" y="12556"/>
                </a:lnTo>
                <a:lnTo>
                  <a:pt x="15695" y="12483"/>
                </a:lnTo>
                <a:lnTo>
                  <a:pt x="15720" y="11996"/>
                </a:lnTo>
                <a:lnTo>
                  <a:pt x="15720" y="11509"/>
                </a:lnTo>
                <a:lnTo>
                  <a:pt x="15671" y="10998"/>
                </a:lnTo>
                <a:lnTo>
                  <a:pt x="15622" y="10512"/>
                </a:lnTo>
                <a:lnTo>
                  <a:pt x="15525" y="10074"/>
                </a:lnTo>
                <a:lnTo>
                  <a:pt x="15403" y="9636"/>
                </a:lnTo>
                <a:lnTo>
                  <a:pt x="15257" y="9173"/>
                </a:lnTo>
                <a:lnTo>
                  <a:pt x="15087" y="8711"/>
                </a:lnTo>
                <a:lnTo>
                  <a:pt x="14892" y="8273"/>
                </a:lnTo>
                <a:lnTo>
                  <a:pt x="14649" y="7860"/>
                </a:lnTo>
                <a:lnTo>
                  <a:pt x="14381" y="7446"/>
                </a:lnTo>
                <a:lnTo>
                  <a:pt x="14089" y="7032"/>
                </a:lnTo>
                <a:lnTo>
                  <a:pt x="13773" y="6692"/>
                </a:lnTo>
                <a:lnTo>
                  <a:pt x="13432" y="6351"/>
                </a:lnTo>
                <a:lnTo>
                  <a:pt x="13067" y="6059"/>
                </a:lnTo>
                <a:lnTo>
                  <a:pt x="12678" y="5816"/>
                </a:lnTo>
                <a:lnTo>
                  <a:pt x="12483" y="5718"/>
                </a:lnTo>
                <a:lnTo>
                  <a:pt x="12264" y="5645"/>
                </a:lnTo>
                <a:lnTo>
                  <a:pt x="12070" y="5572"/>
                </a:lnTo>
                <a:lnTo>
                  <a:pt x="11826" y="5499"/>
                </a:lnTo>
                <a:lnTo>
                  <a:pt x="11607" y="5451"/>
                </a:lnTo>
                <a:lnTo>
                  <a:pt x="11388" y="5426"/>
                </a:lnTo>
                <a:lnTo>
                  <a:pt x="10902" y="5426"/>
                </a:lnTo>
                <a:lnTo>
                  <a:pt x="10853" y="5329"/>
                </a:lnTo>
                <a:lnTo>
                  <a:pt x="10756" y="5280"/>
                </a:lnTo>
                <a:lnTo>
                  <a:pt x="10658" y="5256"/>
                </a:lnTo>
                <a:lnTo>
                  <a:pt x="10610" y="5280"/>
                </a:lnTo>
                <a:lnTo>
                  <a:pt x="10561" y="5305"/>
                </a:lnTo>
                <a:lnTo>
                  <a:pt x="10075" y="5597"/>
                </a:lnTo>
                <a:lnTo>
                  <a:pt x="9807" y="5743"/>
                </a:lnTo>
                <a:lnTo>
                  <a:pt x="9564" y="5840"/>
                </a:lnTo>
                <a:lnTo>
                  <a:pt x="9320" y="5937"/>
                </a:lnTo>
                <a:lnTo>
                  <a:pt x="9053" y="6035"/>
                </a:lnTo>
                <a:lnTo>
                  <a:pt x="8761" y="6083"/>
                </a:lnTo>
                <a:lnTo>
                  <a:pt x="8469" y="6108"/>
                </a:lnTo>
                <a:lnTo>
                  <a:pt x="8469" y="6108"/>
                </a:lnTo>
                <a:lnTo>
                  <a:pt x="8493" y="5864"/>
                </a:lnTo>
                <a:lnTo>
                  <a:pt x="8444" y="5597"/>
                </a:lnTo>
                <a:lnTo>
                  <a:pt x="8371" y="5353"/>
                </a:lnTo>
                <a:lnTo>
                  <a:pt x="8274" y="5086"/>
                </a:lnTo>
                <a:lnTo>
                  <a:pt x="8542" y="4867"/>
                </a:lnTo>
                <a:lnTo>
                  <a:pt x="8639" y="4891"/>
                </a:lnTo>
                <a:lnTo>
                  <a:pt x="8712" y="4867"/>
                </a:lnTo>
                <a:lnTo>
                  <a:pt x="8736" y="4842"/>
                </a:lnTo>
                <a:lnTo>
                  <a:pt x="8761" y="4818"/>
                </a:lnTo>
                <a:lnTo>
                  <a:pt x="8907" y="4891"/>
                </a:lnTo>
                <a:lnTo>
                  <a:pt x="9077" y="4940"/>
                </a:lnTo>
                <a:lnTo>
                  <a:pt x="9247" y="4964"/>
                </a:lnTo>
                <a:lnTo>
                  <a:pt x="9418" y="4988"/>
                </a:lnTo>
                <a:lnTo>
                  <a:pt x="9588" y="4964"/>
                </a:lnTo>
                <a:lnTo>
                  <a:pt x="9758" y="4940"/>
                </a:lnTo>
                <a:lnTo>
                  <a:pt x="9953" y="4891"/>
                </a:lnTo>
                <a:lnTo>
                  <a:pt x="10123" y="4842"/>
                </a:lnTo>
                <a:lnTo>
                  <a:pt x="10464" y="4672"/>
                </a:lnTo>
                <a:lnTo>
                  <a:pt x="10756" y="4477"/>
                </a:lnTo>
                <a:lnTo>
                  <a:pt x="11048" y="4258"/>
                </a:lnTo>
                <a:lnTo>
                  <a:pt x="11267" y="4015"/>
                </a:lnTo>
                <a:lnTo>
                  <a:pt x="11413" y="3820"/>
                </a:lnTo>
                <a:lnTo>
                  <a:pt x="11559" y="3626"/>
                </a:lnTo>
                <a:lnTo>
                  <a:pt x="11680" y="3407"/>
                </a:lnTo>
                <a:lnTo>
                  <a:pt x="11778" y="3163"/>
                </a:lnTo>
                <a:lnTo>
                  <a:pt x="11851" y="2944"/>
                </a:lnTo>
                <a:lnTo>
                  <a:pt x="11924" y="2701"/>
                </a:lnTo>
                <a:lnTo>
                  <a:pt x="12045" y="2214"/>
                </a:lnTo>
                <a:lnTo>
                  <a:pt x="12094" y="1703"/>
                </a:lnTo>
                <a:lnTo>
                  <a:pt x="12118" y="1217"/>
                </a:lnTo>
                <a:lnTo>
                  <a:pt x="12118" y="706"/>
                </a:lnTo>
                <a:lnTo>
                  <a:pt x="12118" y="219"/>
                </a:lnTo>
                <a:lnTo>
                  <a:pt x="12094" y="122"/>
                </a:lnTo>
                <a:lnTo>
                  <a:pt x="12045" y="49"/>
                </a:lnTo>
                <a:lnTo>
                  <a:pt x="119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1"/>
          <p:cNvSpPr/>
          <p:nvPr/>
        </p:nvSpPr>
        <p:spPr>
          <a:xfrm>
            <a:off x="3608491" y="4013691"/>
            <a:ext cx="391592" cy="355336"/>
          </a:xfrm>
          <a:custGeom>
            <a:avLst/>
            <a:gdLst/>
            <a:ahLst/>
            <a:cxnLst/>
            <a:rect l="l" t="t" r="r" b="b"/>
            <a:pathLst>
              <a:path w="22606" h="20513" extrusionOk="0">
                <a:moveTo>
                  <a:pt x="3650" y="5086"/>
                </a:moveTo>
                <a:lnTo>
                  <a:pt x="3650" y="5280"/>
                </a:lnTo>
                <a:lnTo>
                  <a:pt x="3650" y="5451"/>
                </a:lnTo>
                <a:lnTo>
                  <a:pt x="3650" y="5621"/>
                </a:lnTo>
                <a:lnTo>
                  <a:pt x="3431" y="5475"/>
                </a:lnTo>
                <a:lnTo>
                  <a:pt x="3212" y="5329"/>
                </a:lnTo>
                <a:lnTo>
                  <a:pt x="3431" y="5207"/>
                </a:lnTo>
                <a:lnTo>
                  <a:pt x="3650" y="5086"/>
                </a:lnTo>
                <a:close/>
                <a:moveTo>
                  <a:pt x="18323" y="4915"/>
                </a:moveTo>
                <a:lnTo>
                  <a:pt x="18736" y="5134"/>
                </a:lnTo>
                <a:lnTo>
                  <a:pt x="19150" y="5353"/>
                </a:lnTo>
                <a:lnTo>
                  <a:pt x="18347" y="5889"/>
                </a:lnTo>
                <a:lnTo>
                  <a:pt x="18347" y="5451"/>
                </a:lnTo>
                <a:lnTo>
                  <a:pt x="18347" y="5183"/>
                </a:lnTo>
                <a:lnTo>
                  <a:pt x="18323" y="4915"/>
                </a:lnTo>
                <a:close/>
                <a:moveTo>
                  <a:pt x="4380" y="4599"/>
                </a:moveTo>
                <a:lnTo>
                  <a:pt x="4307" y="4964"/>
                </a:lnTo>
                <a:lnTo>
                  <a:pt x="4283" y="5329"/>
                </a:lnTo>
                <a:lnTo>
                  <a:pt x="4283" y="5718"/>
                </a:lnTo>
                <a:lnTo>
                  <a:pt x="4307" y="6083"/>
                </a:lnTo>
                <a:lnTo>
                  <a:pt x="4307" y="6083"/>
                </a:lnTo>
                <a:lnTo>
                  <a:pt x="3869" y="5767"/>
                </a:lnTo>
                <a:lnTo>
                  <a:pt x="3845" y="5451"/>
                </a:lnTo>
                <a:lnTo>
                  <a:pt x="3821" y="5232"/>
                </a:lnTo>
                <a:lnTo>
                  <a:pt x="3796" y="4988"/>
                </a:lnTo>
                <a:lnTo>
                  <a:pt x="4380" y="4599"/>
                </a:lnTo>
                <a:close/>
                <a:moveTo>
                  <a:pt x="17569" y="4453"/>
                </a:moveTo>
                <a:lnTo>
                  <a:pt x="18201" y="4842"/>
                </a:lnTo>
                <a:lnTo>
                  <a:pt x="18153" y="5086"/>
                </a:lnTo>
                <a:lnTo>
                  <a:pt x="18104" y="5329"/>
                </a:lnTo>
                <a:lnTo>
                  <a:pt x="18080" y="5694"/>
                </a:lnTo>
                <a:lnTo>
                  <a:pt x="18055" y="5864"/>
                </a:lnTo>
                <a:lnTo>
                  <a:pt x="18055" y="6059"/>
                </a:lnTo>
                <a:lnTo>
                  <a:pt x="17398" y="6473"/>
                </a:lnTo>
                <a:lnTo>
                  <a:pt x="17471" y="5913"/>
                </a:lnTo>
                <a:lnTo>
                  <a:pt x="17520" y="5353"/>
                </a:lnTo>
                <a:lnTo>
                  <a:pt x="17569" y="4915"/>
                </a:lnTo>
                <a:lnTo>
                  <a:pt x="17569" y="4672"/>
                </a:lnTo>
                <a:lnTo>
                  <a:pt x="17569" y="4453"/>
                </a:lnTo>
                <a:close/>
                <a:moveTo>
                  <a:pt x="5135" y="4161"/>
                </a:moveTo>
                <a:lnTo>
                  <a:pt x="5110" y="4380"/>
                </a:lnTo>
                <a:lnTo>
                  <a:pt x="5086" y="4648"/>
                </a:lnTo>
                <a:lnTo>
                  <a:pt x="5086" y="5134"/>
                </a:lnTo>
                <a:lnTo>
                  <a:pt x="5013" y="6546"/>
                </a:lnTo>
                <a:lnTo>
                  <a:pt x="4575" y="6278"/>
                </a:lnTo>
                <a:lnTo>
                  <a:pt x="4575" y="5378"/>
                </a:lnTo>
                <a:lnTo>
                  <a:pt x="4575" y="4940"/>
                </a:lnTo>
                <a:lnTo>
                  <a:pt x="4575" y="4721"/>
                </a:lnTo>
                <a:lnTo>
                  <a:pt x="4551" y="4502"/>
                </a:lnTo>
                <a:lnTo>
                  <a:pt x="4599" y="4477"/>
                </a:lnTo>
                <a:lnTo>
                  <a:pt x="5135" y="4161"/>
                </a:lnTo>
                <a:close/>
                <a:moveTo>
                  <a:pt x="5889" y="3699"/>
                </a:moveTo>
                <a:lnTo>
                  <a:pt x="5865" y="4088"/>
                </a:lnTo>
                <a:lnTo>
                  <a:pt x="5865" y="4453"/>
                </a:lnTo>
                <a:lnTo>
                  <a:pt x="5865" y="5232"/>
                </a:lnTo>
                <a:lnTo>
                  <a:pt x="5840" y="6132"/>
                </a:lnTo>
                <a:lnTo>
                  <a:pt x="5816" y="6594"/>
                </a:lnTo>
                <a:lnTo>
                  <a:pt x="5816" y="7032"/>
                </a:lnTo>
                <a:lnTo>
                  <a:pt x="5256" y="6692"/>
                </a:lnTo>
                <a:lnTo>
                  <a:pt x="5305" y="5305"/>
                </a:lnTo>
                <a:lnTo>
                  <a:pt x="5354" y="4672"/>
                </a:lnTo>
                <a:lnTo>
                  <a:pt x="5354" y="4356"/>
                </a:lnTo>
                <a:lnTo>
                  <a:pt x="5329" y="4039"/>
                </a:lnTo>
                <a:lnTo>
                  <a:pt x="5889" y="3699"/>
                </a:lnTo>
                <a:close/>
                <a:moveTo>
                  <a:pt x="15817" y="3407"/>
                </a:moveTo>
                <a:lnTo>
                  <a:pt x="17252" y="4258"/>
                </a:lnTo>
                <a:lnTo>
                  <a:pt x="17374" y="4331"/>
                </a:lnTo>
                <a:lnTo>
                  <a:pt x="17350" y="4526"/>
                </a:lnTo>
                <a:lnTo>
                  <a:pt x="17325" y="4745"/>
                </a:lnTo>
                <a:lnTo>
                  <a:pt x="17325" y="5159"/>
                </a:lnTo>
                <a:lnTo>
                  <a:pt x="17301" y="5840"/>
                </a:lnTo>
                <a:lnTo>
                  <a:pt x="17325" y="6497"/>
                </a:lnTo>
                <a:lnTo>
                  <a:pt x="16668" y="6911"/>
                </a:lnTo>
                <a:lnTo>
                  <a:pt x="16693" y="6594"/>
                </a:lnTo>
                <a:lnTo>
                  <a:pt x="16693" y="6254"/>
                </a:lnTo>
                <a:lnTo>
                  <a:pt x="16693" y="5597"/>
                </a:lnTo>
                <a:lnTo>
                  <a:pt x="16717" y="5183"/>
                </a:lnTo>
                <a:lnTo>
                  <a:pt x="16741" y="4745"/>
                </a:lnTo>
                <a:lnTo>
                  <a:pt x="16741" y="4526"/>
                </a:lnTo>
                <a:lnTo>
                  <a:pt x="16717" y="4307"/>
                </a:lnTo>
                <a:lnTo>
                  <a:pt x="16693" y="4112"/>
                </a:lnTo>
                <a:lnTo>
                  <a:pt x="16620" y="3918"/>
                </a:lnTo>
                <a:lnTo>
                  <a:pt x="16595" y="3893"/>
                </a:lnTo>
                <a:lnTo>
                  <a:pt x="16571" y="3893"/>
                </a:lnTo>
                <a:lnTo>
                  <a:pt x="16498" y="4088"/>
                </a:lnTo>
                <a:lnTo>
                  <a:pt x="16474" y="4258"/>
                </a:lnTo>
                <a:lnTo>
                  <a:pt x="16449" y="4453"/>
                </a:lnTo>
                <a:lnTo>
                  <a:pt x="16425" y="4648"/>
                </a:lnTo>
                <a:lnTo>
                  <a:pt x="16449" y="5426"/>
                </a:lnTo>
                <a:lnTo>
                  <a:pt x="16425" y="6229"/>
                </a:lnTo>
                <a:lnTo>
                  <a:pt x="16425" y="6643"/>
                </a:lnTo>
                <a:lnTo>
                  <a:pt x="16474" y="7032"/>
                </a:lnTo>
                <a:lnTo>
                  <a:pt x="15963" y="7324"/>
                </a:lnTo>
                <a:lnTo>
                  <a:pt x="15914" y="5280"/>
                </a:lnTo>
                <a:lnTo>
                  <a:pt x="15914" y="4331"/>
                </a:lnTo>
                <a:lnTo>
                  <a:pt x="15890" y="3869"/>
                </a:lnTo>
                <a:lnTo>
                  <a:pt x="15817" y="3407"/>
                </a:lnTo>
                <a:close/>
                <a:moveTo>
                  <a:pt x="6814" y="3139"/>
                </a:moveTo>
                <a:lnTo>
                  <a:pt x="6789" y="3382"/>
                </a:lnTo>
                <a:lnTo>
                  <a:pt x="6765" y="3650"/>
                </a:lnTo>
                <a:lnTo>
                  <a:pt x="6765" y="4137"/>
                </a:lnTo>
                <a:lnTo>
                  <a:pt x="6765" y="5134"/>
                </a:lnTo>
                <a:lnTo>
                  <a:pt x="6716" y="6351"/>
                </a:lnTo>
                <a:lnTo>
                  <a:pt x="6716" y="6959"/>
                </a:lnTo>
                <a:lnTo>
                  <a:pt x="6716" y="7543"/>
                </a:lnTo>
                <a:lnTo>
                  <a:pt x="6084" y="7203"/>
                </a:lnTo>
                <a:lnTo>
                  <a:pt x="6108" y="6740"/>
                </a:lnTo>
                <a:lnTo>
                  <a:pt x="6108" y="6302"/>
                </a:lnTo>
                <a:lnTo>
                  <a:pt x="6108" y="5402"/>
                </a:lnTo>
                <a:lnTo>
                  <a:pt x="6132" y="4502"/>
                </a:lnTo>
                <a:lnTo>
                  <a:pt x="6132" y="4039"/>
                </a:lnTo>
                <a:lnTo>
                  <a:pt x="6084" y="3577"/>
                </a:lnTo>
                <a:lnTo>
                  <a:pt x="6814" y="3139"/>
                </a:lnTo>
                <a:close/>
                <a:moveTo>
                  <a:pt x="15087" y="2969"/>
                </a:moveTo>
                <a:lnTo>
                  <a:pt x="15695" y="3334"/>
                </a:lnTo>
                <a:lnTo>
                  <a:pt x="15671" y="3820"/>
                </a:lnTo>
                <a:lnTo>
                  <a:pt x="15646" y="4307"/>
                </a:lnTo>
                <a:lnTo>
                  <a:pt x="15695" y="5280"/>
                </a:lnTo>
                <a:lnTo>
                  <a:pt x="15768" y="7446"/>
                </a:lnTo>
                <a:lnTo>
                  <a:pt x="15695" y="7495"/>
                </a:lnTo>
                <a:lnTo>
                  <a:pt x="15111" y="7811"/>
                </a:lnTo>
                <a:lnTo>
                  <a:pt x="15135" y="7178"/>
                </a:lnTo>
                <a:lnTo>
                  <a:pt x="15135" y="6546"/>
                </a:lnTo>
                <a:lnTo>
                  <a:pt x="15135" y="5280"/>
                </a:lnTo>
                <a:lnTo>
                  <a:pt x="15135" y="3942"/>
                </a:lnTo>
                <a:lnTo>
                  <a:pt x="15135" y="3455"/>
                </a:lnTo>
                <a:lnTo>
                  <a:pt x="15111" y="3212"/>
                </a:lnTo>
                <a:lnTo>
                  <a:pt x="15087" y="2969"/>
                </a:lnTo>
                <a:close/>
                <a:moveTo>
                  <a:pt x="7665" y="2628"/>
                </a:moveTo>
                <a:lnTo>
                  <a:pt x="7641" y="2871"/>
                </a:lnTo>
                <a:lnTo>
                  <a:pt x="7617" y="3115"/>
                </a:lnTo>
                <a:lnTo>
                  <a:pt x="7568" y="3577"/>
                </a:lnTo>
                <a:lnTo>
                  <a:pt x="7495" y="5110"/>
                </a:lnTo>
                <a:lnTo>
                  <a:pt x="7446" y="6497"/>
                </a:lnTo>
                <a:lnTo>
                  <a:pt x="7398" y="7908"/>
                </a:lnTo>
                <a:lnTo>
                  <a:pt x="6984" y="7689"/>
                </a:lnTo>
                <a:lnTo>
                  <a:pt x="7008" y="7105"/>
                </a:lnTo>
                <a:lnTo>
                  <a:pt x="7033" y="6497"/>
                </a:lnTo>
                <a:lnTo>
                  <a:pt x="7033" y="5329"/>
                </a:lnTo>
                <a:lnTo>
                  <a:pt x="7057" y="4769"/>
                </a:lnTo>
                <a:lnTo>
                  <a:pt x="7081" y="4185"/>
                </a:lnTo>
                <a:lnTo>
                  <a:pt x="7081" y="3601"/>
                </a:lnTo>
                <a:lnTo>
                  <a:pt x="7057" y="3309"/>
                </a:lnTo>
                <a:lnTo>
                  <a:pt x="7033" y="3017"/>
                </a:lnTo>
                <a:lnTo>
                  <a:pt x="7665" y="2628"/>
                </a:lnTo>
                <a:close/>
                <a:moveTo>
                  <a:pt x="8517" y="2117"/>
                </a:moveTo>
                <a:lnTo>
                  <a:pt x="8468" y="2458"/>
                </a:lnTo>
                <a:lnTo>
                  <a:pt x="8395" y="2798"/>
                </a:lnTo>
                <a:lnTo>
                  <a:pt x="8322" y="3504"/>
                </a:lnTo>
                <a:lnTo>
                  <a:pt x="8274" y="4185"/>
                </a:lnTo>
                <a:lnTo>
                  <a:pt x="8225" y="4867"/>
                </a:lnTo>
                <a:lnTo>
                  <a:pt x="8152" y="5743"/>
                </a:lnTo>
                <a:lnTo>
                  <a:pt x="8079" y="6619"/>
                </a:lnTo>
                <a:lnTo>
                  <a:pt x="8030" y="6984"/>
                </a:lnTo>
                <a:lnTo>
                  <a:pt x="7982" y="7373"/>
                </a:lnTo>
                <a:lnTo>
                  <a:pt x="7860" y="8127"/>
                </a:lnTo>
                <a:lnTo>
                  <a:pt x="7617" y="8006"/>
                </a:lnTo>
                <a:lnTo>
                  <a:pt x="7763" y="5280"/>
                </a:lnTo>
                <a:lnTo>
                  <a:pt x="7811" y="3772"/>
                </a:lnTo>
                <a:lnTo>
                  <a:pt x="7836" y="3163"/>
                </a:lnTo>
                <a:lnTo>
                  <a:pt x="7836" y="2871"/>
                </a:lnTo>
                <a:lnTo>
                  <a:pt x="7787" y="2555"/>
                </a:lnTo>
                <a:lnTo>
                  <a:pt x="8517" y="2117"/>
                </a:lnTo>
                <a:close/>
                <a:moveTo>
                  <a:pt x="14381" y="2531"/>
                </a:moveTo>
                <a:lnTo>
                  <a:pt x="14989" y="2896"/>
                </a:lnTo>
                <a:lnTo>
                  <a:pt x="14941" y="3163"/>
                </a:lnTo>
                <a:lnTo>
                  <a:pt x="14941" y="3431"/>
                </a:lnTo>
                <a:lnTo>
                  <a:pt x="14941" y="3942"/>
                </a:lnTo>
                <a:lnTo>
                  <a:pt x="14941" y="5280"/>
                </a:lnTo>
                <a:lnTo>
                  <a:pt x="14941" y="6594"/>
                </a:lnTo>
                <a:lnTo>
                  <a:pt x="14941" y="7251"/>
                </a:lnTo>
                <a:lnTo>
                  <a:pt x="14965" y="7908"/>
                </a:lnTo>
                <a:lnTo>
                  <a:pt x="14332" y="8249"/>
                </a:lnTo>
                <a:lnTo>
                  <a:pt x="14332" y="6838"/>
                </a:lnTo>
                <a:lnTo>
                  <a:pt x="14308" y="5426"/>
                </a:lnTo>
                <a:lnTo>
                  <a:pt x="14332" y="4721"/>
                </a:lnTo>
                <a:lnTo>
                  <a:pt x="14357" y="3991"/>
                </a:lnTo>
                <a:lnTo>
                  <a:pt x="14381" y="3261"/>
                </a:lnTo>
                <a:lnTo>
                  <a:pt x="14381" y="2531"/>
                </a:lnTo>
                <a:close/>
                <a:moveTo>
                  <a:pt x="9393" y="1606"/>
                </a:moveTo>
                <a:lnTo>
                  <a:pt x="9344" y="1971"/>
                </a:lnTo>
                <a:lnTo>
                  <a:pt x="9320" y="2336"/>
                </a:lnTo>
                <a:lnTo>
                  <a:pt x="9296" y="3042"/>
                </a:lnTo>
                <a:lnTo>
                  <a:pt x="9150" y="4940"/>
                </a:lnTo>
                <a:lnTo>
                  <a:pt x="9004" y="6740"/>
                </a:lnTo>
                <a:lnTo>
                  <a:pt x="8931" y="7641"/>
                </a:lnTo>
                <a:lnTo>
                  <a:pt x="8833" y="8565"/>
                </a:lnTo>
                <a:lnTo>
                  <a:pt x="8055" y="8225"/>
                </a:lnTo>
                <a:lnTo>
                  <a:pt x="8128" y="7519"/>
                </a:lnTo>
                <a:lnTo>
                  <a:pt x="8176" y="6789"/>
                </a:lnTo>
                <a:lnTo>
                  <a:pt x="8201" y="6351"/>
                </a:lnTo>
                <a:lnTo>
                  <a:pt x="8274" y="5937"/>
                </a:lnTo>
                <a:lnTo>
                  <a:pt x="8347" y="5499"/>
                </a:lnTo>
                <a:lnTo>
                  <a:pt x="8420" y="5061"/>
                </a:lnTo>
                <a:lnTo>
                  <a:pt x="8590" y="3504"/>
                </a:lnTo>
                <a:lnTo>
                  <a:pt x="8687" y="2750"/>
                </a:lnTo>
                <a:lnTo>
                  <a:pt x="8736" y="2385"/>
                </a:lnTo>
                <a:lnTo>
                  <a:pt x="8736" y="1995"/>
                </a:lnTo>
                <a:lnTo>
                  <a:pt x="9077" y="1776"/>
                </a:lnTo>
                <a:lnTo>
                  <a:pt x="9393" y="1606"/>
                </a:lnTo>
                <a:close/>
                <a:moveTo>
                  <a:pt x="10123" y="1192"/>
                </a:moveTo>
                <a:lnTo>
                  <a:pt x="10074" y="1387"/>
                </a:lnTo>
                <a:lnTo>
                  <a:pt x="10050" y="1557"/>
                </a:lnTo>
                <a:lnTo>
                  <a:pt x="10026" y="1947"/>
                </a:lnTo>
                <a:lnTo>
                  <a:pt x="9977" y="2701"/>
                </a:lnTo>
                <a:lnTo>
                  <a:pt x="9807" y="4794"/>
                </a:lnTo>
                <a:lnTo>
                  <a:pt x="9734" y="5840"/>
                </a:lnTo>
                <a:lnTo>
                  <a:pt x="9685" y="6886"/>
                </a:lnTo>
                <a:lnTo>
                  <a:pt x="9661" y="7373"/>
                </a:lnTo>
                <a:lnTo>
                  <a:pt x="9612" y="7860"/>
                </a:lnTo>
                <a:lnTo>
                  <a:pt x="9563" y="8371"/>
                </a:lnTo>
                <a:lnTo>
                  <a:pt x="9539" y="8857"/>
                </a:lnTo>
                <a:lnTo>
                  <a:pt x="9028" y="8638"/>
                </a:lnTo>
                <a:lnTo>
                  <a:pt x="9271" y="6886"/>
                </a:lnTo>
                <a:lnTo>
                  <a:pt x="9369" y="6010"/>
                </a:lnTo>
                <a:lnTo>
                  <a:pt x="9442" y="5110"/>
                </a:lnTo>
                <a:lnTo>
                  <a:pt x="9563" y="3236"/>
                </a:lnTo>
                <a:lnTo>
                  <a:pt x="9636" y="2360"/>
                </a:lnTo>
                <a:lnTo>
                  <a:pt x="9636" y="1922"/>
                </a:lnTo>
                <a:lnTo>
                  <a:pt x="9612" y="1484"/>
                </a:lnTo>
                <a:lnTo>
                  <a:pt x="10123" y="1192"/>
                </a:lnTo>
                <a:close/>
                <a:moveTo>
                  <a:pt x="12751" y="1557"/>
                </a:moveTo>
                <a:lnTo>
                  <a:pt x="12945" y="1655"/>
                </a:lnTo>
                <a:lnTo>
                  <a:pt x="13408" y="1947"/>
                </a:lnTo>
                <a:lnTo>
                  <a:pt x="13335" y="2093"/>
                </a:lnTo>
                <a:lnTo>
                  <a:pt x="13310" y="2239"/>
                </a:lnTo>
                <a:lnTo>
                  <a:pt x="13286" y="2555"/>
                </a:lnTo>
                <a:lnTo>
                  <a:pt x="13286" y="3212"/>
                </a:lnTo>
                <a:lnTo>
                  <a:pt x="13286" y="4940"/>
                </a:lnTo>
                <a:lnTo>
                  <a:pt x="13286" y="5791"/>
                </a:lnTo>
                <a:lnTo>
                  <a:pt x="13335" y="6667"/>
                </a:lnTo>
                <a:lnTo>
                  <a:pt x="13383" y="7519"/>
                </a:lnTo>
                <a:lnTo>
                  <a:pt x="13505" y="8371"/>
                </a:lnTo>
                <a:lnTo>
                  <a:pt x="13505" y="8395"/>
                </a:lnTo>
                <a:lnTo>
                  <a:pt x="13554" y="8395"/>
                </a:lnTo>
                <a:lnTo>
                  <a:pt x="13554" y="8371"/>
                </a:lnTo>
                <a:lnTo>
                  <a:pt x="13602" y="7519"/>
                </a:lnTo>
                <a:lnTo>
                  <a:pt x="13602" y="6643"/>
                </a:lnTo>
                <a:lnTo>
                  <a:pt x="13602" y="4940"/>
                </a:lnTo>
                <a:lnTo>
                  <a:pt x="13602" y="3212"/>
                </a:lnTo>
                <a:lnTo>
                  <a:pt x="13651" y="2628"/>
                </a:lnTo>
                <a:lnTo>
                  <a:pt x="13651" y="2336"/>
                </a:lnTo>
                <a:lnTo>
                  <a:pt x="13627" y="2190"/>
                </a:lnTo>
                <a:lnTo>
                  <a:pt x="13602" y="2068"/>
                </a:lnTo>
                <a:lnTo>
                  <a:pt x="14235" y="2458"/>
                </a:lnTo>
                <a:lnTo>
                  <a:pt x="14162" y="3139"/>
                </a:lnTo>
                <a:lnTo>
                  <a:pt x="14113" y="3845"/>
                </a:lnTo>
                <a:lnTo>
                  <a:pt x="14089" y="5232"/>
                </a:lnTo>
                <a:lnTo>
                  <a:pt x="14065" y="6789"/>
                </a:lnTo>
                <a:lnTo>
                  <a:pt x="14089" y="7568"/>
                </a:lnTo>
                <a:lnTo>
                  <a:pt x="14113" y="8346"/>
                </a:lnTo>
                <a:lnTo>
                  <a:pt x="14113" y="8371"/>
                </a:lnTo>
                <a:lnTo>
                  <a:pt x="13627" y="8638"/>
                </a:lnTo>
                <a:lnTo>
                  <a:pt x="12945" y="9003"/>
                </a:lnTo>
                <a:lnTo>
                  <a:pt x="12945" y="9003"/>
                </a:lnTo>
                <a:lnTo>
                  <a:pt x="12970" y="7203"/>
                </a:lnTo>
                <a:lnTo>
                  <a:pt x="12970" y="5426"/>
                </a:lnTo>
                <a:lnTo>
                  <a:pt x="12945" y="4356"/>
                </a:lnTo>
                <a:lnTo>
                  <a:pt x="12897" y="3309"/>
                </a:lnTo>
                <a:lnTo>
                  <a:pt x="12872" y="2433"/>
                </a:lnTo>
                <a:lnTo>
                  <a:pt x="12824" y="1995"/>
                </a:lnTo>
                <a:lnTo>
                  <a:pt x="12751" y="1557"/>
                </a:lnTo>
                <a:close/>
                <a:moveTo>
                  <a:pt x="10780" y="803"/>
                </a:moveTo>
                <a:lnTo>
                  <a:pt x="10731" y="1241"/>
                </a:lnTo>
                <a:lnTo>
                  <a:pt x="10731" y="1679"/>
                </a:lnTo>
                <a:lnTo>
                  <a:pt x="10731" y="2555"/>
                </a:lnTo>
                <a:lnTo>
                  <a:pt x="10682" y="5037"/>
                </a:lnTo>
                <a:lnTo>
                  <a:pt x="10585" y="9246"/>
                </a:lnTo>
                <a:lnTo>
                  <a:pt x="9782" y="8930"/>
                </a:lnTo>
                <a:lnTo>
                  <a:pt x="9831" y="8517"/>
                </a:lnTo>
                <a:lnTo>
                  <a:pt x="9855" y="8103"/>
                </a:lnTo>
                <a:lnTo>
                  <a:pt x="9904" y="7276"/>
                </a:lnTo>
                <a:lnTo>
                  <a:pt x="10001" y="6229"/>
                </a:lnTo>
                <a:lnTo>
                  <a:pt x="10074" y="5183"/>
                </a:lnTo>
                <a:lnTo>
                  <a:pt x="10196" y="3090"/>
                </a:lnTo>
                <a:lnTo>
                  <a:pt x="10269" y="1947"/>
                </a:lnTo>
                <a:lnTo>
                  <a:pt x="10293" y="1533"/>
                </a:lnTo>
                <a:lnTo>
                  <a:pt x="10293" y="1314"/>
                </a:lnTo>
                <a:lnTo>
                  <a:pt x="10269" y="1119"/>
                </a:lnTo>
                <a:lnTo>
                  <a:pt x="10780" y="803"/>
                </a:lnTo>
                <a:close/>
                <a:moveTo>
                  <a:pt x="11996" y="1095"/>
                </a:moveTo>
                <a:lnTo>
                  <a:pt x="12653" y="1484"/>
                </a:lnTo>
                <a:lnTo>
                  <a:pt x="12605" y="1922"/>
                </a:lnTo>
                <a:lnTo>
                  <a:pt x="12605" y="2385"/>
                </a:lnTo>
                <a:lnTo>
                  <a:pt x="12629" y="3309"/>
                </a:lnTo>
                <a:lnTo>
                  <a:pt x="12678" y="5426"/>
                </a:lnTo>
                <a:lnTo>
                  <a:pt x="12726" y="7276"/>
                </a:lnTo>
                <a:lnTo>
                  <a:pt x="12751" y="9125"/>
                </a:lnTo>
                <a:lnTo>
                  <a:pt x="11996" y="9514"/>
                </a:lnTo>
                <a:lnTo>
                  <a:pt x="12094" y="8444"/>
                </a:lnTo>
                <a:lnTo>
                  <a:pt x="12142" y="7349"/>
                </a:lnTo>
                <a:lnTo>
                  <a:pt x="12167" y="6278"/>
                </a:lnTo>
                <a:lnTo>
                  <a:pt x="12142" y="5183"/>
                </a:lnTo>
                <a:lnTo>
                  <a:pt x="12094" y="2920"/>
                </a:lnTo>
                <a:lnTo>
                  <a:pt x="12118" y="2458"/>
                </a:lnTo>
                <a:lnTo>
                  <a:pt x="12118" y="1995"/>
                </a:lnTo>
                <a:lnTo>
                  <a:pt x="12118" y="1752"/>
                </a:lnTo>
                <a:lnTo>
                  <a:pt x="12118" y="1533"/>
                </a:lnTo>
                <a:lnTo>
                  <a:pt x="12069" y="1314"/>
                </a:lnTo>
                <a:lnTo>
                  <a:pt x="11996" y="1095"/>
                </a:lnTo>
                <a:close/>
                <a:moveTo>
                  <a:pt x="11291" y="609"/>
                </a:moveTo>
                <a:lnTo>
                  <a:pt x="11583" y="828"/>
                </a:lnTo>
                <a:lnTo>
                  <a:pt x="11923" y="1046"/>
                </a:lnTo>
                <a:lnTo>
                  <a:pt x="11850" y="1241"/>
                </a:lnTo>
                <a:lnTo>
                  <a:pt x="11826" y="1484"/>
                </a:lnTo>
                <a:lnTo>
                  <a:pt x="11802" y="1728"/>
                </a:lnTo>
                <a:lnTo>
                  <a:pt x="11826" y="1971"/>
                </a:lnTo>
                <a:lnTo>
                  <a:pt x="11899" y="2920"/>
                </a:lnTo>
                <a:lnTo>
                  <a:pt x="11899" y="3480"/>
                </a:lnTo>
                <a:lnTo>
                  <a:pt x="11899" y="4064"/>
                </a:lnTo>
                <a:lnTo>
                  <a:pt x="11875" y="5183"/>
                </a:lnTo>
                <a:lnTo>
                  <a:pt x="11777" y="7373"/>
                </a:lnTo>
                <a:lnTo>
                  <a:pt x="11753" y="8468"/>
                </a:lnTo>
                <a:lnTo>
                  <a:pt x="11729" y="9563"/>
                </a:lnTo>
                <a:lnTo>
                  <a:pt x="11753" y="9611"/>
                </a:lnTo>
                <a:lnTo>
                  <a:pt x="11753" y="9636"/>
                </a:lnTo>
                <a:lnTo>
                  <a:pt x="11704" y="9611"/>
                </a:lnTo>
                <a:lnTo>
                  <a:pt x="11193" y="9441"/>
                </a:lnTo>
                <a:lnTo>
                  <a:pt x="11266" y="5232"/>
                </a:lnTo>
                <a:lnTo>
                  <a:pt x="11315" y="2750"/>
                </a:lnTo>
                <a:lnTo>
                  <a:pt x="11364" y="1679"/>
                </a:lnTo>
                <a:lnTo>
                  <a:pt x="11364" y="1144"/>
                </a:lnTo>
                <a:lnTo>
                  <a:pt x="11339" y="876"/>
                </a:lnTo>
                <a:lnTo>
                  <a:pt x="11291" y="609"/>
                </a:lnTo>
                <a:close/>
                <a:moveTo>
                  <a:pt x="2604" y="5475"/>
                </a:moveTo>
                <a:lnTo>
                  <a:pt x="2701" y="5621"/>
                </a:lnTo>
                <a:lnTo>
                  <a:pt x="2823" y="5743"/>
                </a:lnTo>
                <a:lnTo>
                  <a:pt x="3091" y="5937"/>
                </a:lnTo>
                <a:lnTo>
                  <a:pt x="3577" y="6327"/>
                </a:lnTo>
                <a:lnTo>
                  <a:pt x="4113" y="6692"/>
                </a:lnTo>
                <a:lnTo>
                  <a:pt x="4672" y="7057"/>
                </a:lnTo>
                <a:lnTo>
                  <a:pt x="5256" y="7422"/>
                </a:lnTo>
                <a:lnTo>
                  <a:pt x="5840" y="7762"/>
                </a:lnTo>
                <a:lnTo>
                  <a:pt x="6424" y="8103"/>
                </a:lnTo>
                <a:lnTo>
                  <a:pt x="7422" y="8614"/>
                </a:lnTo>
                <a:lnTo>
                  <a:pt x="8468" y="9100"/>
                </a:lnTo>
                <a:lnTo>
                  <a:pt x="9515" y="9538"/>
                </a:lnTo>
                <a:lnTo>
                  <a:pt x="10561" y="9928"/>
                </a:lnTo>
                <a:lnTo>
                  <a:pt x="10561" y="10001"/>
                </a:lnTo>
                <a:lnTo>
                  <a:pt x="10585" y="10074"/>
                </a:lnTo>
                <a:lnTo>
                  <a:pt x="10609" y="10147"/>
                </a:lnTo>
                <a:lnTo>
                  <a:pt x="10634" y="10195"/>
                </a:lnTo>
                <a:lnTo>
                  <a:pt x="10682" y="10244"/>
                </a:lnTo>
                <a:lnTo>
                  <a:pt x="10536" y="10414"/>
                </a:lnTo>
                <a:lnTo>
                  <a:pt x="10390" y="10609"/>
                </a:lnTo>
                <a:lnTo>
                  <a:pt x="10245" y="10804"/>
                </a:lnTo>
                <a:lnTo>
                  <a:pt x="10123" y="11047"/>
                </a:lnTo>
                <a:lnTo>
                  <a:pt x="9928" y="11485"/>
                </a:lnTo>
                <a:lnTo>
                  <a:pt x="9734" y="11899"/>
                </a:lnTo>
                <a:lnTo>
                  <a:pt x="9223" y="12921"/>
                </a:lnTo>
                <a:lnTo>
                  <a:pt x="8979" y="13456"/>
                </a:lnTo>
                <a:lnTo>
                  <a:pt x="8785" y="13991"/>
                </a:lnTo>
                <a:lnTo>
                  <a:pt x="8420" y="13821"/>
                </a:lnTo>
                <a:lnTo>
                  <a:pt x="8055" y="13626"/>
                </a:lnTo>
                <a:lnTo>
                  <a:pt x="7787" y="13456"/>
                </a:lnTo>
                <a:lnTo>
                  <a:pt x="7519" y="13286"/>
                </a:lnTo>
                <a:lnTo>
                  <a:pt x="7008" y="12921"/>
                </a:lnTo>
                <a:lnTo>
                  <a:pt x="5889" y="12191"/>
                </a:lnTo>
                <a:lnTo>
                  <a:pt x="4770" y="11412"/>
                </a:lnTo>
                <a:lnTo>
                  <a:pt x="4210" y="11047"/>
                </a:lnTo>
                <a:lnTo>
                  <a:pt x="3650" y="10706"/>
                </a:lnTo>
                <a:lnTo>
                  <a:pt x="3091" y="10366"/>
                </a:lnTo>
                <a:lnTo>
                  <a:pt x="2482" y="10049"/>
                </a:lnTo>
                <a:lnTo>
                  <a:pt x="2069" y="9830"/>
                </a:lnTo>
                <a:lnTo>
                  <a:pt x="1631" y="9636"/>
                </a:lnTo>
                <a:lnTo>
                  <a:pt x="1169" y="9441"/>
                </a:lnTo>
                <a:lnTo>
                  <a:pt x="706" y="9295"/>
                </a:lnTo>
                <a:lnTo>
                  <a:pt x="1217" y="8322"/>
                </a:lnTo>
                <a:lnTo>
                  <a:pt x="1704" y="7324"/>
                </a:lnTo>
                <a:lnTo>
                  <a:pt x="2312" y="6132"/>
                </a:lnTo>
                <a:lnTo>
                  <a:pt x="2482" y="5816"/>
                </a:lnTo>
                <a:lnTo>
                  <a:pt x="2555" y="5645"/>
                </a:lnTo>
                <a:lnTo>
                  <a:pt x="2604" y="5475"/>
                </a:lnTo>
                <a:close/>
                <a:moveTo>
                  <a:pt x="19734" y="5597"/>
                </a:moveTo>
                <a:lnTo>
                  <a:pt x="19831" y="5840"/>
                </a:lnTo>
                <a:lnTo>
                  <a:pt x="19929" y="6083"/>
                </a:lnTo>
                <a:lnTo>
                  <a:pt x="20172" y="6546"/>
                </a:lnTo>
                <a:lnTo>
                  <a:pt x="20707" y="7470"/>
                </a:lnTo>
                <a:lnTo>
                  <a:pt x="20975" y="7933"/>
                </a:lnTo>
                <a:lnTo>
                  <a:pt x="21267" y="8395"/>
                </a:lnTo>
                <a:lnTo>
                  <a:pt x="21875" y="9295"/>
                </a:lnTo>
                <a:lnTo>
                  <a:pt x="20756" y="9757"/>
                </a:lnTo>
                <a:lnTo>
                  <a:pt x="19661" y="10244"/>
                </a:lnTo>
                <a:lnTo>
                  <a:pt x="18566" y="10779"/>
                </a:lnTo>
                <a:lnTo>
                  <a:pt x="17496" y="11339"/>
                </a:lnTo>
                <a:lnTo>
                  <a:pt x="16328" y="11972"/>
                </a:lnTo>
                <a:lnTo>
                  <a:pt x="15208" y="12653"/>
                </a:lnTo>
                <a:lnTo>
                  <a:pt x="14722" y="12945"/>
                </a:lnTo>
                <a:lnTo>
                  <a:pt x="14211" y="13261"/>
                </a:lnTo>
                <a:lnTo>
                  <a:pt x="13967" y="13432"/>
                </a:lnTo>
                <a:lnTo>
                  <a:pt x="13724" y="13602"/>
                </a:lnTo>
                <a:lnTo>
                  <a:pt x="13505" y="13821"/>
                </a:lnTo>
                <a:lnTo>
                  <a:pt x="13310" y="14016"/>
                </a:lnTo>
                <a:lnTo>
                  <a:pt x="13140" y="13675"/>
                </a:lnTo>
                <a:lnTo>
                  <a:pt x="12970" y="13334"/>
                </a:lnTo>
                <a:lnTo>
                  <a:pt x="12702" y="12799"/>
                </a:lnTo>
                <a:lnTo>
                  <a:pt x="12434" y="12239"/>
                </a:lnTo>
                <a:lnTo>
                  <a:pt x="11948" y="10998"/>
                </a:lnTo>
                <a:lnTo>
                  <a:pt x="11777" y="10609"/>
                </a:lnTo>
                <a:lnTo>
                  <a:pt x="11704" y="10414"/>
                </a:lnTo>
                <a:lnTo>
                  <a:pt x="11607" y="10244"/>
                </a:lnTo>
                <a:lnTo>
                  <a:pt x="11704" y="10220"/>
                </a:lnTo>
                <a:lnTo>
                  <a:pt x="11802" y="10171"/>
                </a:lnTo>
                <a:lnTo>
                  <a:pt x="11850" y="10098"/>
                </a:lnTo>
                <a:lnTo>
                  <a:pt x="11899" y="10001"/>
                </a:lnTo>
                <a:lnTo>
                  <a:pt x="12337" y="9830"/>
                </a:lnTo>
                <a:lnTo>
                  <a:pt x="12751" y="9660"/>
                </a:lnTo>
                <a:lnTo>
                  <a:pt x="12775" y="9684"/>
                </a:lnTo>
                <a:lnTo>
                  <a:pt x="12799" y="9709"/>
                </a:lnTo>
                <a:lnTo>
                  <a:pt x="12848" y="9733"/>
                </a:lnTo>
                <a:lnTo>
                  <a:pt x="12921" y="9709"/>
                </a:lnTo>
                <a:lnTo>
                  <a:pt x="12945" y="9684"/>
                </a:lnTo>
                <a:lnTo>
                  <a:pt x="12945" y="9636"/>
                </a:lnTo>
                <a:lnTo>
                  <a:pt x="12945" y="9563"/>
                </a:lnTo>
                <a:lnTo>
                  <a:pt x="13675" y="9198"/>
                </a:lnTo>
                <a:lnTo>
                  <a:pt x="14405" y="8809"/>
                </a:lnTo>
                <a:lnTo>
                  <a:pt x="15792" y="8006"/>
                </a:lnTo>
                <a:lnTo>
                  <a:pt x="16790" y="7422"/>
                </a:lnTo>
                <a:lnTo>
                  <a:pt x="17788" y="6838"/>
                </a:lnTo>
                <a:lnTo>
                  <a:pt x="18761" y="6229"/>
                </a:lnTo>
                <a:lnTo>
                  <a:pt x="19734" y="5597"/>
                </a:lnTo>
                <a:close/>
                <a:moveTo>
                  <a:pt x="19637" y="10950"/>
                </a:moveTo>
                <a:lnTo>
                  <a:pt x="19637" y="10974"/>
                </a:lnTo>
                <a:lnTo>
                  <a:pt x="19612" y="11461"/>
                </a:lnTo>
                <a:lnTo>
                  <a:pt x="19612" y="11947"/>
                </a:lnTo>
                <a:lnTo>
                  <a:pt x="19637" y="12921"/>
                </a:lnTo>
                <a:lnTo>
                  <a:pt x="19734" y="14892"/>
                </a:lnTo>
                <a:lnTo>
                  <a:pt x="19272" y="15111"/>
                </a:lnTo>
                <a:lnTo>
                  <a:pt x="18834" y="15378"/>
                </a:lnTo>
                <a:lnTo>
                  <a:pt x="17958" y="15938"/>
                </a:lnTo>
                <a:lnTo>
                  <a:pt x="16814" y="16619"/>
                </a:lnTo>
                <a:lnTo>
                  <a:pt x="15646" y="17300"/>
                </a:lnTo>
                <a:lnTo>
                  <a:pt x="13335" y="18663"/>
                </a:lnTo>
                <a:lnTo>
                  <a:pt x="12167" y="19344"/>
                </a:lnTo>
                <a:lnTo>
                  <a:pt x="11923" y="19490"/>
                </a:lnTo>
                <a:lnTo>
                  <a:pt x="11680" y="19661"/>
                </a:lnTo>
                <a:lnTo>
                  <a:pt x="11558" y="15013"/>
                </a:lnTo>
                <a:lnTo>
                  <a:pt x="11485" y="12507"/>
                </a:lnTo>
                <a:lnTo>
                  <a:pt x="11461" y="11388"/>
                </a:lnTo>
                <a:lnTo>
                  <a:pt x="11704" y="11947"/>
                </a:lnTo>
                <a:lnTo>
                  <a:pt x="11923" y="12458"/>
                </a:lnTo>
                <a:lnTo>
                  <a:pt x="12142" y="12994"/>
                </a:lnTo>
                <a:lnTo>
                  <a:pt x="12386" y="13578"/>
                </a:lnTo>
                <a:lnTo>
                  <a:pt x="12507" y="13870"/>
                </a:lnTo>
                <a:lnTo>
                  <a:pt x="12678" y="14137"/>
                </a:lnTo>
                <a:lnTo>
                  <a:pt x="12848" y="14381"/>
                </a:lnTo>
                <a:lnTo>
                  <a:pt x="13018" y="14600"/>
                </a:lnTo>
                <a:lnTo>
                  <a:pt x="13091" y="14648"/>
                </a:lnTo>
                <a:lnTo>
                  <a:pt x="13164" y="14673"/>
                </a:lnTo>
                <a:lnTo>
                  <a:pt x="13262" y="14673"/>
                </a:lnTo>
                <a:lnTo>
                  <a:pt x="13335" y="14624"/>
                </a:lnTo>
                <a:lnTo>
                  <a:pt x="13383" y="14575"/>
                </a:lnTo>
                <a:lnTo>
                  <a:pt x="13432" y="14527"/>
                </a:lnTo>
                <a:lnTo>
                  <a:pt x="13456" y="14429"/>
                </a:lnTo>
                <a:lnTo>
                  <a:pt x="13456" y="14356"/>
                </a:lnTo>
                <a:lnTo>
                  <a:pt x="13432" y="14308"/>
                </a:lnTo>
                <a:lnTo>
                  <a:pt x="13675" y="14210"/>
                </a:lnTo>
                <a:lnTo>
                  <a:pt x="13943" y="14113"/>
                </a:lnTo>
                <a:lnTo>
                  <a:pt x="14186" y="13991"/>
                </a:lnTo>
                <a:lnTo>
                  <a:pt x="14430" y="13845"/>
                </a:lnTo>
                <a:lnTo>
                  <a:pt x="14892" y="13529"/>
                </a:lnTo>
                <a:lnTo>
                  <a:pt x="15330" y="13237"/>
                </a:lnTo>
                <a:lnTo>
                  <a:pt x="16498" y="12580"/>
                </a:lnTo>
                <a:lnTo>
                  <a:pt x="17642" y="11923"/>
                </a:lnTo>
                <a:lnTo>
                  <a:pt x="18639" y="11412"/>
                </a:lnTo>
                <a:lnTo>
                  <a:pt x="19637" y="10950"/>
                </a:lnTo>
                <a:close/>
                <a:moveTo>
                  <a:pt x="2653" y="10755"/>
                </a:moveTo>
                <a:lnTo>
                  <a:pt x="3139" y="11047"/>
                </a:lnTo>
                <a:lnTo>
                  <a:pt x="3650" y="11363"/>
                </a:lnTo>
                <a:lnTo>
                  <a:pt x="4624" y="11996"/>
                </a:lnTo>
                <a:lnTo>
                  <a:pt x="5670" y="12702"/>
                </a:lnTo>
                <a:lnTo>
                  <a:pt x="6741" y="13359"/>
                </a:lnTo>
                <a:lnTo>
                  <a:pt x="7033" y="13529"/>
                </a:lnTo>
                <a:lnTo>
                  <a:pt x="7300" y="13675"/>
                </a:lnTo>
                <a:lnTo>
                  <a:pt x="7860" y="13967"/>
                </a:lnTo>
                <a:lnTo>
                  <a:pt x="8274" y="14186"/>
                </a:lnTo>
                <a:lnTo>
                  <a:pt x="8712" y="14381"/>
                </a:lnTo>
                <a:lnTo>
                  <a:pt x="8736" y="14454"/>
                </a:lnTo>
                <a:lnTo>
                  <a:pt x="8785" y="14502"/>
                </a:lnTo>
                <a:lnTo>
                  <a:pt x="8833" y="14551"/>
                </a:lnTo>
                <a:lnTo>
                  <a:pt x="8906" y="14575"/>
                </a:lnTo>
                <a:lnTo>
                  <a:pt x="8979" y="14600"/>
                </a:lnTo>
                <a:lnTo>
                  <a:pt x="9052" y="14575"/>
                </a:lnTo>
                <a:lnTo>
                  <a:pt x="9101" y="14551"/>
                </a:lnTo>
                <a:lnTo>
                  <a:pt x="9174" y="14478"/>
                </a:lnTo>
                <a:lnTo>
                  <a:pt x="9223" y="14429"/>
                </a:lnTo>
                <a:lnTo>
                  <a:pt x="9223" y="14356"/>
                </a:lnTo>
                <a:lnTo>
                  <a:pt x="9490" y="13821"/>
                </a:lnTo>
                <a:lnTo>
                  <a:pt x="9734" y="13286"/>
                </a:lnTo>
                <a:lnTo>
                  <a:pt x="9977" y="12726"/>
                </a:lnTo>
                <a:lnTo>
                  <a:pt x="10220" y="12166"/>
                </a:lnTo>
                <a:lnTo>
                  <a:pt x="10780" y="11047"/>
                </a:lnTo>
                <a:lnTo>
                  <a:pt x="10877" y="10828"/>
                </a:lnTo>
                <a:lnTo>
                  <a:pt x="10901" y="11582"/>
                </a:lnTo>
                <a:lnTo>
                  <a:pt x="10926" y="12312"/>
                </a:lnTo>
                <a:lnTo>
                  <a:pt x="10999" y="15013"/>
                </a:lnTo>
                <a:lnTo>
                  <a:pt x="11120" y="19807"/>
                </a:lnTo>
                <a:lnTo>
                  <a:pt x="11120" y="19807"/>
                </a:lnTo>
                <a:lnTo>
                  <a:pt x="9004" y="18687"/>
                </a:lnTo>
                <a:lnTo>
                  <a:pt x="6887" y="17568"/>
                </a:lnTo>
                <a:lnTo>
                  <a:pt x="4672" y="16400"/>
                </a:lnTo>
                <a:lnTo>
                  <a:pt x="3456" y="15768"/>
                </a:lnTo>
                <a:lnTo>
                  <a:pt x="3115" y="15597"/>
                </a:lnTo>
                <a:lnTo>
                  <a:pt x="2945" y="15524"/>
                </a:lnTo>
                <a:lnTo>
                  <a:pt x="2750" y="15451"/>
                </a:lnTo>
                <a:lnTo>
                  <a:pt x="2774" y="15159"/>
                </a:lnTo>
                <a:lnTo>
                  <a:pt x="2774" y="14867"/>
                </a:lnTo>
                <a:lnTo>
                  <a:pt x="2750" y="14283"/>
                </a:lnTo>
                <a:lnTo>
                  <a:pt x="2701" y="13675"/>
                </a:lnTo>
                <a:lnTo>
                  <a:pt x="2653" y="13091"/>
                </a:lnTo>
                <a:lnTo>
                  <a:pt x="2677" y="12507"/>
                </a:lnTo>
                <a:lnTo>
                  <a:pt x="2677" y="11923"/>
                </a:lnTo>
                <a:lnTo>
                  <a:pt x="2677" y="11339"/>
                </a:lnTo>
                <a:lnTo>
                  <a:pt x="2677" y="11047"/>
                </a:lnTo>
                <a:lnTo>
                  <a:pt x="2653" y="10755"/>
                </a:lnTo>
                <a:close/>
                <a:moveTo>
                  <a:pt x="11145" y="0"/>
                </a:moveTo>
                <a:lnTo>
                  <a:pt x="11047" y="25"/>
                </a:lnTo>
                <a:lnTo>
                  <a:pt x="10780" y="122"/>
                </a:lnTo>
                <a:lnTo>
                  <a:pt x="10512" y="268"/>
                </a:lnTo>
                <a:lnTo>
                  <a:pt x="9977" y="560"/>
                </a:lnTo>
                <a:lnTo>
                  <a:pt x="8979" y="1192"/>
                </a:lnTo>
                <a:lnTo>
                  <a:pt x="6643" y="2604"/>
                </a:lnTo>
                <a:lnTo>
                  <a:pt x="4478" y="3893"/>
                </a:lnTo>
                <a:lnTo>
                  <a:pt x="3310" y="4599"/>
                </a:lnTo>
                <a:lnTo>
                  <a:pt x="2920" y="4818"/>
                </a:lnTo>
                <a:lnTo>
                  <a:pt x="2750" y="4940"/>
                </a:lnTo>
                <a:lnTo>
                  <a:pt x="2604" y="5110"/>
                </a:lnTo>
                <a:lnTo>
                  <a:pt x="2555" y="5086"/>
                </a:lnTo>
                <a:lnTo>
                  <a:pt x="2507" y="5086"/>
                </a:lnTo>
                <a:lnTo>
                  <a:pt x="2337" y="5207"/>
                </a:lnTo>
                <a:lnTo>
                  <a:pt x="2191" y="5353"/>
                </a:lnTo>
                <a:lnTo>
                  <a:pt x="2093" y="5548"/>
                </a:lnTo>
                <a:lnTo>
                  <a:pt x="1996" y="5718"/>
                </a:lnTo>
                <a:lnTo>
                  <a:pt x="1680" y="6327"/>
                </a:lnTo>
                <a:lnTo>
                  <a:pt x="1363" y="6911"/>
                </a:lnTo>
                <a:lnTo>
                  <a:pt x="779" y="8054"/>
                </a:lnTo>
                <a:lnTo>
                  <a:pt x="195" y="9222"/>
                </a:lnTo>
                <a:lnTo>
                  <a:pt x="122" y="9222"/>
                </a:lnTo>
                <a:lnTo>
                  <a:pt x="74" y="9271"/>
                </a:lnTo>
                <a:lnTo>
                  <a:pt x="25" y="9319"/>
                </a:lnTo>
                <a:lnTo>
                  <a:pt x="1" y="9368"/>
                </a:lnTo>
                <a:lnTo>
                  <a:pt x="1" y="9417"/>
                </a:lnTo>
                <a:lnTo>
                  <a:pt x="25" y="9490"/>
                </a:lnTo>
                <a:lnTo>
                  <a:pt x="49" y="9538"/>
                </a:lnTo>
                <a:lnTo>
                  <a:pt x="98" y="9587"/>
                </a:lnTo>
                <a:lnTo>
                  <a:pt x="633" y="9855"/>
                </a:lnTo>
                <a:lnTo>
                  <a:pt x="1193" y="10098"/>
                </a:lnTo>
                <a:lnTo>
                  <a:pt x="1753" y="10317"/>
                </a:lnTo>
                <a:lnTo>
                  <a:pt x="2312" y="10585"/>
                </a:lnTo>
                <a:lnTo>
                  <a:pt x="2288" y="10585"/>
                </a:lnTo>
                <a:lnTo>
                  <a:pt x="2215" y="10877"/>
                </a:lnTo>
                <a:lnTo>
                  <a:pt x="2166" y="11193"/>
                </a:lnTo>
                <a:lnTo>
                  <a:pt x="2142" y="11509"/>
                </a:lnTo>
                <a:lnTo>
                  <a:pt x="2118" y="11826"/>
                </a:lnTo>
                <a:lnTo>
                  <a:pt x="2118" y="12483"/>
                </a:lnTo>
                <a:lnTo>
                  <a:pt x="2142" y="13091"/>
                </a:lnTo>
                <a:lnTo>
                  <a:pt x="2118" y="13724"/>
                </a:lnTo>
                <a:lnTo>
                  <a:pt x="2142" y="14356"/>
                </a:lnTo>
                <a:lnTo>
                  <a:pt x="2142" y="14697"/>
                </a:lnTo>
                <a:lnTo>
                  <a:pt x="2166" y="15013"/>
                </a:lnTo>
                <a:lnTo>
                  <a:pt x="2215" y="15305"/>
                </a:lnTo>
                <a:lnTo>
                  <a:pt x="2288" y="15622"/>
                </a:lnTo>
                <a:lnTo>
                  <a:pt x="2337" y="15695"/>
                </a:lnTo>
                <a:lnTo>
                  <a:pt x="2410" y="15768"/>
                </a:lnTo>
                <a:lnTo>
                  <a:pt x="2580" y="15768"/>
                </a:lnTo>
                <a:lnTo>
                  <a:pt x="2774" y="15914"/>
                </a:lnTo>
                <a:lnTo>
                  <a:pt x="2969" y="16060"/>
                </a:lnTo>
                <a:lnTo>
                  <a:pt x="3383" y="16303"/>
                </a:lnTo>
                <a:lnTo>
                  <a:pt x="3845" y="16498"/>
                </a:lnTo>
                <a:lnTo>
                  <a:pt x="4259" y="16717"/>
                </a:lnTo>
                <a:lnTo>
                  <a:pt x="6473" y="17884"/>
                </a:lnTo>
                <a:lnTo>
                  <a:pt x="8760" y="19125"/>
                </a:lnTo>
                <a:lnTo>
                  <a:pt x="9928" y="19734"/>
                </a:lnTo>
                <a:lnTo>
                  <a:pt x="11072" y="20318"/>
                </a:lnTo>
                <a:lnTo>
                  <a:pt x="11145" y="20342"/>
                </a:lnTo>
                <a:lnTo>
                  <a:pt x="11218" y="20415"/>
                </a:lnTo>
                <a:lnTo>
                  <a:pt x="11291" y="20464"/>
                </a:lnTo>
                <a:lnTo>
                  <a:pt x="11388" y="20512"/>
                </a:lnTo>
                <a:lnTo>
                  <a:pt x="11485" y="20488"/>
                </a:lnTo>
                <a:lnTo>
                  <a:pt x="11558" y="20464"/>
                </a:lnTo>
                <a:lnTo>
                  <a:pt x="11631" y="20415"/>
                </a:lnTo>
                <a:lnTo>
                  <a:pt x="11680" y="20342"/>
                </a:lnTo>
                <a:lnTo>
                  <a:pt x="11704" y="20220"/>
                </a:lnTo>
                <a:lnTo>
                  <a:pt x="11704" y="20074"/>
                </a:lnTo>
                <a:lnTo>
                  <a:pt x="11826" y="20026"/>
                </a:lnTo>
                <a:lnTo>
                  <a:pt x="11972" y="19977"/>
                </a:lnTo>
                <a:lnTo>
                  <a:pt x="12240" y="19831"/>
                </a:lnTo>
                <a:lnTo>
                  <a:pt x="13408" y="19174"/>
                </a:lnTo>
                <a:lnTo>
                  <a:pt x="15744" y="17836"/>
                </a:lnTo>
                <a:lnTo>
                  <a:pt x="18055" y="16498"/>
                </a:lnTo>
                <a:lnTo>
                  <a:pt x="18517" y="16254"/>
                </a:lnTo>
                <a:lnTo>
                  <a:pt x="18980" y="16011"/>
                </a:lnTo>
                <a:lnTo>
                  <a:pt x="19442" y="15768"/>
                </a:lnTo>
                <a:lnTo>
                  <a:pt x="19880" y="15476"/>
                </a:lnTo>
                <a:lnTo>
                  <a:pt x="19953" y="15524"/>
                </a:lnTo>
                <a:lnTo>
                  <a:pt x="20099" y="15524"/>
                </a:lnTo>
                <a:lnTo>
                  <a:pt x="20172" y="15500"/>
                </a:lnTo>
                <a:lnTo>
                  <a:pt x="20221" y="15451"/>
                </a:lnTo>
                <a:lnTo>
                  <a:pt x="20269" y="15403"/>
                </a:lnTo>
                <a:lnTo>
                  <a:pt x="20294" y="15330"/>
                </a:lnTo>
                <a:lnTo>
                  <a:pt x="20318" y="15257"/>
                </a:lnTo>
                <a:lnTo>
                  <a:pt x="20318" y="15135"/>
                </a:lnTo>
                <a:lnTo>
                  <a:pt x="20318" y="15086"/>
                </a:lnTo>
                <a:lnTo>
                  <a:pt x="20342" y="15013"/>
                </a:lnTo>
                <a:lnTo>
                  <a:pt x="20294" y="14892"/>
                </a:lnTo>
                <a:lnTo>
                  <a:pt x="20221" y="12921"/>
                </a:lnTo>
                <a:lnTo>
                  <a:pt x="20172" y="11947"/>
                </a:lnTo>
                <a:lnTo>
                  <a:pt x="20148" y="11461"/>
                </a:lnTo>
                <a:lnTo>
                  <a:pt x="20099" y="10974"/>
                </a:lnTo>
                <a:lnTo>
                  <a:pt x="20050" y="10852"/>
                </a:lnTo>
                <a:lnTo>
                  <a:pt x="19977" y="10779"/>
                </a:lnTo>
                <a:lnTo>
                  <a:pt x="21218" y="10244"/>
                </a:lnTo>
                <a:lnTo>
                  <a:pt x="22459" y="9684"/>
                </a:lnTo>
                <a:lnTo>
                  <a:pt x="22532" y="9636"/>
                </a:lnTo>
                <a:lnTo>
                  <a:pt x="22581" y="9587"/>
                </a:lnTo>
                <a:lnTo>
                  <a:pt x="22605" y="9490"/>
                </a:lnTo>
                <a:lnTo>
                  <a:pt x="22605" y="9417"/>
                </a:lnTo>
                <a:lnTo>
                  <a:pt x="22581" y="9344"/>
                </a:lnTo>
                <a:lnTo>
                  <a:pt x="22532" y="9271"/>
                </a:lnTo>
                <a:lnTo>
                  <a:pt x="22484" y="9198"/>
                </a:lnTo>
                <a:lnTo>
                  <a:pt x="22411" y="9173"/>
                </a:lnTo>
                <a:lnTo>
                  <a:pt x="21778" y="8200"/>
                </a:lnTo>
                <a:lnTo>
                  <a:pt x="21170" y="7203"/>
                </a:lnTo>
                <a:lnTo>
                  <a:pt x="20902" y="6740"/>
                </a:lnTo>
                <a:lnTo>
                  <a:pt x="20634" y="6229"/>
                </a:lnTo>
                <a:lnTo>
                  <a:pt x="20367" y="5767"/>
                </a:lnTo>
                <a:lnTo>
                  <a:pt x="20221" y="5524"/>
                </a:lnTo>
                <a:lnTo>
                  <a:pt x="20075" y="5305"/>
                </a:lnTo>
                <a:lnTo>
                  <a:pt x="20099" y="5232"/>
                </a:lnTo>
                <a:lnTo>
                  <a:pt x="20075" y="5159"/>
                </a:lnTo>
                <a:lnTo>
                  <a:pt x="20050" y="5086"/>
                </a:lnTo>
                <a:lnTo>
                  <a:pt x="20002" y="5013"/>
                </a:lnTo>
                <a:lnTo>
                  <a:pt x="19953" y="4964"/>
                </a:lnTo>
                <a:lnTo>
                  <a:pt x="19880" y="4940"/>
                </a:lnTo>
                <a:lnTo>
                  <a:pt x="19783" y="4940"/>
                </a:lnTo>
                <a:lnTo>
                  <a:pt x="19710" y="4988"/>
                </a:lnTo>
                <a:lnTo>
                  <a:pt x="19612" y="5037"/>
                </a:lnTo>
                <a:lnTo>
                  <a:pt x="19588" y="5013"/>
                </a:lnTo>
                <a:lnTo>
                  <a:pt x="19369" y="4842"/>
                </a:lnTo>
                <a:lnTo>
                  <a:pt x="19150" y="4696"/>
                </a:lnTo>
                <a:lnTo>
                  <a:pt x="18663" y="4404"/>
                </a:lnTo>
                <a:lnTo>
                  <a:pt x="17715" y="3845"/>
                </a:lnTo>
                <a:lnTo>
                  <a:pt x="15549" y="2579"/>
                </a:lnTo>
                <a:lnTo>
                  <a:pt x="14478" y="1922"/>
                </a:lnTo>
                <a:lnTo>
                  <a:pt x="13383" y="1290"/>
                </a:lnTo>
                <a:lnTo>
                  <a:pt x="12872" y="1022"/>
                </a:lnTo>
                <a:lnTo>
                  <a:pt x="12386" y="730"/>
                </a:lnTo>
                <a:lnTo>
                  <a:pt x="11875" y="438"/>
                </a:lnTo>
                <a:lnTo>
                  <a:pt x="11339" y="195"/>
                </a:lnTo>
                <a:lnTo>
                  <a:pt x="11315" y="98"/>
                </a:lnTo>
                <a:lnTo>
                  <a:pt x="11242" y="25"/>
                </a:lnTo>
                <a:lnTo>
                  <a:pt x="111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1"/>
          <p:cNvSpPr/>
          <p:nvPr/>
        </p:nvSpPr>
        <p:spPr>
          <a:xfrm>
            <a:off x="4079277" y="4008201"/>
            <a:ext cx="384421" cy="367982"/>
          </a:xfrm>
          <a:custGeom>
            <a:avLst/>
            <a:gdLst/>
            <a:ahLst/>
            <a:cxnLst/>
            <a:rect l="l" t="t" r="r" b="b"/>
            <a:pathLst>
              <a:path w="22192" h="21243" extrusionOk="0">
                <a:moveTo>
                  <a:pt x="17812" y="512"/>
                </a:moveTo>
                <a:lnTo>
                  <a:pt x="17909" y="585"/>
                </a:lnTo>
                <a:lnTo>
                  <a:pt x="17958" y="609"/>
                </a:lnTo>
                <a:lnTo>
                  <a:pt x="18031" y="634"/>
                </a:lnTo>
                <a:lnTo>
                  <a:pt x="18201" y="634"/>
                </a:lnTo>
                <a:lnTo>
                  <a:pt x="18396" y="658"/>
                </a:lnTo>
                <a:lnTo>
                  <a:pt x="18566" y="682"/>
                </a:lnTo>
                <a:lnTo>
                  <a:pt x="18712" y="755"/>
                </a:lnTo>
                <a:lnTo>
                  <a:pt x="18858" y="828"/>
                </a:lnTo>
                <a:lnTo>
                  <a:pt x="19004" y="926"/>
                </a:lnTo>
                <a:lnTo>
                  <a:pt x="19126" y="1023"/>
                </a:lnTo>
                <a:lnTo>
                  <a:pt x="19248" y="1145"/>
                </a:lnTo>
                <a:lnTo>
                  <a:pt x="19345" y="1266"/>
                </a:lnTo>
                <a:lnTo>
                  <a:pt x="19442" y="1388"/>
                </a:lnTo>
                <a:lnTo>
                  <a:pt x="19491" y="1558"/>
                </a:lnTo>
                <a:lnTo>
                  <a:pt x="19540" y="1704"/>
                </a:lnTo>
                <a:lnTo>
                  <a:pt x="19564" y="1874"/>
                </a:lnTo>
                <a:lnTo>
                  <a:pt x="19564" y="2045"/>
                </a:lnTo>
                <a:lnTo>
                  <a:pt x="19564" y="2239"/>
                </a:lnTo>
                <a:lnTo>
                  <a:pt x="19515" y="2410"/>
                </a:lnTo>
                <a:lnTo>
                  <a:pt x="19467" y="2580"/>
                </a:lnTo>
                <a:lnTo>
                  <a:pt x="19394" y="2750"/>
                </a:lnTo>
                <a:lnTo>
                  <a:pt x="19296" y="2896"/>
                </a:lnTo>
                <a:lnTo>
                  <a:pt x="19199" y="3018"/>
                </a:lnTo>
                <a:lnTo>
                  <a:pt x="19077" y="3140"/>
                </a:lnTo>
                <a:lnTo>
                  <a:pt x="18956" y="3237"/>
                </a:lnTo>
                <a:lnTo>
                  <a:pt x="18810" y="3334"/>
                </a:lnTo>
                <a:lnTo>
                  <a:pt x="18664" y="3407"/>
                </a:lnTo>
                <a:lnTo>
                  <a:pt x="18347" y="3529"/>
                </a:lnTo>
                <a:lnTo>
                  <a:pt x="18031" y="3602"/>
                </a:lnTo>
                <a:lnTo>
                  <a:pt x="17690" y="3651"/>
                </a:lnTo>
                <a:lnTo>
                  <a:pt x="17350" y="3651"/>
                </a:lnTo>
                <a:lnTo>
                  <a:pt x="17423" y="3553"/>
                </a:lnTo>
                <a:lnTo>
                  <a:pt x="17666" y="3213"/>
                </a:lnTo>
                <a:lnTo>
                  <a:pt x="17885" y="2823"/>
                </a:lnTo>
                <a:lnTo>
                  <a:pt x="17982" y="2629"/>
                </a:lnTo>
                <a:lnTo>
                  <a:pt x="18055" y="2410"/>
                </a:lnTo>
                <a:lnTo>
                  <a:pt x="18128" y="2215"/>
                </a:lnTo>
                <a:lnTo>
                  <a:pt x="18153" y="2020"/>
                </a:lnTo>
                <a:lnTo>
                  <a:pt x="18153" y="1947"/>
                </a:lnTo>
                <a:lnTo>
                  <a:pt x="18104" y="1899"/>
                </a:lnTo>
                <a:lnTo>
                  <a:pt x="18080" y="1850"/>
                </a:lnTo>
                <a:lnTo>
                  <a:pt x="18007" y="1826"/>
                </a:lnTo>
                <a:lnTo>
                  <a:pt x="17958" y="1801"/>
                </a:lnTo>
                <a:lnTo>
                  <a:pt x="17885" y="1801"/>
                </a:lnTo>
                <a:lnTo>
                  <a:pt x="17836" y="1826"/>
                </a:lnTo>
                <a:lnTo>
                  <a:pt x="17788" y="1874"/>
                </a:lnTo>
                <a:lnTo>
                  <a:pt x="17666" y="2020"/>
                </a:lnTo>
                <a:lnTo>
                  <a:pt x="17569" y="2191"/>
                </a:lnTo>
                <a:lnTo>
                  <a:pt x="17374" y="2556"/>
                </a:lnTo>
                <a:lnTo>
                  <a:pt x="17179" y="2896"/>
                </a:lnTo>
                <a:lnTo>
                  <a:pt x="16985" y="3261"/>
                </a:lnTo>
                <a:lnTo>
                  <a:pt x="16912" y="3067"/>
                </a:lnTo>
                <a:lnTo>
                  <a:pt x="16839" y="2848"/>
                </a:lnTo>
                <a:lnTo>
                  <a:pt x="16766" y="2653"/>
                </a:lnTo>
                <a:lnTo>
                  <a:pt x="16741" y="2458"/>
                </a:lnTo>
                <a:lnTo>
                  <a:pt x="16717" y="2239"/>
                </a:lnTo>
                <a:lnTo>
                  <a:pt x="16717" y="2020"/>
                </a:lnTo>
                <a:lnTo>
                  <a:pt x="16741" y="1801"/>
                </a:lnTo>
                <a:lnTo>
                  <a:pt x="16766" y="1582"/>
                </a:lnTo>
                <a:lnTo>
                  <a:pt x="16814" y="1436"/>
                </a:lnTo>
                <a:lnTo>
                  <a:pt x="16887" y="1315"/>
                </a:lnTo>
                <a:lnTo>
                  <a:pt x="16960" y="1169"/>
                </a:lnTo>
                <a:lnTo>
                  <a:pt x="17033" y="1047"/>
                </a:lnTo>
                <a:lnTo>
                  <a:pt x="17252" y="828"/>
                </a:lnTo>
                <a:lnTo>
                  <a:pt x="17496" y="658"/>
                </a:lnTo>
                <a:lnTo>
                  <a:pt x="17642" y="585"/>
                </a:lnTo>
                <a:lnTo>
                  <a:pt x="17812" y="512"/>
                </a:lnTo>
                <a:close/>
                <a:moveTo>
                  <a:pt x="5111" y="1582"/>
                </a:moveTo>
                <a:lnTo>
                  <a:pt x="5159" y="1655"/>
                </a:lnTo>
                <a:lnTo>
                  <a:pt x="5232" y="1704"/>
                </a:lnTo>
                <a:lnTo>
                  <a:pt x="5305" y="1728"/>
                </a:lnTo>
                <a:lnTo>
                  <a:pt x="5403" y="1704"/>
                </a:lnTo>
                <a:lnTo>
                  <a:pt x="5573" y="1655"/>
                </a:lnTo>
                <a:lnTo>
                  <a:pt x="5719" y="1631"/>
                </a:lnTo>
                <a:lnTo>
                  <a:pt x="5987" y="1631"/>
                </a:lnTo>
                <a:lnTo>
                  <a:pt x="6133" y="1680"/>
                </a:lnTo>
                <a:lnTo>
                  <a:pt x="6230" y="1753"/>
                </a:lnTo>
                <a:lnTo>
                  <a:pt x="6352" y="1850"/>
                </a:lnTo>
                <a:lnTo>
                  <a:pt x="6473" y="1996"/>
                </a:lnTo>
                <a:lnTo>
                  <a:pt x="6595" y="2264"/>
                </a:lnTo>
                <a:lnTo>
                  <a:pt x="6717" y="2531"/>
                </a:lnTo>
                <a:lnTo>
                  <a:pt x="6790" y="2799"/>
                </a:lnTo>
                <a:lnTo>
                  <a:pt x="6838" y="3091"/>
                </a:lnTo>
                <a:lnTo>
                  <a:pt x="6887" y="3286"/>
                </a:lnTo>
                <a:lnTo>
                  <a:pt x="6887" y="3456"/>
                </a:lnTo>
                <a:lnTo>
                  <a:pt x="6863" y="3626"/>
                </a:lnTo>
                <a:lnTo>
                  <a:pt x="6814" y="3797"/>
                </a:lnTo>
                <a:lnTo>
                  <a:pt x="6765" y="3943"/>
                </a:lnTo>
                <a:lnTo>
                  <a:pt x="6692" y="4064"/>
                </a:lnTo>
                <a:lnTo>
                  <a:pt x="6595" y="4186"/>
                </a:lnTo>
                <a:lnTo>
                  <a:pt x="6473" y="4308"/>
                </a:lnTo>
                <a:lnTo>
                  <a:pt x="6303" y="4040"/>
                </a:lnTo>
                <a:lnTo>
                  <a:pt x="6133" y="3797"/>
                </a:lnTo>
                <a:lnTo>
                  <a:pt x="5987" y="3529"/>
                </a:lnTo>
                <a:lnTo>
                  <a:pt x="5865" y="3261"/>
                </a:lnTo>
                <a:lnTo>
                  <a:pt x="5816" y="3164"/>
                </a:lnTo>
                <a:lnTo>
                  <a:pt x="5719" y="2994"/>
                </a:lnTo>
                <a:lnTo>
                  <a:pt x="5670" y="2921"/>
                </a:lnTo>
                <a:lnTo>
                  <a:pt x="5597" y="2872"/>
                </a:lnTo>
                <a:lnTo>
                  <a:pt x="5524" y="2848"/>
                </a:lnTo>
                <a:lnTo>
                  <a:pt x="5476" y="2896"/>
                </a:lnTo>
                <a:lnTo>
                  <a:pt x="5403" y="2969"/>
                </a:lnTo>
                <a:lnTo>
                  <a:pt x="5378" y="3067"/>
                </a:lnTo>
                <a:lnTo>
                  <a:pt x="5378" y="3164"/>
                </a:lnTo>
                <a:lnTo>
                  <a:pt x="5378" y="3261"/>
                </a:lnTo>
                <a:lnTo>
                  <a:pt x="5451" y="3456"/>
                </a:lnTo>
                <a:lnTo>
                  <a:pt x="5524" y="3626"/>
                </a:lnTo>
                <a:lnTo>
                  <a:pt x="5768" y="4089"/>
                </a:lnTo>
                <a:lnTo>
                  <a:pt x="6035" y="4551"/>
                </a:lnTo>
                <a:lnTo>
                  <a:pt x="5768" y="4624"/>
                </a:lnTo>
                <a:lnTo>
                  <a:pt x="5451" y="4648"/>
                </a:lnTo>
                <a:lnTo>
                  <a:pt x="5257" y="4648"/>
                </a:lnTo>
                <a:lnTo>
                  <a:pt x="5086" y="4624"/>
                </a:lnTo>
                <a:lnTo>
                  <a:pt x="4940" y="4600"/>
                </a:lnTo>
                <a:lnTo>
                  <a:pt x="4794" y="4551"/>
                </a:lnTo>
                <a:lnTo>
                  <a:pt x="4673" y="4478"/>
                </a:lnTo>
                <a:lnTo>
                  <a:pt x="4551" y="4381"/>
                </a:lnTo>
                <a:lnTo>
                  <a:pt x="4429" y="4308"/>
                </a:lnTo>
                <a:lnTo>
                  <a:pt x="4356" y="4186"/>
                </a:lnTo>
                <a:lnTo>
                  <a:pt x="4259" y="4064"/>
                </a:lnTo>
                <a:lnTo>
                  <a:pt x="4186" y="3943"/>
                </a:lnTo>
                <a:lnTo>
                  <a:pt x="4137" y="3821"/>
                </a:lnTo>
                <a:lnTo>
                  <a:pt x="4089" y="3675"/>
                </a:lnTo>
                <a:lnTo>
                  <a:pt x="4064" y="3505"/>
                </a:lnTo>
                <a:lnTo>
                  <a:pt x="4064" y="3359"/>
                </a:lnTo>
                <a:lnTo>
                  <a:pt x="4064" y="3188"/>
                </a:lnTo>
                <a:lnTo>
                  <a:pt x="4089" y="3018"/>
                </a:lnTo>
                <a:lnTo>
                  <a:pt x="4137" y="2775"/>
                </a:lnTo>
                <a:lnTo>
                  <a:pt x="4210" y="2556"/>
                </a:lnTo>
                <a:lnTo>
                  <a:pt x="4308" y="2337"/>
                </a:lnTo>
                <a:lnTo>
                  <a:pt x="4429" y="2142"/>
                </a:lnTo>
                <a:lnTo>
                  <a:pt x="4551" y="1972"/>
                </a:lnTo>
                <a:lnTo>
                  <a:pt x="4721" y="1801"/>
                </a:lnTo>
                <a:lnTo>
                  <a:pt x="4916" y="1680"/>
                </a:lnTo>
                <a:lnTo>
                  <a:pt x="5111" y="1582"/>
                </a:lnTo>
                <a:close/>
                <a:moveTo>
                  <a:pt x="12532" y="7544"/>
                </a:moveTo>
                <a:lnTo>
                  <a:pt x="12264" y="7568"/>
                </a:lnTo>
                <a:lnTo>
                  <a:pt x="11997" y="7593"/>
                </a:lnTo>
                <a:lnTo>
                  <a:pt x="11753" y="7641"/>
                </a:lnTo>
                <a:lnTo>
                  <a:pt x="11486" y="7690"/>
                </a:lnTo>
                <a:lnTo>
                  <a:pt x="11218" y="7763"/>
                </a:lnTo>
                <a:lnTo>
                  <a:pt x="10975" y="7885"/>
                </a:lnTo>
                <a:lnTo>
                  <a:pt x="10926" y="7933"/>
                </a:lnTo>
                <a:lnTo>
                  <a:pt x="10926" y="8006"/>
                </a:lnTo>
                <a:lnTo>
                  <a:pt x="10975" y="8055"/>
                </a:lnTo>
                <a:lnTo>
                  <a:pt x="11048" y="8079"/>
                </a:lnTo>
                <a:lnTo>
                  <a:pt x="11315" y="8055"/>
                </a:lnTo>
                <a:lnTo>
                  <a:pt x="11583" y="8031"/>
                </a:lnTo>
                <a:lnTo>
                  <a:pt x="11875" y="7982"/>
                </a:lnTo>
                <a:lnTo>
                  <a:pt x="12143" y="7933"/>
                </a:lnTo>
                <a:lnTo>
                  <a:pt x="12386" y="7909"/>
                </a:lnTo>
                <a:lnTo>
                  <a:pt x="12605" y="7909"/>
                </a:lnTo>
                <a:lnTo>
                  <a:pt x="12824" y="7885"/>
                </a:lnTo>
                <a:lnTo>
                  <a:pt x="12946" y="7860"/>
                </a:lnTo>
                <a:lnTo>
                  <a:pt x="13043" y="7787"/>
                </a:lnTo>
                <a:lnTo>
                  <a:pt x="13067" y="7763"/>
                </a:lnTo>
                <a:lnTo>
                  <a:pt x="13092" y="7714"/>
                </a:lnTo>
                <a:lnTo>
                  <a:pt x="13067" y="7690"/>
                </a:lnTo>
                <a:lnTo>
                  <a:pt x="13043" y="7641"/>
                </a:lnTo>
                <a:lnTo>
                  <a:pt x="12921" y="7593"/>
                </a:lnTo>
                <a:lnTo>
                  <a:pt x="12800" y="7544"/>
                </a:lnTo>
                <a:close/>
                <a:moveTo>
                  <a:pt x="20002" y="10026"/>
                </a:moveTo>
                <a:lnTo>
                  <a:pt x="20172" y="10050"/>
                </a:lnTo>
                <a:lnTo>
                  <a:pt x="20367" y="10074"/>
                </a:lnTo>
                <a:lnTo>
                  <a:pt x="20537" y="10099"/>
                </a:lnTo>
                <a:lnTo>
                  <a:pt x="20708" y="10172"/>
                </a:lnTo>
                <a:lnTo>
                  <a:pt x="20854" y="10245"/>
                </a:lnTo>
                <a:lnTo>
                  <a:pt x="21024" y="10342"/>
                </a:lnTo>
                <a:lnTo>
                  <a:pt x="21194" y="10439"/>
                </a:lnTo>
                <a:lnTo>
                  <a:pt x="21316" y="10585"/>
                </a:lnTo>
                <a:lnTo>
                  <a:pt x="21438" y="10707"/>
                </a:lnTo>
                <a:lnTo>
                  <a:pt x="21511" y="10877"/>
                </a:lnTo>
                <a:lnTo>
                  <a:pt x="21584" y="11023"/>
                </a:lnTo>
                <a:lnTo>
                  <a:pt x="21608" y="11194"/>
                </a:lnTo>
                <a:lnTo>
                  <a:pt x="21632" y="11364"/>
                </a:lnTo>
                <a:lnTo>
                  <a:pt x="21632" y="11534"/>
                </a:lnTo>
                <a:lnTo>
                  <a:pt x="21608" y="11705"/>
                </a:lnTo>
                <a:lnTo>
                  <a:pt x="21559" y="11875"/>
                </a:lnTo>
                <a:lnTo>
                  <a:pt x="21511" y="12021"/>
                </a:lnTo>
                <a:lnTo>
                  <a:pt x="21438" y="12191"/>
                </a:lnTo>
                <a:lnTo>
                  <a:pt x="21340" y="12337"/>
                </a:lnTo>
                <a:lnTo>
                  <a:pt x="21219" y="12483"/>
                </a:lnTo>
                <a:lnTo>
                  <a:pt x="21097" y="12605"/>
                </a:lnTo>
                <a:lnTo>
                  <a:pt x="20951" y="12702"/>
                </a:lnTo>
                <a:lnTo>
                  <a:pt x="20805" y="12800"/>
                </a:lnTo>
                <a:lnTo>
                  <a:pt x="20635" y="12873"/>
                </a:lnTo>
                <a:lnTo>
                  <a:pt x="20489" y="12921"/>
                </a:lnTo>
                <a:lnTo>
                  <a:pt x="20343" y="12970"/>
                </a:lnTo>
                <a:lnTo>
                  <a:pt x="20172" y="12994"/>
                </a:lnTo>
                <a:lnTo>
                  <a:pt x="20026" y="12994"/>
                </a:lnTo>
                <a:lnTo>
                  <a:pt x="19856" y="12970"/>
                </a:lnTo>
                <a:lnTo>
                  <a:pt x="19710" y="12946"/>
                </a:lnTo>
                <a:lnTo>
                  <a:pt x="19540" y="12897"/>
                </a:lnTo>
                <a:lnTo>
                  <a:pt x="19394" y="12848"/>
                </a:lnTo>
                <a:lnTo>
                  <a:pt x="19248" y="12775"/>
                </a:lnTo>
                <a:lnTo>
                  <a:pt x="19126" y="12678"/>
                </a:lnTo>
                <a:lnTo>
                  <a:pt x="18980" y="12581"/>
                </a:lnTo>
                <a:lnTo>
                  <a:pt x="18858" y="12459"/>
                </a:lnTo>
                <a:lnTo>
                  <a:pt x="18761" y="12337"/>
                </a:lnTo>
                <a:lnTo>
                  <a:pt x="18664" y="12216"/>
                </a:lnTo>
                <a:lnTo>
                  <a:pt x="18566" y="12070"/>
                </a:lnTo>
                <a:lnTo>
                  <a:pt x="18493" y="11899"/>
                </a:lnTo>
                <a:lnTo>
                  <a:pt x="18445" y="11729"/>
                </a:lnTo>
                <a:lnTo>
                  <a:pt x="18420" y="11583"/>
                </a:lnTo>
                <a:lnTo>
                  <a:pt x="19783" y="11753"/>
                </a:lnTo>
                <a:lnTo>
                  <a:pt x="19880" y="11753"/>
                </a:lnTo>
                <a:lnTo>
                  <a:pt x="19953" y="11705"/>
                </a:lnTo>
                <a:lnTo>
                  <a:pt x="20002" y="11632"/>
                </a:lnTo>
                <a:lnTo>
                  <a:pt x="20026" y="11534"/>
                </a:lnTo>
                <a:lnTo>
                  <a:pt x="20002" y="11437"/>
                </a:lnTo>
                <a:lnTo>
                  <a:pt x="19953" y="11364"/>
                </a:lnTo>
                <a:lnTo>
                  <a:pt x="19880" y="11291"/>
                </a:lnTo>
                <a:lnTo>
                  <a:pt x="19783" y="11267"/>
                </a:lnTo>
                <a:lnTo>
                  <a:pt x="18420" y="11096"/>
                </a:lnTo>
                <a:lnTo>
                  <a:pt x="18493" y="10804"/>
                </a:lnTo>
                <a:lnTo>
                  <a:pt x="18615" y="10512"/>
                </a:lnTo>
                <a:lnTo>
                  <a:pt x="18883" y="10415"/>
                </a:lnTo>
                <a:lnTo>
                  <a:pt x="19126" y="10293"/>
                </a:lnTo>
                <a:lnTo>
                  <a:pt x="19369" y="10172"/>
                </a:lnTo>
                <a:lnTo>
                  <a:pt x="19637" y="10074"/>
                </a:lnTo>
                <a:lnTo>
                  <a:pt x="19832" y="10050"/>
                </a:lnTo>
                <a:lnTo>
                  <a:pt x="20002" y="10026"/>
                </a:lnTo>
                <a:close/>
                <a:moveTo>
                  <a:pt x="11048" y="6838"/>
                </a:moveTo>
                <a:lnTo>
                  <a:pt x="11267" y="6863"/>
                </a:lnTo>
                <a:lnTo>
                  <a:pt x="11510" y="6887"/>
                </a:lnTo>
                <a:lnTo>
                  <a:pt x="11729" y="6936"/>
                </a:lnTo>
                <a:lnTo>
                  <a:pt x="11559" y="6960"/>
                </a:lnTo>
                <a:lnTo>
                  <a:pt x="11364" y="7009"/>
                </a:lnTo>
                <a:lnTo>
                  <a:pt x="11169" y="7057"/>
                </a:lnTo>
                <a:lnTo>
                  <a:pt x="10975" y="7155"/>
                </a:lnTo>
                <a:lnTo>
                  <a:pt x="10902" y="7228"/>
                </a:lnTo>
                <a:lnTo>
                  <a:pt x="10853" y="7301"/>
                </a:lnTo>
                <a:lnTo>
                  <a:pt x="10853" y="7325"/>
                </a:lnTo>
                <a:lnTo>
                  <a:pt x="10950" y="7349"/>
                </a:lnTo>
                <a:lnTo>
                  <a:pt x="11048" y="7374"/>
                </a:lnTo>
                <a:lnTo>
                  <a:pt x="11242" y="7349"/>
                </a:lnTo>
                <a:lnTo>
                  <a:pt x="11632" y="7252"/>
                </a:lnTo>
                <a:lnTo>
                  <a:pt x="11972" y="7203"/>
                </a:lnTo>
                <a:lnTo>
                  <a:pt x="12167" y="7179"/>
                </a:lnTo>
                <a:lnTo>
                  <a:pt x="12313" y="7106"/>
                </a:lnTo>
                <a:lnTo>
                  <a:pt x="12532" y="7203"/>
                </a:lnTo>
                <a:lnTo>
                  <a:pt x="12727" y="7325"/>
                </a:lnTo>
                <a:lnTo>
                  <a:pt x="12921" y="7447"/>
                </a:lnTo>
                <a:lnTo>
                  <a:pt x="13116" y="7568"/>
                </a:lnTo>
                <a:lnTo>
                  <a:pt x="13286" y="7714"/>
                </a:lnTo>
                <a:lnTo>
                  <a:pt x="13457" y="7885"/>
                </a:lnTo>
                <a:lnTo>
                  <a:pt x="13627" y="8055"/>
                </a:lnTo>
                <a:lnTo>
                  <a:pt x="13773" y="8250"/>
                </a:lnTo>
                <a:lnTo>
                  <a:pt x="13530" y="8225"/>
                </a:lnTo>
                <a:lnTo>
                  <a:pt x="13311" y="8225"/>
                </a:lnTo>
                <a:lnTo>
                  <a:pt x="12848" y="8274"/>
                </a:lnTo>
                <a:lnTo>
                  <a:pt x="12459" y="8347"/>
                </a:lnTo>
                <a:lnTo>
                  <a:pt x="12070" y="8420"/>
                </a:lnTo>
                <a:lnTo>
                  <a:pt x="11705" y="8566"/>
                </a:lnTo>
                <a:lnTo>
                  <a:pt x="11534" y="8663"/>
                </a:lnTo>
                <a:lnTo>
                  <a:pt x="11364" y="8761"/>
                </a:lnTo>
                <a:lnTo>
                  <a:pt x="11340" y="8785"/>
                </a:lnTo>
                <a:lnTo>
                  <a:pt x="11340" y="8834"/>
                </a:lnTo>
                <a:lnTo>
                  <a:pt x="11364" y="8858"/>
                </a:lnTo>
                <a:lnTo>
                  <a:pt x="11388" y="8882"/>
                </a:lnTo>
                <a:lnTo>
                  <a:pt x="11753" y="8834"/>
                </a:lnTo>
                <a:lnTo>
                  <a:pt x="12118" y="8761"/>
                </a:lnTo>
                <a:lnTo>
                  <a:pt x="12483" y="8688"/>
                </a:lnTo>
                <a:lnTo>
                  <a:pt x="12848" y="8663"/>
                </a:lnTo>
                <a:lnTo>
                  <a:pt x="13432" y="8663"/>
                </a:lnTo>
                <a:lnTo>
                  <a:pt x="13749" y="8688"/>
                </a:lnTo>
                <a:lnTo>
                  <a:pt x="13895" y="8663"/>
                </a:lnTo>
                <a:lnTo>
                  <a:pt x="14016" y="8663"/>
                </a:lnTo>
                <a:lnTo>
                  <a:pt x="14187" y="9028"/>
                </a:lnTo>
                <a:lnTo>
                  <a:pt x="13773" y="9053"/>
                </a:lnTo>
                <a:lnTo>
                  <a:pt x="13359" y="9101"/>
                </a:lnTo>
                <a:lnTo>
                  <a:pt x="12994" y="9150"/>
                </a:lnTo>
                <a:lnTo>
                  <a:pt x="12605" y="9199"/>
                </a:lnTo>
                <a:lnTo>
                  <a:pt x="12240" y="9296"/>
                </a:lnTo>
                <a:lnTo>
                  <a:pt x="12070" y="9369"/>
                </a:lnTo>
                <a:lnTo>
                  <a:pt x="11899" y="9466"/>
                </a:lnTo>
                <a:lnTo>
                  <a:pt x="11875" y="9490"/>
                </a:lnTo>
                <a:lnTo>
                  <a:pt x="11875" y="9539"/>
                </a:lnTo>
                <a:lnTo>
                  <a:pt x="11899" y="9563"/>
                </a:lnTo>
                <a:lnTo>
                  <a:pt x="11948" y="9588"/>
                </a:lnTo>
                <a:lnTo>
                  <a:pt x="12337" y="9588"/>
                </a:lnTo>
                <a:lnTo>
                  <a:pt x="12751" y="9539"/>
                </a:lnTo>
                <a:lnTo>
                  <a:pt x="13140" y="9466"/>
                </a:lnTo>
                <a:lnTo>
                  <a:pt x="13530" y="9417"/>
                </a:lnTo>
                <a:lnTo>
                  <a:pt x="13919" y="9417"/>
                </a:lnTo>
                <a:lnTo>
                  <a:pt x="14333" y="9393"/>
                </a:lnTo>
                <a:lnTo>
                  <a:pt x="14381" y="9661"/>
                </a:lnTo>
                <a:lnTo>
                  <a:pt x="14406" y="9904"/>
                </a:lnTo>
                <a:lnTo>
                  <a:pt x="14138" y="9831"/>
                </a:lnTo>
                <a:lnTo>
                  <a:pt x="13870" y="9782"/>
                </a:lnTo>
                <a:lnTo>
                  <a:pt x="13578" y="9782"/>
                </a:lnTo>
                <a:lnTo>
                  <a:pt x="13286" y="9807"/>
                </a:lnTo>
                <a:lnTo>
                  <a:pt x="12994" y="9855"/>
                </a:lnTo>
                <a:lnTo>
                  <a:pt x="12727" y="9904"/>
                </a:lnTo>
                <a:lnTo>
                  <a:pt x="12459" y="10001"/>
                </a:lnTo>
                <a:lnTo>
                  <a:pt x="12216" y="10099"/>
                </a:lnTo>
                <a:lnTo>
                  <a:pt x="12191" y="10123"/>
                </a:lnTo>
                <a:lnTo>
                  <a:pt x="12191" y="10172"/>
                </a:lnTo>
                <a:lnTo>
                  <a:pt x="12216" y="10196"/>
                </a:lnTo>
                <a:lnTo>
                  <a:pt x="12240" y="10220"/>
                </a:lnTo>
                <a:lnTo>
                  <a:pt x="12848" y="10196"/>
                </a:lnTo>
                <a:lnTo>
                  <a:pt x="13457" y="10196"/>
                </a:lnTo>
                <a:lnTo>
                  <a:pt x="13943" y="10220"/>
                </a:lnTo>
                <a:lnTo>
                  <a:pt x="14430" y="10220"/>
                </a:lnTo>
                <a:lnTo>
                  <a:pt x="14430" y="10464"/>
                </a:lnTo>
                <a:lnTo>
                  <a:pt x="14406" y="10707"/>
                </a:lnTo>
                <a:lnTo>
                  <a:pt x="14187" y="10634"/>
                </a:lnTo>
                <a:lnTo>
                  <a:pt x="13968" y="10610"/>
                </a:lnTo>
                <a:lnTo>
                  <a:pt x="13505" y="10561"/>
                </a:lnTo>
                <a:lnTo>
                  <a:pt x="13189" y="10512"/>
                </a:lnTo>
                <a:lnTo>
                  <a:pt x="12824" y="10464"/>
                </a:lnTo>
                <a:lnTo>
                  <a:pt x="12654" y="10464"/>
                </a:lnTo>
                <a:lnTo>
                  <a:pt x="12483" y="10488"/>
                </a:lnTo>
                <a:lnTo>
                  <a:pt x="12337" y="10537"/>
                </a:lnTo>
                <a:lnTo>
                  <a:pt x="12191" y="10610"/>
                </a:lnTo>
                <a:lnTo>
                  <a:pt x="12191" y="10634"/>
                </a:lnTo>
                <a:lnTo>
                  <a:pt x="12313" y="10731"/>
                </a:lnTo>
                <a:lnTo>
                  <a:pt x="12459" y="10804"/>
                </a:lnTo>
                <a:lnTo>
                  <a:pt x="12629" y="10853"/>
                </a:lnTo>
                <a:lnTo>
                  <a:pt x="12775" y="10877"/>
                </a:lnTo>
                <a:lnTo>
                  <a:pt x="13140" y="10926"/>
                </a:lnTo>
                <a:lnTo>
                  <a:pt x="13457" y="10950"/>
                </a:lnTo>
                <a:lnTo>
                  <a:pt x="13870" y="11048"/>
                </a:lnTo>
                <a:lnTo>
                  <a:pt x="14114" y="11072"/>
                </a:lnTo>
                <a:lnTo>
                  <a:pt x="14333" y="11072"/>
                </a:lnTo>
                <a:lnTo>
                  <a:pt x="14235" y="11340"/>
                </a:lnTo>
                <a:lnTo>
                  <a:pt x="14138" y="11607"/>
                </a:lnTo>
                <a:lnTo>
                  <a:pt x="14016" y="11851"/>
                </a:lnTo>
                <a:lnTo>
                  <a:pt x="13870" y="12094"/>
                </a:lnTo>
                <a:lnTo>
                  <a:pt x="13846" y="11997"/>
                </a:lnTo>
                <a:lnTo>
                  <a:pt x="13797" y="11899"/>
                </a:lnTo>
                <a:lnTo>
                  <a:pt x="13724" y="11826"/>
                </a:lnTo>
                <a:lnTo>
                  <a:pt x="13627" y="11778"/>
                </a:lnTo>
                <a:lnTo>
                  <a:pt x="13432" y="11680"/>
                </a:lnTo>
                <a:lnTo>
                  <a:pt x="13238" y="11607"/>
                </a:lnTo>
                <a:lnTo>
                  <a:pt x="12946" y="11534"/>
                </a:lnTo>
                <a:lnTo>
                  <a:pt x="12654" y="11486"/>
                </a:lnTo>
                <a:lnTo>
                  <a:pt x="12362" y="11486"/>
                </a:lnTo>
                <a:lnTo>
                  <a:pt x="12070" y="11510"/>
                </a:lnTo>
                <a:lnTo>
                  <a:pt x="12045" y="11534"/>
                </a:lnTo>
                <a:lnTo>
                  <a:pt x="12045" y="11559"/>
                </a:lnTo>
                <a:lnTo>
                  <a:pt x="12045" y="11607"/>
                </a:lnTo>
                <a:lnTo>
                  <a:pt x="12070" y="11632"/>
                </a:lnTo>
                <a:lnTo>
                  <a:pt x="12678" y="11826"/>
                </a:lnTo>
                <a:lnTo>
                  <a:pt x="12970" y="11948"/>
                </a:lnTo>
                <a:lnTo>
                  <a:pt x="13262" y="12070"/>
                </a:lnTo>
                <a:lnTo>
                  <a:pt x="13481" y="12191"/>
                </a:lnTo>
                <a:lnTo>
                  <a:pt x="13627" y="12240"/>
                </a:lnTo>
                <a:lnTo>
                  <a:pt x="13749" y="12240"/>
                </a:lnTo>
                <a:lnTo>
                  <a:pt x="13505" y="12556"/>
                </a:lnTo>
                <a:lnTo>
                  <a:pt x="13189" y="12362"/>
                </a:lnTo>
                <a:lnTo>
                  <a:pt x="12605" y="12021"/>
                </a:lnTo>
                <a:lnTo>
                  <a:pt x="12289" y="11899"/>
                </a:lnTo>
                <a:lnTo>
                  <a:pt x="12143" y="11851"/>
                </a:lnTo>
                <a:lnTo>
                  <a:pt x="11972" y="11802"/>
                </a:lnTo>
                <a:lnTo>
                  <a:pt x="11924" y="11802"/>
                </a:lnTo>
                <a:lnTo>
                  <a:pt x="11899" y="11826"/>
                </a:lnTo>
                <a:lnTo>
                  <a:pt x="11875" y="11875"/>
                </a:lnTo>
                <a:lnTo>
                  <a:pt x="11899" y="11924"/>
                </a:lnTo>
                <a:lnTo>
                  <a:pt x="12070" y="12118"/>
                </a:lnTo>
                <a:lnTo>
                  <a:pt x="12264" y="12289"/>
                </a:lnTo>
                <a:lnTo>
                  <a:pt x="12483" y="12435"/>
                </a:lnTo>
                <a:lnTo>
                  <a:pt x="12727" y="12581"/>
                </a:lnTo>
                <a:lnTo>
                  <a:pt x="13140" y="12873"/>
                </a:lnTo>
                <a:lnTo>
                  <a:pt x="12800" y="13116"/>
                </a:lnTo>
                <a:lnTo>
                  <a:pt x="12629" y="12946"/>
                </a:lnTo>
                <a:lnTo>
                  <a:pt x="12435" y="12800"/>
                </a:lnTo>
                <a:lnTo>
                  <a:pt x="12289" y="12702"/>
                </a:lnTo>
                <a:lnTo>
                  <a:pt x="12143" y="12605"/>
                </a:lnTo>
                <a:lnTo>
                  <a:pt x="12045" y="12581"/>
                </a:lnTo>
                <a:lnTo>
                  <a:pt x="11972" y="12556"/>
                </a:lnTo>
                <a:lnTo>
                  <a:pt x="11875" y="12556"/>
                </a:lnTo>
                <a:lnTo>
                  <a:pt x="11802" y="12581"/>
                </a:lnTo>
                <a:lnTo>
                  <a:pt x="11753" y="12629"/>
                </a:lnTo>
                <a:lnTo>
                  <a:pt x="11753" y="12678"/>
                </a:lnTo>
                <a:lnTo>
                  <a:pt x="11802" y="12824"/>
                </a:lnTo>
                <a:lnTo>
                  <a:pt x="11875" y="12921"/>
                </a:lnTo>
                <a:lnTo>
                  <a:pt x="12118" y="13116"/>
                </a:lnTo>
                <a:lnTo>
                  <a:pt x="12240" y="13238"/>
                </a:lnTo>
                <a:lnTo>
                  <a:pt x="12362" y="13359"/>
                </a:lnTo>
                <a:lnTo>
                  <a:pt x="11997" y="13505"/>
                </a:lnTo>
                <a:lnTo>
                  <a:pt x="11826" y="13554"/>
                </a:lnTo>
                <a:lnTo>
                  <a:pt x="11680" y="13384"/>
                </a:lnTo>
                <a:lnTo>
                  <a:pt x="11510" y="13213"/>
                </a:lnTo>
                <a:lnTo>
                  <a:pt x="11315" y="13067"/>
                </a:lnTo>
                <a:lnTo>
                  <a:pt x="11121" y="12946"/>
                </a:lnTo>
                <a:lnTo>
                  <a:pt x="11072" y="12946"/>
                </a:lnTo>
                <a:lnTo>
                  <a:pt x="11023" y="12970"/>
                </a:lnTo>
                <a:lnTo>
                  <a:pt x="10999" y="12994"/>
                </a:lnTo>
                <a:lnTo>
                  <a:pt x="10999" y="13043"/>
                </a:lnTo>
                <a:lnTo>
                  <a:pt x="11072" y="13213"/>
                </a:lnTo>
                <a:lnTo>
                  <a:pt x="11145" y="13359"/>
                </a:lnTo>
                <a:lnTo>
                  <a:pt x="11364" y="13651"/>
                </a:lnTo>
                <a:lnTo>
                  <a:pt x="11169" y="13651"/>
                </a:lnTo>
                <a:lnTo>
                  <a:pt x="11072" y="13481"/>
                </a:lnTo>
                <a:lnTo>
                  <a:pt x="10999" y="13286"/>
                </a:lnTo>
                <a:lnTo>
                  <a:pt x="10950" y="13213"/>
                </a:lnTo>
                <a:lnTo>
                  <a:pt x="10877" y="13165"/>
                </a:lnTo>
                <a:lnTo>
                  <a:pt x="10780" y="13116"/>
                </a:lnTo>
                <a:lnTo>
                  <a:pt x="10731" y="13116"/>
                </a:lnTo>
                <a:lnTo>
                  <a:pt x="10707" y="13140"/>
                </a:lnTo>
                <a:lnTo>
                  <a:pt x="10658" y="13213"/>
                </a:lnTo>
                <a:lnTo>
                  <a:pt x="10634" y="13311"/>
                </a:lnTo>
                <a:lnTo>
                  <a:pt x="10634" y="13408"/>
                </a:lnTo>
                <a:lnTo>
                  <a:pt x="10658" y="13481"/>
                </a:lnTo>
                <a:lnTo>
                  <a:pt x="10683" y="13627"/>
                </a:lnTo>
                <a:lnTo>
                  <a:pt x="10415" y="13603"/>
                </a:lnTo>
                <a:lnTo>
                  <a:pt x="10172" y="13530"/>
                </a:lnTo>
                <a:lnTo>
                  <a:pt x="9904" y="13457"/>
                </a:lnTo>
                <a:lnTo>
                  <a:pt x="9661" y="13359"/>
                </a:lnTo>
                <a:lnTo>
                  <a:pt x="9442" y="13238"/>
                </a:lnTo>
                <a:lnTo>
                  <a:pt x="9198" y="13092"/>
                </a:lnTo>
                <a:lnTo>
                  <a:pt x="8979" y="12946"/>
                </a:lnTo>
                <a:lnTo>
                  <a:pt x="8785" y="12775"/>
                </a:lnTo>
                <a:lnTo>
                  <a:pt x="8590" y="12581"/>
                </a:lnTo>
                <a:lnTo>
                  <a:pt x="8420" y="12386"/>
                </a:lnTo>
                <a:lnTo>
                  <a:pt x="8249" y="12167"/>
                </a:lnTo>
                <a:lnTo>
                  <a:pt x="8103" y="11948"/>
                </a:lnTo>
                <a:lnTo>
                  <a:pt x="7957" y="11705"/>
                </a:lnTo>
                <a:lnTo>
                  <a:pt x="7836" y="11461"/>
                </a:lnTo>
                <a:lnTo>
                  <a:pt x="7738" y="11218"/>
                </a:lnTo>
                <a:lnTo>
                  <a:pt x="7665" y="10950"/>
                </a:lnTo>
                <a:lnTo>
                  <a:pt x="7592" y="10610"/>
                </a:lnTo>
                <a:lnTo>
                  <a:pt x="7568" y="10245"/>
                </a:lnTo>
                <a:lnTo>
                  <a:pt x="7568" y="9880"/>
                </a:lnTo>
                <a:lnTo>
                  <a:pt x="7617" y="9539"/>
                </a:lnTo>
                <a:lnTo>
                  <a:pt x="7714" y="9174"/>
                </a:lnTo>
                <a:lnTo>
                  <a:pt x="7811" y="8834"/>
                </a:lnTo>
                <a:lnTo>
                  <a:pt x="7957" y="8517"/>
                </a:lnTo>
                <a:lnTo>
                  <a:pt x="8152" y="8201"/>
                </a:lnTo>
                <a:lnTo>
                  <a:pt x="8274" y="8006"/>
                </a:lnTo>
                <a:lnTo>
                  <a:pt x="8444" y="7812"/>
                </a:lnTo>
                <a:lnTo>
                  <a:pt x="8590" y="7641"/>
                </a:lnTo>
                <a:lnTo>
                  <a:pt x="8785" y="7471"/>
                </a:lnTo>
                <a:lnTo>
                  <a:pt x="9150" y="7179"/>
                </a:lnTo>
                <a:lnTo>
                  <a:pt x="9539" y="6936"/>
                </a:lnTo>
                <a:lnTo>
                  <a:pt x="9588" y="6984"/>
                </a:lnTo>
                <a:lnTo>
                  <a:pt x="9661" y="7033"/>
                </a:lnTo>
                <a:lnTo>
                  <a:pt x="9758" y="7057"/>
                </a:lnTo>
                <a:lnTo>
                  <a:pt x="9855" y="7033"/>
                </a:lnTo>
                <a:lnTo>
                  <a:pt x="10074" y="6960"/>
                </a:lnTo>
                <a:lnTo>
                  <a:pt x="10318" y="6911"/>
                </a:lnTo>
                <a:lnTo>
                  <a:pt x="10561" y="6863"/>
                </a:lnTo>
                <a:lnTo>
                  <a:pt x="10804" y="6863"/>
                </a:lnTo>
                <a:lnTo>
                  <a:pt x="11048" y="6838"/>
                </a:lnTo>
                <a:close/>
                <a:moveTo>
                  <a:pt x="2166" y="12410"/>
                </a:moveTo>
                <a:lnTo>
                  <a:pt x="2385" y="12435"/>
                </a:lnTo>
                <a:lnTo>
                  <a:pt x="2556" y="12483"/>
                </a:lnTo>
                <a:lnTo>
                  <a:pt x="2726" y="12605"/>
                </a:lnTo>
                <a:lnTo>
                  <a:pt x="2872" y="12727"/>
                </a:lnTo>
                <a:lnTo>
                  <a:pt x="3018" y="12897"/>
                </a:lnTo>
                <a:lnTo>
                  <a:pt x="3140" y="13092"/>
                </a:lnTo>
                <a:lnTo>
                  <a:pt x="2312" y="13530"/>
                </a:lnTo>
                <a:lnTo>
                  <a:pt x="2166" y="13603"/>
                </a:lnTo>
                <a:lnTo>
                  <a:pt x="1947" y="13773"/>
                </a:lnTo>
                <a:lnTo>
                  <a:pt x="1826" y="13846"/>
                </a:lnTo>
                <a:lnTo>
                  <a:pt x="1753" y="13943"/>
                </a:lnTo>
                <a:lnTo>
                  <a:pt x="1728" y="14041"/>
                </a:lnTo>
                <a:lnTo>
                  <a:pt x="1753" y="14065"/>
                </a:lnTo>
                <a:lnTo>
                  <a:pt x="1777" y="14089"/>
                </a:lnTo>
                <a:lnTo>
                  <a:pt x="1899" y="14162"/>
                </a:lnTo>
                <a:lnTo>
                  <a:pt x="2045" y="14162"/>
                </a:lnTo>
                <a:lnTo>
                  <a:pt x="2191" y="14114"/>
                </a:lnTo>
                <a:lnTo>
                  <a:pt x="2337" y="14065"/>
                </a:lnTo>
                <a:lnTo>
                  <a:pt x="2629" y="13919"/>
                </a:lnTo>
                <a:lnTo>
                  <a:pt x="2872" y="13773"/>
                </a:lnTo>
                <a:lnTo>
                  <a:pt x="3334" y="13530"/>
                </a:lnTo>
                <a:lnTo>
                  <a:pt x="3407" y="13895"/>
                </a:lnTo>
                <a:lnTo>
                  <a:pt x="3432" y="14235"/>
                </a:lnTo>
                <a:lnTo>
                  <a:pt x="3407" y="14381"/>
                </a:lnTo>
                <a:lnTo>
                  <a:pt x="3383" y="14552"/>
                </a:lnTo>
                <a:lnTo>
                  <a:pt x="3334" y="14698"/>
                </a:lnTo>
                <a:lnTo>
                  <a:pt x="3261" y="14819"/>
                </a:lnTo>
                <a:lnTo>
                  <a:pt x="3188" y="14941"/>
                </a:lnTo>
                <a:lnTo>
                  <a:pt x="3067" y="15063"/>
                </a:lnTo>
                <a:lnTo>
                  <a:pt x="2969" y="15160"/>
                </a:lnTo>
                <a:lnTo>
                  <a:pt x="2848" y="15233"/>
                </a:lnTo>
                <a:lnTo>
                  <a:pt x="2702" y="15330"/>
                </a:lnTo>
                <a:lnTo>
                  <a:pt x="2580" y="15379"/>
                </a:lnTo>
                <a:lnTo>
                  <a:pt x="2288" y="15476"/>
                </a:lnTo>
                <a:lnTo>
                  <a:pt x="2118" y="15476"/>
                </a:lnTo>
                <a:lnTo>
                  <a:pt x="1972" y="15501"/>
                </a:lnTo>
                <a:lnTo>
                  <a:pt x="1826" y="15476"/>
                </a:lnTo>
                <a:lnTo>
                  <a:pt x="1655" y="15452"/>
                </a:lnTo>
                <a:lnTo>
                  <a:pt x="1509" y="15403"/>
                </a:lnTo>
                <a:lnTo>
                  <a:pt x="1363" y="15355"/>
                </a:lnTo>
                <a:lnTo>
                  <a:pt x="1242" y="15282"/>
                </a:lnTo>
                <a:lnTo>
                  <a:pt x="1120" y="15184"/>
                </a:lnTo>
                <a:lnTo>
                  <a:pt x="1023" y="15087"/>
                </a:lnTo>
                <a:lnTo>
                  <a:pt x="925" y="14965"/>
                </a:lnTo>
                <a:lnTo>
                  <a:pt x="779" y="14722"/>
                </a:lnTo>
                <a:lnTo>
                  <a:pt x="658" y="14430"/>
                </a:lnTo>
                <a:lnTo>
                  <a:pt x="609" y="14138"/>
                </a:lnTo>
                <a:lnTo>
                  <a:pt x="609" y="13822"/>
                </a:lnTo>
                <a:lnTo>
                  <a:pt x="658" y="13530"/>
                </a:lnTo>
                <a:lnTo>
                  <a:pt x="706" y="13384"/>
                </a:lnTo>
                <a:lnTo>
                  <a:pt x="779" y="13238"/>
                </a:lnTo>
                <a:lnTo>
                  <a:pt x="852" y="13092"/>
                </a:lnTo>
                <a:lnTo>
                  <a:pt x="950" y="12970"/>
                </a:lnTo>
                <a:lnTo>
                  <a:pt x="1193" y="12727"/>
                </a:lnTo>
                <a:lnTo>
                  <a:pt x="1436" y="12532"/>
                </a:lnTo>
                <a:lnTo>
                  <a:pt x="1509" y="12581"/>
                </a:lnTo>
                <a:lnTo>
                  <a:pt x="1582" y="12605"/>
                </a:lnTo>
                <a:lnTo>
                  <a:pt x="1655" y="12605"/>
                </a:lnTo>
                <a:lnTo>
                  <a:pt x="1728" y="12581"/>
                </a:lnTo>
                <a:lnTo>
                  <a:pt x="1972" y="12459"/>
                </a:lnTo>
                <a:lnTo>
                  <a:pt x="2166" y="12410"/>
                </a:lnTo>
                <a:close/>
                <a:moveTo>
                  <a:pt x="10950" y="17496"/>
                </a:moveTo>
                <a:lnTo>
                  <a:pt x="11194" y="17569"/>
                </a:lnTo>
                <a:lnTo>
                  <a:pt x="11413" y="17666"/>
                </a:lnTo>
                <a:lnTo>
                  <a:pt x="11632" y="17812"/>
                </a:lnTo>
                <a:lnTo>
                  <a:pt x="11802" y="17958"/>
                </a:lnTo>
                <a:lnTo>
                  <a:pt x="11948" y="18153"/>
                </a:lnTo>
                <a:lnTo>
                  <a:pt x="12094" y="18372"/>
                </a:lnTo>
                <a:lnTo>
                  <a:pt x="12167" y="18615"/>
                </a:lnTo>
                <a:lnTo>
                  <a:pt x="12240" y="18883"/>
                </a:lnTo>
                <a:lnTo>
                  <a:pt x="12240" y="19077"/>
                </a:lnTo>
                <a:lnTo>
                  <a:pt x="12240" y="19248"/>
                </a:lnTo>
                <a:lnTo>
                  <a:pt x="12216" y="19418"/>
                </a:lnTo>
                <a:lnTo>
                  <a:pt x="12167" y="19588"/>
                </a:lnTo>
                <a:lnTo>
                  <a:pt x="12094" y="19734"/>
                </a:lnTo>
                <a:lnTo>
                  <a:pt x="12021" y="19880"/>
                </a:lnTo>
                <a:lnTo>
                  <a:pt x="11924" y="20002"/>
                </a:lnTo>
                <a:lnTo>
                  <a:pt x="11826" y="20124"/>
                </a:lnTo>
                <a:lnTo>
                  <a:pt x="11705" y="20245"/>
                </a:lnTo>
                <a:lnTo>
                  <a:pt x="11559" y="20343"/>
                </a:lnTo>
                <a:lnTo>
                  <a:pt x="11413" y="20416"/>
                </a:lnTo>
                <a:lnTo>
                  <a:pt x="11267" y="20489"/>
                </a:lnTo>
                <a:lnTo>
                  <a:pt x="11121" y="20562"/>
                </a:lnTo>
                <a:lnTo>
                  <a:pt x="10950" y="20610"/>
                </a:lnTo>
                <a:lnTo>
                  <a:pt x="10780" y="20635"/>
                </a:lnTo>
                <a:lnTo>
                  <a:pt x="10610" y="20659"/>
                </a:lnTo>
                <a:lnTo>
                  <a:pt x="10439" y="20635"/>
                </a:lnTo>
                <a:lnTo>
                  <a:pt x="10293" y="20610"/>
                </a:lnTo>
                <a:lnTo>
                  <a:pt x="10147" y="20586"/>
                </a:lnTo>
                <a:lnTo>
                  <a:pt x="10001" y="20513"/>
                </a:lnTo>
                <a:lnTo>
                  <a:pt x="9855" y="20464"/>
                </a:lnTo>
                <a:lnTo>
                  <a:pt x="9734" y="20367"/>
                </a:lnTo>
                <a:lnTo>
                  <a:pt x="9612" y="20270"/>
                </a:lnTo>
                <a:lnTo>
                  <a:pt x="9515" y="20148"/>
                </a:lnTo>
                <a:lnTo>
                  <a:pt x="9320" y="19905"/>
                </a:lnTo>
                <a:lnTo>
                  <a:pt x="9198" y="19637"/>
                </a:lnTo>
                <a:lnTo>
                  <a:pt x="9101" y="19345"/>
                </a:lnTo>
                <a:lnTo>
                  <a:pt x="9101" y="19175"/>
                </a:lnTo>
                <a:lnTo>
                  <a:pt x="9077" y="19029"/>
                </a:lnTo>
                <a:lnTo>
                  <a:pt x="9101" y="18883"/>
                </a:lnTo>
                <a:lnTo>
                  <a:pt x="9125" y="18712"/>
                </a:lnTo>
                <a:lnTo>
                  <a:pt x="9174" y="18566"/>
                </a:lnTo>
                <a:lnTo>
                  <a:pt x="9247" y="18420"/>
                </a:lnTo>
                <a:lnTo>
                  <a:pt x="9417" y="18177"/>
                </a:lnTo>
                <a:lnTo>
                  <a:pt x="9612" y="17934"/>
                </a:lnTo>
                <a:lnTo>
                  <a:pt x="9782" y="17812"/>
                </a:lnTo>
                <a:lnTo>
                  <a:pt x="9953" y="17690"/>
                </a:lnTo>
                <a:lnTo>
                  <a:pt x="10147" y="17617"/>
                </a:lnTo>
                <a:lnTo>
                  <a:pt x="10342" y="17544"/>
                </a:lnTo>
                <a:lnTo>
                  <a:pt x="10342" y="17544"/>
                </a:lnTo>
                <a:lnTo>
                  <a:pt x="10318" y="18323"/>
                </a:lnTo>
                <a:lnTo>
                  <a:pt x="10342" y="18688"/>
                </a:lnTo>
                <a:lnTo>
                  <a:pt x="10342" y="18883"/>
                </a:lnTo>
                <a:lnTo>
                  <a:pt x="10391" y="19053"/>
                </a:lnTo>
                <a:lnTo>
                  <a:pt x="10439" y="19150"/>
                </a:lnTo>
                <a:lnTo>
                  <a:pt x="10488" y="19199"/>
                </a:lnTo>
                <a:lnTo>
                  <a:pt x="10561" y="19223"/>
                </a:lnTo>
                <a:lnTo>
                  <a:pt x="10707" y="19223"/>
                </a:lnTo>
                <a:lnTo>
                  <a:pt x="10756" y="19199"/>
                </a:lnTo>
                <a:lnTo>
                  <a:pt x="10829" y="19150"/>
                </a:lnTo>
                <a:lnTo>
                  <a:pt x="10853" y="19053"/>
                </a:lnTo>
                <a:lnTo>
                  <a:pt x="10926" y="18688"/>
                </a:lnTo>
                <a:lnTo>
                  <a:pt x="10950" y="18299"/>
                </a:lnTo>
                <a:lnTo>
                  <a:pt x="10950" y="17885"/>
                </a:lnTo>
                <a:lnTo>
                  <a:pt x="10950" y="17496"/>
                </a:lnTo>
                <a:close/>
                <a:moveTo>
                  <a:pt x="17861" y="1"/>
                </a:moveTo>
                <a:lnTo>
                  <a:pt x="17715" y="25"/>
                </a:lnTo>
                <a:lnTo>
                  <a:pt x="17447" y="98"/>
                </a:lnTo>
                <a:lnTo>
                  <a:pt x="17204" y="171"/>
                </a:lnTo>
                <a:lnTo>
                  <a:pt x="17009" y="293"/>
                </a:lnTo>
                <a:lnTo>
                  <a:pt x="16839" y="415"/>
                </a:lnTo>
                <a:lnTo>
                  <a:pt x="16668" y="585"/>
                </a:lnTo>
                <a:lnTo>
                  <a:pt x="16522" y="755"/>
                </a:lnTo>
                <a:lnTo>
                  <a:pt x="16401" y="950"/>
                </a:lnTo>
                <a:lnTo>
                  <a:pt x="16303" y="1145"/>
                </a:lnTo>
                <a:lnTo>
                  <a:pt x="16230" y="1363"/>
                </a:lnTo>
                <a:lnTo>
                  <a:pt x="16157" y="1558"/>
                </a:lnTo>
                <a:lnTo>
                  <a:pt x="16109" y="1801"/>
                </a:lnTo>
                <a:lnTo>
                  <a:pt x="16084" y="2020"/>
                </a:lnTo>
                <a:lnTo>
                  <a:pt x="16084" y="2239"/>
                </a:lnTo>
                <a:lnTo>
                  <a:pt x="16109" y="2483"/>
                </a:lnTo>
                <a:lnTo>
                  <a:pt x="16157" y="2702"/>
                </a:lnTo>
                <a:lnTo>
                  <a:pt x="16206" y="2921"/>
                </a:lnTo>
                <a:lnTo>
                  <a:pt x="16352" y="3334"/>
                </a:lnTo>
                <a:lnTo>
                  <a:pt x="16449" y="3578"/>
                </a:lnTo>
                <a:lnTo>
                  <a:pt x="16571" y="3821"/>
                </a:lnTo>
                <a:lnTo>
                  <a:pt x="16206" y="4259"/>
                </a:lnTo>
                <a:lnTo>
                  <a:pt x="15792" y="4697"/>
                </a:lnTo>
                <a:lnTo>
                  <a:pt x="15062" y="5378"/>
                </a:lnTo>
                <a:lnTo>
                  <a:pt x="14308" y="6060"/>
                </a:lnTo>
                <a:lnTo>
                  <a:pt x="13773" y="6522"/>
                </a:lnTo>
                <a:lnTo>
                  <a:pt x="13651" y="6644"/>
                </a:lnTo>
                <a:lnTo>
                  <a:pt x="13530" y="6765"/>
                </a:lnTo>
                <a:lnTo>
                  <a:pt x="13432" y="6911"/>
                </a:lnTo>
                <a:lnTo>
                  <a:pt x="13384" y="7057"/>
                </a:lnTo>
                <a:lnTo>
                  <a:pt x="13043" y="6838"/>
                </a:lnTo>
                <a:lnTo>
                  <a:pt x="12678" y="6644"/>
                </a:lnTo>
                <a:lnTo>
                  <a:pt x="12289" y="6498"/>
                </a:lnTo>
                <a:lnTo>
                  <a:pt x="11899" y="6400"/>
                </a:lnTo>
                <a:lnTo>
                  <a:pt x="11510" y="6303"/>
                </a:lnTo>
                <a:lnTo>
                  <a:pt x="11096" y="6279"/>
                </a:lnTo>
                <a:lnTo>
                  <a:pt x="10683" y="6279"/>
                </a:lnTo>
                <a:lnTo>
                  <a:pt x="10269" y="6327"/>
                </a:lnTo>
                <a:lnTo>
                  <a:pt x="10245" y="6303"/>
                </a:lnTo>
                <a:lnTo>
                  <a:pt x="9977" y="6303"/>
                </a:lnTo>
                <a:lnTo>
                  <a:pt x="9758" y="6352"/>
                </a:lnTo>
                <a:lnTo>
                  <a:pt x="9563" y="6400"/>
                </a:lnTo>
                <a:lnTo>
                  <a:pt x="9369" y="6473"/>
                </a:lnTo>
                <a:lnTo>
                  <a:pt x="9174" y="6546"/>
                </a:lnTo>
                <a:lnTo>
                  <a:pt x="8979" y="6668"/>
                </a:lnTo>
                <a:lnTo>
                  <a:pt x="8639" y="6911"/>
                </a:lnTo>
                <a:lnTo>
                  <a:pt x="8468" y="6668"/>
                </a:lnTo>
                <a:lnTo>
                  <a:pt x="8274" y="6425"/>
                </a:lnTo>
                <a:lnTo>
                  <a:pt x="7884" y="5987"/>
                </a:lnTo>
                <a:lnTo>
                  <a:pt x="6838" y="4770"/>
                </a:lnTo>
                <a:lnTo>
                  <a:pt x="6984" y="4648"/>
                </a:lnTo>
                <a:lnTo>
                  <a:pt x="7106" y="4502"/>
                </a:lnTo>
                <a:lnTo>
                  <a:pt x="7252" y="4308"/>
                </a:lnTo>
                <a:lnTo>
                  <a:pt x="7349" y="4113"/>
                </a:lnTo>
                <a:lnTo>
                  <a:pt x="7398" y="3894"/>
                </a:lnTo>
                <a:lnTo>
                  <a:pt x="7446" y="3675"/>
                </a:lnTo>
                <a:lnTo>
                  <a:pt x="7446" y="3456"/>
                </a:lnTo>
                <a:lnTo>
                  <a:pt x="7446" y="3213"/>
                </a:lnTo>
                <a:lnTo>
                  <a:pt x="7422" y="2994"/>
                </a:lnTo>
                <a:lnTo>
                  <a:pt x="7373" y="2775"/>
                </a:lnTo>
                <a:lnTo>
                  <a:pt x="7252" y="2312"/>
                </a:lnTo>
                <a:lnTo>
                  <a:pt x="7154" y="2093"/>
                </a:lnTo>
                <a:lnTo>
                  <a:pt x="7057" y="1899"/>
                </a:lnTo>
                <a:lnTo>
                  <a:pt x="6936" y="1704"/>
                </a:lnTo>
                <a:lnTo>
                  <a:pt x="6814" y="1509"/>
                </a:lnTo>
                <a:lnTo>
                  <a:pt x="6644" y="1339"/>
                </a:lnTo>
                <a:lnTo>
                  <a:pt x="6473" y="1193"/>
                </a:lnTo>
                <a:lnTo>
                  <a:pt x="6254" y="1072"/>
                </a:lnTo>
                <a:lnTo>
                  <a:pt x="6035" y="1023"/>
                </a:lnTo>
                <a:lnTo>
                  <a:pt x="5792" y="999"/>
                </a:lnTo>
                <a:lnTo>
                  <a:pt x="5573" y="1047"/>
                </a:lnTo>
                <a:lnTo>
                  <a:pt x="5354" y="999"/>
                </a:lnTo>
                <a:lnTo>
                  <a:pt x="5135" y="999"/>
                </a:lnTo>
                <a:lnTo>
                  <a:pt x="4940" y="1047"/>
                </a:lnTo>
                <a:lnTo>
                  <a:pt x="4770" y="1096"/>
                </a:lnTo>
                <a:lnTo>
                  <a:pt x="4575" y="1193"/>
                </a:lnTo>
                <a:lnTo>
                  <a:pt x="4429" y="1290"/>
                </a:lnTo>
                <a:lnTo>
                  <a:pt x="4259" y="1436"/>
                </a:lnTo>
                <a:lnTo>
                  <a:pt x="4113" y="1582"/>
                </a:lnTo>
                <a:lnTo>
                  <a:pt x="3991" y="1753"/>
                </a:lnTo>
                <a:lnTo>
                  <a:pt x="3870" y="1923"/>
                </a:lnTo>
                <a:lnTo>
                  <a:pt x="3772" y="2118"/>
                </a:lnTo>
                <a:lnTo>
                  <a:pt x="3675" y="2288"/>
                </a:lnTo>
                <a:lnTo>
                  <a:pt x="3602" y="2507"/>
                </a:lnTo>
                <a:lnTo>
                  <a:pt x="3529" y="2702"/>
                </a:lnTo>
                <a:lnTo>
                  <a:pt x="3505" y="2896"/>
                </a:lnTo>
                <a:lnTo>
                  <a:pt x="3480" y="3091"/>
                </a:lnTo>
                <a:lnTo>
                  <a:pt x="3456" y="3334"/>
                </a:lnTo>
                <a:lnTo>
                  <a:pt x="3480" y="3578"/>
                </a:lnTo>
                <a:lnTo>
                  <a:pt x="3529" y="3821"/>
                </a:lnTo>
                <a:lnTo>
                  <a:pt x="3578" y="4016"/>
                </a:lnTo>
                <a:lnTo>
                  <a:pt x="3675" y="4235"/>
                </a:lnTo>
                <a:lnTo>
                  <a:pt x="3772" y="4405"/>
                </a:lnTo>
                <a:lnTo>
                  <a:pt x="3894" y="4575"/>
                </a:lnTo>
                <a:lnTo>
                  <a:pt x="4040" y="4721"/>
                </a:lnTo>
                <a:lnTo>
                  <a:pt x="4210" y="4867"/>
                </a:lnTo>
                <a:lnTo>
                  <a:pt x="4381" y="4965"/>
                </a:lnTo>
                <a:lnTo>
                  <a:pt x="4575" y="5062"/>
                </a:lnTo>
                <a:lnTo>
                  <a:pt x="4770" y="5135"/>
                </a:lnTo>
                <a:lnTo>
                  <a:pt x="4989" y="5208"/>
                </a:lnTo>
                <a:lnTo>
                  <a:pt x="5232" y="5232"/>
                </a:lnTo>
                <a:lnTo>
                  <a:pt x="5719" y="5232"/>
                </a:lnTo>
                <a:lnTo>
                  <a:pt x="5889" y="5184"/>
                </a:lnTo>
                <a:lnTo>
                  <a:pt x="6084" y="5159"/>
                </a:lnTo>
                <a:lnTo>
                  <a:pt x="6400" y="5038"/>
                </a:lnTo>
                <a:lnTo>
                  <a:pt x="6838" y="5573"/>
                </a:lnTo>
                <a:lnTo>
                  <a:pt x="7276" y="6084"/>
                </a:lnTo>
                <a:lnTo>
                  <a:pt x="7738" y="6692"/>
                </a:lnTo>
                <a:lnTo>
                  <a:pt x="7982" y="6984"/>
                </a:lnTo>
                <a:lnTo>
                  <a:pt x="8103" y="7106"/>
                </a:lnTo>
                <a:lnTo>
                  <a:pt x="8249" y="7228"/>
                </a:lnTo>
                <a:lnTo>
                  <a:pt x="7982" y="7520"/>
                </a:lnTo>
                <a:lnTo>
                  <a:pt x="7738" y="7812"/>
                </a:lnTo>
                <a:lnTo>
                  <a:pt x="7519" y="8152"/>
                </a:lnTo>
                <a:lnTo>
                  <a:pt x="7325" y="8517"/>
                </a:lnTo>
                <a:lnTo>
                  <a:pt x="7179" y="8907"/>
                </a:lnTo>
                <a:lnTo>
                  <a:pt x="7081" y="9320"/>
                </a:lnTo>
                <a:lnTo>
                  <a:pt x="7009" y="9734"/>
                </a:lnTo>
                <a:lnTo>
                  <a:pt x="7009" y="10147"/>
                </a:lnTo>
                <a:lnTo>
                  <a:pt x="7009" y="10561"/>
                </a:lnTo>
                <a:lnTo>
                  <a:pt x="7081" y="10975"/>
                </a:lnTo>
                <a:lnTo>
                  <a:pt x="7154" y="11340"/>
                </a:lnTo>
                <a:lnTo>
                  <a:pt x="6984" y="11364"/>
                </a:lnTo>
                <a:lnTo>
                  <a:pt x="6814" y="11413"/>
                </a:lnTo>
                <a:lnTo>
                  <a:pt x="6449" y="11559"/>
                </a:lnTo>
                <a:lnTo>
                  <a:pt x="5792" y="11851"/>
                </a:lnTo>
                <a:lnTo>
                  <a:pt x="4916" y="12216"/>
                </a:lnTo>
                <a:lnTo>
                  <a:pt x="4064" y="12605"/>
                </a:lnTo>
                <a:lnTo>
                  <a:pt x="3602" y="12848"/>
                </a:lnTo>
                <a:lnTo>
                  <a:pt x="3432" y="12629"/>
                </a:lnTo>
                <a:lnTo>
                  <a:pt x="3261" y="12435"/>
                </a:lnTo>
                <a:lnTo>
                  <a:pt x="3091" y="12264"/>
                </a:lnTo>
                <a:lnTo>
                  <a:pt x="2872" y="12118"/>
                </a:lnTo>
                <a:lnTo>
                  <a:pt x="2653" y="12021"/>
                </a:lnTo>
                <a:lnTo>
                  <a:pt x="2434" y="11948"/>
                </a:lnTo>
                <a:lnTo>
                  <a:pt x="2191" y="11924"/>
                </a:lnTo>
                <a:lnTo>
                  <a:pt x="1923" y="11948"/>
                </a:lnTo>
                <a:lnTo>
                  <a:pt x="1777" y="11924"/>
                </a:lnTo>
                <a:lnTo>
                  <a:pt x="1631" y="11948"/>
                </a:lnTo>
                <a:lnTo>
                  <a:pt x="1461" y="11972"/>
                </a:lnTo>
                <a:lnTo>
                  <a:pt x="1315" y="12045"/>
                </a:lnTo>
                <a:lnTo>
                  <a:pt x="1023" y="12191"/>
                </a:lnTo>
                <a:lnTo>
                  <a:pt x="804" y="12386"/>
                </a:lnTo>
                <a:lnTo>
                  <a:pt x="633" y="12532"/>
                </a:lnTo>
                <a:lnTo>
                  <a:pt x="487" y="12678"/>
                </a:lnTo>
                <a:lnTo>
                  <a:pt x="366" y="12848"/>
                </a:lnTo>
                <a:lnTo>
                  <a:pt x="268" y="13043"/>
                </a:lnTo>
                <a:lnTo>
                  <a:pt x="171" y="13238"/>
                </a:lnTo>
                <a:lnTo>
                  <a:pt x="98" y="13432"/>
                </a:lnTo>
                <a:lnTo>
                  <a:pt x="49" y="13651"/>
                </a:lnTo>
                <a:lnTo>
                  <a:pt x="25" y="13846"/>
                </a:lnTo>
                <a:lnTo>
                  <a:pt x="1" y="14089"/>
                </a:lnTo>
                <a:lnTo>
                  <a:pt x="25" y="14308"/>
                </a:lnTo>
                <a:lnTo>
                  <a:pt x="74" y="14503"/>
                </a:lnTo>
                <a:lnTo>
                  <a:pt x="122" y="14722"/>
                </a:lnTo>
                <a:lnTo>
                  <a:pt x="195" y="14917"/>
                </a:lnTo>
                <a:lnTo>
                  <a:pt x="317" y="15087"/>
                </a:lnTo>
                <a:lnTo>
                  <a:pt x="439" y="15257"/>
                </a:lnTo>
                <a:lnTo>
                  <a:pt x="560" y="15428"/>
                </a:lnTo>
                <a:lnTo>
                  <a:pt x="706" y="15574"/>
                </a:lnTo>
                <a:lnTo>
                  <a:pt x="877" y="15695"/>
                </a:lnTo>
                <a:lnTo>
                  <a:pt x="1071" y="15817"/>
                </a:lnTo>
                <a:lnTo>
                  <a:pt x="1242" y="15914"/>
                </a:lnTo>
                <a:lnTo>
                  <a:pt x="1436" y="15987"/>
                </a:lnTo>
                <a:lnTo>
                  <a:pt x="1655" y="16036"/>
                </a:lnTo>
                <a:lnTo>
                  <a:pt x="1850" y="16085"/>
                </a:lnTo>
                <a:lnTo>
                  <a:pt x="2312" y="16085"/>
                </a:lnTo>
                <a:lnTo>
                  <a:pt x="2531" y="16036"/>
                </a:lnTo>
                <a:lnTo>
                  <a:pt x="2726" y="15963"/>
                </a:lnTo>
                <a:lnTo>
                  <a:pt x="2921" y="15890"/>
                </a:lnTo>
                <a:lnTo>
                  <a:pt x="3091" y="15793"/>
                </a:lnTo>
                <a:lnTo>
                  <a:pt x="3237" y="15671"/>
                </a:lnTo>
                <a:lnTo>
                  <a:pt x="3383" y="15525"/>
                </a:lnTo>
                <a:lnTo>
                  <a:pt x="3529" y="15355"/>
                </a:lnTo>
                <a:lnTo>
                  <a:pt x="3626" y="15184"/>
                </a:lnTo>
                <a:lnTo>
                  <a:pt x="3724" y="15014"/>
                </a:lnTo>
                <a:lnTo>
                  <a:pt x="3797" y="14819"/>
                </a:lnTo>
                <a:lnTo>
                  <a:pt x="3870" y="14625"/>
                </a:lnTo>
                <a:lnTo>
                  <a:pt x="3918" y="14406"/>
                </a:lnTo>
                <a:lnTo>
                  <a:pt x="3918" y="14211"/>
                </a:lnTo>
                <a:lnTo>
                  <a:pt x="3943" y="13992"/>
                </a:lnTo>
                <a:lnTo>
                  <a:pt x="3918" y="13773"/>
                </a:lnTo>
                <a:lnTo>
                  <a:pt x="3870" y="13530"/>
                </a:lnTo>
                <a:lnTo>
                  <a:pt x="3797" y="13311"/>
                </a:lnTo>
                <a:lnTo>
                  <a:pt x="4502" y="12970"/>
                </a:lnTo>
                <a:lnTo>
                  <a:pt x="5378" y="12581"/>
                </a:lnTo>
                <a:lnTo>
                  <a:pt x="6254" y="12216"/>
                </a:lnTo>
                <a:lnTo>
                  <a:pt x="6522" y="12118"/>
                </a:lnTo>
                <a:lnTo>
                  <a:pt x="6790" y="12021"/>
                </a:lnTo>
                <a:lnTo>
                  <a:pt x="7081" y="11924"/>
                </a:lnTo>
                <a:lnTo>
                  <a:pt x="7203" y="11851"/>
                </a:lnTo>
                <a:lnTo>
                  <a:pt x="7325" y="11778"/>
                </a:lnTo>
                <a:lnTo>
                  <a:pt x="7422" y="12021"/>
                </a:lnTo>
                <a:lnTo>
                  <a:pt x="7544" y="12240"/>
                </a:lnTo>
                <a:lnTo>
                  <a:pt x="7690" y="12459"/>
                </a:lnTo>
                <a:lnTo>
                  <a:pt x="7836" y="12678"/>
                </a:lnTo>
                <a:lnTo>
                  <a:pt x="8006" y="12873"/>
                </a:lnTo>
                <a:lnTo>
                  <a:pt x="8176" y="13043"/>
                </a:lnTo>
                <a:lnTo>
                  <a:pt x="8371" y="13213"/>
                </a:lnTo>
                <a:lnTo>
                  <a:pt x="8566" y="13384"/>
                </a:lnTo>
                <a:lnTo>
                  <a:pt x="8785" y="13530"/>
                </a:lnTo>
                <a:lnTo>
                  <a:pt x="9004" y="13651"/>
                </a:lnTo>
                <a:lnTo>
                  <a:pt x="9223" y="13773"/>
                </a:lnTo>
                <a:lnTo>
                  <a:pt x="9466" y="13870"/>
                </a:lnTo>
                <a:lnTo>
                  <a:pt x="9685" y="13968"/>
                </a:lnTo>
                <a:lnTo>
                  <a:pt x="9928" y="14041"/>
                </a:lnTo>
                <a:lnTo>
                  <a:pt x="10196" y="14114"/>
                </a:lnTo>
                <a:lnTo>
                  <a:pt x="10439" y="14162"/>
                </a:lnTo>
                <a:lnTo>
                  <a:pt x="10391" y="14308"/>
                </a:lnTo>
                <a:lnTo>
                  <a:pt x="10366" y="14454"/>
                </a:lnTo>
                <a:lnTo>
                  <a:pt x="10342" y="14844"/>
                </a:lnTo>
                <a:lnTo>
                  <a:pt x="10342" y="15209"/>
                </a:lnTo>
                <a:lnTo>
                  <a:pt x="10342" y="15963"/>
                </a:lnTo>
                <a:lnTo>
                  <a:pt x="10342" y="16936"/>
                </a:lnTo>
                <a:lnTo>
                  <a:pt x="10220" y="16961"/>
                </a:lnTo>
                <a:lnTo>
                  <a:pt x="10147" y="16985"/>
                </a:lnTo>
                <a:lnTo>
                  <a:pt x="10099" y="17034"/>
                </a:lnTo>
                <a:lnTo>
                  <a:pt x="10074" y="17082"/>
                </a:lnTo>
                <a:lnTo>
                  <a:pt x="10050" y="17155"/>
                </a:lnTo>
                <a:lnTo>
                  <a:pt x="9758" y="17253"/>
                </a:lnTo>
                <a:lnTo>
                  <a:pt x="9490" y="17399"/>
                </a:lnTo>
                <a:lnTo>
                  <a:pt x="9247" y="17569"/>
                </a:lnTo>
                <a:lnTo>
                  <a:pt x="9028" y="17763"/>
                </a:lnTo>
                <a:lnTo>
                  <a:pt x="8833" y="18007"/>
                </a:lnTo>
                <a:lnTo>
                  <a:pt x="8687" y="18299"/>
                </a:lnTo>
                <a:lnTo>
                  <a:pt x="8590" y="18591"/>
                </a:lnTo>
                <a:lnTo>
                  <a:pt x="8517" y="18907"/>
                </a:lnTo>
                <a:lnTo>
                  <a:pt x="8517" y="19126"/>
                </a:lnTo>
                <a:lnTo>
                  <a:pt x="8517" y="19345"/>
                </a:lnTo>
                <a:lnTo>
                  <a:pt x="8566" y="19564"/>
                </a:lnTo>
                <a:lnTo>
                  <a:pt x="8614" y="19783"/>
                </a:lnTo>
                <a:lnTo>
                  <a:pt x="8712" y="19978"/>
                </a:lnTo>
                <a:lnTo>
                  <a:pt x="8809" y="20172"/>
                </a:lnTo>
                <a:lnTo>
                  <a:pt x="8931" y="20343"/>
                </a:lnTo>
                <a:lnTo>
                  <a:pt x="9052" y="20513"/>
                </a:lnTo>
                <a:lnTo>
                  <a:pt x="9198" y="20659"/>
                </a:lnTo>
                <a:lnTo>
                  <a:pt x="9369" y="20805"/>
                </a:lnTo>
                <a:lnTo>
                  <a:pt x="9563" y="20927"/>
                </a:lnTo>
                <a:lnTo>
                  <a:pt x="9758" y="21024"/>
                </a:lnTo>
                <a:lnTo>
                  <a:pt x="9953" y="21121"/>
                </a:lnTo>
                <a:lnTo>
                  <a:pt x="10147" y="21170"/>
                </a:lnTo>
                <a:lnTo>
                  <a:pt x="10366" y="21219"/>
                </a:lnTo>
                <a:lnTo>
                  <a:pt x="10610" y="21243"/>
                </a:lnTo>
                <a:lnTo>
                  <a:pt x="10853" y="21243"/>
                </a:lnTo>
                <a:lnTo>
                  <a:pt x="11072" y="21194"/>
                </a:lnTo>
                <a:lnTo>
                  <a:pt x="11291" y="21146"/>
                </a:lnTo>
                <a:lnTo>
                  <a:pt x="11486" y="21073"/>
                </a:lnTo>
                <a:lnTo>
                  <a:pt x="11680" y="20975"/>
                </a:lnTo>
                <a:lnTo>
                  <a:pt x="11875" y="20854"/>
                </a:lnTo>
                <a:lnTo>
                  <a:pt x="12045" y="20708"/>
                </a:lnTo>
                <a:lnTo>
                  <a:pt x="12191" y="20537"/>
                </a:lnTo>
                <a:lnTo>
                  <a:pt x="12313" y="20367"/>
                </a:lnTo>
                <a:lnTo>
                  <a:pt x="12435" y="20172"/>
                </a:lnTo>
                <a:lnTo>
                  <a:pt x="12532" y="19978"/>
                </a:lnTo>
                <a:lnTo>
                  <a:pt x="12629" y="19783"/>
                </a:lnTo>
                <a:lnTo>
                  <a:pt x="12678" y="19564"/>
                </a:lnTo>
                <a:lnTo>
                  <a:pt x="12727" y="19345"/>
                </a:lnTo>
                <a:lnTo>
                  <a:pt x="12751" y="19126"/>
                </a:lnTo>
                <a:lnTo>
                  <a:pt x="12751" y="18883"/>
                </a:lnTo>
                <a:lnTo>
                  <a:pt x="12727" y="18712"/>
                </a:lnTo>
                <a:lnTo>
                  <a:pt x="12678" y="18518"/>
                </a:lnTo>
                <a:lnTo>
                  <a:pt x="12629" y="18347"/>
                </a:lnTo>
                <a:lnTo>
                  <a:pt x="12581" y="18177"/>
                </a:lnTo>
                <a:lnTo>
                  <a:pt x="12483" y="18031"/>
                </a:lnTo>
                <a:lnTo>
                  <a:pt x="12386" y="17885"/>
                </a:lnTo>
                <a:lnTo>
                  <a:pt x="12289" y="17739"/>
                </a:lnTo>
                <a:lnTo>
                  <a:pt x="12167" y="17617"/>
                </a:lnTo>
                <a:lnTo>
                  <a:pt x="11899" y="17374"/>
                </a:lnTo>
                <a:lnTo>
                  <a:pt x="11607" y="17180"/>
                </a:lnTo>
                <a:lnTo>
                  <a:pt x="11267" y="17058"/>
                </a:lnTo>
                <a:lnTo>
                  <a:pt x="10926" y="16961"/>
                </a:lnTo>
                <a:lnTo>
                  <a:pt x="10926" y="16717"/>
                </a:lnTo>
                <a:lnTo>
                  <a:pt x="10926" y="15598"/>
                </a:lnTo>
                <a:lnTo>
                  <a:pt x="10926" y="15014"/>
                </a:lnTo>
                <a:lnTo>
                  <a:pt x="10902" y="14649"/>
                </a:lnTo>
                <a:lnTo>
                  <a:pt x="10926" y="14454"/>
                </a:lnTo>
                <a:lnTo>
                  <a:pt x="10926" y="14381"/>
                </a:lnTo>
                <a:lnTo>
                  <a:pt x="10975" y="14308"/>
                </a:lnTo>
                <a:lnTo>
                  <a:pt x="10999" y="14211"/>
                </a:lnTo>
                <a:lnTo>
                  <a:pt x="11413" y="14187"/>
                </a:lnTo>
                <a:lnTo>
                  <a:pt x="11826" y="14114"/>
                </a:lnTo>
                <a:lnTo>
                  <a:pt x="11924" y="14114"/>
                </a:lnTo>
                <a:lnTo>
                  <a:pt x="11997" y="14089"/>
                </a:lnTo>
                <a:lnTo>
                  <a:pt x="12021" y="14065"/>
                </a:lnTo>
                <a:lnTo>
                  <a:pt x="12264" y="13992"/>
                </a:lnTo>
                <a:lnTo>
                  <a:pt x="12483" y="13919"/>
                </a:lnTo>
                <a:lnTo>
                  <a:pt x="12727" y="13822"/>
                </a:lnTo>
                <a:lnTo>
                  <a:pt x="12946" y="13700"/>
                </a:lnTo>
                <a:lnTo>
                  <a:pt x="13140" y="13578"/>
                </a:lnTo>
                <a:lnTo>
                  <a:pt x="13335" y="13432"/>
                </a:lnTo>
                <a:lnTo>
                  <a:pt x="13530" y="13286"/>
                </a:lnTo>
                <a:lnTo>
                  <a:pt x="13700" y="13116"/>
                </a:lnTo>
                <a:lnTo>
                  <a:pt x="13822" y="13140"/>
                </a:lnTo>
                <a:lnTo>
                  <a:pt x="13870" y="13116"/>
                </a:lnTo>
                <a:lnTo>
                  <a:pt x="13919" y="13067"/>
                </a:lnTo>
                <a:lnTo>
                  <a:pt x="13943" y="13043"/>
                </a:lnTo>
                <a:lnTo>
                  <a:pt x="13943" y="12970"/>
                </a:lnTo>
                <a:lnTo>
                  <a:pt x="13919" y="12921"/>
                </a:lnTo>
                <a:lnTo>
                  <a:pt x="14089" y="12727"/>
                </a:lnTo>
                <a:lnTo>
                  <a:pt x="14235" y="12508"/>
                </a:lnTo>
                <a:lnTo>
                  <a:pt x="14381" y="12289"/>
                </a:lnTo>
                <a:lnTo>
                  <a:pt x="14503" y="12045"/>
                </a:lnTo>
                <a:lnTo>
                  <a:pt x="14625" y="11802"/>
                </a:lnTo>
                <a:lnTo>
                  <a:pt x="14722" y="11559"/>
                </a:lnTo>
                <a:lnTo>
                  <a:pt x="14795" y="11315"/>
                </a:lnTo>
                <a:lnTo>
                  <a:pt x="14868" y="11048"/>
                </a:lnTo>
                <a:lnTo>
                  <a:pt x="14989" y="11096"/>
                </a:lnTo>
                <a:lnTo>
                  <a:pt x="15135" y="11145"/>
                </a:lnTo>
                <a:lnTo>
                  <a:pt x="15403" y="11169"/>
                </a:lnTo>
                <a:lnTo>
                  <a:pt x="16912" y="11364"/>
                </a:lnTo>
                <a:lnTo>
                  <a:pt x="17885" y="11510"/>
                </a:lnTo>
                <a:lnTo>
                  <a:pt x="17909" y="11753"/>
                </a:lnTo>
                <a:lnTo>
                  <a:pt x="17982" y="11997"/>
                </a:lnTo>
                <a:lnTo>
                  <a:pt x="18055" y="12264"/>
                </a:lnTo>
                <a:lnTo>
                  <a:pt x="18177" y="12483"/>
                </a:lnTo>
                <a:lnTo>
                  <a:pt x="18299" y="12678"/>
                </a:lnTo>
                <a:lnTo>
                  <a:pt x="18445" y="12848"/>
                </a:lnTo>
                <a:lnTo>
                  <a:pt x="18615" y="13019"/>
                </a:lnTo>
                <a:lnTo>
                  <a:pt x="18785" y="13140"/>
                </a:lnTo>
                <a:lnTo>
                  <a:pt x="18956" y="13262"/>
                </a:lnTo>
                <a:lnTo>
                  <a:pt x="19150" y="13359"/>
                </a:lnTo>
                <a:lnTo>
                  <a:pt x="19345" y="13432"/>
                </a:lnTo>
                <a:lnTo>
                  <a:pt x="19564" y="13481"/>
                </a:lnTo>
                <a:lnTo>
                  <a:pt x="19759" y="13505"/>
                </a:lnTo>
                <a:lnTo>
                  <a:pt x="19978" y="13530"/>
                </a:lnTo>
                <a:lnTo>
                  <a:pt x="20197" y="13530"/>
                </a:lnTo>
                <a:lnTo>
                  <a:pt x="20416" y="13505"/>
                </a:lnTo>
                <a:lnTo>
                  <a:pt x="20610" y="13457"/>
                </a:lnTo>
                <a:lnTo>
                  <a:pt x="20829" y="13384"/>
                </a:lnTo>
                <a:lnTo>
                  <a:pt x="21024" y="13311"/>
                </a:lnTo>
                <a:lnTo>
                  <a:pt x="21219" y="13189"/>
                </a:lnTo>
                <a:lnTo>
                  <a:pt x="21413" y="13067"/>
                </a:lnTo>
                <a:lnTo>
                  <a:pt x="21608" y="12921"/>
                </a:lnTo>
                <a:lnTo>
                  <a:pt x="21754" y="12751"/>
                </a:lnTo>
                <a:lnTo>
                  <a:pt x="21876" y="12581"/>
                </a:lnTo>
                <a:lnTo>
                  <a:pt x="21973" y="12386"/>
                </a:lnTo>
                <a:lnTo>
                  <a:pt x="22070" y="12191"/>
                </a:lnTo>
                <a:lnTo>
                  <a:pt x="22119" y="11997"/>
                </a:lnTo>
                <a:lnTo>
                  <a:pt x="22168" y="11778"/>
                </a:lnTo>
                <a:lnTo>
                  <a:pt x="22192" y="11583"/>
                </a:lnTo>
                <a:lnTo>
                  <a:pt x="22192" y="11364"/>
                </a:lnTo>
                <a:lnTo>
                  <a:pt x="22143" y="11145"/>
                </a:lnTo>
                <a:lnTo>
                  <a:pt x="22095" y="10926"/>
                </a:lnTo>
                <a:lnTo>
                  <a:pt x="22022" y="10731"/>
                </a:lnTo>
                <a:lnTo>
                  <a:pt x="21949" y="10537"/>
                </a:lnTo>
                <a:lnTo>
                  <a:pt x="21827" y="10342"/>
                </a:lnTo>
                <a:lnTo>
                  <a:pt x="21681" y="10172"/>
                </a:lnTo>
                <a:lnTo>
                  <a:pt x="21559" y="10050"/>
                </a:lnTo>
                <a:lnTo>
                  <a:pt x="21413" y="9928"/>
                </a:lnTo>
                <a:lnTo>
                  <a:pt x="21267" y="9831"/>
                </a:lnTo>
                <a:lnTo>
                  <a:pt x="21121" y="9734"/>
                </a:lnTo>
                <a:lnTo>
                  <a:pt x="20951" y="9661"/>
                </a:lnTo>
                <a:lnTo>
                  <a:pt x="20781" y="9612"/>
                </a:lnTo>
                <a:lnTo>
                  <a:pt x="20416" y="9515"/>
                </a:lnTo>
                <a:lnTo>
                  <a:pt x="20026" y="9466"/>
                </a:lnTo>
                <a:lnTo>
                  <a:pt x="19661" y="9490"/>
                </a:lnTo>
                <a:lnTo>
                  <a:pt x="19467" y="9515"/>
                </a:lnTo>
                <a:lnTo>
                  <a:pt x="19296" y="9563"/>
                </a:lnTo>
                <a:lnTo>
                  <a:pt x="19126" y="9636"/>
                </a:lnTo>
                <a:lnTo>
                  <a:pt x="18956" y="9709"/>
                </a:lnTo>
                <a:lnTo>
                  <a:pt x="18931" y="9709"/>
                </a:lnTo>
                <a:lnTo>
                  <a:pt x="18737" y="9807"/>
                </a:lnTo>
                <a:lnTo>
                  <a:pt x="18542" y="9928"/>
                </a:lnTo>
                <a:lnTo>
                  <a:pt x="18372" y="10074"/>
                </a:lnTo>
                <a:lnTo>
                  <a:pt x="18250" y="10245"/>
                </a:lnTo>
                <a:lnTo>
                  <a:pt x="18128" y="10415"/>
                </a:lnTo>
                <a:lnTo>
                  <a:pt x="18031" y="10610"/>
                </a:lnTo>
                <a:lnTo>
                  <a:pt x="17958" y="10804"/>
                </a:lnTo>
                <a:lnTo>
                  <a:pt x="17909" y="11023"/>
                </a:lnTo>
                <a:lnTo>
                  <a:pt x="16595" y="10853"/>
                </a:lnTo>
                <a:lnTo>
                  <a:pt x="15890" y="10756"/>
                </a:lnTo>
                <a:lnTo>
                  <a:pt x="15354" y="10707"/>
                </a:lnTo>
                <a:lnTo>
                  <a:pt x="15111" y="10683"/>
                </a:lnTo>
                <a:lnTo>
                  <a:pt x="14917" y="10707"/>
                </a:lnTo>
                <a:lnTo>
                  <a:pt x="14941" y="10366"/>
                </a:lnTo>
                <a:lnTo>
                  <a:pt x="14941" y="10001"/>
                </a:lnTo>
                <a:lnTo>
                  <a:pt x="14917" y="9636"/>
                </a:lnTo>
                <a:lnTo>
                  <a:pt x="14844" y="9296"/>
                </a:lnTo>
                <a:lnTo>
                  <a:pt x="14892" y="9247"/>
                </a:lnTo>
                <a:lnTo>
                  <a:pt x="14892" y="9223"/>
                </a:lnTo>
                <a:lnTo>
                  <a:pt x="14868" y="9174"/>
                </a:lnTo>
                <a:lnTo>
                  <a:pt x="14844" y="9150"/>
                </a:lnTo>
                <a:lnTo>
                  <a:pt x="14819" y="9126"/>
                </a:lnTo>
                <a:lnTo>
                  <a:pt x="14722" y="8858"/>
                </a:lnTo>
                <a:lnTo>
                  <a:pt x="14625" y="8590"/>
                </a:lnTo>
                <a:lnTo>
                  <a:pt x="14503" y="8323"/>
                </a:lnTo>
                <a:lnTo>
                  <a:pt x="14357" y="8079"/>
                </a:lnTo>
                <a:lnTo>
                  <a:pt x="14187" y="7860"/>
                </a:lnTo>
                <a:lnTo>
                  <a:pt x="14016" y="7641"/>
                </a:lnTo>
                <a:lnTo>
                  <a:pt x="13822" y="7447"/>
                </a:lnTo>
                <a:lnTo>
                  <a:pt x="13627" y="7252"/>
                </a:lnTo>
                <a:lnTo>
                  <a:pt x="13773" y="7179"/>
                </a:lnTo>
                <a:lnTo>
                  <a:pt x="13919" y="7106"/>
                </a:lnTo>
                <a:lnTo>
                  <a:pt x="14187" y="6887"/>
                </a:lnTo>
                <a:lnTo>
                  <a:pt x="14673" y="6425"/>
                </a:lnTo>
                <a:lnTo>
                  <a:pt x="15500" y="5695"/>
                </a:lnTo>
                <a:lnTo>
                  <a:pt x="15890" y="5330"/>
                </a:lnTo>
                <a:lnTo>
                  <a:pt x="16279" y="4940"/>
                </a:lnTo>
                <a:lnTo>
                  <a:pt x="16620" y="4600"/>
                </a:lnTo>
                <a:lnTo>
                  <a:pt x="16912" y="4235"/>
                </a:lnTo>
                <a:lnTo>
                  <a:pt x="17106" y="4283"/>
                </a:lnTo>
                <a:lnTo>
                  <a:pt x="17666" y="4283"/>
                </a:lnTo>
                <a:lnTo>
                  <a:pt x="17909" y="4259"/>
                </a:lnTo>
                <a:lnTo>
                  <a:pt x="18128" y="4235"/>
                </a:lnTo>
                <a:lnTo>
                  <a:pt x="18347" y="4162"/>
                </a:lnTo>
                <a:lnTo>
                  <a:pt x="18566" y="4089"/>
                </a:lnTo>
                <a:lnTo>
                  <a:pt x="18785" y="3991"/>
                </a:lnTo>
                <a:lnTo>
                  <a:pt x="18980" y="3894"/>
                </a:lnTo>
                <a:lnTo>
                  <a:pt x="19150" y="3772"/>
                </a:lnTo>
                <a:lnTo>
                  <a:pt x="19345" y="3626"/>
                </a:lnTo>
                <a:lnTo>
                  <a:pt x="19491" y="3480"/>
                </a:lnTo>
                <a:lnTo>
                  <a:pt x="19637" y="3310"/>
                </a:lnTo>
                <a:lnTo>
                  <a:pt x="19783" y="3140"/>
                </a:lnTo>
                <a:lnTo>
                  <a:pt x="19880" y="2945"/>
                </a:lnTo>
                <a:lnTo>
                  <a:pt x="19978" y="2726"/>
                </a:lnTo>
                <a:lnTo>
                  <a:pt x="20051" y="2531"/>
                </a:lnTo>
                <a:lnTo>
                  <a:pt x="20124" y="2288"/>
                </a:lnTo>
                <a:lnTo>
                  <a:pt x="20148" y="2069"/>
                </a:lnTo>
                <a:lnTo>
                  <a:pt x="20172" y="1874"/>
                </a:lnTo>
                <a:lnTo>
                  <a:pt x="20148" y="1680"/>
                </a:lnTo>
                <a:lnTo>
                  <a:pt x="20099" y="1485"/>
                </a:lnTo>
                <a:lnTo>
                  <a:pt x="20051" y="1290"/>
                </a:lnTo>
                <a:lnTo>
                  <a:pt x="19953" y="1120"/>
                </a:lnTo>
                <a:lnTo>
                  <a:pt x="19856" y="974"/>
                </a:lnTo>
                <a:lnTo>
                  <a:pt x="19759" y="804"/>
                </a:lnTo>
                <a:lnTo>
                  <a:pt x="19613" y="682"/>
                </a:lnTo>
                <a:lnTo>
                  <a:pt x="19467" y="536"/>
                </a:lnTo>
                <a:lnTo>
                  <a:pt x="19321" y="415"/>
                </a:lnTo>
                <a:lnTo>
                  <a:pt x="19150" y="317"/>
                </a:lnTo>
                <a:lnTo>
                  <a:pt x="18980" y="244"/>
                </a:lnTo>
                <a:lnTo>
                  <a:pt x="18810" y="171"/>
                </a:lnTo>
                <a:lnTo>
                  <a:pt x="18615" y="123"/>
                </a:lnTo>
                <a:lnTo>
                  <a:pt x="18420" y="74"/>
                </a:lnTo>
                <a:lnTo>
                  <a:pt x="18226" y="74"/>
                </a:lnTo>
                <a:lnTo>
                  <a:pt x="18104" y="25"/>
                </a:lnTo>
                <a:lnTo>
                  <a:pt x="17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1"/>
          <p:cNvSpPr/>
          <p:nvPr/>
        </p:nvSpPr>
        <p:spPr>
          <a:xfrm>
            <a:off x="4562707" y="4096299"/>
            <a:ext cx="341860" cy="198117"/>
          </a:xfrm>
          <a:custGeom>
            <a:avLst/>
            <a:gdLst/>
            <a:ahLst/>
            <a:cxnLst/>
            <a:rect l="l" t="t" r="r" b="b"/>
            <a:pathLst>
              <a:path w="19735" h="11437" extrusionOk="0">
                <a:moveTo>
                  <a:pt x="17155" y="1363"/>
                </a:moveTo>
                <a:lnTo>
                  <a:pt x="17058" y="1387"/>
                </a:lnTo>
                <a:lnTo>
                  <a:pt x="16985" y="1460"/>
                </a:lnTo>
                <a:lnTo>
                  <a:pt x="16936" y="1533"/>
                </a:lnTo>
                <a:lnTo>
                  <a:pt x="16912" y="1777"/>
                </a:lnTo>
                <a:lnTo>
                  <a:pt x="16912" y="1825"/>
                </a:lnTo>
                <a:lnTo>
                  <a:pt x="16936" y="1874"/>
                </a:lnTo>
                <a:lnTo>
                  <a:pt x="16985" y="1971"/>
                </a:lnTo>
                <a:lnTo>
                  <a:pt x="17082" y="2044"/>
                </a:lnTo>
                <a:lnTo>
                  <a:pt x="17204" y="2069"/>
                </a:lnTo>
                <a:lnTo>
                  <a:pt x="17277" y="2069"/>
                </a:lnTo>
                <a:lnTo>
                  <a:pt x="17374" y="2093"/>
                </a:lnTo>
                <a:lnTo>
                  <a:pt x="17496" y="2069"/>
                </a:lnTo>
                <a:lnTo>
                  <a:pt x="17593" y="2020"/>
                </a:lnTo>
                <a:lnTo>
                  <a:pt x="17666" y="1947"/>
                </a:lnTo>
                <a:lnTo>
                  <a:pt x="17691" y="1874"/>
                </a:lnTo>
                <a:lnTo>
                  <a:pt x="17715" y="1801"/>
                </a:lnTo>
                <a:lnTo>
                  <a:pt x="17715" y="1655"/>
                </a:lnTo>
                <a:lnTo>
                  <a:pt x="17642" y="1533"/>
                </a:lnTo>
                <a:lnTo>
                  <a:pt x="17593" y="1485"/>
                </a:lnTo>
                <a:lnTo>
                  <a:pt x="17545" y="1436"/>
                </a:lnTo>
                <a:lnTo>
                  <a:pt x="17447" y="1387"/>
                </a:lnTo>
                <a:lnTo>
                  <a:pt x="17326" y="1387"/>
                </a:lnTo>
                <a:lnTo>
                  <a:pt x="17277" y="1363"/>
                </a:lnTo>
                <a:close/>
                <a:moveTo>
                  <a:pt x="16523" y="511"/>
                </a:moveTo>
                <a:lnTo>
                  <a:pt x="16888" y="560"/>
                </a:lnTo>
                <a:lnTo>
                  <a:pt x="17058" y="609"/>
                </a:lnTo>
                <a:lnTo>
                  <a:pt x="17228" y="657"/>
                </a:lnTo>
                <a:lnTo>
                  <a:pt x="17374" y="730"/>
                </a:lnTo>
                <a:lnTo>
                  <a:pt x="17520" y="828"/>
                </a:lnTo>
                <a:lnTo>
                  <a:pt x="17642" y="949"/>
                </a:lnTo>
                <a:lnTo>
                  <a:pt x="17764" y="1071"/>
                </a:lnTo>
                <a:lnTo>
                  <a:pt x="17861" y="1217"/>
                </a:lnTo>
                <a:lnTo>
                  <a:pt x="17934" y="1387"/>
                </a:lnTo>
                <a:lnTo>
                  <a:pt x="17983" y="1533"/>
                </a:lnTo>
                <a:lnTo>
                  <a:pt x="18031" y="1704"/>
                </a:lnTo>
                <a:lnTo>
                  <a:pt x="18056" y="2044"/>
                </a:lnTo>
                <a:lnTo>
                  <a:pt x="18031" y="2385"/>
                </a:lnTo>
                <a:lnTo>
                  <a:pt x="18031" y="2726"/>
                </a:lnTo>
                <a:lnTo>
                  <a:pt x="17958" y="3504"/>
                </a:lnTo>
                <a:lnTo>
                  <a:pt x="17885" y="4283"/>
                </a:lnTo>
                <a:lnTo>
                  <a:pt x="17861" y="4331"/>
                </a:lnTo>
                <a:lnTo>
                  <a:pt x="17739" y="4380"/>
                </a:lnTo>
                <a:lnTo>
                  <a:pt x="17593" y="4453"/>
                </a:lnTo>
                <a:lnTo>
                  <a:pt x="17520" y="4502"/>
                </a:lnTo>
                <a:lnTo>
                  <a:pt x="17472" y="4575"/>
                </a:lnTo>
                <a:lnTo>
                  <a:pt x="17472" y="4599"/>
                </a:lnTo>
                <a:lnTo>
                  <a:pt x="17496" y="4648"/>
                </a:lnTo>
                <a:lnTo>
                  <a:pt x="17569" y="4672"/>
                </a:lnTo>
                <a:lnTo>
                  <a:pt x="17618" y="4696"/>
                </a:lnTo>
                <a:lnTo>
                  <a:pt x="17764" y="4696"/>
                </a:lnTo>
                <a:lnTo>
                  <a:pt x="17812" y="4672"/>
                </a:lnTo>
                <a:lnTo>
                  <a:pt x="17764" y="4891"/>
                </a:lnTo>
                <a:lnTo>
                  <a:pt x="17715" y="4867"/>
                </a:lnTo>
                <a:lnTo>
                  <a:pt x="17569" y="4818"/>
                </a:lnTo>
                <a:lnTo>
                  <a:pt x="17423" y="4769"/>
                </a:lnTo>
                <a:lnTo>
                  <a:pt x="17350" y="4769"/>
                </a:lnTo>
                <a:lnTo>
                  <a:pt x="17326" y="4794"/>
                </a:lnTo>
                <a:lnTo>
                  <a:pt x="17301" y="4842"/>
                </a:lnTo>
                <a:lnTo>
                  <a:pt x="17301" y="4915"/>
                </a:lnTo>
                <a:lnTo>
                  <a:pt x="17374" y="4988"/>
                </a:lnTo>
                <a:lnTo>
                  <a:pt x="17472" y="5061"/>
                </a:lnTo>
                <a:lnTo>
                  <a:pt x="17593" y="5134"/>
                </a:lnTo>
                <a:lnTo>
                  <a:pt x="17691" y="5159"/>
                </a:lnTo>
                <a:lnTo>
                  <a:pt x="17642" y="5353"/>
                </a:lnTo>
                <a:lnTo>
                  <a:pt x="17569" y="5329"/>
                </a:lnTo>
                <a:lnTo>
                  <a:pt x="17374" y="5256"/>
                </a:lnTo>
                <a:lnTo>
                  <a:pt x="17277" y="5207"/>
                </a:lnTo>
                <a:lnTo>
                  <a:pt x="17155" y="5183"/>
                </a:lnTo>
                <a:lnTo>
                  <a:pt x="17131" y="5207"/>
                </a:lnTo>
                <a:lnTo>
                  <a:pt x="17107" y="5232"/>
                </a:lnTo>
                <a:lnTo>
                  <a:pt x="17082" y="5305"/>
                </a:lnTo>
                <a:lnTo>
                  <a:pt x="17107" y="5378"/>
                </a:lnTo>
                <a:lnTo>
                  <a:pt x="17131" y="5426"/>
                </a:lnTo>
                <a:lnTo>
                  <a:pt x="17228" y="5548"/>
                </a:lnTo>
                <a:lnTo>
                  <a:pt x="17374" y="5645"/>
                </a:lnTo>
                <a:lnTo>
                  <a:pt x="17545" y="5694"/>
                </a:lnTo>
                <a:lnTo>
                  <a:pt x="17399" y="6059"/>
                </a:lnTo>
                <a:lnTo>
                  <a:pt x="17253" y="6010"/>
                </a:lnTo>
                <a:lnTo>
                  <a:pt x="17107" y="5937"/>
                </a:lnTo>
                <a:lnTo>
                  <a:pt x="17034" y="5864"/>
                </a:lnTo>
                <a:lnTo>
                  <a:pt x="16961" y="5791"/>
                </a:lnTo>
                <a:lnTo>
                  <a:pt x="16888" y="5718"/>
                </a:lnTo>
                <a:lnTo>
                  <a:pt x="16790" y="5645"/>
                </a:lnTo>
                <a:lnTo>
                  <a:pt x="16742" y="5621"/>
                </a:lnTo>
                <a:lnTo>
                  <a:pt x="16693" y="5645"/>
                </a:lnTo>
                <a:lnTo>
                  <a:pt x="16644" y="5670"/>
                </a:lnTo>
                <a:lnTo>
                  <a:pt x="16620" y="5743"/>
                </a:lnTo>
                <a:lnTo>
                  <a:pt x="16644" y="5840"/>
                </a:lnTo>
                <a:lnTo>
                  <a:pt x="16669" y="5962"/>
                </a:lnTo>
                <a:lnTo>
                  <a:pt x="16742" y="6059"/>
                </a:lnTo>
                <a:lnTo>
                  <a:pt x="16815" y="6156"/>
                </a:lnTo>
                <a:lnTo>
                  <a:pt x="16912" y="6229"/>
                </a:lnTo>
                <a:lnTo>
                  <a:pt x="17034" y="6302"/>
                </a:lnTo>
                <a:lnTo>
                  <a:pt x="17131" y="6351"/>
                </a:lnTo>
                <a:lnTo>
                  <a:pt x="17253" y="6400"/>
                </a:lnTo>
                <a:lnTo>
                  <a:pt x="17082" y="6740"/>
                </a:lnTo>
                <a:lnTo>
                  <a:pt x="16985" y="6740"/>
                </a:lnTo>
                <a:lnTo>
                  <a:pt x="16790" y="6643"/>
                </a:lnTo>
                <a:lnTo>
                  <a:pt x="16596" y="6546"/>
                </a:lnTo>
                <a:lnTo>
                  <a:pt x="16401" y="6424"/>
                </a:lnTo>
                <a:lnTo>
                  <a:pt x="16231" y="6278"/>
                </a:lnTo>
                <a:lnTo>
                  <a:pt x="16158" y="6278"/>
                </a:lnTo>
                <a:lnTo>
                  <a:pt x="16133" y="6302"/>
                </a:lnTo>
                <a:lnTo>
                  <a:pt x="16133" y="6327"/>
                </a:lnTo>
                <a:lnTo>
                  <a:pt x="16182" y="6448"/>
                </a:lnTo>
                <a:lnTo>
                  <a:pt x="16255" y="6546"/>
                </a:lnTo>
                <a:lnTo>
                  <a:pt x="16401" y="6740"/>
                </a:lnTo>
                <a:lnTo>
                  <a:pt x="16571" y="6886"/>
                </a:lnTo>
                <a:lnTo>
                  <a:pt x="16790" y="7008"/>
                </a:lnTo>
                <a:lnTo>
                  <a:pt x="16888" y="7057"/>
                </a:lnTo>
                <a:lnTo>
                  <a:pt x="16669" y="7373"/>
                </a:lnTo>
                <a:lnTo>
                  <a:pt x="16401" y="7251"/>
                </a:lnTo>
                <a:lnTo>
                  <a:pt x="16158" y="7154"/>
                </a:lnTo>
                <a:lnTo>
                  <a:pt x="15987" y="7057"/>
                </a:lnTo>
                <a:lnTo>
                  <a:pt x="15817" y="6935"/>
                </a:lnTo>
                <a:lnTo>
                  <a:pt x="15647" y="6813"/>
                </a:lnTo>
                <a:lnTo>
                  <a:pt x="15476" y="6740"/>
                </a:lnTo>
                <a:lnTo>
                  <a:pt x="15428" y="6740"/>
                </a:lnTo>
                <a:lnTo>
                  <a:pt x="15403" y="6765"/>
                </a:lnTo>
                <a:lnTo>
                  <a:pt x="15379" y="6789"/>
                </a:lnTo>
                <a:lnTo>
                  <a:pt x="15379" y="6813"/>
                </a:lnTo>
                <a:lnTo>
                  <a:pt x="15403" y="6935"/>
                </a:lnTo>
                <a:lnTo>
                  <a:pt x="15452" y="7032"/>
                </a:lnTo>
                <a:lnTo>
                  <a:pt x="15525" y="7130"/>
                </a:lnTo>
                <a:lnTo>
                  <a:pt x="15598" y="7227"/>
                </a:lnTo>
                <a:lnTo>
                  <a:pt x="15768" y="7373"/>
                </a:lnTo>
                <a:lnTo>
                  <a:pt x="15963" y="7495"/>
                </a:lnTo>
                <a:lnTo>
                  <a:pt x="16133" y="7616"/>
                </a:lnTo>
                <a:lnTo>
                  <a:pt x="16352" y="7689"/>
                </a:lnTo>
                <a:lnTo>
                  <a:pt x="16036" y="7957"/>
                </a:lnTo>
                <a:lnTo>
                  <a:pt x="15866" y="7884"/>
                </a:lnTo>
                <a:lnTo>
                  <a:pt x="15671" y="7811"/>
                </a:lnTo>
                <a:lnTo>
                  <a:pt x="15501" y="7738"/>
                </a:lnTo>
                <a:lnTo>
                  <a:pt x="15330" y="7665"/>
                </a:lnTo>
                <a:lnTo>
                  <a:pt x="14892" y="7422"/>
                </a:lnTo>
                <a:lnTo>
                  <a:pt x="14649" y="7300"/>
                </a:lnTo>
                <a:lnTo>
                  <a:pt x="14430" y="7227"/>
                </a:lnTo>
                <a:lnTo>
                  <a:pt x="14406" y="7227"/>
                </a:lnTo>
                <a:lnTo>
                  <a:pt x="14406" y="7251"/>
                </a:lnTo>
                <a:lnTo>
                  <a:pt x="14454" y="7373"/>
                </a:lnTo>
                <a:lnTo>
                  <a:pt x="14503" y="7495"/>
                </a:lnTo>
                <a:lnTo>
                  <a:pt x="14600" y="7592"/>
                </a:lnTo>
                <a:lnTo>
                  <a:pt x="14698" y="7689"/>
                </a:lnTo>
                <a:lnTo>
                  <a:pt x="14892" y="7860"/>
                </a:lnTo>
                <a:lnTo>
                  <a:pt x="15111" y="8006"/>
                </a:lnTo>
                <a:lnTo>
                  <a:pt x="15355" y="8127"/>
                </a:lnTo>
                <a:lnTo>
                  <a:pt x="15622" y="8249"/>
                </a:lnTo>
                <a:lnTo>
                  <a:pt x="15379" y="8371"/>
                </a:lnTo>
                <a:lnTo>
                  <a:pt x="15111" y="8492"/>
                </a:lnTo>
                <a:lnTo>
                  <a:pt x="15038" y="8419"/>
                </a:lnTo>
                <a:lnTo>
                  <a:pt x="14917" y="8371"/>
                </a:lnTo>
                <a:lnTo>
                  <a:pt x="14698" y="8249"/>
                </a:lnTo>
                <a:lnTo>
                  <a:pt x="14454" y="8176"/>
                </a:lnTo>
                <a:lnTo>
                  <a:pt x="14235" y="8079"/>
                </a:lnTo>
                <a:lnTo>
                  <a:pt x="14016" y="7957"/>
                </a:lnTo>
                <a:lnTo>
                  <a:pt x="13797" y="7811"/>
                </a:lnTo>
                <a:lnTo>
                  <a:pt x="13578" y="7689"/>
                </a:lnTo>
                <a:lnTo>
                  <a:pt x="13359" y="7568"/>
                </a:lnTo>
                <a:lnTo>
                  <a:pt x="13335" y="7592"/>
                </a:lnTo>
                <a:lnTo>
                  <a:pt x="13311" y="7616"/>
                </a:lnTo>
                <a:lnTo>
                  <a:pt x="13384" y="7738"/>
                </a:lnTo>
                <a:lnTo>
                  <a:pt x="13432" y="7860"/>
                </a:lnTo>
                <a:lnTo>
                  <a:pt x="13627" y="8054"/>
                </a:lnTo>
                <a:lnTo>
                  <a:pt x="13822" y="8249"/>
                </a:lnTo>
                <a:lnTo>
                  <a:pt x="14041" y="8419"/>
                </a:lnTo>
                <a:lnTo>
                  <a:pt x="14284" y="8565"/>
                </a:lnTo>
                <a:lnTo>
                  <a:pt x="14552" y="8687"/>
                </a:lnTo>
                <a:lnTo>
                  <a:pt x="14211" y="8760"/>
                </a:lnTo>
                <a:lnTo>
                  <a:pt x="13870" y="8833"/>
                </a:lnTo>
                <a:lnTo>
                  <a:pt x="13724" y="8736"/>
                </a:lnTo>
                <a:lnTo>
                  <a:pt x="13578" y="8663"/>
                </a:lnTo>
                <a:lnTo>
                  <a:pt x="13286" y="8492"/>
                </a:lnTo>
                <a:lnTo>
                  <a:pt x="13092" y="8322"/>
                </a:lnTo>
                <a:lnTo>
                  <a:pt x="12897" y="8152"/>
                </a:lnTo>
                <a:lnTo>
                  <a:pt x="12678" y="7981"/>
                </a:lnTo>
                <a:lnTo>
                  <a:pt x="12483" y="7835"/>
                </a:lnTo>
                <a:lnTo>
                  <a:pt x="12435" y="7835"/>
                </a:lnTo>
                <a:lnTo>
                  <a:pt x="12410" y="7860"/>
                </a:lnTo>
                <a:lnTo>
                  <a:pt x="12386" y="7884"/>
                </a:lnTo>
                <a:lnTo>
                  <a:pt x="12386" y="7908"/>
                </a:lnTo>
                <a:lnTo>
                  <a:pt x="12435" y="8030"/>
                </a:lnTo>
                <a:lnTo>
                  <a:pt x="12508" y="8176"/>
                </a:lnTo>
                <a:lnTo>
                  <a:pt x="12654" y="8395"/>
                </a:lnTo>
                <a:lnTo>
                  <a:pt x="12848" y="8614"/>
                </a:lnTo>
                <a:lnTo>
                  <a:pt x="13043" y="8784"/>
                </a:lnTo>
                <a:lnTo>
                  <a:pt x="13189" y="8906"/>
                </a:lnTo>
                <a:lnTo>
                  <a:pt x="12727" y="8906"/>
                </a:lnTo>
                <a:lnTo>
                  <a:pt x="12556" y="8760"/>
                </a:lnTo>
                <a:lnTo>
                  <a:pt x="12410" y="8638"/>
                </a:lnTo>
                <a:lnTo>
                  <a:pt x="12094" y="8322"/>
                </a:lnTo>
                <a:lnTo>
                  <a:pt x="11729" y="8054"/>
                </a:lnTo>
                <a:lnTo>
                  <a:pt x="11680" y="8054"/>
                </a:lnTo>
                <a:lnTo>
                  <a:pt x="11656" y="8079"/>
                </a:lnTo>
                <a:lnTo>
                  <a:pt x="11632" y="8103"/>
                </a:lnTo>
                <a:lnTo>
                  <a:pt x="11632" y="8152"/>
                </a:lnTo>
                <a:lnTo>
                  <a:pt x="11899" y="8517"/>
                </a:lnTo>
                <a:lnTo>
                  <a:pt x="12167" y="8857"/>
                </a:lnTo>
                <a:lnTo>
                  <a:pt x="12191" y="8882"/>
                </a:lnTo>
                <a:lnTo>
                  <a:pt x="12118" y="8882"/>
                </a:lnTo>
                <a:lnTo>
                  <a:pt x="11753" y="8833"/>
                </a:lnTo>
                <a:lnTo>
                  <a:pt x="11632" y="8663"/>
                </a:lnTo>
                <a:lnTo>
                  <a:pt x="11486" y="8517"/>
                </a:lnTo>
                <a:lnTo>
                  <a:pt x="11218" y="8176"/>
                </a:lnTo>
                <a:lnTo>
                  <a:pt x="10926" y="7860"/>
                </a:lnTo>
                <a:lnTo>
                  <a:pt x="10878" y="7835"/>
                </a:lnTo>
                <a:lnTo>
                  <a:pt x="10853" y="7835"/>
                </a:lnTo>
                <a:lnTo>
                  <a:pt x="10780" y="7860"/>
                </a:lnTo>
                <a:lnTo>
                  <a:pt x="10732" y="7908"/>
                </a:lnTo>
                <a:lnTo>
                  <a:pt x="10732" y="7957"/>
                </a:lnTo>
                <a:lnTo>
                  <a:pt x="10756" y="8006"/>
                </a:lnTo>
                <a:lnTo>
                  <a:pt x="10926" y="8322"/>
                </a:lnTo>
                <a:lnTo>
                  <a:pt x="11145" y="8638"/>
                </a:lnTo>
                <a:lnTo>
                  <a:pt x="11242" y="8736"/>
                </a:lnTo>
                <a:lnTo>
                  <a:pt x="10659" y="8614"/>
                </a:lnTo>
                <a:lnTo>
                  <a:pt x="10513" y="8492"/>
                </a:lnTo>
                <a:lnTo>
                  <a:pt x="10391" y="8273"/>
                </a:lnTo>
                <a:lnTo>
                  <a:pt x="10269" y="8054"/>
                </a:lnTo>
                <a:lnTo>
                  <a:pt x="10221" y="8006"/>
                </a:lnTo>
                <a:lnTo>
                  <a:pt x="10172" y="8006"/>
                </a:lnTo>
                <a:lnTo>
                  <a:pt x="10123" y="8030"/>
                </a:lnTo>
                <a:lnTo>
                  <a:pt x="10075" y="8079"/>
                </a:lnTo>
                <a:lnTo>
                  <a:pt x="10075" y="8176"/>
                </a:lnTo>
                <a:lnTo>
                  <a:pt x="10075" y="8298"/>
                </a:lnTo>
                <a:lnTo>
                  <a:pt x="10099" y="8395"/>
                </a:lnTo>
                <a:lnTo>
                  <a:pt x="10123" y="8492"/>
                </a:lnTo>
                <a:lnTo>
                  <a:pt x="9856" y="8419"/>
                </a:lnTo>
                <a:lnTo>
                  <a:pt x="9807" y="8273"/>
                </a:lnTo>
                <a:lnTo>
                  <a:pt x="9734" y="8103"/>
                </a:lnTo>
                <a:lnTo>
                  <a:pt x="9685" y="8079"/>
                </a:lnTo>
                <a:lnTo>
                  <a:pt x="9661" y="8103"/>
                </a:lnTo>
                <a:lnTo>
                  <a:pt x="9612" y="8225"/>
                </a:lnTo>
                <a:lnTo>
                  <a:pt x="9637" y="8371"/>
                </a:lnTo>
                <a:lnTo>
                  <a:pt x="9637" y="8371"/>
                </a:lnTo>
                <a:lnTo>
                  <a:pt x="9199" y="8249"/>
                </a:lnTo>
                <a:lnTo>
                  <a:pt x="8566" y="8079"/>
                </a:lnTo>
                <a:lnTo>
                  <a:pt x="8250" y="7957"/>
                </a:lnTo>
                <a:lnTo>
                  <a:pt x="7933" y="7835"/>
                </a:lnTo>
                <a:lnTo>
                  <a:pt x="7641" y="7689"/>
                </a:lnTo>
                <a:lnTo>
                  <a:pt x="7374" y="7519"/>
                </a:lnTo>
                <a:lnTo>
                  <a:pt x="7106" y="7300"/>
                </a:lnTo>
                <a:lnTo>
                  <a:pt x="6863" y="7057"/>
                </a:lnTo>
                <a:lnTo>
                  <a:pt x="6814" y="7008"/>
                </a:lnTo>
                <a:lnTo>
                  <a:pt x="6741" y="6984"/>
                </a:lnTo>
                <a:lnTo>
                  <a:pt x="6692" y="6886"/>
                </a:lnTo>
                <a:lnTo>
                  <a:pt x="6571" y="6813"/>
                </a:lnTo>
                <a:lnTo>
                  <a:pt x="6473" y="6813"/>
                </a:lnTo>
                <a:lnTo>
                  <a:pt x="6400" y="6862"/>
                </a:lnTo>
                <a:lnTo>
                  <a:pt x="6352" y="6886"/>
                </a:lnTo>
                <a:lnTo>
                  <a:pt x="5865" y="7422"/>
                </a:lnTo>
                <a:lnTo>
                  <a:pt x="5354" y="7933"/>
                </a:lnTo>
                <a:lnTo>
                  <a:pt x="4794" y="8395"/>
                </a:lnTo>
                <a:lnTo>
                  <a:pt x="4235" y="8857"/>
                </a:lnTo>
                <a:lnTo>
                  <a:pt x="3699" y="9222"/>
                </a:lnTo>
                <a:lnTo>
                  <a:pt x="3140" y="9563"/>
                </a:lnTo>
                <a:lnTo>
                  <a:pt x="2580" y="9904"/>
                </a:lnTo>
                <a:lnTo>
                  <a:pt x="2288" y="10050"/>
                </a:lnTo>
                <a:lnTo>
                  <a:pt x="2045" y="10123"/>
                </a:lnTo>
                <a:lnTo>
                  <a:pt x="1923" y="10171"/>
                </a:lnTo>
                <a:lnTo>
                  <a:pt x="1777" y="10171"/>
                </a:lnTo>
                <a:lnTo>
                  <a:pt x="1729" y="10123"/>
                </a:lnTo>
                <a:lnTo>
                  <a:pt x="1680" y="10074"/>
                </a:lnTo>
                <a:lnTo>
                  <a:pt x="1656" y="10001"/>
                </a:lnTo>
                <a:lnTo>
                  <a:pt x="1631" y="9904"/>
                </a:lnTo>
                <a:lnTo>
                  <a:pt x="1631" y="9782"/>
                </a:lnTo>
                <a:lnTo>
                  <a:pt x="1704" y="9685"/>
                </a:lnTo>
                <a:lnTo>
                  <a:pt x="1875" y="9612"/>
                </a:lnTo>
                <a:lnTo>
                  <a:pt x="2045" y="9539"/>
                </a:lnTo>
                <a:lnTo>
                  <a:pt x="2361" y="9320"/>
                </a:lnTo>
                <a:lnTo>
                  <a:pt x="2994" y="8906"/>
                </a:lnTo>
                <a:lnTo>
                  <a:pt x="3918" y="8298"/>
                </a:lnTo>
                <a:lnTo>
                  <a:pt x="4356" y="8030"/>
                </a:lnTo>
                <a:lnTo>
                  <a:pt x="4527" y="7884"/>
                </a:lnTo>
                <a:lnTo>
                  <a:pt x="4697" y="7714"/>
                </a:lnTo>
                <a:lnTo>
                  <a:pt x="4721" y="7665"/>
                </a:lnTo>
                <a:lnTo>
                  <a:pt x="4697" y="7616"/>
                </a:lnTo>
                <a:lnTo>
                  <a:pt x="4648" y="7592"/>
                </a:lnTo>
                <a:lnTo>
                  <a:pt x="4624" y="7592"/>
                </a:lnTo>
                <a:lnTo>
                  <a:pt x="4381" y="7665"/>
                </a:lnTo>
                <a:lnTo>
                  <a:pt x="4186" y="7762"/>
                </a:lnTo>
                <a:lnTo>
                  <a:pt x="3772" y="8030"/>
                </a:lnTo>
                <a:lnTo>
                  <a:pt x="2824" y="8638"/>
                </a:lnTo>
                <a:lnTo>
                  <a:pt x="2215" y="8979"/>
                </a:lnTo>
                <a:lnTo>
                  <a:pt x="1899" y="9198"/>
                </a:lnTo>
                <a:lnTo>
                  <a:pt x="1607" y="9417"/>
                </a:lnTo>
                <a:lnTo>
                  <a:pt x="1534" y="9368"/>
                </a:lnTo>
                <a:lnTo>
                  <a:pt x="1437" y="9344"/>
                </a:lnTo>
                <a:lnTo>
                  <a:pt x="1339" y="9344"/>
                </a:lnTo>
                <a:lnTo>
                  <a:pt x="1242" y="9417"/>
                </a:lnTo>
                <a:lnTo>
                  <a:pt x="1169" y="9466"/>
                </a:lnTo>
                <a:lnTo>
                  <a:pt x="1096" y="9539"/>
                </a:lnTo>
                <a:lnTo>
                  <a:pt x="1023" y="9539"/>
                </a:lnTo>
                <a:lnTo>
                  <a:pt x="999" y="9490"/>
                </a:lnTo>
                <a:lnTo>
                  <a:pt x="974" y="9417"/>
                </a:lnTo>
                <a:lnTo>
                  <a:pt x="950" y="9344"/>
                </a:lnTo>
                <a:lnTo>
                  <a:pt x="974" y="9271"/>
                </a:lnTo>
                <a:lnTo>
                  <a:pt x="999" y="9222"/>
                </a:lnTo>
                <a:lnTo>
                  <a:pt x="1072" y="9174"/>
                </a:lnTo>
                <a:lnTo>
                  <a:pt x="1315" y="9174"/>
                </a:lnTo>
                <a:lnTo>
                  <a:pt x="1388" y="9125"/>
                </a:lnTo>
                <a:lnTo>
                  <a:pt x="1437" y="9028"/>
                </a:lnTo>
                <a:lnTo>
                  <a:pt x="1485" y="8955"/>
                </a:lnTo>
                <a:lnTo>
                  <a:pt x="1729" y="8857"/>
                </a:lnTo>
                <a:lnTo>
                  <a:pt x="1996" y="8736"/>
                </a:lnTo>
                <a:lnTo>
                  <a:pt x="2580" y="8468"/>
                </a:lnTo>
                <a:lnTo>
                  <a:pt x="3164" y="8200"/>
                </a:lnTo>
                <a:lnTo>
                  <a:pt x="3772" y="7860"/>
                </a:lnTo>
                <a:lnTo>
                  <a:pt x="4405" y="7495"/>
                </a:lnTo>
                <a:lnTo>
                  <a:pt x="4648" y="7373"/>
                </a:lnTo>
                <a:lnTo>
                  <a:pt x="4892" y="7227"/>
                </a:lnTo>
                <a:lnTo>
                  <a:pt x="5111" y="7032"/>
                </a:lnTo>
                <a:lnTo>
                  <a:pt x="5208" y="6935"/>
                </a:lnTo>
                <a:lnTo>
                  <a:pt x="5281" y="6838"/>
                </a:lnTo>
                <a:lnTo>
                  <a:pt x="5281" y="6789"/>
                </a:lnTo>
                <a:lnTo>
                  <a:pt x="5281" y="6765"/>
                </a:lnTo>
                <a:lnTo>
                  <a:pt x="5232" y="6740"/>
                </a:lnTo>
                <a:lnTo>
                  <a:pt x="5208" y="6740"/>
                </a:lnTo>
                <a:lnTo>
                  <a:pt x="5062" y="6765"/>
                </a:lnTo>
                <a:lnTo>
                  <a:pt x="4940" y="6813"/>
                </a:lnTo>
                <a:lnTo>
                  <a:pt x="4697" y="6935"/>
                </a:lnTo>
                <a:lnTo>
                  <a:pt x="4235" y="7227"/>
                </a:lnTo>
                <a:lnTo>
                  <a:pt x="3699" y="7543"/>
                </a:lnTo>
                <a:lnTo>
                  <a:pt x="3164" y="7835"/>
                </a:lnTo>
                <a:lnTo>
                  <a:pt x="2605" y="8127"/>
                </a:lnTo>
                <a:lnTo>
                  <a:pt x="2045" y="8395"/>
                </a:lnTo>
                <a:lnTo>
                  <a:pt x="1704" y="8541"/>
                </a:lnTo>
                <a:lnTo>
                  <a:pt x="1534" y="8590"/>
                </a:lnTo>
                <a:lnTo>
                  <a:pt x="1388" y="8687"/>
                </a:lnTo>
                <a:lnTo>
                  <a:pt x="1291" y="8638"/>
                </a:lnTo>
                <a:lnTo>
                  <a:pt x="1120" y="8614"/>
                </a:lnTo>
                <a:lnTo>
                  <a:pt x="974" y="8638"/>
                </a:lnTo>
                <a:lnTo>
                  <a:pt x="804" y="8614"/>
                </a:lnTo>
                <a:lnTo>
                  <a:pt x="682" y="8273"/>
                </a:lnTo>
                <a:lnTo>
                  <a:pt x="1047" y="8127"/>
                </a:lnTo>
                <a:lnTo>
                  <a:pt x="2142" y="7738"/>
                </a:lnTo>
                <a:lnTo>
                  <a:pt x="4332" y="6935"/>
                </a:lnTo>
                <a:lnTo>
                  <a:pt x="6327" y="6181"/>
                </a:lnTo>
                <a:lnTo>
                  <a:pt x="7422" y="5767"/>
                </a:lnTo>
                <a:lnTo>
                  <a:pt x="7690" y="5645"/>
                </a:lnTo>
                <a:lnTo>
                  <a:pt x="7787" y="5597"/>
                </a:lnTo>
                <a:lnTo>
                  <a:pt x="7909" y="5499"/>
                </a:lnTo>
                <a:lnTo>
                  <a:pt x="8079" y="5499"/>
                </a:lnTo>
                <a:lnTo>
                  <a:pt x="8055" y="5524"/>
                </a:lnTo>
                <a:lnTo>
                  <a:pt x="8055" y="5597"/>
                </a:lnTo>
                <a:lnTo>
                  <a:pt x="8079" y="5694"/>
                </a:lnTo>
                <a:lnTo>
                  <a:pt x="8128" y="5791"/>
                </a:lnTo>
                <a:lnTo>
                  <a:pt x="8201" y="5840"/>
                </a:lnTo>
                <a:lnTo>
                  <a:pt x="8639" y="6035"/>
                </a:lnTo>
                <a:lnTo>
                  <a:pt x="9101" y="6205"/>
                </a:lnTo>
                <a:lnTo>
                  <a:pt x="9564" y="6327"/>
                </a:lnTo>
                <a:lnTo>
                  <a:pt x="10050" y="6424"/>
                </a:lnTo>
                <a:lnTo>
                  <a:pt x="10537" y="6497"/>
                </a:lnTo>
                <a:lnTo>
                  <a:pt x="11023" y="6521"/>
                </a:lnTo>
                <a:lnTo>
                  <a:pt x="11510" y="6497"/>
                </a:lnTo>
                <a:lnTo>
                  <a:pt x="11997" y="6448"/>
                </a:lnTo>
                <a:lnTo>
                  <a:pt x="12459" y="6351"/>
                </a:lnTo>
                <a:lnTo>
                  <a:pt x="12921" y="6229"/>
                </a:lnTo>
                <a:lnTo>
                  <a:pt x="13384" y="6083"/>
                </a:lnTo>
                <a:lnTo>
                  <a:pt x="13870" y="5889"/>
                </a:lnTo>
                <a:lnTo>
                  <a:pt x="14308" y="5670"/>
                </a:lnTo>
                <a:lnTo>
                  <a:pt x="14722" y="5402"/>
                </a:lnTo>
                <a:lnTo>
                  <a:pt x="14917" y="5256"/>
                </a:lnTo>
                <a:lnTo>
                  <a:pt x="15111" y="5086"/>
                </a:lnTo>
                <a:lnTo>
                  <a:pt x="15257" y="4915"/>
                </a:lnTo>
                <a:lnTo>
                  <a:pt x="15403" y="4745"/>
                </a:lnTo>
                <a:lnTo>
                  <a:pt x="15452" y="4672"/>
                </a:lnTo>
                <a:lnTo>
                  <a:pt x="15452" y="4575"/>
                </a:lnTo>
                <a:lnTo>
                  <a:pt x="15428" y="4502"/>
                </a:lnTo>
                <a:lnTo>
                  <a:pt x="15379" y="4453"/>
                </a:lnTo>
                <a:lnTo>
                  <a:pt x="15306" y="4404"/>
                </a:lnTo>
                <a:lnTo>
                  <a:pt x="15233" y="4380"/>
                </a:lnTo>
                <a:lnTo>
                  <a:pt x="15160" y="4380"/>
                </a:lnTo>
                <a:lnTo>
                  <a:pt x="15063" y="4404"/>
                </a:lnTo>
                <a:lnTo>
                  <a:pt x="14746" y="4623"/>
                </a:lnTo>
                <a:lnTo>
                  <a:pt x="14406" y="4842"/>
                </a:lnTo>
                <a:lnTo>
                  <a:pt x="14089" y="5086"/>
                </a:lnTo>
                <a:lnTo>
                  <a:pt x="13749" y="5280"/>
                </a:lnTo>
                <a:lnTo>
                  <a:pt x="13359" y="5475"/>
                </a:lnTo>
                <a:lnTo>
                  <a:pt x="12970" y="5621"/>
                </a:lnTo>
                <a:lnTo>
                  <a:pt x="12581" y="5743"/>
                </a:lnTo>
                <a:lnTo>
                  <a:pt x="12167" y="5840"/>
                </a:lnTo>
                <a:lnTo>
                  <a:pt x="11729" y="5913"/>
                </a:lnTo>
                <a:lnTo>
                  <a:pt x="11291" y="5937"/>
                </a:lnTo>
                <a:lnTo>
                  <a:pt x="10853" y="5937"/>
                </a:lnTo>
                <a:lnTo>
                  <a:pt x="10415" y="5913"/>
                </a:lnTo>
                <a:lnTo>
                  <a:pt x="9977" y="5840"/>
                </a:lnTo>
                <a:lnTo>
                  <a:pt x="9539" y="5743"/>
                </a:lnTo>
                <a:lnTo>
                  <a:pt x="9126" y="5597"/>
                </a:lnTo>
                <a:lnTo>
                  <a:pt x="8712" y="5451"/>
                </a:lnTo>
                <a:lnTo>
                  <a:pt x="8785" y="5353"/>
                </a:lnTo>
                <a:lnTo>
                  <a:pt x="8858" y="5280"/>
                </a:lnTo>
                <a:lnTo>
                  <a:pt x="8907" y="5183"/>
                </a:lnTo>
                <a:lnTo>
                  <a:pt x="8931" y="5110"/>
                </a:lnTo>
                <a:lnTo>
                  <a:pt x="8931" y="5013"/>
                </a:lnTo>
                <a:lnTo>
                  <a:pt x="8882" y="4915"/>
                </a:lnTo>
                <a:lnTo>
                  <a:pt x="8834" y="4842"/>
                </a:lnTo>
                <a:lnTo>
                  <a:pt x="8761" y="4794"/>
                </a:lnTo>
                <a:lnTo>
                  <a:pt x="8688" y="4769"/>
                </a:lnTo>
                <a:lnTo>
                  <a:pt x="8566" y="4794"/>
                </a:lnTo>
                <a:lnTo>
                  <a:pt x="8323" y="4867"/>
                </a:lnTo>
                <a:lnTo>
                  <a:pt x="8201" y="4915"/>
                </a:lnTo>
                <a:lnTo>
                  <a:pt x="8055" y="4940"/>
                </a:lnTo>
                <a:lnTo>
                  <a:pt x="7933" y="4940"/>
                </a:lnTo>
                <a:lnTo>
                  <a:pt x="7812" y="4915"/>
                </a:lnTo>
                <a:lnTo>
                  <a:pt x="7714" y="4842"/>
                </a:lnTo>
                <a:lnTo>
                  <a:pt x="7617" y="4721"/>
                </a:lnTo>
                <a:lnTo>
                  <a:pt x="7617" y="4696"/>
                </a:lnTo>
                <a:lnTo>
                  <a:pt x="7641" y="4672"/>
                </a:lnTo>
                <a:lnTo>
                  <a:pt x="7714" y="4599"/>
                </a:lnTo>
                <a:lnTo>
                  <a:pt x="7812" y="4550"/>
                </a:lnTo>
                <a:lnTo>
                  <a:pt x="7958" y="4502"/>
                </a:lnTo>
                <a:lnTo>
                  <a:pt x="8250" y="4429"/>
                </a:lnTo>
                <a:lnTo>
                  <a:pt x="8420" y="4404"/>
                </a:lnTo>
                <a:lnTo>
                  <a:pt x="10269" y="3991"/>
                </a:lnTo>
                <a:lnTo>
                  <a:pt x="12118" y="3553"/>
                </a:lnTo>
                <a:lnTo>
                  <a:pt x="12970" y="3383"/>
                </a:lnTo>
                <a:lnTo>
                  <a:pt x="13189" y="3334"/>
                </a:lnTo>
                <a:lnTo>
                  <a:pt x="13408" y="3261"/>
                </a:lnTo>
                <a:lnTo>
                  <a:pt x="13603" y="3188"/>
                </a:lnTo>
                <a:lnTo>
                  <a:pt x="13773" y="3066"/>
                </a:lnTo>
                <a:lnTo>
                  <a:pt x="13846" y="2993"/>
                </a:lnTo>
                <a:lnTo>
                  <a:pt x="13846" y="2896"/>
                </a:lnTo>
                <a:lnTo>
                  <a:pt x="13895" y="2847"/>
                </a:lnTo>
                <a:lnTo>
                  <a:pt x="13895" y="2750"/>
                </a:lnTo>
                <a:lnTo>
                  <a:pt x="13895" y="2555"/>
                </a:lnTo>
                <a:lnTo>
                  <a:pt x="13919" y="2385"/>
                </a:lnTo>
                <a:lnTo>
                  <a:pt x="13943" y="2215"/>
                </a:lnTo>
                <a:lnTo>
                  <a:pt x="13992" y="2044"/>
                </a:lnTo>
                <a:lnTo>
                  <a:pt x="14065" y="1874"/>
                </a:lnTo>
                <a:lnTo>
                  <a:pt x="14138" y="1728"/>
                </a:lnTo>
                <a:lnTo>
                  <a:pt x="14211" y="1582"/>
                </a:lnTo>
                <a:lnTo>
                  <a:pt x="14333" y="1436"/>
                </a:lnTo>
                <a:lnTo>
                  <a:pt x="14552" y="1193"/>
                </a:lnTo>
                <a:lnTo>
                  <a:pt x="14844" y="974"/>
                </a:lnTo>
                <a:lnTo>
                  <a:pt x="15136" y="779"/>
                </a:lnTo>
                <a:lnTo>
                  <a:pt x="15476" y="657"/>
                </a:lnTo>
                <a:lnTo>
                  <a:pt x="15817" y="560"/>
                </a:lnTo>
                <a:lnTo>
                  <a:pt x="16158" y="511"/>
                </a:lnTo>
                <a:close/>
                <a:moveTo>
                  <a:pt x="16182" y="0"/>
                </a:moveTo>
                <a:lnTo>
                  <a:pt x="15817" y="49"/>
                </a:lnTo>
                <a:lnTo>
                  <a:pt x="15476" y="122"/>
                </a:lnTo>
                <a:lnTo>
                  <a:pt x="15136" y="268"/>
                </a:lnTo>
                <a:lnTo>
                  <a:pt x="14795" y="414"/>
                </a:lnTo>
                <a:lnTo>
                  <a:pt x="14503" y="633"/>
                </a:lnTo>
                <a:lnTo>
                  <a:pt x="14235" y="852"/>
                </a:lnTo>
                <a:lnTo>
                  <a:pt x="13992" y="1120"/>
                </a:lnTo>
                <a:lnTo>
                  <a:pt x="13797" y="1387"/>
                </a:lnTo>
                <a:lnTo>
                  <a:pt x="13651" y="1704"/>
                </a:lnTo>
                <a:lnTo>
                  <a:pt x="13530" y="2044"/>
                </a:lnTo>
                <a:lnTo>
                  <a:pt x="13505" y="2215"/>
                </a:lnTo>
                <a:lnTo>
                  <a:pt x="13481" y="2385"/>
                </a:lnTo>
                <a:lnTo>
                  <a:pt x="13481" y="2580"/>
                </a:lnTo>
                <a:lnTo>
                  <a:pt x="13481" y="2750"/>
                </a:lnTo>
                <a:lnTo>
                  <a:pt x="13481" y="2774"/>
                </a:lnTo>
                <a:lnTo>
                  <a:pt x="13238" y="2799"/>
                </a:lnTo>
                <a:lnTo>
                  <a:pt x="12994" y="2847"/>
                </a:lnTo>
                <a:lnTo>
                  <a:pt x="12532" y="2945"/>
                </a:lnTo>
                <a:lnTo>
                  <a:pt x="11802" y="3115"/>
                </a:lnTo>
                <a:lnTo>
                  <a:pt x="11048" y="3261"/>
                </a:lnTo>
                <a:lnTo>
                  <a:pt x="8104" y="3918"/>
                </a:lnTo>
                <a:lnTo>
                  <a:pt x="7885" y="3967"/>
                </a:lnTo>
                <a:lnTo>
                  <a:pt x="7666" y="4015"/>
                </a:lnTo>
                <a:lnTo>
                  <a:pt x="7447" y="4113"/>
                </a:lnTo>
                <a:lnTo>
                  <a:pt x="7276" y="4210"/>
                </a:lnTo>
                <a:lnTo>
                  <a:pt x="7203" y="4283"/>
                </a:lnTo>
                <a:lnTo>
                  <a:pt x="7130" y="4356"/>
                </a:lnTo>
                <a:lnTo>
                  <a:pt x="7082" y="4429"/>
                </a:lnTo>
                <a:lnTo>
                  <a:pt x="7057" y="4526"/>
                </a:lnTo>
                <a:lnTo>
                  <a:pt x="7033" y="4623"/>
                </a:lnTo>
                <a:lnTo>
                  <a:pt x="7033" y="4721"/>
                </a:lnTo>
                <a:lnTo>
                  <a:pt x="7057" y="4842"/>
                </a:lnTo>
                <a:lnTo>
                  <a:pt x="7106" y="4988"/>
                </a:lnTo>
                <a:lnTo>
                  <a:pt x="7155" y="5086"/>
                </a:lnTo>
                <a:lnTo>
                  <a:pt x="7228" y="5183"/>
                </a:lnTo>
                <a:lnTo>
                  <a:pt x="7301" y="5280"/>
                </a:lnTo>
                <a:lnTo>
                  <a:pt x="7374" y="5329"/>
                </a:lnTo>
                <a:lnTo>
                  <a:pt x="7057" y="5451"/>
                </a:lnTo>
                <a:lnTo>
                  <a:pt x="6765" y="5572"/>
                </a:lnTo>
                <a:lnTo>
                  <a:pt x="6035" y="5816"/>
                </a:lnTo>
                <a:lnTo>
                  <a:pt x="5305" y="6059"/>
                </a:lnTo>
                <a:lnTo>
                  <a:pt x="2191" y="7154"/>
                </a:lnTo>
                <a:lnTo>
                  <a:pt x="731" y="7689"/>
                </a:lnTo>
                <a:lnTo>
                  <a:pt x="512" y="7762"/>
                </a:lnTo>
                <a:lnTo>
                  <a:pt x="342" y="7860"/>
                </a:lnTo>
                <a:lnTo>
                  <a:pt x="196" y="8006"/>
                </a:lnTo>
                <a:lnTo>
                  <a:pt x="123" y="8079"/>
                </a:lnTo>
                <a:lnTo>
                  <a:pt x="74" y="8176"/>
                </a:lnTo>
                <a:lnTo>
                  <a:pt x="25" y="8322"/>
                </a:lnTo>
                <a:lnTo>
                  <a:pt x="1" y="8468"/>
                </a:lnTo>
                <a:lnTo>
                  <a:pt x="1" y="8565"/>
                </a:lnTo>
                <a:lnTo>
                  <a:pt x="50" y="8687"/>
                </a:lnTo>
                <a:lnTo>
                  <a:pt x="123" y="8784"/>
                </a:lnTo>
                <a:lnTo>
                  <a:pt x="196" y="8857"/>
                </a:lnTo>
                <a:lnTo>
                  <a:pt x="293" y="8930"/>
                </a:lnTo>
                <a:lnTo>
                  <a:pt x="415" y="9003"/>
                </a:lnTo>
                <a:lnTo>
                  <a:pt x="366" y="9125"/>
                </a:lnTo>
                <a:lnTo>
                  <a:pt x="317" y="9271"/>
                </a:lnTo>
                <a:lnTo>
                  <a:pt x="317" y="9417"/>
                </a:lnTo>
                <a:lnTo>
                  <a:pt x="317" y="9563"/>
                </a:lnTo>
                <a:lnTo>
                  <a:pt x="366" y="9685"/>
                </a:lnTo>
                <a:lnTo>
                  <a:pt x="415" y="9782"/>
                </a:lnTo>
                <a:lnTo>
                  <a:pt x="488" y="9879"/>
                </a:lnTo>
                <a:lnTo>
                  <a:pt x="561" y="9952"/>
                </a:lnTo>
                <a:lnTo>
                  <a:pt x="682" y="10001"/>
                </a:lnTo>
                <a:lnTo>
                  <a:pt x="780" y="10025"/>
                </a:lnTo>
                <a:lnTo>
                  <a:pt x="901" y="10050"/>
                </a:lnTo>
                <a:lnTo>
                  <a:pt x="1023" y="10050"/>
                </a:lnTo>
                <a:lnTo>
                  <a:pt x="1047" y="10196"/>
                </a:lnTo>
                <a:lnTo>
                  <a:pt x="1096" y="10317"/>
                </a:lnTo>
                <a:lnTo>
                  <a:pt x="1193" y="10415"/>
                </a:lnTo>
                <a:lnTo>
                  <a:pt x="1315" y="10512"/>
                </a:lnTo>
                <a:lnTo>
                  <a:pt x="1412" y="10561"/>
                </a:lnTo>
                <a:lnTo>
                  <a:pt x="1534" y="10609"/>
                </a:lnTo>
                <a:lnTo>
                  <a:pt x="1656" y="10658"/>
                </a:lnTo>
                <a:lnTo>
                  <a:pt x="1996" y="10658"/>
                </a:lnTo>
                <a:lnTo>
                  <a:pt x="2240" y="10609"/>
                </a:lnTo>
                <a:lnTo>
                  <a:pt x="2459" y="10536"/>
                </a:lnTo>
                <a:lnTo>
                  <a:pt x="2702" y="10415"/>
                </a:lnTo>
                <a:lnTo>
                  <a:pt x="3140" y="10196"/>
                </a:lnTo>
                <a:lnTo>
                  <a:pt x="3578" y="9928"/>
                </a:lnTo>
                <a:lnTo>
                  <a:pt x="4040" y="9636"/>
                </a:lnTo>
                <a:lnTo>
                  <a:pt x="4478" y="9320"/>
                </a:lnTo>
                <a:lnTo>
                  <a:pt x="4892" y="9003"/>
                </a:lnTo>
                <a:lnTo>
                  <a:pt x="5305" y="8663"/>
                </a:lnTo>
                <a:lnTo>
                  <a:pt x="5719" y="8298"/>
                </a:lnTo>
                <a:lnTo>
                  <a:pt x="6108" y="7933"/>
                </a:lnTo>
                <a:lnTo>
                  <a:pt x="6473" y="7543"/>
                </a:lnTo>
                <a:lnTo>
                  <a:pt x="6717" y="7787"/>
                </a:lnTo>
                <a:lnTo>
                  <a:pt x="7009" y="8030"/>
                </a:lnTo>
                <a:lnTo>
                  <a:pt x="7325" y="8200"/>
                </a:lnTo>
                <a:lnTo>
                  <a:pt x="7641" y="8371"/>
                </a:lnTo>
                <a:lnTo>
                  <a:pt x="7982" y="8517"/>
                </a:lnTo>
                <a:lnTo>
                  <a:pt x="8347" y="8614"/>
                </a:lnTo>
                <a:lnTo>
                  <a:pt x="9053" y="8809"/>
                </a:lnTo>
                <a:lnTo>
                  <a:pt x="10221" y="9101"/>
                </a:lnTo>
                <a:lnTo>
                  <a:pt x="10829" y="9198"/>
                </a:lnTo>
                <a:lnTo>
                  <a:pt x="11413" y="9295"/>
                </a:lnTo>
                <a:lnTo>
                  <a:pt x="11364" y="9368"/>
                </a:lnTo>
                <a:lnTo>
                  <a:pt x="11291" y="9758"/>
                </a:lnTo>
                <a:lnTo>
                  <a:pt x="11194" y="10147"/>
                </a:lnTo>
                <a:lnTo>
                  <a:pt x="11145" y="10536"/>
                </a:lnTo>
                <a:lnTo>
                  <a:pt x="11121" y="10926"/>
                </a:lnTo>
                <a:lnTo>
                  <a:pt x="11121" y="10999"/>
                </a:lnTo>
                <a:lnTo>
                  <a:pt x="11169" y="11072"/>
                </a:lnTo>
                <a:lnTo>
                  <a:pt x="11218" y="11096"/>
                </a:lnTo>
                <a:lnTo>
                  <a:pt x="11291" y="11096"/>
                </a:lnTo>
                <a:lnTo>
                  <a:pt x="11340" y="11169"/>
                </a:lnTo>
                <a:lnTo>
                  <a:pt x="11388" y="11218"/>
                </a:lnTo>
                <a:lnTo>
                  <a:pt x="11534" y="11291"/>
                </a:lnTo>
                <a:lnTo>
                  <a:pt x="11729" y="11388"/>
                </a:lnTo>
                <a:lnTo>
                  <a:pt x="11826" y="11437"/>
                </a:lnTo>
                <a:lnTo>
                  <a:pt x="11972" y="11437"/>
                </a:lnTo>
                <a:lnTo>
                  <a:pt x="12021" y="11412"/>
                </a:lnTo>
                <a:lnTo>
                  <a:pt x="12070" y="11364"/>
                </a:lnTo>
                <a:lnTo>
                  <a:pt x="12070" y="11339"/>
                </a:lnTo>
                <a:lnTo>
                  <a:pt x="12070" y="11218"/>
                </a:lnTo>
                <a:lnTo>
                  <a:pt x="12045" y="11193"/>
                </a:lnTo>
                <a:lnTo>
                  <a:pt x="11997" y="11145"/>
                </a:lnTo>
                <a:lnTo>
                  <a:pt x="11851" y="11072"/>
                </a:lnTo>
                <a:lnTo>
                  <a:pt x="11705" y="10999"/>
                </a:lnTo>
                <a:lnTo>
                  <a:pt x="11632" y="10974"/>
                </a:lnTo>
                <a:lnTo>
                  <a:pt x="11997" y="10877"/>
                </a:lnTo>
                <a:lnTo>
                  <a:pt x="12094" y="10828"/>
                </a:lnTo>
                <a:lnTo>
                  <a:pt x="12118" y="10780"/>
                </a:lnTo>
                <a:lnTo>
                  <a:pt x="12143" y="10707"/>
                </a:lnTo>
                <a:lnTo>
                  <a:pt x="12143" y="10634"/>
                </a:lnTo>
                <a:lnTo>
                  <a:pt x="12118" y="10561"/>
                </a:lnTo>
                <a:lnTo>
                  <a:pt x="12070" y="10512"/>
                </a:lnTo>
                <a:lnTo>
                  <a:pt x="11997" y="10488"/>
                </a:lnTo>
                <a:lnTo>
                  <a:pt x="11899" y="10488"/>
                </a:lnTo>
                <a:lnTo>
                  <a:pt x="11753" y="10512"/>
                </a:lnTo>
                <a:lnTo>
                  <a:pt x="11510" y="10585"/>
                </a:lnTo>
                <a:lnTo>
                  <a:pt x="11559" y="10366"/>
                </a:lnTo>
                <a:lnTo>
                  <a:pt x="11583" y="10147"/>
                </a:lnTo>
                <a:lnTo>
                  <a:pt x="11632" y="9952"/>
                </a:lnTo>
                <a:lnTo>
                  <a:pt x="11705" y="9758"/>
                </a:lnTo>
                <a:lnTo>
                  <a:pt x="11826" y="9393"/>
                </a:lnTo>
                <a:lnTo>
                  <a:pt x="11826" y="9368"/>
                </a:lnTo>
                <a:lnTo>
                  <a:pt x="11899" y="9368"/>
                </a:lnTo>
                <a:lnTo>
                  <a:pt x="11924" y="9539"/>
                </a:lnTo>
                <a:lnTo>
                  <a:pt x="11972" y="9733"/>
                </a:lnTo>
                <a:lnTo>
                  <a:pt x="12094" y="10074"/>
                </a:lnTo>
                <a:lnTo>
                  <a:pt x="12216" y="10415"/>
                </a:lnTo>
                <a:lnTo>
                  <a:pt x="12337" y="10731"/>
                </a:lnTo>
                <a:lnTo>
                  <a:pt x="12337" y="10780"/>
                </a:lnTo>
                <a:lnTo>
                  <a:pt x="12386" y="10853"/>
                </a:lnTo>
                <a:lnTo>
                  <a:pt x="12435" y="10926"/>
                </a:lnTo>
                <a:lnTo>
                  <a:pt x="12605" y="11047"/>
                </a:lnTo>
                <a:lnTo>
                  <a:pt x="12800" y="11193"/>
                </a:lnTo>
                <a:lnTo>
                  <a:pt x="13019" y="11291"/>
                </a:lnTo>
                <a:lnTo>
                  <a:pt x="13116" y="11315"/>
                </a:lnTo>
                <a:lnTo>
                  <a:pt x="13189" y="11315"/>
                </a:lnTo>
                <a:lnTo>
                  <a:pt x="13238" y="11266"/>
                </a:lnTo>
                <a:lnTo>
                  <a:pt x="13286" y="11218"/>
                </a:lnTo>
                <a:lnTo>
                  <a:pt x="13311" y="11169"/>
                </a:lnTo>
                <a:lnTo>
                  <a:pt x="13311" y="11096"/>
                </a:lnTo>
                <a:lnTo>
                  <a:pt x="13286" y="11023"/>
                </a:lnTo>
                <a:lnTo>
                  <a:pt x="13213" y="10950"/>
                </a:lnTo>
                <a:lnTo>
                  <a:pt x="13116" y="10901"/>
                </a:lnTo>
                <a:lnTo>
                  <a:pt x="13457" y="10901"/>
                </a:lnTo>
                <a:lnTo>
                  <a:pt x="13603" y="10877"/>
                </a:lnTo>
                <a:lnTo>
                  <a:pt x="13676" y="10853"/>
                </a:lnTo>
                <a:lnTo>
                  <a:pt x="13724" y="10804"/>
                </a:lnTo>
                <a:lnTo>
                  <a:pt x="13773" y="10731"/>
                </a:lnTo>
                <a:lnTo>
                  <a:pt x="13773" y="10658"/>
                </a:lnTo>
                <a:lnTo>
                  <a:pt x="13773" y="10609"/>
                </a:lnTo>
                <a:lnTo>
                  <a:pt x="13724" y="10536"/>
                </a:lnTo>
                <a:lnTo>
                  <a:pt x="13676" y="10488"/>
                </a:lnTo>
                <a:lnTo>
                  <a:pt x="13627" y="10463"/>
                </a:lnTo>
                <a:lnTo>
                  <a:pt x="13481" y="10439"/>
                </a:lnTo>
                <a:lnTo>
                  <a:pt x="13019" y="10439"/>
                </a:lnTo>
                <a:lnTo>
                  <a:pt x="12824" y="10463"/>
                </a:lnTo>
                <a:lnTo>
                  <a:pt x="12556" y="9831"/>
                </a:lnTo>
                <a:lnTo>
                  <a:pt x="12410" y="9417"/>
                </a:lnTo>
                <a:lnTo>
                  <a:pt x="12848" y="9441"/>
                </a:lnTo>
                <a:lnTo>
                  <a:pt x="13189" y="9417"/>
                </a:lnTo>
                <a:lnTo>
                  <a:pt x="13554" y="9417"/>
                </a:lnTo>
                <a:lnTo>
                  <a:pt x="13895" y="9368"/>
                </a:lnTo>
                <a:lnTo>
                  <a:pt x="14211" y="9295"/>
                </a:lnTo>
                <a:lnTo>
                  <a:pt x="14552" y="9222"/>
                </a:lnTo>
                <a:lnTo>
                  <a:pt x="14868" y="9125"/>
                </a:lnTo>
                <a:lnTo>
                  <a:pt x="15184" y="9003"/>
                </a:lnTo>
                <a:lnTo>
                  <a:pt x="15476" y="8882"/>
                </a:lnTo>
                <a:lnTo>
                  <a:pt x="15768" y="8736"/>
                </a:lnTo>
                <a:lnTo>
                  <a:pt x="16036" y="8565"/>
                </a:lnTo>
                <a:lnTo>
                  <a:pt x="16304" y="8371"/>
                </a:lnTo>
                <a:lnTo>
                  <a:pt x="16571" y="8152"/>
                </a:lnTo>
                <a:lnTo>
                  <a:pt x="16790" y="7933"/>
                </a:lnTo>
                <a:lnTo>
                  <a:pt x="17034" y="7689"/>
                </a:lnTo>
                <a:lnTo>
                  <a:pt x="17228" y="7422"/>
                </a:lnTo>
                <a:lnTo>
                  <a:pt x="17423" y="7154"/>
                </a:lnTo>
                <a:lnTo>
                  <a:pt x="17545" y="7105"/>
                </a:lnTo>
                <a:lnTo>
                  <a:pt x="17666" y="7057"/>
                </a:lnTo>
                <a:lnTo>
                  <a:pt x="17691" y="7008"/>
                </a:lnTo>
                <a:lnTo>
                  <a:pt x="17691" y="6959"/>
                </a:lnTo>
                <a:lnTo>
                  <a:pt x="17666" y="6911"/>
                </a:lnTo>
                <a:lnTo>
                  <a:pt x="17642" y="6862"/>
                </a:lnTo>
                <a:lnTo>
                  <a:pt x="17593" y="6862"/>
                </a:lnTo>
                <a:lnTo>
                  <a:pt x="17739" y="6619"/>
                </a:lnTo>
                <a:lnTo>
                  <a:pt x="17837" y="6351"/>
                </a:lnTo>
                <a:lnTo>
                  <a:pt x="18007" y="5937"/>
                </a:lnTo>
                <a:lnTo>
                  <a:pt x="18129" y="5524"/>
                </a:lnTo>
                <a:lnTo>
                  <a:pt x="18226" y="5086"/>
                </a:lnTo>
                <a:lnTo>
                  <a:pt x="18323" y="4672"/>
                </a:lnTo>
                <a:lnTo>
                  <a:pt x="18396" y="4234"/>
                </a:lnTo>
                <a:lnTo>
                  <a:pt x="18445" y="3796"/>
                </a:lnTo>
                <a:lnTo>
                  <a:pt x="18518" y="2920"/>
                </a:lnTo>
                <a:lnTo>
                  <a:pt x="18542" y="2653"/>
                </a:lnTo>
                <a:lnTo>
                  <a:pt x="18786" y="2774"/>
                </a:lnTo>
                <a:lnTo>
                  <a:pt x="19029" y="2872"/>
                </a:lnTo>
                <a:lnTo>
                  <a:pt x="19150" y="2896"/>
                </a:lnTo>
                <a:lnTo>
                  <a:pt x="19223" y="2872"/>
                </a:lnTo>
                <a:lnTo>
                  <a:pt x="19296" y="2799"/>
                </a:lnTo>
                <a:lnTo>
                  <a:pt x="19345" y="2726"/>
                </a:lnTo>
                <a:lnTo>
                  <a:pt x="19369" y="2628"/>
                </a:lnTo>
                <a:lnTo>
                  <a:pt x="19369" y="2531"/>
                </a:lnTo>
                <a:lnTo>
                  <a:pt x="19321" y="2434"/>
                </a:lnTo>
                <a:lnTo>
                  <a:pt x="19248" y="2361"/>
                </a:lnTo>
                <a:lnTo>
                  <a:pt x="19102" y="2288"/>
                </a:lnTo>
                <a:lnTo>
                  <a:pt x="18956" y="2215"/>
                </a:lnTo>
                <a:lnTo>
                  <a:pt x="18737" y="2117"/>
                </a:lnTo>
                <a:lnTo>
                  <a:pt x="18980" y="2020"/>
                </a:lnTo>
                <a:lnTo>
                  <a:pt x="19199" y="1947"/>
                </a:lnTo>
                <a:lnTo>
                  <a:pt x="19394" y="1874"/>
                </a:lnTo>
                <a:lnTo>
                  <a:pt x="19588" y="1801"/>
                </a:lnTo>
                <a:lnTo>
                  <a:pt x="19661" y="1728"/>
                </a:lnTo>
                <a:lnTo>
                  <a:pt x="19710" y="1655"/>
                </a:lnTo>
                <a:lnTo>
                  <a:pt x="19734" y="1582"/>
                </a:lnTo>
                <a:lnTo>
                  <a:pt x="19686" y="1460"/>
                </a:lnTo>
                <a:lnTo>
                  <a:pt x="19637" y="1387"/>
                </a:lnTo>
                <a:lnTo>
                  <a:pt x="19540" y="1339"/>
                </a:lnTo>
                <a:lnTo>
                  <a:pt x="19442" y="1314"/>
                </a:lnTo>
                <a:lnTo>
                  <a:pt x="19321" y="1314"/>
                </a:lnTo>
                <a:lnTo>
                  <a:pt x="19102" y="1363"/>
                </a:lnTo>
                <a:lnTo>
                  <a:pt x="18883" y="1436"/>
                </a:lnTo>
                <a:lnTo>
                  <a:pt x="18688" y="1509"/>
                </a:lnTo>
                <a:lnTo>
                  <a:pt x="18494" y="1606"/>
                </a:lnTo>
                <a:lnTo>
                  <a:pt x="18445" y="1412"/>
                </a:lnTo>
                <a:lnTo>
                  <a:pt x="18396" y="1217"/>
                </a:lnTo>
                <a:lnTo>
                  <a:pt x="18323" y="1022"/>
                </a:lnTo>
                <a:lnTo>
                  <a:pt x="18202" y="852"/>
                </a:lnTo>
                <a:lnTo>
                  <a:pt x="18080" y="682"/>
                </a:lnTo>
                <a:lnTo>
                  <a:pt x="17934" y="511"/>
                </a:lnTo>
                <a:lnTo>
                  <a:pt x="17764" y="390"/>
                </a:lnTo>
                <a:lnTo>
                  <a:pt x="17545" y="268"/>
                </a:lnTo>
                <a:lnTo>
                  <a:pt x="17228" y="122"/>
                </a:lnTo>
                <a:lnTo>
                  <a:pt x="16888" y="25"/>
                </a:lnTo>
                <a:lnTo>
                  <a:pt x="165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1"/>
          <p:cNvSpPr/>
          <p:nvPr/>
        </p:nvSpPr>
        <p:spPr>
          <a:xfrm>
            <a:off x="5074389" y="4060044"/>
            <a:ext cx="255022" cy="279897"/>
          </a:xfrm>
          <a:custGeom>
            <a:avLst/>
            <a:gdLst/>
            <a:ahLst/>
            <a:cxnLst/>
            <a:rect l="l" t="t" r="r" b="b"/>
            <a:pathLst>
              <a:path w="14722" h="16158" extrusionOk="0">
                <a:moveTo>
                  <a:pt x="5232" y="633"/>
                </a:moveTo>
                <a:lnTo>
                  <a:pt x="5402" y="658"/>
                </a:lnTo>
                <a:lnTo>
                  <a:pt x="5354" y="682"/>
                </a:lnTo>
                <a:lnTo>
                  <a:pt x="5062" y="755"/>
                </a:lnTo>
                <a:lnTo>
                  <a:pt x="4770" y="877"/>
                </a:lnTo>
                <a:lnTo>
                  <a:pt x="4502" y="998"/>
                </a:lnTo>
                <a:lnTo>
                  <a:pt x="4380" y="1096"/>
                </a:lnTo>
                <a:lnTo>
                  <a:pt x="4283" y="1169"/>
                </a:lnTo>
                <a:lnTo>
                  <a:pt x="4259" y="1217"/>
                </a:lnTo>
                <a:lnTo>
                  <a:pt x="4234" y="1266"/>
                </a:lnTo>
                <a:lnTo>
                  <a:pt x="4234" y="1363"/>
                </a:lnTo>
                <a:lnTo>
                  <a:pt x="4307" y="1436"/>
                </a:lnTo>
                <a:lnTo>
                  <a:pt x="4332" y="1461"/>
                </a:lnTo>
                <a:lnTo>
                  <a:pt x="4380" y="1461"/>
                </a:lnTo>
                <a:lnTo>
                  <a:pt x="4648" y="1412"/>
                </a:lnTo>
                <a:lnTo>
                  <a:pt x="4891" y="1339"/>
                </a:lnTo>
                <a:lnTo>
                  <a:pt x="5354" y="1193"/>
                </a:lnTo>
                <a:lnTo>
                  <a:pt x="5718" y="1096"/>
                </a:lnTo>
                <a:lnTo>
                  <a:pt x="5889" y="1047"/>
                </a:lnTo>
                <a:lnTo>
                  <a:pt x="6059" y="974"/>
                </a:lnTo>
                <a:lnTo>
                  <a:pt x="6229" y="1461"/>
                </a:lnTo>
                <a:lnTo>
                  <a:pt x="6059" y="1485"/>
                </a:lnTo>
                <a:lnTo>
                  <a:pt x="5889" y="1534"/>
                </a:lnTo>
                <a:lnTo>
                  <a:pt x="5548" y="1655"/>
                </a:lnTo>
                <a:lnTo>
                  <a:pt x="5281" y="1753"/>
                </a:lnTo>
                <a:lnTo>
                  <a:pt x="5013" y="1874"/>
                </a:lnTo>
                <a:lnTo>
                  <a:pt x="4770" y="1996"/>
                </a:lnTo>
                <a:lnTo>
                  <a:pt x="4526" y="2191"/>
                </a:lnTo>
                <a:lnTo>
                  <a:pt x="4502" y="2215"/>
                </a:lnTo>
                <a:lnTo>
                  <a:pt x="4526" y="2264"/>
                </a:lnTo>
                <a:lnTo>
                  <a:pt x="4551" y="2288"/>
                </a:lnTo>
                <a:lnTo>
                  <a:pt x="4575" y="2312"/>
                </a:lnTo>
                <a:lnTo>
                  <a:pt x="4867" y="2288"/>
                </a:lnTo>
                <a:lnTo>
                  <a:pt x="5135" y="2239"/>
                </a:lnTo>
                <a:lnTo>
                  <a:pt x="5670" y="2069"/>
                </a:lnTo>
                <a:lnTo>
                  <a:pt x="6010" y="1996"/>
                </a:lnTo>
                <a:lnTo>
                  <a:pt x="6181" y="1947"/>
                </a:lnTo>
                <a:lnTo>
                  <a:pt x="6327" y="1874"/>
                </a:lnTo>
                <a:lnTo>
                  <a:pt x="6351" y="1996"/>
                </a:lnTo>
                <a:lnTo>
                  <a:pt x="6375" y="2166"/>
                </a:lnTo>
                <a:lnTo>
                  <a:pt x="6156" y="2191"/>
                </a:lnTo>
                <a:lnTo>
                  <a:pt x="5937" y="2264"/>
                </a:lnTo>
                <a:lnTo>
                  <a:pt x="5524" y="2434"/>
                </a:lnTo>
                <a:lnTo>
                  <a:pt x="5135" y="2604"/>
                </a:lnTo>
                <a:lnTo>
                  <a:pt x="4721" y="2775"/>
                </a:lnTo>
                <a:lnTo>
                  <a:pt x="4697" y="2799"/>
                </a:lnTo>
                <a:lnTo>
                  <a:pt x="4672" y="2823"/>
                </a:lnTo>
                <a:lnTo>
                  <a:pt x="4697" y="2872"/>
                </a:lnTo>
                <a:lnTo>
                  <a:pt x="4721" y="2945"/>
                </a:lnTo>
                <a:lnTo>
                  <a:pt x="4794" y="2969"/>
                </a:lnTo>
                <a:lnTo>
                  <a:pt x="5183" y="2969"/>
                </a:lnTo>
                <a:lnTo>
                  <a:pt x="5402" y="2945"/>
                </a:lnTo>
                <a:lnTo>
                  <a:pt x="5621" y="2921"/>
                </a:lnTo>
                <a:lnTo>
                  <a:pt x="5840" y="2872"/>
                </a:lnTo>
                <a:lnTo>
                  <a:pt x="6059" y="2799"/>
                </a:lnTo>
                <a:lnTo>
                  <a:pt x="6254" y="2726"/>
                </a:lnTo>
                <a:lnTo>
                  <a:pt x="6424" y="2604"/>
                </a:lnTo>
                <a:lnTo>
                  <a:pt x="6424" y="3091"/>
                </a:lnTo>
                <a:lnTo>
                  <a:pt x="6327" y="3067"/>
                </a:lnTo>
                <a:lnTo>
                  <a:pt x="6229" y="3042"/>
                </a:lnTo>
                <a:lnTo>
                  <a:pt x="6035" y="3067"/>
                </a:lnTo>
                <a:lnTo>
                  <a:pt x="5621" y="3164"/>
                </a:lnTo>
                <a:lnTo>
                  <a:pt x="5402" y="3213"/>
                </a:lnTo>
                <a:lnTo>
                  <a:pt x="5183" y="3286"/>
                </a:lnTo>
                <a:lnTo>
                  <a:pt x="4989" y="3359"/>
                </a:lnTo>
                <a:lnTo>
                  <a:pt x="4794" y="3480"/>
                </a:lnTo>
                <a:lnTo>
                  <a:pt x="4770" y="3529"/>
                </a:lnTo>
                <a:lnTo>
                  <a:pt x="4770" y="3553"/>
                </a:lnTo>
                <a:lnTo>
                  <a:pt x="4794" y="3602"/>
                </a:lnTo>
                <a:lnTo>
                  <a:pt x="4843" y="3626"/>
                </a:lnTo>
                <a:lnTo>
                  <a:pt x="4940" y="3651"/>
                </a:lnTo>
                <a:lnTo>
                  <a:pt x="5062" y="3675"/>
                </a:lnTo>
                <a:lnTo>
                  <a:pt x="5305" y="3675"/>
                </a:lnTo>
                <a:lnTo>
                  <a:pt x="5816" y="3626"/>
                </a:lnTo>
                <a:lnTo>
                  <a:pt x="6108" y="3602"/>
                </a:lnTo>
                <a:lnTo>
                  <a:pt x="6254" y="3578"/>
                </a:lnTo>
                <a:lnTo>
                  <a:pt x="6400" y="3505"/>
                </a:lnTo>
                <a:lnTo>
                  <a:pt x="6400" y="3505"/>
                </a:lnTo>
                <a:lnTo>
                  <a:pt x="6351" y="3821"/>
                </a:lnTo>
                <a:lnTo>
                  <a:pt x="6327" y="3943"/>
                </a:lnTo>
                <a:lnTo>
                  <a:pt x="6059" y="3943"/>
                </a:lnTo>
                <a:lnTo>
                  <a:pt x="5816" y="3967"/>
                </a:lnTo>
                <a:lnTo>
                  <a:pt x="5572" y="3991"/>
                </a:lnTo>
                <a:lnTo>
                  <a:pt x="5329" y="4040"/>
                </a:lnTo>
                <a:lnTo>
                  <a:pt x="5110" y="4137"/>
                </a:lnTo>
                <a:lnTo>
                  <a:pt x="4916" y="4259"/>
                </a:lnTo>
                <a:lnTo>
                  <a:pt x="4867" y="4308"/>
                </a:lnTo>
                <a:lnTo>
                  <a:pt x="4867" y="4356"/>
                </a:lnTo>
                <a:lnTo>
                  <a:pt x="4916" y="4405"/>
                </a:lnTo>
                <a:lnTo>
                  <a:pt x="4940" y="4429"/>
                </a:lnTo>
                <a:lnTo>
                  <a:pt x="5159" y="4478"/>
                </a:lnTo>
                <a:lnTo>
                  <a:pt x="5378" y="4478"/>
                </a:lnTo>
                <a:lnTo>
                  <a:pt x="5816" y="4454"/>
                </a:lnTo>
                <a:lnTo>
                  <a:pt x="6156" y="4454"/>
                </a:lnTo>
                <a:lnTo>
                  <a:pt x="6035" y="4770"/>
                </a:lnTo>
                <a:lnTo>
                  <a:pt x="5499" y="4819"/>
                </a:lnTo>
                <a:lnTo>
                  <a:pt x="4964" y="4892"/>
                </a:lnTo>
                <a:lnTo>
                  <a:pt x="4916" y="4916"/>
                </a:lnTo>
                <a:lnTo>
                  <a:pt x="4867" y="4965"/>
                </a:lnTo>
                <a:lnTo>
                  <a:pt x="4843" y="5013"/>
                </a:lnTo>
                <a:lnTo>
                  <a:pt x="4843" y="5062"/>
                </a:lnTo>
                <a:lnTo>
                  <a:pt x="4867" y="5111"/>
                </a:lnTo>
                <a:lnTo>
                  <a:pt x="4916" y="5159"/>
                </a:lnTo>
                <a:lnTo>
                  <a:pt x="4964" y="5208"/>
                </a:lnTo>
                <a:lnTo>
                  <a:pt x="5013" y="5208"/>
                </a:lnTo>
                <a:lnTo>
                  <a:pt x="5378" y="5257"/>
                </a:lnTo>
                <a:lnTo>
                  <a:pt x="5718" y="5257"/>
                </a:lnTo>
                <a:lnTo>
                  <a:pt x="5572" y="5451"/>
                </a:lnTo>
                <a:lnTo>
                  <a:pt x="5402" y="5597"/>
                </a:lnTo>
                <a:lnTo>
                  <a:pt x="5232" y="5695"/>
                </a:lnTo>
                <a:lnTo>
                  <a:pt x="5013" y="5768"/>
                </a:lnTo>
                <a:lnTo>
                  <a:pt x="4818" y="5768"/>
                </a:lnTo>
                <a:lnTo>
                  <a:pt x="4599" y="5743"/>
                </a:lnTo>
                <a:lnTo>
                  <a:pt x="4356" y="5622"/>
                </a:lnTo>
                <a:lnTo>
                  <a:pt x="4113" y="5451"/>
                </a:lnTo>
                <a:lnTo>
                  <a:pt x="3942" y="5305"/>
                </a:lnTo>
                <a:lnTo>
                  <a:pt x="3796" y="5159"/>
                </a:lnTo>
                <a:lnTo>
                  <a:pt x="3675" y="4965"/>
                </a:lnTo>
                <a:lnTo>
                  <a:pt x="3553" y="4770"/>
                </a:lnTo>
                <a:lnTo>
                  <a:pt x="3456" y="4551"/>
                </a:lnTo>
                <a:lnTo>
                  <a:pt x="3383" y="4332"/>
                </a:lnTo>
                <a:lnTo>
                  <a:pt x="3310" y="4113"/>
                </a:lnTo>
                <a:lnTo>
                  <a:pt x="3261" y="3870"/>
                </a:lnTo>
                <a:lnTo>
                  <a:pt x="3188" y="3407"/>
                </a:lnTo>
                <a:lnTo>
                  <a:pt x="3164" y="2921"/>
                </a:lnTo>
                <a:lnTo>
                  <a:pt x="3212" y="2483"/>
                </a:lnTo>
                <a:lnTo>
                  <a:pt x="3285" y="2069"/>
                </a:lnTo>
                <a:lnTo>
                  <a:pt x="3358" y="1874"/>
                </a:lnTo>
                <a:lnTo>
                  <a:pt x="3431" y="1704"/>
                </a:lnTo>
                <a:lnTo>
                  <a:pt x="3504" y="1534"/>
                </a:lnTo>
                <a:lnTo>
                  <a:pt x="3602" y="1388"/>
                </a:lnTo>
                <a:lnTo>
                  <a:pt x="3723" y="1266"/>
                </a:lnTo>
                <a:lnTo>
                  <a:pt x="3845" y="1120"/>
                </a:lnTo>
                <a:lnTo>
                  <a:pt x="3967" y="1023"/>
                </a:lnTo>
                <a:lnTo>
                  <a:pt x="4088" y="925"/>
                </a:lnTo>
                <a:lnTo>
                  <a:pt x="4234" y="828"/>
                </a:lnTo>
                <a:lnTo>
                  <a:pt x="4405" y="755"/>
                </a:lnTo>
                <a:lnTo>
                  <a:pt x="4551" y="706"/>
                </a:lnTo>
                <a:lnTo>
                  <a:pt x="4721" y="658"/>
                </a:lnTo>
                <a:lnTo>
                  <a:pt x="4891" y="633"/>
                </a:lnTo>
                <a:close/>
                <a:moveTo>
                  <a:pt x="9393" y="658"/>
                </a:moveTo>
                <a:lnTo>
                  <a:pt x="9076" y="852"/>
                </a:lnTo>
                <a:lnTo>
                  <a:pt x="8784" y="1096"/>
                </a:lnTo>
                <a:lnTo>
                  <a:pt x="8760" y="1144"/>
                </a:lnTo>
                <a:lnTo>
                  <a:pt x="8760" y="1217"/>
                </a:lnTo>
                <a:lnTo>
                  <a:pt x="8760" y="1266"/>
                </a:lnTo>
                <a:lnTo>
                  <a:pt x="8784" y="1290"/>
                </a:lnTo>
                <a:lnTo>
                  <a:pt x="8857" y="1315"/>
                </a:lnTo>
                <a:lnTo>
                  <a:pt x="8955" y="1315"/>
                </a:lnTo>
                <a:lnTo>
                  <a:pt x="9052" y="1266"/>
                </a:lnTo>
                <a:lnTo>
                  <a:pt x="9149" y="1217"/>
                </a:lnTo>
                <a:lnTo>
                  <a:pt x="9490" y="1023"/>
                </a:lnTo>
                <a:lnTo>
                  <a:pt x="9733" y="901"/>
                </a:lnTo>
                <a:lnTo>
                  <a:pt x="9977" y="804"/>
                </a:lnTo>
                <a:lnTo>
                  <a:pt x="10196" y="901"/>
                </a:lnTo>
                <a:lnTo>
                  <a:pt x="10415" y="1047"/>
                </a:lnTo>
                <a:lnTo>
                  <a:pt x="10001" y="1169"/>
                </a:lnTo>
                <a:lnTo>
                  <a:pt x="9806" y="1266"/>
                </a:lnTo>
                <a:lnTo>
                  <a:pt x="9636" y="1363"/>
                </a:lnTo>
                <a:lnTo>
                  <a:pt x="9441" y="1485"/>
                </a:lnTo>
                <a:lnTo>
                  <a:pt x="9295" y="1607"/>
                </a:lnTo>
                <a:lnTo>
                  <a:pt x="9149" y="1753"/>
                </a:lnTo>
                <a:lnTo>
                  <a:pt x="9028" y="1899"/>
                </a:lnTo>
                <a:lnTo>
                  <a:pt x="9003" y="1923"/>
                </a:lnTo>
                <a:lnTo>
                  <a:pt x="9003" y="1947"/>
                </a:lnTo>
                <a:lnTo>
                  <a:pt x="9028" y="2020"/>
                </a:lnTo>
                <a:lnTo>
                  <a:pt x="9076" y="2069"/>
                </a:lnTo>
                <a:lnTo>
                  <a:pt x="9149" y="2069"/>
                </a:lnTo>
                <a:lnTo>
                  <a:pt x="9344" y="2020"/>
                </a:lnTo>
                <a:lnTo>
                  <a:pt x="9514" y="1947"/>
                </a:lnTo>
                <a:lnTo>
                  <a:pt x="9904" y="1777"/>
                </a:lnTo>
                <a:lnTo>
                  <a:pt x="10366" y="1582"/>
                </a:lnTo>
                <a:lnTo>
                  <a:pt x="10828" y="1412"/>
                </a:lnTo>
                <a:lnTo>
                  <a:pt x="11096" y="1753"/>
                </a:lnTo>
                <a:lnTo>
                  <a:pt x="10926" y="1777"/>
                </a:lnTo>
                <a:lnTo>
                  <a:pt x="10755" y="1826"/>
                </a:lnTo>
                <a:lnTo>
                  <a:pt x="10415" y="1972"/>
                </a:lnTo>
                <a:lnTo>
                  <a:pt x="9928" y="2191"/>
                </a:lnTo>
                <a:lnTo>
                  <a:pt x="9685" y="2337"/>
                </a:lnTo>
                <a:lnTo>
                  <a:pt x="9466" y="2483"/>
                </a:lnTo>
                <a:lnTo>
                  <a:pt x="9441" y="2507"/>
                </a:lnTo>
                <a:lnTo>
                  <a:pt x="9417" y="2556"/>
                </a:lnTo>
                <a:lnTo>
                  <a:pt x="9441" y="2604"/>
                </a:lnTo>
                <a:lnTo>
                  <a:pt x="9490" y="2604"/>
                </a:lnTo>
                <a:lnTo>
                  <a:pt x="9758" y="2580"/>
                </a:lnTo>
                <a:lnTo>
                  <a:pt x="10025" y="2531"/>
                </a:lnTo>
                <a:lnTo>
                  <a:pt x="10269" y="2458"/>
                </a:lnTo>
                <a:lnTo>
                  <a:pt x="10536" y="2385"/>
                </a:lnTo>
                <a:lnTo>
                  <a:pt x="10926" y="2239"/>
                </a:lnTo>
                <a:lnTo>
                  <a:pt x="11120" y="2166"/>
                </a:lnTo>
                <a:lnTo>
                  <a:pt x="11193" y="2093"/>
                </a:lnTo>
                <a:lnTo>
                  <a:pt x="11291" y="2020"/>
                </a:lnTo>
                <a:lnTo>
                  <a:pt x="11388" y="2239"/>
                </a:lnTo>
                <a:lnTo>
                  <a:pt x="11485" y="2458"/>
                </a:lnTo>
                <a:lnTo>
                  <a:pt x="11339" y="2483"/>
                </a:lnTo>
                <a:lnTo>
                  <a:pt x="11193" y="2531"/>
                </a:lnTo>
                <a:lnTo>
                  <a:pt x="10901" y="2653"/>
                </a:lnTo>
                <a:lnTo>
                  <a:pt x="10634" y="2750"/>
                </a:lnTo>
                <a:lnTo>
                  <a:pt x="10366" y="2823"/>
                </a:lnTo>
                <a:lnTo>
                  <a:pt x="10098" y="2921"/>
                </a:lnTo>
                <a:lnTo>
                  <a:pt x="9952" y="2969"/>
                </a:lnTo>
                <a:lnTo>
                  <a:pt x="9831" y="3042"/>
                </a:lnTo>
                <a:lnTo>
                  <a:pt x="9806" y="3091"/>
                </a:lnTo>
                <a:lnTo>
                  <a:pt x="9806" y="3115"/>
                </a:lnTo>
                <a:lnTo>
                  <a:pt x="9806" y="3164"/>
                </a:lnTo>
                <a:lnTo>
                  <a:pt x="9855" y="3188"/>
                </a:lnTo>
                <a:lnTo>
                  <a:pt x="9977" y="3237"/>
                </a:lnTo>
                <a:lnTo>
                  <a:pt x="10123" y="3261"/>
                </a:lnTo>
                <a:lnTo>
                  <a:pt x="10390" y="3261"/>
                </a:lnTo>
                <a:lnTo>
                  <a:pt x="10658" y="3213"/>
                </a:lnTo>
                <a:lnTo>
                  <a:pt x="10926" y="3164"/>
                </a:lnTo>
                <a:lnTo>
                  <a:pt x="11291" y="3067"/>
                </a:lnTo>
                <a:lnTo>
                  <a:pt x="11461" y="3018"/>
                </a:lnTo>
                <a:lnTo>
                  <a:pt x="11631" y="2921"/>
                </a:lnTo>
                <a:lnTo>
                  <a:pt x="11680" y="3140"/>
                </a:lnTo>
                <a:lnTo>
                  <a:pt x="11729" y="3359"/>
                </a:lnTo>
                <a:lnTo>
                  <a:pt x="11291" y="3505"/>
                </a:lnTo>
                <a:lnTo>
                  <a:pt x="10780" y="3651"/>
                </a:lnTo>
                <a:lnTo>
                  <a:pt x="10512" y="3699"/>
                </a:lnTo>
                <a:lnTo>
                  <a:pt x="10269" y="3797"/>
                </a:lnTo>
                <a:lnTo>
                  <a:pt x="10220" y="3821"/>
                </a:lnTo>
                <a:lnTo>
                  <a:pt x="10196" y="3894"/>
                </a:lnTo>
                <a:lnTo>
                  <a:pt x="10220" y="3943"/>
                </a:lnTo>
                <a:lnTo>
                  <a:pt x="10269" y="3967"/>
                </a:lnTo>
                <a:lnTo>
                  <a:pt x="10536" y="4016"/>
                </a:lnTo>
                <a:lnTo>
                  <a:pt x="10780" y="4040"/>
                </a:lnTo>
                <a:lnTo>
                  <a:pt x="11023" y="4016"/>
                </a:lnTo>
                <a:lnTo>
                  <a:pt x="11266" y="3991"/>
                </a:lnTo>
                <a:lnTo>
                  <a:pt x="11510" y="3967"/>
                </a:lnTo>
                <a:lnTo>
                  <a:pt x="11753" y="3918"/>
                </a:lnTo>
                <a:lnTo>
                  <a:pt x="11729" y="4137"/>
                </a:lnTo>
                <a:lnTo>
                  <a:pt x="11704" y="4381"/>
                </a:lnTo>
                <a:lnTo>
                  <a:pt x="11680" y="4381"/>
                </a:lnTo>
                <a:lnTo>
                  <a:pt x="11364" y="4356"/>
                </a:lnTo>
                <a:lnTo>
                  <a:pt x="11023" y="4381"/>
                </a:lnTo>
                <a:lnTo>
                  <a:pt x="10682" y="4429"/>
                </a:lnTo>
                <a:lnTo>
                  <a:pt x="10366" y="4478"/>
                </a:lnTo>
                <a:lnTo>
                  <a:pt x="10317" y="4502"/>
                </a:lnTo>
                <a:lnTo>
                  <a:pt x="10269" y="4527"/>
                </a:lnTo>
                <a:lnTo>
                  <a:pt x="10244" y="4575"/>
                </a:lnTo>
                <a:lnTo>
                  <a:pt x="10244" y="4624"/>
                </a:lnTo>
                <a:lnTo>
                  <a:pt x="10244" y="4673"/>
                </a:lnTo>
                <a:lnTo>
                  <a:pt x="10269" y="4721"/>
                </a:lnTo>
                <a:lnTo>
                  <a:pt x="10317" y="4770"/>
                </a:lnTo>
                <a:lnTo>
                  <a:pt x="10366" y="4770"/>
                </a:lnTo>
                <a:lnTo>
                  <a:pt x="10950" y="4843"/>
                </a:lnTo>
                <a:lnTo>
                  <a:pt x="11242" y="4867"/>
                </a:lnTo>
                <a:lnTo>
                  <a:pt x="11534" y="4867"/>
                </a:lnTo>
                <a:lnTo>
                  <a:pt x="11461" y="5013"/>
                </a:lnTo>
                <a:lnTo>
                  <a:pt x="11364" y="5184"/>
                </a:lnTo>
                <a:lnTo>
                  <a:pt x="11120" y="5111"/>
                </a:lnTo>
                <a:lnTo>
                  <a:pt x="10901" y="5086"/>
                </a:lnTo>
                <a:lnTo>
                  <a:pt x="10780" y="5086"/>
                </a:lnTo>
                <a:lnTo>
                  <a:pt x="10658" y="5111"/>
                </a:lnTo>
                <a:lnTo>
                  <a:pt x="10561" y="5135"/>
                </a:lnTo>
                <a:lnTo>
                  <a:pt x="10439" y="5208"/>
                </a:lnTo>
                <a:lnTo>
                  <a:pt x="10415" y="5232"/>
                </a:lnTo>
                <a:lnTo>
                  <a:pt x="10415" y="5281"/>
                </a:lnTo>
                <a:lnTo>
                  <a:pt x="10415" y="5330"/>
                </a:lnTo>
                <a:lnTo>
                  <a:pt x="10463" y="5354"/>
                </a:lnTo>
                <a:lnTo>
                  <a:pt x="10755" y="5451"/>
                </a:lnTo>
                <a:lnTo>
                  <a:pt x="11023" y="5549"/>
                </a:lnTo>
                <a:lnTo>
                  <a:pt x="10877" y="5646"/>
                </a:lnTo>
                <a:lnTo>
                  <a:pt x="10780" y="5719"/>
                </a:lnTo>
                <a:lnTo>
                  <a:pt x="10536" y="5646"/>
                </a:lnTo>
                <a:lnTo>
                  <a:pt x="10415" y="5597"/>
                </a:lnTo>
                <a:lnTo>
                  <a:pt x="10293" y="5524"/>
                </a:lnTo>
                <a:lnTo>
                  <a:pt x="10171" y="5451"/>
                </a:lnTo>
                <a:lnTo>
                  <a:pt x="10050" y="5427"/>
                </a:lnTo>
                <a:lnTo>
                  <a:pt x="9977" y="5427"/>
                </a:lnTo>
                <a:lnTo>
                  <a:pt x="9928" y="5451"/>
                </a:lnTo>
                <a:lnTo>
                  <a:pt x="9879" y="5500"/>
                </a:lnTo>
                <a:lnTo>
                  <a:pt x="9879" y="5597"/>
                </a:lnTo>
                <a:lnTo>
                  <a:pt x="9904" y="5670"/>
                </a:lnTo>
                <a:lnTo>
                  <a:pt x="9952" y="5768"/>
                </a:lnTo>
                <a:lnTo>
                  <a:pt x="10025" y="5841"/>
                </a:lnTo>
                <a:lnTo>
                  <a:pt x="10123" y="5914"/>
                </a:lnTo>
                <a:lnTo>
                  <a:pt x="9879" y="5914"/>
                </a:lnTo>
                <a:lnTo>
                  <a:pt x="9636" y="5889"/>
                </a:lnTo>
                <a:lnTo>
                  <a:pt x="9417" y="5841"/>
                </a:lnTo>
                <a:lnTo>
                  <a:pt x="9198" y="5743"/>
                </a:lnTo>
                <a:lnTo>
                  <a:pt x="9003" y="5597"/>
                </a:lnTo>
                <a:lnTo>
                  <a:pt x="8833" y="5451"/>
                </a:lnTo>
                <a:lnTo>
                  <a:pt x="8711" y="5257"/>
                </a:lnTo>
                <a:lnTo>
                  <a:pt x="8590" y="5062"/>
                </a:lnTo>
                <a:lnTo>
                  <a:pt x="8492" y="4843"/>
                </a:lnTo>
                <a:lnTo>
                  <a:pt x="8419" y="4624"/>
                </a:lnTo>
                <a:lnTo>
                  <a:pt x="8298" y="4186"/>
                </a:lnTo>
                <a:lnTo>
                  <a:pt x="8225" y="3797"/>
                </a:lnTo>
                <a:lnTo>
                  <a:pt x="8152" y="3359"/>
                </a:lnTo>
                <a:lnTo>
                  <a:pt x="8127" y="2921"/>
                </a:lnTo>
                <a:lnTo>
                  <a:pt x="8127" y="2483"/>
                </a:lnTo>
                <a:lnTo>
                  <a:pt x="8152" y="2020"/>
                </a:lnTo>
                <a:lnTo>
                  <a:pt x="8225" y="1582"/>
                </a:lnTo>
                <a:lnTo>
                  <a:pt x="8298" y="1363"/>
                </a:lnTo>
                <a:lnTo>
                  <a:pt x="8371" y="1169"/>
                </a:lnTo>
                <a:lnTo>
                  <a:pt x="8444" y="974"/>
                </a:lnTo>
                <a:lnTo>
                  <a:pt x="8541" y="804"/>
                </a:lnTo>
                <a:lnTo>
                  <a:pt x="8760" y="731"/>
                </a:lnTo>
                <a:lnTo>
                  <a:pt x="8979" y="682"/>
                </a:lnTo>
                <a:lnTo>
                  <a:pt x="9198" y="658"/>
                </a:lnTo>
                <a:close/>
                <a:moveTo>
                  <a:pt x="4940" y="1"/>
                </a:moveTo>
                <a:lnTo>
                  <a:pt x="4745" y="25"/>
                </a:lnTo>
                <a:lnTo>
                  <a:pt x="4526" y="74"/>
                </a:lnTo>
                <a:lnTo>
                  <a:pt x="4307" y="147"/>
                </a:lnTo>
                <a:lnTo>
                  <a:pt x="4113" y="244"/>
                </a:lnTo>
                <a:lnTo>
                  <a:pt x="3918" y="341"/>
                </a:lnTo>
                <a:lnTo>
                  <a:pt x="3723" y="487"/>
                </a:lnTo>
                <a:lnTo>
                  <a:pt x="3553" y="609"/>
                </a:lnTo>
                <a:lnTo>
                  <a:pt x="3383" y="779"/>
                </a:lnTo>
                <a:lnTo>
                  <a:pt x="3237" y="950"/>
                </a:lnTo>
                <a:lnTo>
                  <a:pt x="3091" y="1120"/>
                </a:lnTo>
                <a:lnTo>
                  <a:pt x="2969" y="1315"/>
                </a:lnTo>
                <a:lnTo>
                  <a:pt x="2823" y="1558"/>
                </a:lnTo>
                <a:lnTo>
                  <a:pt x="2726" y="1850"/>
                </a:lnTo>
                <a:lnTo>
                  <a:pt x="2653" y="2118"/>
                </a:lnTo>
                <a:lnTo>
                  <a:pt x="2604" y="2410"/>
                </a:lnTo>
                <a:lnTo>
                  <a:pt x="2555" y="2726"/>
                </a:lnTo>
                <a:lnTo>
                  <a:pt x="2555" y="3018"/>
                </a:lnTo>
                <a:lnTo>
                  <a:pt x="2555" y="3334"/>
                </a:lnTo>
                <a:lnTo>
                  <a:pt x="2604" y="3626"/>
                </a:lnTo>
                <a:lnTo>
                  <a:pt x="2653" y="3943"/>
                </a:lnTo>
                <a:lnTo>
                  <a:pt x="2726" y="4235"/>
                </a:lnTo>
                <a:lnTo>
                  <a:pt x="2823" y="4527"/>
                </a:lnTo>
                <a:lnTo>
                  <a:pt x="2945" y="4794"/>
                </a:lnTo>
                <a:lnTo>
                  <a:pt x="3091" y="5062"/>
                </a:lnTo>
                <a:lnTo>
                  <a:pt x="3237" y="5330"/>
                </a:lnTo>
                <a:lnTo>
                  <a:pt x="3407" y="5549"/>
                </a:lnTo>
                <a:lnTo>
                  <a:pt x="3602" y="5768"/>
                </a:lnTo>
                <a:lnTo>
                  <a:pt x="3772" y="5938"/>
                </a:lnTo>
                <a:lnTo>
                  <a:pt x="3942" y="6060"/>
                </a:lnTo>
                <a:lnTo>
                  <a:pt x="4161" y="6157"/>
                </a:lnTo>
                <a:lnTo>
                  <a:pt x="4380" y="6230"/>
                </a:lnTo>
                <a:lnTo>
                  <a:pt x="4599" y="6279"/>
                </a:lnTo>
                <a:lnTo>
                  <a:pt x="5062" y="6279"/>
                </a:lnTo>
                <a:lnTo>
                  <a:pt x="5281" y="6230"/>
                </a:lnTo>
                <a:lnTo>
                  <a:pt x="5524" y="6133"/>
                </a:lnTo>
                <a:lnTo>
                  <a:pt x="5718" y="6011"/>
                </a:lnTo>
                <a:lnTo>
                  <a:pt x="5913" y="5865"/>
                </a:lnTo>
                <a:lnTo>
                  <a:pt x="6059" y="5695"/>
                </a:lnTo>
                <a:lnTo>
                  <a:pt x="6205" y="5500"/>
                </a:lnTo>
                <a:lnTo>
                  <a:pt x="6351" y="5281"/>
                </a:lnTo>
                <a:lnTo>
                  <a:pt x="6448" y="5086"/>
                </a:lnTo>
                <a:lnTo>
                  <a:pt x="6546" y="4867"/>
                </a:lnTo>
                <a:lnTo>
                  <a:pt x="6716" y="4356"/>
                </a:lnTo>
                <a:lnTo>
                  <a:pt x="6838" y="3821"/>
                </a:lnTo>
                <a:lnTo>
                  <a:pt x="6911" y="3261"/>
                </a:lnTo>
                <a:lnTo>
                  <a:pt x="6935" y="2969"/>
                </a:lnTo>
                <a:lnTo>
                  <a:pt x="6935" y="2702"/>
                </a:lnTo>
                <a:lnTo>
                  <a:pt x="6911" y="2410"/>
                </a:lnTo>
                <a:lnTo>
                  <a:pt x="6886" y="2118"/>
                </a:lnTo>
                <a:lnTo>
                  <a:pt x="6838" y="1850"/>
                </a:lnTo>
                <a:lnTo>
                  <a:pt x="6789" y="1582"/>
                </a:lnTo>
                <a:lnTo>
                  <a:pt x="6692" y="1315"/>
                </a:lnTo>
                <a:lnTo>
                  <a:pt x="6594" y="1047"/>
                </a:lnTo>
                <a:lnTo>
                  <a:pt x="6473" y="804"/>
                </a:lnTo>
                <a:lnTo>
                  <a:pt x="6351" y="585"/>
                </a:lnTo>
                <a:lnTo>
                  <a:pt x="6327" y="512"/>
                </a:lnTo>
                <a:lnTo>
                  <a:pt x="6254" y="439"/>
                </a:lnTo>
                <a:lnTo>
                  <a:pt x="6229" y="414"/>
                </a:lnTo>
                <a:lnTo>
                  <a:pt x="6132" y="293"/>
                </a:lnTo>
                <a:lnTo>
                  <a:pt x="6083" y="268"/>
                </a:lnTo>
                <a:lnTo>
                  <a:pt x="6010" y="268"/>
                </a:lnTo>
                <a:lnTo>
                  <a:pt x="5816" y="147"/>
                </a:lnTo>
                <a:lnTo>
                  <a:pt x="5597" y="74"/>
                </a:lnTo>
                <a:lnTo>
                  <a:pt x="5378" y="25"/>
                </a:lnTo>
                <a:lnTo>
                  <a:pt x="5159" y="1"/>
                </a:lnTo>
                <a:close/>
                <a:moveTo>
                  <a:pt x="9271" y="49"/>
                </a:moveTo>
                <a:lnTo>
                  <a:pt x="8979" y="74"/>
                </a:lnTo>
                <a:lnTo>
                  <a:pt x="8663" y="122"/>
                </a:lnTo>
                <a:lnTo>
                  <a:pt x="8371" y="220"/>
                </a:lnTo>
                <a:lnTo>
                  <a:pt x="8273" y="268"/>
                </a:lnTo>
                <a:lnTo>
                  <a:pt x="8200" y="366"/>
                </a:lnTo>
                <a:lnTo>
                  <a:pt x="8176" y="439"/>
                </a:lnTo>
                <a:lnTo>
                  <a:pt x="8176" y="536"/>
                </a:lnTo>
                <a:lnTo>
                  <a:pt x="8079" y="658"/>
                </a:lnTo>
                <a:lnTo>
                  <a:pt x="7981" y="804"/>
                </a:lnTo>
                <a:lnTo>
                  <a:pt x="7860" y="1071"/>
                </a:lnTo>
                <a:lnTo>
                  <a:pt x="7762" y="1388"/>
                </a:lnTo>
                <a:lnTo>
                  <a:pt x="7689" y="1704"/>
                </a:lnTo>
                <a:lnTo>
                  <a:pt x="7641" y="2069"/>
                </a:lnTo>
                <a:lnTo>
                  <a:pt x="7616" y="2410"/>
                </a:lnTo>
                <a:lnTo>
                  <a:pt x="7592" y="2750"/>
                </a:lnTo>
                <a:lnTo>
                  <a:pt x="7592" y="3091"/>
                </a:lnTo>
                <a:lnTo>
                  <a:pt x="7616" y="3456"/>
                </a:lnTo>
                <a:lnTo>
                  <a:pt x="7641" y="3797"/>
                </a:lnTo>
                <a:lnTo>
                  <a:pt x="7689" y="4137"/>
                </a:lnTo>
                <a:lnTo>
                  <a:pt x="7762" y="4478"/>
                </a:lnTo>
                <a:lnTo>
                  <a:pt x="7835" y="4746"/>
                </a:lnTo>
                <a:lnTo>
                  <a:pt x="7908" y="5013"/>
                </a:lnTo>
                <a:lnTo>
                  <a:pt x="8030" y="5257"/>
                </a:lnTo>
                <a:lnTo>
                  <a:pt x="8152" y="5476"/>
                </a:lnTo>
                <a:lnTo>
                  <a:pt x="8298" y="5719"/>
                </a:lnTo>
                <a:lnTo>
                  <a:pt x="8468" y="5914"/>
                </a:lnTo>
                <a:lnTo>
                  <a:pt x="8663" y="6108"/>
                </a:lnTo>
                <a:lnTo>
                  <a:pt x="8882" y="6279"/>
                </a:lnTo>
                <a:lnTo>
                  <a:pt x="9125" y="6400"/>
                </a:lnTo>
                <a:lnTo>
                  <a:pt x="9368" y="6497"/>
                </a:lnTo>
                <a:lnTo>
                  <a:pt x="9636" y="6546"/>
                </a:lnTo>
                <a:lnTo>
                  <a:pt x="9904" y="6546"/>
                </a:lnTo>
                <a:lnTo>
                  <a:pt x="10171" y="6522"/>
                </a:lnTo>
                <a:lnTo>
                  <a:pt x="10439" y="6473"/>
                </a:lnTo>
                <a:lnTo>
                  <a:pt x="10707" y="6400"/>
                </a:lnTo>
                <a:lnTo>
                  <a:pt x="10950" y="6327"/>
                </a:lnTo>
                <a:lnTo>
                  <a:pt x="11218" y="6181"/>
                </a:lnTo>
                <a:lnTo>
                  <a:pt x="11461" y="6011"/>
                </a:lnTo>
                <a:lnTo>
                  <a:pt x="11656" y="5816"/>
                </a:lnTo>
                <a:lnTo>
                  <a:pt x="11826" y="5622"/>
                </a:lnTo>
                <a:lnTo>
                  <a:pt x="11996" y="5378"/>
                </a:lnTo>
                <a:lnTo>
                  <a:pt x="12118" y="5135"/>
                </a:lnTo>
                <a:lnTo>
                  <a:pt x="12215" y="4867"/>
                </a:lnTo>
                <a:lnTo>
                  <a:pt x="12288" y="4600"/>
                </a:lnTo>
                <a:lnTo>
                  <a:pt x="12337" y="4308"/>
                </a:lnTo>
                <a:lnTo>
                  <a:pt x="12361" y="4016"/>
                </a:lnTo>
                <a:lnTo>
                  <a:pt x="12361" y="3724"/>
                </a:lnTo>
                <a:lnTo>
                  <a:pt x="12337" y="3456"/>
                </a:lnTo>
                <a:lnTo>
                  <a:pt x="12313" y="3164"/>
                </a:lnTo>
                <a:lnTo>
                  <a:pt x="12240" y="2896"/>
                </a:lnTo>
                <a:lnTo>
                  <a:pt x="12167" y="2604"/>
                </a:lnTo>
                <a:lnTo>
                  <a:pt x="12094" y="2361"/>
                </a:lnTo>
                <a:lnTo>
                  <a:pt x="11972" y="2093"/>
                </a:lnTo>
                <a:lnTo>
                  <a:pt x="11826" y="1826"/>
                </a:lnTo>
                <a:lnTo>
                  <a:pt x="11680" y="1582"/>
                </a:lnTo>
                <a:lnTo>
                  <a:pt x="11485" y="1339"/>
                </a:lnTo>
                <a:lnTo>
                  <a:pt x="11291" y="1096"/>
                </a:lnTo>
                <a:lnTo>
                  <a:pt x="11096" y="877"/>
                </a:lnTo>
                <a:lnTo>
                  <a:pt x="10853" y="682"/>
                </a:lnTo>
                <a:lnTo>
                  <a:pt x="10634" y="512"/>
                </a:lnTo>
                <a:lnTo>
                  <a:pt x="10366" y="341"/>
                </a:lnTo>
                <a:lnTo>
                  <a:pt x="10098" y="220"/>
                </a:lnTo>
                <a:lnTo>
                  <a:pt x="9831" y="122"/>
                </a:lnTo>
                <a:lnTo>
                  <a:pt x="9563" y="74"/>
                </a:lnTo>
                <a:lnTo>
                  <a:pt x="9271" y="49"/>
                </a:lnTo>
                <a:close/>
                <a:moveTo>
                  <a:pt x="1850" y="5257"/>
                </a:moveTo>
                <a:lnTo>
                  <a:pt x="2044" y="5281"/>
                </a:lnTo>
                <a:lnTo>
                  <a:pt x="1825" y="5354"/>
                </a:lnTo>
                <a:lnTo>
                  <a:pt x="1606" y="5451"/>
                </a:lnTo>
                <a:lnTo>
                  <a:pt x="1460" y="5524"/>
                </a:lnTo>
                <a:lnTo>
                  <a:pt x="1290" y="5597"/>
                </a:lnTo>
                <a:lnTo>
                  <a:pt x="1168" y="5719"/>
                </a:lnTo>
                <a:lnTo>
                  <a:pt x="1095" y="5768"/>
                </a:lnTo>
                <a:lnTo>
                  <a:pt x="1047" y="5841"/>
                </a:lnTo>
                <a:lnTo>
                  <a:pt x="1047" y="5889"/>
                </a:lnTo>
                <a:lnTo>
                  <a:pt x="1047" y="5938"/>
                </a:lnTo>
                <a:lnTo>
                  <a:pt x="1071" y="5987"/>
                </a:lnTo>
                <a:lnTo>
                  <a:pt x="1120" y="5987"/>
                </a:lnTo>
                <a:lnTo>
                  <a:pt x="1266" y="6011"/>
                </a:lnTo>
                <a:lnTo>
                  <a:pt x="1412" y="5962"/>
                </a:lnTo>
                <a:lnTo>
                  <a:pt x="1704" y="5865"/>
                </a:lnTo>
                <a:lnTo>
                  <a:pt x="2190" y="5695"/>
                </a:lnTo>
                <a:lnTo>
                  <a:pt x="2263" y="6011"/>
                </a:lnTo>
                <a:lnTo>
                  <a:pt x="2093" y="6133"/>
                </a:lnTo>
                <a:lnTo>
                  <a:pt x="1923" y="6254"/>
                </a:lnTo>
                <a:lnTo>
                  <a:pt x="1728" y="6327"/>
                </a:lnTo>
                <a:lnTo>
                  <a:pt x="1533" y="6424"/>
                </a:lnTo>
                <a:lnTo>
                  <a:pt x="1339" y="6522"/>
                </a:lnTo>
                <a:lnTo>
                  <a:pt x="1266" y="6595"/>
                </a:lnTo>
                <a:lnTo>
                  <a:pt x="1193" y="6668"/>
                </a:lnTo>
                <a:lnTo>
                  <a:pt x="1193" y="6716"/>
                </a:lnTo>
                <a:lnTo>
                  <a:pt x="1193" y="6765"/>
                </a:lnTo>
                <a:lnTo>
                  <a:pt x="1241" y="6814"/>
                </a:lnTo>
                <a:lnTo>
                  <a:pt x="1339" y="6862"/>
                </a:lnTo>
                <a:lnTo>
                  <a:pt x="1436" y="6887"/>
                </a:lnTo>
                <a:lnTo>
                  <a:pt x="1558" y="6887"/>
                </a:lnTo>
                <a:lnTo>
                  <a:pt x="1679" y="6862"/>
                </a:lnTo>
                <a:lnTo>
                  <a:pt x="1898" y="6789"/>
                </a:lnTo>
                <a:lnTo>
                  <a:pt x="2093" y="6716"/>
                </a:lnTo>
                <a:lnTo>
                  <a:pt x="2409" y="6570"/>
                </a:lnTo>
                <a:lnTo>
                  <a:pt x="2434" y="6643"/>
                </a:lnTo>
                <a:lnTo>
                  <a:pt x="2215" y="6765"/>
                </a:lnTo>
                <a:lnTo>
                  <a:pt x="1923" y="6911"/>
                </a:lnTo>
                <a:lnTo>
                  <a:pt x="1777" y="6984"/>
                </a:lnTo>
                <a:lnTo>
                  <a:pt x="1655" y="7081"/>
                </a:lnTo>
                <a:lnTo>
                  <a:pt x="1631" y="7106"/>
                </a:lnTo>
                <a:lnTo>
                  <a:pt x="1631" y="7154"/>
                </a:lnTo>
                <a:lnTo>
                  <a:pt x="1655" y="7203"/>
                </a:lnTo>
                <a:lnTo>
                  <a:pt x="1679" y="7227"/>
                </a:lnTo>
                <a:lnTo>
                  <a:pt x="1850" y="7276"/>
                </a:lnTo>
                <a:lnTo>
                  <a:pt x="1996" y="7276"/>
                </a:lnTo>
                <a:lnTo>
                  <a:pt x="2166" y="7252"/>
                </a:lnTo>
                <a:lnTo>
                  <a:pt x="2312" y="7203"/>
                </a:lnTo>
                <a:lnTo>
                  <a:pt x="2482" y="7154"/>
                </a:lnTo>
                <a:lnTo>
                  <a:pt x="2677" y="7081"/>
                </a:lnTo>
                <a:lnTo>
                  <a:pt x="2726" y="7154"/>
                </a:lnTo>
                <a:lnTo>
                  <a:pt x="2750" y="7179"/>
                </a:lnTo>
                <a:lnTo>
                  <a:pt x="2434" y="7398"/>
                </a:lnTo>
                <a:lnTo>
                  <a:pt x="2190" y="7519"/>
                </a:lnTo>
                <a:lnTo>
                  <a:pt x="2093" y="7617"/>
                </a:lnTo>
                <a:lnTo>
                  <a:pt x="1996" y="7714"/>
                </a:lnTo>
                <a:lnTo>
                  <a:pt x="1996" y="7811"/>
                </a:lnTo>
                <a:lnTo>
                  <a:pt x="2020" y="7836"/>
                </a:lnTo>
                <a:lnTo>
                  <a:pt x="2044" y="7860"/>
                </a:lnTo>
                <a:lnTo>
                  <a:pt x="2166" y="7909"/>
                </a:lnTo>
                <a:lnTo>
                  <a:pt x="2288" y="7884"/>
                </a:lnTo>
                <a:lnTo>
                  <a:pt x="2434" y="7860"/>
                </a:lnTo>
                <a:lnTo>
                  <a:pt x="2531" y="7811"/>
                </a:lnTo>
                <a:lnTo>
                  <a:pt x="2774" y="7714"/>
                </a:lnTo>
                <a:lnTo>
                  <a:pt x="2896" y="7641"/>
                </a:lnTo>
                <a:lnTo>
                  <a:pt x="3018" y="7568"/>
                </a:lnTo>
                <a:lnTo>
                  <a:pt x="3066" y="7665"/>
                </a:lnTo>
                <a:lnTo>
                  <a:pt x="2872" y="7836"/>
                </a:lnTo>
                <a:lnTo>
                  <a:pt x="2628" y="7982"/>
                </a:lnTo>
                <a:lnTo>
                  <a:pt x="2507" y="8055"/>
                </a:lnTo>
                <a:lnTo>
                  <a:pt x="2409" y="8128"/>
                </a:lnTo>
                <a:lnTo>
                  <a:pt x="2215" y="8347"/>
                </a:lnTo>
                <a:lnTo>
                  <a:pt x="2190" y="8371"/>
                </a:lnTo>
                <a:lnTo>
                  <a:pt x="2190" y="8395"/>
                </a:lnTo>
                <a:lnTo>
                  <a:pt x="2215" y="8444"/>
                </a:lnTo>
                <a:lnTo>
                  <a:pt x="2239" y="8444"/>
                </a:lnTo>
                <a:lnTo>
                  <a:pt x="2409" y="8493"/>
                </a:lnTo>
                <a:lnTo>
                  <a:pt x="2531" y="8517"/>
                </a:lnTo>
                <a:lnTo>
                  <a:pt x="2677" y="8493"/>
                </a:lnTo>
                <a:lnTo>
                  <a:pt x="2847" y="8468"/>
                </a:lnTo>
                <a:lnTo>
                  <a:pt x="3018" y="8371"/>
                </a:lnTo>
                <a:lnTo>
                  <a:pt x="3212" y="8274"/>
                </a:lnTo>
                <a:lnTo>
                  <a:pt x="3212" y="8274"/>
                </a:lnTo>
                <a:lnTo>
                  <a:pt x="3139" y="8493"/>
                </a:lnTo>
                <a:lnTo>
                  <a:pt x="3042" y="8663"/>
                </a:lnTo>
                <a:lnTo>
                  <a:pt x="2896" y="8785"/>
                </a:lnTo>
                <a:lnTo>
                  <a:pt x="2726" y="8906"/>
                </a:lnTo>
                <a:lnTo>
                  <a:pt x="2531" y="8955"/>
                </a:lnTo>
                <a:lnTo>
                  <a:pt x="2336" y="9004"/>
                </a:lnTo>
                <a:lnTo>
                  <a:pt x="2117" y="9004"/>
                </a:lnTo>
                <a:lnTo>
                  <a:pt x="1923" y="8979"/>
                </a:lnTo>
                <a:lnTo>
                  <a:pt x="1728" y="8931"/>
                </a:lnTo>
                <a:lnTo>
                  <a:pt x="1558" y="8858"/>
                </a:lnTo>
                <a:lnTo>
                  <a:pt x="1387" y="8736"/>
                </a:lnTo>
                <a:lnTo>
                  <a:pt x="1266" y="8639"/>
                </a:lnTo>
                <a:lnTo>
                  <a:pt x="1144" y="8493"/>
                </a:lnTo>
                <a:lnTo>
                  <a:pt x="1022" y="8347"/>
                </a:lnTo>
                <a:lnTo>
                  <a:pt x="925" y="8176"/>
                </a:lnTo>
                <a:lnTo>
                  <a:pt x="852" y="8006"/>
                </a:lnTo>
                <a:lnTo>
                  <a:pt x="706" y="7641"/>
                </a:lnTo>
                <a:lnTo>
                  <a:pt x="633" y="7252"/>
                </a:lnTo>
                <a:lnTo>
                  <a:pt x="609" y="6862"/>
                </a:lnTo>
                <a:lnTo>
                  <a:pt x="609" y="6497"/>
                </a:lnTo>
                <a:lnTo>
                  <a:pt x="633" y="6327"/>
                </a:lnTo>
                <a:lnTo>
                  <a:pt x="657" y="6157"/>
                </a:lnTo>
                <a:lnTo>
                  <a:pt x="730" y="5987"/>
                </a:lnTo>
                <a:lnTo>
                  <a:pt x="803" y="5841"/>
                </a:lnTo>
                <a:lnTo>
                  <a:pt x="901" y="5695"/>
                </a:lnTo>
                <a:lnTo>
                  <a:pt x="1022" y="5549"/>
                </a:lnTo>
                <a:lnTo>
                  <a:pt x="1144" y="5451"/>
                </a:lnTo>
                <a:lnTo>
                  <a:pt x="1314" y="5354"/>
                </a:lnTo>
                <a:lnTo>
                  <a:pt x="1387" y="5305"/>
                </a:lnTo>
                <a:lnTo>
                  <a:pt x="1485" y="5281"/>
                </a:lnTo>
                <a:lnTo>
                  <a:pt x="1679" y="5257"/>
                </a:lnTo>
                <a:close/>
                <a:moveTo>
                  <a:pt x="12848" y="5135"/>
                </a:moveTo>
                <a:lnTo>
                  <a:pt x="13091" y="5159"/>
                </a:lnTo>
                <a:lnTo>
                  <a:pt x="13286" y="5232"/>
                </a:lnTo>
                <a:lnTo>
                  <a:pt x="13480" y="5330"/>
                </a:lnTo>
                <a:lnTo>
                  <a:pt x="13651" y="5451"/>
                </a:lnTo>
                <a:lnTo>
                  <a:pt x="13456" y="5524"/>
                </a:lnTo>
                <a:lnTo>
                  <a:pt x="13237" y="5622"/>
                </a:lnTo>
                <a:lnTo>
                  <a:pt x="13043" y="5743"/>
                </a:lnTo>
                <a:lnTo>
                  <a:pt x="12872" y="5889"/>
                </a:lnTo>
                <a:lnTo>
                  <a:pt x="12848" y="5914"/>
                </a:lnTo>
                <a:lnTo>
                  <a:pt x="12872" y="5962"/>
                </a:lnTo>
                <a:lnTo>
                  <a:pt x="12872" y="6011"/>
                </a:lnTo>
                <a:lnTo>
                  <a:pt x="12921" y="6011"/>
                </a:lnTo>
                <a:lnTo>
                  <a:pt x="13140" y="5962"/>
                </a:lnTo>
                <a:lnTo>
                  <a:pt x="13335" y="5914"/>
                </a:lnTo>
                <a:lnTo>
                  <a:pt x="13748" y="5792"/>
                </a:lnTo>
                <a:lnTo>
                  <a:pt x="13943" y="5768"/>
                </a:lnTo>
                <a:lnTo>
                  <a:pt x="14016" y="5914"/>
                </a:lnTo>
                <a:lnTo>
                  <a:pt x="14089" y="6084"/>
                </a:lnTo>
                <a:lnTo>
                  <a:pt x="13870" y="6133"/>
                </a:lnTo>
                <a:lnTo>
                  <a:pt x="13724" y="6181"/>
                </a:lnTo>
                <a:lnTo>
                  <a:pt x="13237" y="6303"/>
                </a:lnTo>
                <a:lnTo>
                  <a:pt x="13116" y="6351"/>
                </a:lnTo>
                <a:lnTo>
                  <a:pt x="12994" y="6400"/>
                </a:lnTo>
                <a:lnTo>
                  <a:pt x="12897" y="6473"/>
                </a:lnTo>
                <a:lnTo>
                  <a:pt x="12824" y="6570"/>
                </a:lnTo>
                <a:lnTo>
                  <a:pt x="12824" y="6619"/>
                </a:lnTo>
                <a:lnTo>
                  <a:pt x="12848" y="6643"/>
                </a:lnTo>
                <a:lnTo>
                  <a:pt x="12921" y="6716"/>
                </a:lnTo>
                <a:lnTo>
                  <a:pt x="13018" y="6741"/>
                </a:lnTo>
                <a:lnTo>
                  <a:pt x="13116" y="6765"/>
                </a:lnTo>
                <a:lnTo>
                  <a:pt x="13237" y="6765"/>
                </a:lnTo>
                <a:lnTo>
                  <a:pt x="13456" y="6741"/>
                </a:lnTo>
                <a:lnTo>
                  <a:pt x="13651" y="6692"/>
                </a:lnTo>
                <a:lnTo>
                  <a:pt x="13894" y="6643"/>
                </a:lnTo>
                <a:lnTo>
                  <a:pt x="14040" y="6595"/>
                </a:lnTo>
                <a:lnTo>
                  <a:pt x="14186" y="6546"/>
                </a:lnTo>
                <a:lnTo>
                  <a:pt x="14186" y="6716"/>
                </a:lnTo>
                <a:lnTo>
                  <a:pt x="14089" y="6692"/>
                </a:lnTo>
                <a:lnTo>
                  <a:pt x="13967" y="6716"/>
                </a:lnTo>
                <a:lnTo>
                  <a:pt x="13772" y="6741"/>
                </a:lnTo>
                <a:lnTo>
                  <a:pt x="13529" y="6789"/>
                </a:lnTo>
                <a:lnTo>
                  <a:pt x="13286" y="6838"/>
                </a:lnTo>
                <a:lnTo>
                  <a:pt x="13043" y="6935"/>
                </a:lnTo>
                <a:lnTo>
                  <a:pt x="12945" y="6984"/>
                </a:lnTo>
                <a:lnTo>
                  <a:pt x="12848" y="7057"/>
                </a:lnTo>
                <a:lnTo>
                  <a:pt x="12824" y="7130"/>
                </a:lnTo>
                <a:lnTo>
                  <a:pt x="12824" y="7203"/>
                </a:lnTo>
                <a:lnTo>
                  <a:pt x="12848" y="7276"/>
                </a:lnTo>
                <a:lnTo>
                  <a:pt x="12921" y="7325"/>
                </a:lnTo>
                <a:lnTo>
                  <a:pt x="13018" y="7349"/>
                </a:lnTo>
                <a:lnTo>
                  <a:pt x="13140" y="7349"/>
                </a:lnTo>
                <a:lnTo>
                  <a:pt x="13359" y="7325"/>
                </a:lnTo>
                <a:lnTo>
                  <a:pt x="13797" y="7227"/>
                </a:lnTo>
                <a:lnTo>
                  <a:pt x="13967" y="7203"/>
                </a:lnTo>
                <a:lnTo>
                  <a:pt x="14137" y="7130"/>
                </a:lnTo>
                <a:lnTo>
                  <a:pt x="14137" y="7227"/>
                </a:lnTo>
                <a:lnTo>
                  <a:pt x="14089" y="7373"/>
                </a:lnTo>
                <a:lnTo>
                  <a:pt x="14064" y="7373"/>
                </a:lnTo>
                <a:lnTo>
                  <a:pt x="13699" y="7471"/>
                </a:lnTo>
                <a:lnTo>
                  <a:pt x="13310" y="7568"/>
                </a:lnTo>
                <a:lnTo>
                  <a:pt x="12970" y="7617"/>
                </a:lnTo>
                <a:lnTo>
                  <a:pt x="12799" y="7665"/>
                </a:lnTo>
                <a:lnTo>
                  <a:pt x="12653" y="7738"/>
                </a:lnTo>
                <a:lnTo>
                  <a:pt x="12605" y="7763"/>
                </a:lnTo>
                <a:lnTo>
                  <a:pt x="12580" y="7836"/>
                </a:lnTo>
                <a:lnTo>
                  <a:pt x="12605" y="7884"/>
                </a:lnTo>
                <a:lnTo>
                  <a:pt x="12653" y="7933"/>
                </a:lnTo>
                <a:lnTo>
                  <a:pt x="12775" y="7982"/>
                </a:lnTo>
                <a:lnTo>
                  <a:pt x="12921" y="8006"/>
                </a:lnTo>
                <a:lnTo>
                  <a:pt x="13213" y="8030"/>
                </a:lnTo>
                <a:lnTo>
                  <a:pt x="13529" y="8006"/>
                </a:lnTo>
                <a:lnTo>
                  <a:pt x="13845" y="7933"/>
                </a:lnTo>
                <a:lnTo>
                  <a:pt x="13651" y="8176"/>
                </a:lnTo>
                <a:lnTo>
                  <a:pt x="13480" y="8201"/>
                </a:lnTo>
                <a:lnTo>
                  <a:pt x="13310" y="8225"/>
                </a:lnTo>
                <a:lnTo>
                  <a:pt x="12994" y="8298"/>
                </a:lnTo>
                <a:lnTo>
                  <a:pt x="12848" y="8322"/>
                </a:lnTo>
                <a:lnTo>
                  <a:pt x="12653" y="8347"/>
                </a:lnTo>
                <a:lnTo>
                  <a:pt x="12556" y="8395"/>
                </a:lnTo>
                <a:lnTo>
                  <a:pt x="12483" y="8444"/>
                </a:lnTo>
                <a:lnTo>
                  <a:pt x="12459" y="8517"/>
                </a:lnTo>
                <a:lnTo>
                  <a:pt x="12483" y="8590"/>
                </a:lnTo>
                <a:lnTo>
                  <a:pt x="12532" y="8663"/>
                </a:lnTo>
                <a:lnTo>
                  <a:pt x="12580" y="8712"/>
                </a:lnTo>
                <a:lnTo>
                  <a:pt x="12653" y="8736"/>
                </a:lnTo>
                <a:lnTo>
                  <a:pt x="12726" y="8760"/>
                </a:lnTo>
                <a:lnTo>
                  <a:pt x="13067" y="8760"/>
                </a:lnTo>
                <a:lnTo>
                  <a:pt x="12897" y="8858"/>
                </a:lnTo>
                <a:lnTo>
                  <a:pt x="12726" y="8955"/>
                </a:lnTo>
                <a:lnTo>
                  <a:pt x="12556" y="9052"/>
                </a:lnTo>
                <a:lnTo>
                  <a:pt x="12386" y="9101"/>
                </a:lnTo>
                <a:lnTo>
                  <a:pt x="12264" y="9077"/>
                </a:lnTo>
                <a:lnTo>
                  <a:pt x="12142" y="9028"/>
                </a:lnTo>
                <a:lnTo>
                  <a:pt x="12118" y="9028"/>
                </a:lnTo>
                <a:lnTo>
                  <a:pt x="12069" y="9052"/>
                </a:lnTo>
                <a:lnTo>
                  <a:pt x="12045" y="9077"/>
                </a:lnTo>
                <a:lnTo>
                  <a:pt x="12069" y="9125"/>
                </a:lnTo>
                <a:lnTo>
                  <a:pt x="12069" y="9174"/>
                </a:lnTo>
                <a:lnTo>
                  <a:pt x="11923" y="9174"/>
                </a:lnTo>
                <a:lnTo>
                  <a:pt x="11802" y="9150"/>
                </a:lnTo>
                <a:lnTo>
                  <a:pt x="11656" y="9101"/>
                </a:lnTo>
                <a:lnTo>
                  <a:pt x="11534" y="9028"/>
                </a:lnTo>
                <a:lnTo>
                  <a:pt x="11437" y="8931"/>
                </a:lnTo>
                <a:lnTo>
                  <a:pt x="11339" y="8833"/>
                </a:lnTo>
                <a:lnTo>
                  <a:pt x="11266" y="8712"/>
                </a:lnTo>
                <a:lnTo>
                  <a:pt x="11218" y="8566"/>
                </a:lnTo>
                <a:lnTo>
                  <a:pt x="11193" y="8395"/>
                </a:lnTo>
                <a:lnTo>
                  <a:pt x="11193" y="8225"/>
                </a:lnTo>
                <a:lnTo>
                  <a:pt x="11218" y="8055"/>
                </a:lnTo>
                <a:lnTo>
                  <a:pt x="11291" y="7884"/>
                </a:lnTo>
                <a:lnTo>
                  <a:pt x="11461" y="7544"/>
                </a:lnTo>
                <a:lnTo>
                  <a:pt x="11631" y="7252"/>
                </a:lnTo>
                <a:lnTo>
                  <a:pt x="11996" y="6716"/>
                </a:lnTo>
                <a:lnTo>
                  <a:pt x="12167" y="6449"/>
                </a:lnTo>
                <a:lnTo>
                  <a:pt x="12337" y="6181"/>
                </a:lnTo>
                <a:lnTo>
                  <a:pt x="12434" y="5889"/>
                </a:lnTo>
                <a:lnTo>
                  <a:pt x="12532" y="5597"/>
                </a:lnTo>
                <a:lnTo>
                  <a:pt x="12580" y="5451"/>
                </a:lnTo>
                <a:lnTo>
                  <a:pt x="12653" y="5330"/>
                </a:lnTo>
                <a:lnTo>
                  <a:pt x="12726" y="5208"/>
                </a:lnTo>
                <a:lnTo>
                  <a:pt x="12848" y="5135"/>
                </a:lnTo>
                <a:close/>
                <a:moveTo>
                  <a:pt x="1631" y="4746"/>
                </a:moveTo>
                <a:lnTo>
                  <a:pt x="1485" y="4770"/>
                </a:lnTo>
                <a:lnTo>
                  <a:pt x="1266" y="4819"/>
                </a:lnTo>
                <a:lnTo>
                  <a:pt x="1071" y="4892"/>
                </a:lnTo>
                <a:lnTo>
                  <a:pt x="876" y="4989"/>
                </a:lnTo>
                <a:lnTo>
                  <a:pt x="706" y="5111"/>
                </a:lnTo>
                <a:lnTo>
                  <a:pt x="560" y="5257"/>
                </a:lnTo>
                <a:lnTo>
                  <a:pt x="438" y="5403"/>
                </a:lnTo>
                <a:lnTo>
                  <a:pt x="317" y="5597"/>
                </a:lnTo>
                <a:lnTo>
                  <a:pt x="219" y="5792"/>
                </a:lnTo>
                <a:lnTo>
                  <a:pt x="146" y="6011"/>
                </a:lnTo>
                <a:lnTo>
                  <a:pt x="73" y="6230"/>
                </a:lnTo>
                <a:lnTo>
                  <a:pt x="25" y="6473"/>
                </a:lnTo>
                <a:lnTo>
                  <a:pt x="0" y="6716"/>
                </a:lnTo>
                <a:lnTo>
                  <a:pt x="0" y="6960"/>
                </a:lnTo>
                <a:lnTo>
                  <a:pt x="25" y="7203"/>
                </a:lnTo>
                <a:lnTo>
                  <a:pt x="73" y="7446"/>
                </a:lnTo>
                <a:lnTo>
                  <a:pt x="122" y="7690"/>
                </a:lnTo>
                <a:lnTo>
                  <a:pt x="195" y="7909"/>
                </a:lnTo>
                <a:lnTo>
                  <a:pt x="292" y="8152"/>
                </a:lnTo>
                <a:lnTo>
                  <a:pt x="390" y="8371"/>
                </a:lnTo>
                <a:lnTo>
                  <a:pt x="511" y="8566"/>
                </a:lnTo>
                <a:lnTo>
                  <a:pt x="657" y="8760"/>
                </a:lnTo>
                <a:lnTo>
                  <a:pt x="803" y="8955"/>
                </a:lnTo>
                <a:lnTo>
                  <a:pt x="974" y="9101"/>
                </a:lnTo>
                <a:lnTo>
                  <a:pt x="1168" y="9271"/>
                </a:lnTo>
                <a:lnTo>
                  <a:pt x="1339" y="9369"/>
                </a:lnTo>
                <a:lnTo>
                  <a:pt x="1533" y="9466"/>
                </a:lnTo>
                <a:lnTo>
                  <a:pt x="1752" y="9515"/>
                </a:lnTo>
                <a:lnTo>
                  <a:pt x="1947" y="9563"/>
                </a:lnTo>
                <a:lnTo>
                  <a:pt x="2385" y="9563"/>
                </a:lnTo>
                <a:lnTo>
                  <a:pt x="2604" y="9539"/>
                </a:lnTo>
                <a:lnTo>
                  <a:pt x="2799" y="9466"/>
                </a:lnTo>
                <a:lnTo>
                  <a:pt x="2993" y="9393"/>
                </a:lnTo>
                <a:lnTo>
                  <a:pt x="3188" y="9296"/>
                </a:lnTo>
                <a:lnTo>
                  <a:pt x="3334" y="9174"/>
                </a:lnTo>
                <a:lnTo>
                  <a:pt x="3480" y="9028"/>
                </a:lnTo>
                <a:lnTo>
                  <a:pt x="3602" y="8858"/>
                </a:lnTo>
                <a:lnTo>
                  <a:pt x="3699" y="8663"/>
                </a:lnTo>
                <a:lnTo>
                  <a:pt x="3748" y="8444"/>
                </a:lnTo>
                <a:lnTo>
                  <a:pt x="3772" y="8225"/>
                </a:lnTo>
                <a:lnTo>
                  <a:pt x="3772" y="7982"/>
                </a:lnTo>
                <a:lnTo>
                  <a:pt x="3723" y="7763"/>
                </a:lnTo>
                <a:lnTo>
                  <a:pt x="3650" y="7568"/>
                </a:lnTo>
                <a:lnTo>
                  <a:pt x="3553" y="7373"/>
                </a:lnTo>
                <a:lnTo>
                  <a:pt x="3310" y="7008"/>
                </a:lnTo>
                <a:lnTo>
                  <a:pt x="3042" y="6643"/>
                </a:lnTo>
                <a:lnTo>
                  <a:pt x="2945" y="6424"/>
                </a:lnTo>
                <a:lnTo>
                  <a:pt x="2896" y="6206"/>
                </a:lnTo>
                <a:lnTo>
                  <a:pt x="2799" y="5695"/>
                </a:lnTo>
                <a:lnTo>
                  <a:pt x="2750" y="5451"/>
                </a:lnTo>
                <a:lnTo>
                  <a:pt x="2653" y="5232"/>
                </a:lnTo>
                <a:lnTo>
                  <a:pt x="2604" y="5135"/>
                </a:lnTo>
                <a:lnTo>
                  <a:pt x="2531" y="5038"/>
                </a:lnTo>
                <a:lnTo>
                  <a:pt x="2434" y="4965"/>
                </a:lnTo>
                <a:lnTo>
                  <a:pt x="2336" y="4916"/>
                </a:lnTo>
                <a:lnTo>
                  <a:pt x="2263" y="4892"/>
                </a:lnTo>
                <a:lnTo>
                  <a:pt x="2190" y="4892"/>
                </a:lnTo>
                <a:lnTo>
                  <a:pt x="2020" y="4819"/>
                </a:lnTo>
                <a:lnTo>
                  <a:pt x="1825" y="4770"/>
                </a:lnTo>
                <a:lnTo>
                  <a:pt x="1631" y="4746"/>
                </a:lnTo>
                <a:close/>
                <a:moveTo>
                  <a:pt x="12994" y="4624"/>
                </a:moveTo>
                <a:lnTo>
                  <a:pt x="12799" y="4648"/>
                </a:lnTo>
                <a:lnTo>
                  <a:pt x="12702" y="4697"/>
                </a:lnTo>
                <a:lnTo>
                  <a:pt x="12629" y="4770"/>
                </a:lnTo>
                <a:lnTo>
                  <a:pt x="12483" y="4867"/>
                </a:lnTo>
                <a:lnTo>
                  <a:pt x="12337" y="5013"/>
                </a:lnTo>
                <a:lnTo>
                  <a:pt x="12215" y="5159"/>
                </a:lnTo>
                <a:lnTo>
                  <a:pt x="12118" y="5330"/>
                </a:lnTo>
                <a:lnTo>
                  <a:pt x="11899" y="5841"/>
                </a:lnTo>
                <a:lnTo>
                  <a:pt x="11777" y="6084"/>
                </a:lnTo>
                <a:lnTo>
                  <a:pt x="11631" y="6327"/>
                </a:lnTo>
                <a:lnTo>
                  <a:pt x="11291" y="6765"/>
                </a:lnTo>
                <a:lnTo>
                  <a:pt x="10950" y="7227"/>
                </a:lnTo>
                <a:lnTo>
                  <a:pt x="10853" y="7446"/>
                </a:lnTo>
                <a:lnTo>
                  <a:pt x="10755" y="7641"/>
                </a:lnTo>
                <a:lnTo>
                  <a:pt x="10682" y="7860"/>
                </a:lnTo>
                <a:lnTo>
                  <a:pt x="10634" y="8079"/>
                </a:lnTo>
                <a:lnTo>
                  <a:pt x="10634" y="8298"/>
                </a:lnTo>
                <a:lnTo>
                  <a:pt x="10634" y="8517"/>
                </a:lnTo>
                <a:lnTo>
                  <a:pt x="10658" y="8712"/>
                </a:lnTo>
                <a:lnTo>
                  <a:pt x="10731" y="8906"/>
                </a:lnTo>
                <a:lnTo>
                  <a:pt x="10804" y="9077"/>
                </a:lnTo>
                <a:lnTo>
                  <a:pt x="10926" y="9247"/>
                </a:lnTo>
                <a:lnTo>
                  <a:pt x="11047" y="9393"/>
                </a:lnTo>
                <a:lnTo>
                  <a:pt x="11218" y="9515"/>
                </a:lnTo>
                <a:lnTo>
                  <a:pt x="11388" y="9612"/>
                </a:lnTo>
                <a:lnTo>
                  <a:pt x="11607" y="9685"/>
                </a:lnTo>
                <a:lnTo>
                  <a:pt x="11826" y="9734"/>
                </a:lnTo>
                <a:lnTo>
                  <a:pt x="12094" y="9758"/>
                </a:lnTo>
                <a:lnTo>
                  <a:pt x="12313" y="9734"/>
                </a:lnTo>
                <a:lnTo>
                  <a:pt x="12556" y="9709"/>
                </a:lnTo>
                <a:lnTo>
                  <a:pt x="12775" y="9612"/>
                </a:lnTo>
                <a:lnTo>
                  <a:pt x="12994" y="9515"/>
                </a:lnTo>
                <a:lnTo>
                  <a:pt x="13189" y="9393"/>
                </a:lnTo>
                <a:lnTo>
                  <a:pt x="13383" y="9247"/>
                </a:lnTo>
                <a:lnTo>
                  <a:pt x="13578" y="9077"/>
                </a:lnTo>
                <a:lnTo>
                  <a:pt x="13772" y="8906"/>
                </a:lnTo>
                <a:lnTo>
                  <a:pt x="13918" y="8712"/>
                </a:lnTo>
                <a:lnTo>
                  <a:pt x="14089" y="8517"/>
                </a:lnTo>
                <a:lnTo>
                  <a:pt x="14210" y="8298"/>
                </a:lnTo>
                <a:lnTo>
                  <a:pt x="14332" y="8079"/>
                </a:lnTo>
                <a:lnTo>
                  <a:pt x="14454" y="7860"/>
                </a:lnTo>
                <a:lnTo>
                  <a:pt x="14551" y="7641"/>
                </a:lnTo>
                <a:lnTo>
                  <a:pt x="14624" y="7422"/>
                </a:lnTo>
                <a:lnTo>
                  <a:pt x="14673" y="7203"/>
                </a:lnTo>
                <a:lnTo>
                  <a:pt x="14697" y="7008"/>
                </a:lnTo>
                <a:lnTo>
                  <a:pt x="14721" y="6789"/>
                </a:lnTo>
                <a:lnTo>
                  <a:pt x="14721" y="6570"/>
                </a:lnTo>
                <a:lnTo>
                  <a:pt x="14697" y="6351"/>
                </a:lnTo>
                <a:lnTo>
                  <a:pt x="14673" y="6157"/>
                </a:lnTo>
                <a:lnTo>
                  <a:pt x="14624" y="5938"/>
                </a:lnTo>
                <a:lnTo>
                  <a:pt x="14551" y="5743"/>
                </a:lnTo>
                <a:lnTo>
                  <a:pt x="14454" y="5549"/>
                </a:lnTo>
                <a:lnTo>
                  <a:pt x="14502" y="5476"/>
                </a:lnTo>
                <a:lnTo>
                  <a:pt x="14527" y="5451"/>
                </a:lnTo>
                <a:lnTo>
                  <a:pt x="14527" y="5403"/>
                </a:lnTo>
                <a:lnTo>
                  <a:pt x="14478" y="5354"/>
                </a:lnTo>
                <a:lnTo>
                  <a:pt x="14381" y="5305"/>
                </a:lnTo>
                <a:lnTo>
                  <a:pt x="14283" y="5281"/>
                </a:lnTo>
                <a:lnTo>
                  <a:pt x="14137" y="5111"/>
                </a:lnTo>
                <a:lnTo>
                  <a:pt x="13991" y="4965"/>
                </a:lnTo>
                <a:lnTo>
                  <a:pt x="13797" y="4843"/>
                </a:lnTo>
                <a:lnTo>
                  <a:pt x="13626" y="4746"/>
                </a:lnTo>
                <a:lnTo>
                  <a:pt x="13407" y="4673"/>
                </a:lnTo>
                <a:lnTo>
                  <a:pt x="13213" y="4624"/>
                </a:lnTo>
                <a:close/>
                <a:moveTo>
                  <a:pt x="10682" y="11267"/>
                </a:moveTo>
                <a:lnTo>
                  <a:pt x="10342" y="11315"/>
                </a:lnTo>
                <a:lnTo>
                  <a:pt x="10050" y="11364"/>
                </a:lnTo>
                <a:lnTo>
                  <a:pt x="9636" y="11437"/>
                </a:lnTo>
                <a:lnTo>
                  <a:pt x="9222" y="11534"/>
                </a:lnTo>
                <a:lnTo>
                  <a:pt x="8809" y="11680"/>
                </a:lnTo>
                <a:lnTo>
                  <a:pt x="8614" y="11753"/>
                </a:lnTo>
                <a:lnTo>
                  <a:pt x="8444" y="11875"/>
                </a:lnTo>
                <a:lnTo>
                  <a:pt x="8395" y="11924"/>
                </a:lnTo>
                <a:lnTo>
                  <a:pt x="8395" y="11972"/>
                </a:lnTo>
                <a:lnTo>
                  <a:pt x="8419" y="12021"/>
                </a:lnTo>
                <a:lnTo>
                  <a:pt x="8492" y="12045"/>
                </a:lnTo>
                <a:lnTo>
                  <a:pt x="8882" y="12045"/>
                </a:lnTo>
                <a:lnTo>
                  <a:pt x="9295" y="11997"/>
                </a:lnTo>
                <a:lnTo>
                  <a:pt x="10098" y="11875"/>
                </a:lnTo>
                <a:lnTo>
                  <a:pt x="10415" y="11851"/>
                </a:lnTo>
                <a:lnTo>
                  <a:pt x="10731" y="11802"/>
                </a:lnTo>
                <a:lnTo>
                  <a:pt x="10877" y="11778"/>
                </a:lnTo>
                <a:lnTo>
                  <a:pt x="11023" y="11729"/>
                </a:lnTo>
                <a:lnTo>
                  <a:pt x="11169" y="11680"/>
                </a:lnTo>
                <a:lnTo>
                  <a:pt x="11291" y="11583"/>
                </a:lnTo>
                <a:lnTo>
                  <a:pt x="11315" y="11534"/>
                </a:lnTo>
                <a:lnTo>
                  <a:pt x="11315" y="11486"/>
                </a:lnTo>
                <a:lnTo>
                  <a:pt x="11291" y="11437"/>
                </a:lnTo>
                <a:lnTo>
                  <a:pt x="11266" y="11413"/>
                </a:lnTo>
                <a:lnTo>
                  <a:pt x="11120" y="11340"/>
                </a:lnTo>
                <a:lnTo>
                  <a:pt x="10974" y="11291"/>
                </a:lnTo>
                <a:lnTo>
                  <a:pt x="10828" y="11267"/>
                </a:lnTo>
                <a:close/>
                <a:moveTo>
                  <a:pt x="10901" y="13189"/>
                </a:moveTo>
                <a:lnTo>
                  <a:pt x="10707" y="13213"/>
                </a:lnTo>
                <a:lnTo>
                  <a:pt x="10512" y="13238"/>
                </a:lnTo>
                <a:lnTo>
                  <a:pt x="9733" y="13408"/>
                </a:lnTo>
                <a:lnTo>
                  <a:pt x="9368" y="13457"/>
                </a:lnTo>
                <a:lnTo>
                  <a:pt x="8979" y="13554"/>
                </a:lnTo>
                <a:lnTo>
                  <a:pt x="8809" y="13603"/>
                </a:lnTo>
                <a:lnTo>
                  <a:pt x="8614" y="13676"/>
                </a:lnTo>
                <a:lnTo>
                  <a:pt x="8468" y="13749"/>
                </a:lnTo>
                <a:lnTo>
                  <a:pt x="8322" y="13870"/>
                </a:lnTo>
                <a:lnTo>
                  <a:pt x="8298" y="13895"/>
                </a:lnTo>
                <a:lnTo>
                  <a:pt x="8298" y="13919"/>
                </a:lnTo>
                <a:lnTo>
                  <a:pt x="8346" y="13943"/>
                </a:lnTo>
                <a:lnTo>
                  <a:pt x="8492" y="13992"/>
                </a:lnTo>
                <a:lnTo>
                  <a:pt x="8663" y="14016"/>
                </a:lnTo>
                <a:lnTo>
                  <a:pt x="9003" y="14016"/>
                </a:lnTo>
                <a:lnTo>
                  <a:pt x="9344" y="13968"/>
                </a:lnTo>
                <a:lnTo>
                  <a:pt x="9685" y="13895"/>
                </a:lnTo>
                <a:lnTo>
                  <a:pt x="10098" y="13846"/>
                </a:lnTo>
                <a:lnTo>
                  <a:pt x="10536" y="13773"/>
                </a:lnTo>
                <a:lnTo>
                  <a:pt x="10731" y="13724"/>
                </a:lnTo>
                <a:lnTo>
                  <a:pt x="10950" y="13676"/>
                </a:lnTo>
                <a:lnTo>
                  <a:pt x="11145" y="13603"/>
                </a:lnTo>
                <a:lnTo>
                  <a:pt x="11315" y="13505"/>
                </a:lnTo>
                <a:lnTo>
                  <a:pt x="11388" y="13432"/>
                </a:lnTo>
                <a:lnTo>
                  <a:pt x="11388" y="13335"/>
                </a:lnTo>
                <a:lnTo>
                  <a:pt x="11364" y="13262"/>
                </a:lnTo>
                <a:lnTo>
                  <a:pt x="11339" y="13238"/>
                </a:lnTo>
                <a:lnTo>
                  <a:pt x="11291" y="13213"/>
                </a:lnTo>
                <a:lnTo>
                  <a:pt x="11096" y="13189"/>
                </a:lnTo>
                <a:close/>
                <a:moveTo>
                  <a:pt x="7251" y="6643"/>
                </a:moveTo>
                <a:lnTo>
                  <a:pt x="7495" y="6692"/>
                </a:lnTo>
                <a:lnTo>
                  <a:pt x="7738" y="6765"/>
                </a:lnTo>
                <a:lnTo>
                  <a:pt x="7422" y="6838"/>
                </a:lnTo>
                <a:lnTo>
                  <a:pt x="7203" y="6887"/>
                </a:lnTo>
                <a:lnTo>
                  <a:pt x="6984" y="6935"/>
                </a:lnTo>
                <a:lnTo>
                  <a:pt x="6765" y="7033"/>
                </a:lnTo>
                <a:lnTo>
                  <a:pt x="6667" y="7081"/>
                </a:lnTo>
                <a:lnTo>
                  <a:pt x="6594" y="7154"/>
                </a:lnTo>
                <a:lnTo>
                  <a:pt x="6570" y="7179"/>
                </a:lnTo>
                <a:lnTo>
                  <a:pt x="6570" y="7203"/>
                </a:lnTo>
                <a:lnTo>
                  <a:pt x="6594" y="7252"/>
                </a:lnTo>
                <a:lnTo>
                  <a:pt x="6619" y="7252"/>
                </a:lnTo>
                <a:lnTo>
                  <a:pt x="6813" y="7276"/>
                </a:lnTo>
                <a:lnTo>
                  <a:pt x="7008" y="7252"/>
                </a:lnTo>
                <a:lnTo>
                  <a:pt x="7373" y="7179"/>
                </a:lnTo>
                <a:lnTo>
                  <a:pt x="7811" y="7130"/>
                </a:lnTo>
                <a:lnTo>
                  <a:pt x="8030" y="7106"/>
                </a:lnTo>
                <a:lnTo>
                  <a:pt x="8225" y="7057"/>
                </a:lnTo>
                <a:lnTo>
                  <a:pt x="8346" y="7154"/>
                </a:lnTo>
                <a:lnTo>
                  <a:pt x="8006" y="7227"/>
                </a:lnTo>
                <a:lnTo>
                  <a:pt x="7714" y="7276"/>
                </a:lnTo>
                <a:lnTo>
                  <a:pt x="7397" y="7349"/>
                </a:lnTo>
                <a:lnTo>
                  <a:pt x="7105" y="7446"/>
                </a:lnTo>
                <a:lnTo>
                  <a:pt x="6959" y="7519"/>
                </a:lnTo>
                <a:lnTo>
                  <a:pt x="6838" y="7617"/>
                </a:lnTo>
                <a:lnTo>
                  <a:pt x="6813" y="7665"/>
                </a:lnTo>
                <a:lnTo>
                  <a:pt x="6813" y="7714"/>
                </a:lnTo>
                <a:lnTo>
                  <a:pt x="6862" y="7738"/>
                </a:lnTo>
                <a:lnTo>
                  <a:pt x="6886" y="7763"/>
                </a:lnTo>
                <a:lnTo>
                  <a:pt x="7154" y="7763"/>
                </a:lnTo>
                <a:lnTo>
                  <a:pt x="7422" y="7714"/>
                </a:lnTo>
                <a:lnTo>
                  <a:pt x="7957" y="7592"/>
                </a:lnTo>
                <a:lnTo>
                  <a:pt x="8298" y="7544"/>
                </a:lnTo>
                <a:lnTo>
                  <a:pt x="8663" y="7495"/>
                </a:lnTo>
                <a:lnTo>
                  <a:pt x="8857" y="7763"/>
                </a:lnTo>
                <a:lnTo>
                  <a:pt x="8590" y="7811"/>
                </a:lnTo>
                <a:lnTo>
                  <a:pt x="8322" y="7860"/>
                </a:lnTo>
                <a:lnTo>
                  <a:pt x="7981" y="7933"/>
                </a:lnTo>
                <a:lnTo>
                  <a:pt x="7616" y="8055"/>
                </a:lnTo>
                <a:lnTo>
                  <a:pt x="7300" y="8201"/>
                </a:lnTo>
                <a:lnTo>
                  <a:pt x="6959" y="8347"/>
                </a:lnTo>
                <a:lnTo>
                  <a:pt x="6935" y="8371"/>
                </a:lnTo>
                <a:lnTo>
                  <a:pt x="6959" y="8420"/>
                </a:lnTo>
                <a:lnTo>
                  <a:pt x="6984" y="8444"/>
                </a:lnTo>
                <a:lnTo>
                  <a:pt x="7008" y="8444"/>
                </a:lnTo>
                <a:lnTo>
                  <a:pt x="8225" y="8225"/>
                </a:lnTo>
                <a:lnTo>
                  <a:pt x="8663" y="8176"/>
                </a:lnTo>
                <a:lnTo>
                  <a:pt x="8882" y="8152"/>
                </a:lnTo>
                <a:lnTo>
                  <a:pt x="9076" y="8103"/>
                </a:lnTo>
                <a:lnTo>
                  <a:pt x="9222" y="8347"/>
                </a:lnTo>
                <a:lnTo>
                  <a:pt x="8906" y="8371"/>
                </a:lnTo>
                <a:lnTo>
                  <a:pt x="8614" y="8420"/>
                </a:lnTo>
                <a:lnTo>
                  <a:pt x="8322" y="8468"/>
                </a:lnTo>
                <a:lnTo>
                  <a:pt x="8030" y="8566"/>
                </a:lnTo>
                <a:lnTo>
                  <a:pt x="7738" y="8687"/>
                </a:lnTo>
                <a:lnTo>
                  <a:pt x="7495" y="8809"/>
                </a:lnTo>
                <a:lnTo>
                  <a:pt x="7251" y="8979"/>
                </a:lnTo>
                <a:lnTo>
                  <a:pt x="7057" y="9150"/>
                </a:lnTo>
                <a:lnTo>
                  <a:pt x="7032" y="9174"/>
                </a:lnTo>
                <a:lnTo>
                  <a:pt x="7032" y="9223"/>
                </a:lnTo>
                <a:lnTo>
                  <a:pt x="7057" y="9247"/>
                </a:lnTo>
                <a:lnTo>
                  <a:pt x="7081" y="9247"/>
                </a:lnTo>
                <a:lnTo>
                  <a:pt x="7397" y="9198"/>
                </a:lnTo>
                <a:lnTo>
                  <a:pt x="7689" y="9125"/>
                </a:lnTo>
                <a:lnTo>
                  <a:pt x="8298" y="8979"/>
                </a:lnTo>
                <a:lnTo>
                  <a:pt x="8590" y="8931"/>
                </a:lnTo>
                <a:lnTo>
                  <a:pt x="8882" y="8882"/>
                </a:lnTo>
                <a:lnTo>
                  <a:pt x="9490" y="8833"/>
                </a:lnTo>
                <a:lnTo>
                  <a:pt x="9563" y="9004"/>
                </a:lnTo>
                <a:lnTo>
                  <a:pt x="9174" y="9077"/>
                </a:lnTo>
                <a:lnTo>
                  <a:pt x="8760" y="9150"/>
                </a:lnTo>
                <a:lnTo>
                  <a:pt x="8346" y="9296"/>
                </a:lnTo>
                <a:lnTo>
                  <a:pt x="8152" y="9369"/>
                </a:lnTo>
                <a:lnTo>
                  <a:pt x="7957" y="9490"/>
                </a:lnTo>
                <a:lnTo>
                  <a:pt x="7787" y="9612"/>
                </a:lnTo>
                <a:lnTo>
                  <a:pt x="7641" y="9734"/>
                </a:lnTo>
                <a:lnTo>
                  <a:pt x="7616" y="9782"/>
                </a:lnTo>
                <a:lnTo>
                  <a:pt x="7616" y="9831"/>
                </a:lnTo>
                <a:lnTo>
                  <a:pt x="7665" y="9880"/>
                </a:lnTo>
                <a:lnTo>
                  <a:pt x="7714" y="9904"/>
                </a:lnTo>
                <a:lnTo>
                  <a:pt x="8054" y="9855"/>
                </a:lnTo>
                <a:lnTo>
                  <a:pt x="8419" y="9782"/>
                </a:lnTo>
                <a:lnTo>
                  <a:pt x="8784" y="9685"/>
                </a:lnTo>
                <a:lnTo>
                  <a:pt x="9125" y="9612"/>
                </a:lnTo>
                <a:lnTo>
                  <a:pt x="9320" y="9588"/>
                </a:lnTo>
                <a:lnTo>
                  <a:pt x="9514" y="9588"/>
                </a:lnTo>
                <a:lnTo>
                  <a:pt x="9904" y="9563"/>
                </a:lnTo>
                <a:lnTo>
                  <a:pt x="10074" y="9807"/>
                </a:lnTo>
                <a:lnTo>
                  <a:pt x="10269" y="10026"/>
                </a:lnTo>
                <a:lnTo>
                  <a:pt x="9904" y="10099"/>
                </a:lnTo>
                <a:lnTo>
                  <a:pt x="9563" y="10147"/>
                </a:lnTo>
                <a:lnTo>
                  <a:pt x="9198" y="10220"/>
                </a:lnTo>
                <a:lnTo>
                  <a:pt x="8833" y="10318"/>
                </a:lnTo>
                <a:lnTo>
                  <a:pt x="8468" y="10439"/>
                </a:lnTo>
                <a:lnTo>
                  <a:pt x="8127" y="10585"/>
                </a:lnTo>
                <a:lnTo>
                  <a:pt x="8103" y="10610"/>
                </a:lnTo>
                <a:lnTo>
                  <a:pt x="8103" y="10658"/>
                </a:lnTo>
                <a:lnTo>
                  <a:pt x="8127" y="10683"/>
                </a:lnTo>
                <a:lnTo>
                  <a:pt x="8152" y="10707"/>
                </a:lnTo>
                <a:lnTo>
                  <a:pt x="8492" y="10683"/>
                </a:lnTo>
                <a:lnTo>
                  <a:pt x="8809" y="10634"/>
                </a:lnTo>
                <a:lnTo>
                  <a:pt x="9466" y="10537"/>
                </a:lnTo>
                <a:lnTo>
                  <a:pt x="10025" y="10464"/>
                </a:lnTo>
                <a:lnTo>
                  <a:pt x="10293" y="10439"/>
                </a:lnTo>
                <a:lnTo>
                  <a:pt x="10585" y="10391"/>
                </a:lnTo>
                <a:lnTo>
                  <a:pt x="10804" y="10634"/>
                </a:lnTo>
                <a:lnTo>
                  <a:pt x="10536" y="10658"/>
                </a:lnTo>
                <a:lnTo>
                  <a:pt x="10244" y="10707"/>
                </a:lnTo>
                <a:lnTo>
                  <a:pt x="9709" y="10804"/>
                </a:lnTo>
                <a:lnTo>
                  <a:pt x="9320" y="10902"/>
                </a:lnTo>
                <a:lnTo>
                  <a:pt x="8930" y="10999"/>
                </a:lnTo>
                <a:lnTo>
                  <a:pt x="8760" y="11048"/>
                </a:lnTo>
                <a:lnTo>
                  <a:pt x="8590" y="11121"/>
                </a:lnTo>
                <a:lnTo>
                  <a:pt x="8419" y="11218"/>
                </a:lnTo>
                <a:lnTo>
                  <a:pt x="8249" y="11340"/>
                </a:lnTo>
                <a:lnTo>
                  <a:pt x="8225" y="11364"/>
                </a:lnTo>
                <a:lnTo>
                  <a:pt x="8225" y="11388"/>
                </a:lnTo>
                <a:lnTo>
                  <a:pt x="8249" y="11437"/>
                </a:lnTo>
                <a:lnTo>
                  <a:pt x="8273" y="11437"/>
                </a:lnTo>
                <a:lnTo>
                  <a:pt x="8444" y="11461"/>
                </a:lnTo>
                <a:lnTo>
                  <a:pt x="8614" y="11461"/>
                </a:lnTo>
                <a:lnTo>
                  <a:pt x="8955" y="11437"/>
                </a:lnTo>
                <a:lnTo>
                  <a:pt x="9320" y="11388"/>
                </a:lnTo>
                <a:lnTo>
                  <a:pt x="9660" y="11340"/>
                </a:lnTo>
                <a:lnTo>
                  <a:pt x="10025" y="11291"/>
                </a:lnTo>
                <a:lnTo>
                  <a:pt x="10415" y="11242"/>
                </a:lnTo>
                <a:lnTo>
                  <a:pt x="10804" y="11169"/>
                </a:lnTo>
                <a:lnTo>
                  <a:pt x="10974" y="11121"/>
                </a:lnTo>
                <a:lnTo>
                  <a:pt x="11145" y="11048"/>
                </a:lnTo>
                <a:lnTo>
                  <a:pt x="11315" y="11291"/>
                </a:lnTo>
                <a:lnTo>
                  <a:pt x="11485" y="11534"/>
                </a:lnTo>
                <a:lnTo>
                  <a:pt x="11607" y="11802"/>
                </a:lnTo>
                <a:lnTo>
                  <a:pt x="11704" y="12070"/>
                </a:lnTo>
                <a:lnTo>
                  <a:pt x="11631" y="12070"/>
                </a:lnTo>
                <a:lnTo>
                  <a:pt x="11242" y="12118"/>
                </a:lnTo>
                <a:lnTo>
                  <a:pt x="10853" y="12191"/>
                </a:lnTo>
                <a:lnTo>
                  <a:pt x="10074" y="12337"/>
                </a:lnTo>
                <a:lnTo>
                  <a:pt x="9709" y="12410"/>
                </a:lnTo>
                <a:lnTo>
                  <a:pt x="9344" y="12508"/>
                </a:lnTo>
                <a:lnTo>
                  <a:pt x="8979" y="12605"/>
                </a:lnTo>
                <a:lnTo>
                  <a:pt x="8784" y="12678"/>
                </a:lnTo>
                <a:lnTo>
                  <a:pt x="8614" y="12775"/>
                </a:lnTo>
                <a:lnTo>
                  <a:pt x="8590" y="12824"/>
                </a:lnTo>
                <a:lnTo>
                  <a:pt x="8565" y="12897"/>
                </a:lnTo>
                <a:lnTo>
                  <a:pt x="8590" y="12946"/>
                </a:lnTo>
                <a:lnTo>
                  <a:pt x="8663" y="12994"/>
                </a:lnTo>
                <a:lnTo>
                  <a:pt x="9344" y="12994"/>
                </a:lnTo>
                <a:lnTo>
                  <a:pt x="10050" y="12873"/>
                </a:lnTo>
                <a:lnTo>
                  <a:pt x="10877" y="12727"/>
                </a:lnTo>
                <a:lnTo>
                  <a:pt x="11291" y="12654"/>
                </a:lnTo>
                <a:lnTo>
                  <a:pt x="11680" y="12532"/>
                </a:lnTo>
                <a:lnTo>
                  <a:pt x="11777" y="12483"/>
                </a:lnTo>
                <a:lnTo>
                  <a:pt x="11777" y="12873"/>
                </a:lnTo>
                <a:lnTo>
                  <a:pt x="11753" y="13286"/>
                </a:lnTo>
                <a:lnTo>
                  <a:pt x="11680" y="13676"/>
                </a:lnTo>
                <a:lnTo>
                  <a:pt x="11583" y="14065"/>
                </a:lnTo>
                <a:lnTo>
                  <a:pt x="11558" y="13992"/>
                </a:lnTo>
                <a:lnTo>
                  <a:pt x="11510" y="13968"/>
                </a:lnTo>
                <a:lnTo>
                  <a:pt x="11461" y="13943"/>
                </a:lnTo>
                <a:lnTo>
                  <a:pt x="11388" y="13943"/>
                </a:lnTo>
                <a:lnTo>
                  <a:pt x="11047" y="13992"/>
                </a:lnTo>
                <a:lnTo>
                  <a:pt x="10731" y="14065"/>
                </a:lnTo>
                <a:lnTo>
                  <a:pt x="10074" y="14211"/>
                </a:lnTo>
                <a:lnTo>
                  <a:pt x="9709" y="14284"/>
                </a:lnTo>
                <a:lnTo>
                  <a:pt x="9344" y="14357"/>
                </a:lnTo>
                <a:lnTo>
                  <a:pt x="9174" y="14406"/>
                </a:lnTo>
                <a:lnTo>
                  <a:pt x="9003" y="14478"/>
                </a:lnTo>
                <a:lnTo>
                  <a:pt x="8833" y="14551"/>
                </a:lnTo>
                <a:lnTo>
                  <a:pt x="8663" y="14649"/>
                </a:lnTo>
                <a:lnTo>
                  <a:pt x="8638" y="14673"/>
                </a:lnTo>
                <a:lnTo>
                  <a:pt x="8638" y="14722"/>
                </a:lnTo>
                <a:lnTo>
                  <a:pt x="8663" y="14770"/>
                </a:lnTo>
                <a:lnTo>
                  <a:pt x="8687" y="14795"/>
                </a:lnTo>
                <a:lnTo>
                  <a:pt x="8833" y="14819"/>
                </a:lnTo>
                <a:lnTo>
                  <a:pt x="8979" y="14843"/>
                </a:lnTo>
                <a:lnTo>
                  <a:pt x="9271" y="14843"/>
                </a:lnTo>
                <a:lnTo>
                  <a:pt x="9563" y="14795"/>
                </a:lnTo>
                <a:lnTo>
                  <a:pt x="9855" y="14746"/>
                </a:lnTo>
                <a:lnTo>
                  <a:pt x="10244" y="14673"/>
                </a:lnTo>
                <a:lnTo>
                  <a:pt x="10658" y="14600"/>
                </a:lnTo>
                <a:lnTo>
                  <a:pt x="11047" y="14503"/>
                </a:lnTo>
                <a:lnTo>
                  <a:pt x="11437" y="14357"/>
                </a:lnTo>
                <a:lnTo>
                  <a:pt x="11461" y="14357"/>
                </a:lnTo>
                <a:lnTo>
                  <a:pt x="11364" y="14527"/>
                </a:lnTo>
                <a:lnTo>
                  <a:pt x="11242" y="14697"/>
                </a:lnTo>
                <a:lnTo>
                  <a:pt x="11023" y="14722"/>
                </a:lnTo>
                <a:lnTo>
                  <a:pt x="10780" y="14770"/>
                </a:lnTo>
                <a:lnTo>
                  <a:pt x="10317" y="14892"/>
                </a:lnTo>
                <a:lnTo>
                  <a:pt x="10001" y="14965"/>
                </a:lnTo>
                <a:lnTo>
                  <a:pt x="9660" y="15038"/>
                </a:lnTo>
                <a:lnTo>
                  <a:pt x="9368" y="15160"/>
                </a:lnTo>
                <a:lnTo>
                  <a:pt x="9222" y="15233"/>
                </a:lnTo>
                <a:lnTo>
                  <a:pt x="9076" y="15330"/>
                </a:lnTo>
                <a:lnTo>
                  <a:pt x="9076" y="15354"/>
                </a:lnTo>
                <a:lnTo>
                  <a:pt x="9101" y="15379"/>
                </a:lnTo>
                <a:lnTo>
                  <a:pt x="9247" y="15427"/>
                </a:lnTo>
                <a:lnTo>
                  <a:pt x="9660" y="15427"/>
                </a:lnTo>
                <a:lnTo>
                  <a:pt x="9977" y="15379"/>
                </a:lnTo>
                <a:lnTo>
                  <a:pt x="10244" y="15330"/>
                </a:lnTo>
                <a:lnTo>
                  <a:pt x="10585" y="15281"/>
                </a:lnTo>
                <a:lnTo>
                  <a:pt x="10585" y="15281"/>
                </a:lnTo>
                <a:lnTo>
                  <a:pt x="10342" y="15403"/>
                </a:lnTo>
                <a:lnTo>
                  <a:pt x="10074" y="15476"/>
                </a:lnTo>
                <a:lnTo>
                  <a:pt x="9831" y="15500"/>
                </a:lnTo>
                <a:lnTo>
                  <a:pt x="9563" y="15525"/>
                </a:lnTo>
                <a:lnTo>
                  <a:pt x="9320" y="15500"/>
                </a:lnTo>
                <a:lnTo>
                  <a:pt x="9052" y="15476"/>
                </a:lnTo>
                <a:lnTo>
                  <a:pt x="8541" y="15379"/>
                </a:lnTo>
                <a:lnTo>
                  <a:pt x="8030" y="15257"/>
                </a:lnTo>
                <a:lnTo>
                  <a:pt x="7568" y="15184"/>
                </a:lnTo>
                <a:lnTo>
                  <a:pt x="7081" y="15160"/>
                </a:lnTo>
                <a:lnTo>
                  <a:pt x="6594" y="15184"/>
                </a:lnTo>
                <a:lnTo>
                  <a:pt x="6132" y="15257"/>
                </a:lnTo>
                <a:lnTo>
                  <a:pt x="5645" y="15354"/>
                </a:lnTo>
                <a:lnTo>
                  <a:pt x="5183" y="15476"/>
                </a:lnTo>
                <a:lnTo>
                  <a:pt x="4697" y="15573"/>
                </a:lnTo>
                <a:lnTo>
                  <a:pt x="4453" y="15598"/>
                </a:lnTo>
                <a:lnTo>
                  <a:pt x="4210" y="15598"/>
                </a:lnTo>
                <a:lnTo>
                  <a:pt x="3942" y="15573"/>
                </a:lnTo>
                <a:lnTo>
                  <a:pt x="3675" y="15525"/>
                </a:lnTo>
                <a:lnTo>
                  <a:pt x="3431" y="15427"/>
                </a:lnTo>
                <a:lnTo>
                  <a:pt x="3188" y="15306"/>
                </a:lnTo>
                <a:lnTo>
                  <a:pt x="2993" y="15135"/>
                </a:lnTo>
                <a:lnTo>
                  <a:pt x="2799" y="14965"/>
                </a:lnTo>
                <a:lnTo>
                  <a:pt x="2628" y="14746"/>
                </a:lnTo>
                <a:lnTo>
                  <a:pt x="2482" y="14527"/>
                </a:lnTo>
                <a:lnTo>
                  <a:pt x="2361" y="14333"/>
                </a:lnTo>
                <a:lnTo>
                  <a:pt x="2288" y="14114"/>
                </a:lnTo>
                <a:lnTo>
                  <a:pt x="2239" y="13919"/>
                </a:lnTo>
                <a:lnTo>
                  <a:pt x="2215" y="13700"/>
                </a:lnTo>
                <a:lnTo>
                  <a:pt x="2239" y="13505"/>
                </a:lnTo>
                <a:lnTo>
                  <a:pt x="2263" y="13286"/>
                </a:lnTo>
                <a:lnTo>
                  <a:pt x="2288" y="13092"/>
                </a:lnTo>
                <a:lnTo>
                  <a:pt x="2361" y="12873"/>
                </a:lnTo>
                <a:lnTo>
                  <a:pt x="2507" y="12483"/>
                </a:lnTo>
                <a:lnTo>
                  <a:pt x="2726" y="12094"/>
                </a:lnTo>
                <a:lnTo>
                  <a:pt x="2945" y="11729"/>
                </a:lnTo>
                <a:lnTo>
                  <a:pt x="3188" y="11388"/>
                </a:lnTo>
                <a:lnTo>
                  <a:pt x="3650" y="10780"/>
                </a:lnTo>
                <a:lnTo>
                  <a:pt x="3845" y="10488"/>
                </a:lnTo>
                <a:lnTo>
                  <a:pt x="4064" y="10172"/>
                </a:lnTo>
                <a:lnTo>
                  <a:pt x="4259" y="9807"/>
                </a:lnTo>
                <a:lnTo>
                  <a:pt x="4405" y="9417"/>
                </a:lnTo>
                <a:lnTo>
                  <a:pt x="4502" y="9028"/>
                </a:lnTo>
                <a:lnTo>
                  <a:pt x="4599" y="8614"/>
                </a:lnTo>
                <a:lnTo>
                  <a:pt x="4672" y="8347"/>
                </a:lnTo>
                <a:lnTo>
                  <a:pt x="4770" y="8079"/>
                </a:lnTo>
                <a:lnTo>
                  <a:pt x="4891" y="7860"/>
                </a:lnTo>
                <a:lnTo>
                  <a:pt x="5037" y="7641"/>
                </a:lnTo>
                <a:lnTo>
                  <a:pt x="5183" y="7446"/>
                </a:lnTo>
                <a:lnTo>
                  <a:pt x="5378" y="7300"/>
                </a:lnTo>
                <a:lnTo>
                  <a:pt x="5621" y="7154"/>
                </a:lnTo>
                <a:lnTo>
                  <a:pt x="5889" y="7033"/>
                </a:lnTo>
                <a:lnTo>
                  <a:pt x="6205" y="6911"/>
                </a:lnTo>
                <a:lnTo>
                  <a:pt x="6546" y="6814"/>
                </a:lnTo>
                <a:lnTo>
                  <a:pt x="6862" y="6741"/>
                </a:lnTo>
                <a:lnTo>
                  <a:pt x="7178" y="6643"/>
                </a:lnTo>
                <a:close/>
                <a:moveTo>
                  <a:pt x="7154" y="6060"/>
                </a:moveTo>
                <a:lnTo>
                  <a:pt x="7081" y="6084"/>
                </a:lnTo>
                <a:lnTo>
                  <a:pt x="7008" y="6157"/>
                </a:lnTo>
                <a:lnTo>
                  <a:pt x="6984" y="6230"/>
                </a:lnTo>
                <a:lnTo>
                  <a:pt x="6594" y="6327"/>
                </a:lnTo>
                <a:lnTo>
                  <a:pt x="6229" y="6424"/>
                </a:lnTo>
                <a:lnTo>
                  <a:pt x="5840" y="6546"/>
                </a:lnTo>
                <a:lnTo>
                  <a:pt x="5499" y="6692"/>
                </a:lnTo>
                <a:lnTo>
                  <a:pt x="5159" y="6862"/>
                </a:lnTo>
                <a:lnTo>
                  <a:pt x="4867" y="7081"/>
                </a:lnTo>
                <a:lnTo>
                  <a:pt x="4721" y="7227"/>
                </a:lnTo>
                <a:lnTo>
                  <a:pt x="4599" y="7373"/>
                </a:lnTo>
                <a:lnTo>
                  <a:pt x="4502" y="7519"/>
                </a:lnTo>
                <a:lnTo>
                  <a:pt x="4380" y="7690"/>
                </a:lnTo>
                <a:lnTo>
                  <a:pt x="4307" y="7884"/>
                </a:lnTo>
                <a:lnTo>
                  <a:pt x="4234" y="8103"/>
                </a:lnTo>
                <a:lnTo>
                  <a:pt x="4113" y="8517"/>
                </a:lnTo>
                <a:lnTo>
                  <a:pt x="4015" y="8955"/>
                </a:lnTo>
                <a:lnTo>
                  <a:pt x="3894" y="9393"/>
                </a:lnTo>
                <a:lnTo>
                  <a:pt x="3796" y="9588"/>
                </a:lnTo>
                <a:lnTo>
                  <a:pt x="3699" y="9807"/>
                </a:lnTo>
                <a:lnTo>
                  <a:pt x="3456" y="10196"/>
                </a:lnTo>
                <a:lnTo>
                  <a:pt x="3188" y="10561"/>
                </a:lnTo>
                <a:lnTo>
                  <a:pt x="2920" y="10926"/>
                </a:lnTo>
                <a:lnTo>
                  <a:pt x="2434" y="11583"/>
                </a:lnTo>
                <a:lnTo>
                  <a:pt x="2215" y="11899"/>
                </a:lnTo>
                <a:lnTo>
                  <a:pt x="2020" y="12264"/>
                </a:lnTo>
                <a:lnTo>
                  <a:pt x="1850" y="12605"/>
                </a:lnTo>
                <a:lnTo>
                  <a:pt x="1752" y="12994"/>
                </a:lnTo>
                <a:lnTo>
                  <a:pt x="1704" y="13189"/>
                </a:lnTo>
                <a:lnTo>
                  <a:pt x="1679" y="13384"/>
                </a:lnTo>
                <a:lnTo>
                  <a:pt x="1679" y="13603"/>
                </a:lnTo>
                <a:lnTo>
                  <a:pt x="1679" y="13822"/>
                </a:lnTo>
                <a:lnTo>
                  <a:pt x="1704" y="14016"/>
                </a:lnTo>
                <a:lnTo>
                  <a:pt x="1752" y="14235"/>
                </a:lnTo>
                <a:lnTo>
                  <a:pt x="1825" y="14430"/>
                </a:lnTo>
                <a:lnTo>
                  <a:pt x="1898" y="14624"/>
                </a:lnTo>
                <a:lnTo>
                  <a:pt x="1996" y="14819"/>
                </a:lnTo>
                <a:lnTo>
                  <a:pt x="2093" y="14989"/>
                </a:lnTo>
                <a:lnTo>
                  <a:pt x="2215" y="15160"/>
                </a:lnTo>
                <a:lnTo>
                  <a:pt x="2361" y="15330"/>
                </a:lnTo>
                <a:lnTo>
                  <a:pt x="2507" y="15476"/>
                </a:lnTo>
                <a:lnTo>
                  <a:pt x="2677" y="15598"/>
                </a:lnTo>
                <a:lnTo>
                  <a:pt x="2847" y="15719"/>
                </a:lnTo>
                <a:lnTo>
                  <a:pt x="3018" y="15841"/>
                </a:lnTo>
                <a:lnTo>
                  <a:pt x="3212" y="15938"/>
                </a:lnTo>
                <a:lnTo>
                  <a:pt x="3407" y="16011"/>
                </a:lnTo>
                <a:lnTo>
                  <a:pt x="3602" y="16084"/>
                </a:lnTo>
                <a:lnTo>
                  <a:pt x="3821" y="16133"/>
                </a:lnTo>
                <a:lnTo>
                  <a:pt x="4040" y="16157"/>
                </a:lnTo>
                <a:lnTo>
                  <a:pt x="4502" y="16157"/>
                </a:lnTo>
                <a:lnTo>
                  <a:pt x="4721" y="16133"/>
                </a:lnTo>
                <a:lnTo>
                  <a:pt x="5159" y="16060"/>
                </a:lnTo>
                <a:lnTo>
                  <a:pt x="5597" y="15938"/>
                </a:lnTo>
                <a:lnTo>
                  <a:pt x="6108" y="15817"/>
                </a:lnTo>
                <a:lnTo>
                  <a:pt x="6594" y="15719"/>
                </a:lnTo>
                <a:lnTo>
                  <a:pt x="6789" y="15695"/>
                </a:lnTo>
                <a:lnTo>
                  <a:pt x="6959" y="15671"/>
                </a:lnTo>
                <a:lnTo>
                  <a:pt x="7349" y="15695"/>
                </a:lnTo>
                <a:lnTo>
                  <a:pt x="7714" y="15744"/>
                </a:lnTo>
                <a:lnTo>
                  <a:pt x="8079" y="15817"/>
                </a:lnTo>
                <a:lnTo>
                  <a:pt x="8541" y="15890"/>
                </a:lnTo>
                <a:lnTo>
                  <a:pt x="8979" y="15963"/>
                </a:lnTo>
                <a:lnTo>
                  <a:pt x="9441" y="16011"/>
                </a:lnTo>
                <a:lnTo>
                  <a:pt x="9879" y="16011"/>
                </a:lnTo>
                <a:lnTo>
                  <a:pt x="10098" y="15987"/>
                </a:lnTo>
                <a:lnTo>
                  <a:pt x="10317" y="15963"/>
                </a:lnTo>
                <a:lnTo>
                  <a:pt x="10536" y="15890"/>
                </a:lnTo>
                <a:lnTo>
                  <a:pt x="10731" y="15817"/>
                </a:lnTo>
                <a:lnTo>
                  <a:pt x="10926" y="15744"/>
                </a:lnTo>
                <a:lnTo>
                  <a:pt x="11120" y="15622"/>
                </a:lnTo>
                <a:lnTo>
                  <a:pt x="11315" y="15476"/>
                </a:lnTo>
                <a:lnTo>
                  <a:pt x="11485" y="15306"/>
                </a:lnTo>
                <a:lnTo>
                  <a:pt x="11631" y="15135"/>
                </a:lnTo>
                <a:lnTo>
                  <a:pt x="11753" y="14941"/>
                </a:lnTo>
                <a:lnTo>
                  <a:pt x="11802" y="14892"/>
                </a:lnTo>
                <a:lnTo>
                  <a:pt x="11948" y="14576"/>
                </a:lnTo>
                <a:lnTo>
                  <a:pt x="12094" y="14235"/>
                </a:lnTo>
                <a:lnTo>
                  <a:pt x="12191" y="13870"/>
                </a:lnTo>
                <a:lnTo>
                  <a:pt x="12264" y="13505"/>
                </a:lnTo>
                <a:lnTo>
                  <a:pt x="12288" y="13140"/>
                </a:lnTo>
                <a:lnTo>
                  <a:pt x="12313" y="12751"/>
                </a:lnTo>
                <a:lnTo>
                  <a:pt x="12288" y="12410"/>
                </a:lnTo>
                <a:lnTo>
                  <a:pt x="12264" y="12070"/>
                </a:lnTo>
                <a:lnTo>
                  <a:pt x="12215" y="11851"/>
                </a:lnTo>
                <a:lnTo>
                  <a:pt x="12167" y="11656"/>
                </a:lnTo>
                <a:lnTo>
                  <a:pt x="12069" y="11437"/>
                </a:lnTo>
                <a:lnTo>
                  <a:pt x="11972" y="11267"/>
                </a:lnTo>
                <a:lnTo>
                  <a:pt x="11753" y="10902"/>
                </a:lnTo>
                <a:lnTo>
                  <a:pt x="11485" y="10561"/>
                </a:lnTo>
                <a:lnTo>
                  <a:pt x="10926" y="9953"/>
                </a:lnTo>
                <a:lnTo>
                  <a:pt x="10682" y="9636"/>
                </a:lnTo>
                <a:lnTo>
                  <a:pt x="10439" y="9320"/>
                </a:lnTo>
                <a:lnTo>
                  <a:pt x="10439" y="9223"/>
                </a:lnTo>
                <a:lnTo>
                  <a:pt x="10439" y="9174"/>
                </a:lnTo>
                <a:lnTo>
                  <a:pt x="10415" y="9150"/>
                </a:lnTo>
                <a:lnTo>
                  <a:pt x="10269" y="9052"/>
                </a:lnTo>
                <a:lnTo>
                  <a:pt x="10171" y="8882"/>
                </a:lnTo>
                <a:lnTo>
                  <a:pt x="10001" y="8590"/>
                </a:lnTo>
                <a:lnTo>
                  <a:pt x="9977" y="8493"/>
                </a:lnTo>
                <a:lnTo>
                  <a:pt x="9904" y="8395"/>
                </a:lnTo>
                <a:lnTo>
                  <a:pt x="9490" y="7690"/>
                </a:lnTo>
                <a:lnTo>
                  <a:pt x="9271" y="7373"/>
                </a:lnTo>
                <a:lnTo>
                  <a:pt x="9028" y="7057"/>
                </a:lnTo>
                <a:lnTo>
                  <a:pt x="8760" y="6765"/>
                </a:lnTo>
                <a:lnTo>
                  <a:pt x="8468" y="6522"/>
                </a:lnTo>
                <a:lnTo>
                  <a:pt x="8298" y="6400"/>
                </a:lnTo>
                <a:lnTo>
                  <a:pt x="8127" y="6303"/>
                </a:lnTo>
                <a:lnTo>
                  <a:pt x="7957" y="6230"/>
                </a:lnTo>
                <a:lnTo>
                  <a:pt x="7762" y="6157"/>
                </a:lnTo>
                <a:lnTo>
                  <a:pt x="7689" y="6108"/>
                </a:lnTo>
                <a:lnTo>
                  <a:pt x="7592" y="6108"/>
                </a:lnTo>
                <a:lnTo>
                  <a:pt x="7251" y="60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1"/>
          <p:cNvSpPr/>
          <p:nvPr/>
        </p:nvSpPr>
        <p:spPr>
          <a:xfrm>
            <a:off x="5690642" y="2105204"/>
            <a:ext cx="458409" cy="451502"/>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1"/>
          <p:cNvSpPr/>
          <p:nvPr/>
        </p:nvSpPr>
        <p:spPr>
          <a:xfrm>
            <a:off x="6584262" y="2105194"/>
            <a:ext cx="1104911" cy="1088368"/>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1"/>
          <p:cNvSpPr/>
          <p:nvPr/>
        </p:nvSpPr>
        <p:spPr>
          <a:xfrm>
            <a:off x="5875358" y="2316058"/>
            <a:ext cx="436619" cy="266981"/>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1"/>
          <p:cNvSpPr/>
          <p:nvPr/>
        </p:nvSpPr>
        <p:spPr>
          <a:xfrm>
            <a:off x="7029497" y="2613455"/>
            <a:ext cx="1052391" cy="64356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1"/>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806" name="Google Shape;806;p51"/>
          <p:cNvSpPr txBox="1">
            <a:spLocks noGrp="1"/>
          </p:cNvSpPr>
          <p:nvPr>
            <p:ph type="body" idx="4294967295"/>
          </p:nvPr>
        </p:nvSpPr>
        <p:spPr>
          <a:xfrm>
            <a:off x="5667225" y="3906625"/>
            <a:ext cx="2559900" cy="56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900" b="1"/>
              <a:t>Find more icons at </a:t>
            </a:r>
            <a:r>
              <a:rPr lang="en" sz="900" u="sng">
                <a:hlinkClick r:id="rId3"/>
              </a:rPr>
              <a:t>slidescarnival.com/extra-free-resources-icons-and-maps</a:t>
            </a:r>
            <a:endParaRPr sz="900"/>
          </a:p>
          <a:p>
            <a:pPr marL="0" lvl="0" indent="0" algn="l" rtl="0">
              <a:spcBef>
                <a:spcPts val="1000"/>
              </a:spcBef>
              <a:spcAft>
                <a:spcPts val="1000"/>
              </a:spcAft>
              <a:buNone/>
            </a:pPr>
            <a:endParaRPr sz="900" b="1"/>
          </a:p>
        </p:txBody>
      </p:sp>
      <p:sp>
        <p:nvSpPr>
          <p:cNvPr id="807" name="Google Shape;807;p51"/>
          <p:cNvSpPr txBox="1">
            <a:spLocks noGrp="1"/>
          </p:cNvSpPr>
          <p:nvPr>
            <p:ph type="body" idx="4294967295"/>
          </p:nvPr>
        </p:nvSpPr>
        <p:spPr>
          <a:xfrm>
            <a:off x="5667225" y="800775"/>
            <a:ext cx="2438100" cy="1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900" b="1"/>
              <a:t>SlidesCarnival icons are editable shapes. </a:t>
            </a:r>
            <a:br>
              <a:rPr lang="en" sz="900"/>
            </a:br>
            <a:br>
              <a:rPr lang="en" sz="900"/>
            </a:br>
            <a:r>
              <a:rPr lang="en" sz="900"/>
              <a:t>This means that you can:</a:t>
            </a:r>
            <a:endParaRPr sz="900"/>
          </a:p>
          <a:p>
            <a:pPr marL="182880" lvl="0" indent="-148590" algn="l" rtl="0">
              <a:spcBef>
                <a:spcPts val="0"/>
              </a:spcBef>
              <a:spcAft>
                <a:spcPts val="0"/>
              </a:spcAft>
              <a:buSzPts val="900"/>
              <a:buChar char="✗"/>
            </a:pPr>
            <a:r>
              <a:rPr lang="en" sz="900"/>
              <a:t>Resize them without losing quality.</a:t>
            </a:r>
            <a:endParaRPr sz="900"/>
          </a:p>
          <a:p>
            <a:pPr marL="182880" lvl="0" indent="-148590" algn="l" rtl="0">
              <a:spcBef>
                <a:spcPts val="0"/>
              </a:spcBef>
              <a:spcAft>
                <a:spcPts val="0"/>
              </a:spcAft>
              <a:buSzPts val="900"/>
              <a:buChar char="✗"/>
            </a:pPr>
            <a:r>
              <a:rPr lang="en" sz="900"/>
              <a:t>Change fill color and opacity.</a:t>
            </a:r>
            <a:endParaRPr sz="900"/>
          </a:p>
          <a:p>
            <a:pPr marL="182880" lvl="0" indent="-148590" algn="l" rtl="0">
              <a:spcBef>
                <a:spcPts val="0"/>
              </a:spcBef>
              <a:spcAft>
                <a:spcPts val="0"/>
              </a:spcAft>
              <a:buSzPts val="900"/>
              <a:buChar char="✗"/>
            </a:pPr>
            <a:r>
              <a:rPr lang="en" sz="900"/>
              <a:t>Change line color, width and style.</a:t>
            </a:r>
            <a:endParaRPr sz="900"/>
          </a:p>
          <a:p>
            <a:pPr marL="0" lvl="0" indent="0" algn="l" rtl="0">
              <a:spcBef>
                <a:spcPts val="0"/>
              </a:spcBef>
              <a:spcAft>
                <a:spcPts val="0"/>
              </a:spcAft>
              <a:buNone/>
            </a:pPr>
            <a:endParaRPr sz="900"/>
          </a:p>
          <a:p>
            <a:pPr marL="0" lvl="0" indent="0" algn="l" rtl="0">
              <a:spcBef>
                <a:spcPts val="0"/>
              </a:spcBef>
              <a:spcAft>
                <a:spcPts val="0"/>
              </a:spcAft>
              <a:buNone/>
            </a:pPr>
            <a:r>
              <a:rPr lang="en" sz="900"/>
              <a:t>Isn’t that nice? :)</a:t>
            </a:r>
            <a:br>
              <a:rPr lang="en" sz="900"/>
            </a:br>
            <a:r>
              <a:rPr lang="en" sz="900"/>
              <a:t>Examples:</a:t>
            </a:r>
            <a:endParaRPr sz="9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811"/>
        <p:cNvGrpSpPr/>
        <p:nvPr/>
      </p:nvGrpSpPr>
      <p:grpSpPr>
        <a:xfrm>
          <a:off x="0" y="0"/>
          <a:ext cx="0" cy="0"/>
          <a:chOff x="0" y="0"/>
          <a:chExt cx="0" cy="0"/>
        </a:xfrm>
      </p:grpSpPr>
      <p:grpSp>
        <p:nvGrpSpPr>
          <p:cNvPr id="812" name="Google Shape;812;p52"/>
          <p:cNvGrpSpPr/>
          <p:nvPr/>
        </p:nvGrpSpPr>
        <p:grpSpPr>
          <a:xfrm>
            <a:off x="2562914" y="2068981"/>
            <a:ext cx="385330" cy="385426"/>
            <a:chOff x="3706812" y="1035050"/>
            <a:chExt cx="4792662" cy="4787899"/>
          </a:xfrm>
        </p:grpSpPr>
        <p:sp>
          <p:nvSpPr>
            <p:cNvPr id="813" name="Google Shape;813;p52"/>
            <p:cNvSpPr/>
            <p:nvPr/>
          </p:nvSpPr>
          <p:spPr>
            <a:xfrm>
              <a:off x="5913437" y="4054475"/>
              <a:ext cx="2273299" cy="1746250"/>
            </a:xfrm>
            <a:custGeom>
              <a:avLst/>
              <a:gdLst/>
              <a:ahLst/>
              <a:cxnLst/>
              <a:rect l="l" t="t" r="r" b="b"/>
              <a:pathLst>
                <a:path w="517" h="397" extrusionOk="0">
                  <a:moveTo>
                    <a:pt x="517" y="117"/>
                  </a:moveTo>
                  <a:cubicBezTo>
                    <a:pt x="368" y="128"/>
                    <a:pt x="368" y="128"/>
                    <a:pt x="368" y="128"/>
                  </a:cubicBezTo>
                  <a:cubicBezTo>
                    <a:pt x="284" y="0"/>
                    <a:pt x="284" y="0"/>
                    <a:pt x="284" y="0"/>
                  </a:cubicBezTo>
                  <a:cubicBezTo>
                    <a:pt x="239" y="77"/>
                    <a:pt x="158" y="129"/>
                    <a:pt x="68" y="137"/>
                  </a:cubicBezTo>
                  <a:cubicBezTo>
                    <a:pt x="0" y="273"/>
                    <a:pt x="0" y="273"/>
                    <a:pt x="0" y="273"/>
                  </a:cubicBezTo>
                  <a:cubicBezTo>
                    <a:pt x="83" y="397"/>
                    <a:pt x="83" y="397"/>
                    <a:pt x="83" y="397"/>
                  </a:cubicBezTo>
                  <a:cubicBezTo>
                    <a:pt x="265" y="383"/>
                    <a:pt x="429" y="277"/>
                    <a:pt x="517" y="117"/>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14" name="Google Shape;814;p52"/>
            <p:cNvSpPr/>
            <p:nvPr/>
          </p:nvSpPr>
          <p:spPr>
            <a:xfrm>
              <a:off x="4137025" y="4141787"/>
              <a:ext cx="2019301" cy="1681162"/>
            </a:xfrm>
            <a:custGeom>
              <a:avLst/>
              <a:gdLst/>
              <a:ahLst/>
              <a:cxnLst/>
              <a:rect l="l" t="t" r="r" b="b"/>
              <a:pathLst>
                <a:path w="459" h="382" extrusionOk="0">
                  <a:moveTo>
                    <a:pt x="459" y="378"/>
                  </a:moveTo>
                  <a:cubicBezTo>
                    <a:pt x="376" y="254"/>
                    <a:pt x="376" y="254"/>
                    <a:pt x="376" y="254"/>
                  </a:cubicBezTo>
                  <a:cubicBezTo>
                    <a:pt x="445" y="118"/>
                    <a:pt x="445" y="118"/>
                    <a:pt x="445" y="118"/>
                  </a:cubicBezTo>
                  <a:cubicBezTo>
                    <a:pt x="355" y="117"/>
                    <a:pt x="270" y="73"/>
                    <a:pt x="218" y="0"/>
                  </a:cubicBezTo>
                  <a:cubicBezTo>
                    <a:pt x="66" y="8"/>
                    <a:pt x="66" y="8"/>
                    <a:pt x="66" y="8"/>
                  </a:cubicBezTo>
                  <a:cubicBezTo>
                    <a:pt x="0" y="143"/>
                    <a:pt x="0" y="143"/>
                    <a:pt x="0" y="143"/>
                  </a:cubicBezTo>
                  <a:cubicBezTo>
                    <a:pt x="104" y="294"/>
                    <a:pt x="277" y="382"/>
                    <a:pt x="459" y="37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15" name="Google Shape;815;p52"/>
            <p:cNvSpPr/>
            <p:nvPr/>
          </p:nvSpPr>
          <p:spPr>
            <a:xfrm>
              <a:off x="4014787" y="1057275"/>
              <a:ext cx="2276475" cy="1747837"/>
            </a:xfrm>
            <a:custGeom>
              <a:avLst/>
              <a:gdLst/>
              <a:ahLst/>
              <a:cxnLst/>
              <a:rect l="l" t="t" r="r" b="b"/>
              <a:pathLst>
                <a:path w="518" h="397" extrusionOk="0">
                  <a:moveTo>
                    <a:pt x="233" y="397"/>
                  </a:moveTo>
                  <a:cubicBezTo>
                    <a:pt x="279" y="320"/>
                    <a:pt x="359" y="268"/>
                    <a:pt x="449" y="260"/>
                  </a:cubicBezTo>
                  <a:cubicBezTo>
                    <a:pt x="518" y="125"/>
                    <a:pt x="518" y="125"/>
                    <a:pt x="518" y="125"/>
                  </a:cubicBezTo>
                  <a:cubicBezTo>
                    <a:pt x="434" y="0"/>
                    <a:pt x="434" y="0"/>
                    <a:pt x="434" y="0"/>
                  </a:cubicBezTo>
                  <a:cubicBezTo>
                    <a:pt x="252" y="14"/>
                    <a:pt x="88" y="120"/>
                    <a:pt x="0" y="280"/>
                  </a:cubicBezTo>
                  <a:cubicBezTo>
                    <a:pt x="149" y="270"/>
                    <a:pt x="149" y="270"/>
                    <a:pt x="149" y="270"/>
                  </a:cubicBezTo>
                  <a:lnTo>
                    <a:pt x="233" y="39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16" name="Google Shape;816;p52"/>
            <p:cNvSpPr/>
            <p:nvPr/>
          </p:nvSpPr>
          <p:spPr>
            <a:xfrm>
              <a:off x="3706812" y="2355850"/>
              <a:ext cx="1323975" cy="2309812"/>
            </a:xfrm>
            <a:custGeom>
              <a:avLst/>
              <a:gdLst/>
              <a:ahLst/>
              <a:cxnLst/>
              <a:rect l="l" t="t" r="r" b="b"/>
              <a:pathLst>
                <a:path w="301" h="525" extrusionOk="0">
                  <a:moveTo>
                    <a:pt x="58" y="10"/>
                  </a:moveTo>
                  <a:cubicBezTo>
                    <a:pt x="18" y="93"/>
                    <a:pt x="0" y="186"/>
                    <a:pt x="5" y="278"/>
                  </a:cubicBezTo>
                  <a:cubicBezTo>
                    <a:pt x="11" y="366"/>
                    <a:pt x="38" y="451"/>
                    <a:pt x="83" y="525"/>
                  </a:cubicBezTo>
                  <a:cubicBezTo>
                    <a:pt x="149" y="391"/>
                    <a:pt x="149" y="391"/>
                    <a:pt x="149" y="391"/>
                  </a:cubicBezTo>
                  <a:cubicBezTo>
                    <a:pt x="301" y="382"/>
                    <a:pt x="301" y="382"/>
                    <a:pt x="301" y="382"/>
                  </a:cubicBezTo>
                  <a:cubicBezTo>
                    <a:pt x="280" y="346"/>
                    <a:pt x="268" y="304"/>
                    <a:pt x="265" y="262"/>
                  </a:cubicBezTo>
                  <a:cubicBezTo>
                    <a:pt x="262" y="215"/>
                    <a:pt x="271" y="169"/>
                    <a:pt x="290" y="127"/>
                  </a:cubicBezTo>
                  <a:cubicBezTo>
                    <a:pt x="207" y="0"/>
                    <a:pt x="207" y="0"/>
                    <a:pt x="207" y="0"/>
                  </a:cubicBezTo>
                  <a:lnTo>
                    <a:pt x="58" y="10"/>
                  </a:ln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17" name="Google Shape;817;p52"/>
            <p:cNvSpPr/>
            <p:nvPr/>
          </p:nvSpPr>
          <p:spPr>
            <a:xfrm>
              <a:off x="7170737" y="2192337"/>
              <a:ext cx="1328737" cy="2314575"/>
            </a:xfrm>
            <a:custGeom>
              <a:avLst/>
              <a:gdLst/>
              <a:ahLst/>
              <a:cxnLst/>
              <a:rect l="l" t="t" r="r" b="b"/>
              <a:pathLst>
                <a:path w="302" h="526" extrusionOk="0">
                  <a:moveTo>
                    <a:pt x="244" y="515"/>
                  </a:moveTo>
                  <a:cubicBezTo>
                    <a:pt x="284" y="432"/>
                    <a:pt x="302" y="340"/>
                    <a:pt x="296" y="247"/>
                  </a:cubicBezTo>
                  <a:cubicBezTo>
                    <a:pt x="290" y="159"/>
                    <a:pt x="263" y="74"/>
                    <a:pt x="218" y="0"/>
                  </a:cubicBezTo>
                  <a:cubicBezTo>
                    <a:pt x="153" y="134"/>
                    <a:pt x="153" y="134"/>
                    <a:pt x="153" y="134"/>
                  </a:cubicBezTo>
                  <a:cubicBezTo>
                    <a:pt x="0" y="143"/>
                    <a:pt x="0" y="143"/>
                    <a:pt x="0" y="143"/>
                  </a:cubicBezTo>
                  <a:cubicBezTo>
                    <a:pt x="21" y="180"/>
                    <a:pt x="33" y="221"/>
                    <a:pt x="36" y="264"/>
                  </a:cubicBezTo>
                  <a:cubicBezTo>
                    <a:pt x="39" y="310"/>
                    <a:pt x="30" y="357"/>
                    <a:pt x="11" y="399"/>
                  </a:cubicBezTo>
                  <a:cubicBezTo>
                    <a:pt x="94" y="526"/>
                    <a:pt x="94" y="526"/>
                    <a:pt x="94" y="526"/>
                  </a:cubicBezTo>
                  <a:lnTo>
                    <a:pt x="244" y="515"/>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18" name="Google Shape;818;p52"/>
            <p:cNvSpPr/>
            <p:nvPr/>
          </p:nvSpPr>
          <p:spPr>
            <a:xfrm>
              <a:off x="6045200" y="1035050"/>
              <a:ext cx="2019301" cy="1685925"/>
            </a:xfrm>
            <a:custGeom>
              <a:avLst/>
              <a:gdLst/>
              <a:ahLst/>
              <a:cxnLst/>
              <a:rect l="l" t="t" r="r" b="b"/>
              <a:pathLst>
                <a:path w="459" h="383" extrusionOk="0">
                  <a:moveTo>
                    <a:pt x="0" y="4"/>
                  </a:moveTo>
                  <a:cubicBezTo>
                    <a:pt x="83" y="128"/>
                    <a:pt x="83" y="128"/>
                    <a:pt x="83" y="128"/>
                  </a:cubicBezTo>
                  <a:cubicBezTo>
                    <a:pt x="15" y="264"/>
                    <a:pt x="15" y="264"/>
                    <a:pt x="15" y="264"/>
                  </a:cubicBezTo>
                  <a:cubicBezTo>
                    <a:pt x="104" y="265"/>
                    <a:pt x="189" y="309"/>
                    <a:pt x="241" y="383"/>
                  </a:cubicBezTo>
                  <a:cubicBezTo>
                    <a:pt x="393" y="374"/>
                    <a:pt x="393" y="374"/>
                    <a:pt x="393" y="374"/>
                  </a:cubicBezTo>
                  <a:cubicBezTo>
                    <a:pt x="459" y="239"/>
                    <a:pt x="459" y="239"/>
                    <a:pt x="459" y="239"/>
                  </a:cubicBezTo>
                  <a:cubicBezTo>
                    <a:pt x="356" y="89"/>
                    <a:pt x="182" y="0"/>
                    <a:pt x="0" y="4"/>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19" name="Google Shape;819;p52"/>
          <p:cNvGrpSpPr/>
          <p:nvPr/>
        </p:nvGrpSpPr>
        <p:grpSpPr>
          <a:xfrm>
            <a:off x="1456500" y="2068963"/>
            <a:ext cx="383385" cy="385001"/>
            <a:chOff x="1400175" y="1220787"/>
            <a:chExt cx="4473575" cy="4476750"/>
          </a:xfrm>
        </p:grpSpPr>
        <p:sp>
          <p:nvSpPr>
            <p:cNvPr id="820" name="Google Shape;820;p52"/>
            <p:cNvSpPr/>
            <p:nvPr/>
          </p:nvSpPr>
          <p:spPr>
            <a:xfrm>
              <a:off x="1400175" y="3135312"/>
              <a:ext cx="2132011" cy="2562226"/>
            </a:xfrm>
            <a:custGeom>
              <a:avLst/>
              <a:gdLst/>
              <a:ahLst/>
              <a:cxnLst/>
              <a:rect l="l" t="t" r="r" b="b"/>
              <a:pathLst>
                <a:path w="478" h="574" extrusionOk="0">
                  <a:moveTo>
                    <a:pt x="477" y="574"/>
                  </a:moveTo>
                  <a:cubicBezTo>
                    <a:pt x="395" y="435"/>
                    <a:pt x="395" y="435"/>
                    <a:pt x="395" y="435"/>
                  </a:cubicBezTo>
                  <a:cubicBezTo>
                    <a:pt x="478" y="294"/>
                    <a:pt x="478" y="294"/>
                    <a:pt x="478" y="294"/>
                  </a:cubicBezTo>
                  <a:cubicBezTo>
                    <a:pt x="370" y="282"/>
                    <a:pt x="284" y="193"/>
                    <a:pt x="279" y="82"/>
                  </a:cubicBezTo>
                  <a:cubicBezTo>
                    <a:pt x="139" y="0"/>
                    <a:pt x="139" y="0"/>
                    <a:pt x="139" y="0"/>
                  </a:cubicBezTo>
                  <a:cubicBezTo>
                    <a:pt x="0" y="82"/>
                    <a:pt x="0" y="82"/>
                    <a:pt x="0" y="82"/>
                  </a:cubicBezTo>
                  <a:cubicBezTo>
                    <a:pt x="5" y="346"/>
                    <a:pt x="215" y="561"/>
                    <a:pt x="477" y="574"/>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21" name="Google Shape;821;p52"/>
            <p:cNvSpPr/>
            <p:nvPr/>
          </p:nvSpPr>
          <p:spPr>
            <a:xfrm>
              <a:off x="3314700" y="3563937"/>
              <a:ext cx="2559050" cy="2133600"/>
            </a:xfrm>
            <a:custGeom>
              <a:avLst/>
              <a:gdLst/>
              <a:ahLst/>
              <a:cxnLst/>
              <a:rect l="l" t="t" r="r" b="b"/>
              <a:pathLst>
                <a:path w="574" h="478" extrusionOk="0">
                  <a:moveTo>
                    <a:pt x="0" y="339"/>
                  </a:moveTo>
                  <a:cubicBezTo>
                    <a:pt x="82" y="478"/>
                    <a:pt x="82" y="478"/>
                    <a:pt x="82" y="478"/>
                  </a:cubicBezTo>
                  <a:cubicBezTo>
                    <a:pt x="346" y="474"/>
                    <a:pt x="561" y="263"/>
                    <a:pt x="574" y="1"/>
                  </a:cubicBezTo>
                  <a:cubicBezTo>
                    <a:pt x="435" y="83"/>
                    <a:pt x="435" y="83"/>
                    <a:pt x="435" y="83"/>
                  </a:cubicBezTo>
                  <a:cubicBezTo>
                    <a:pt x="294" y="0"/>
                    <a:pt x="294" y="0"/>
                    <a:pt x="294" y="0"/>
                  </a:cubicBezTo>
                  <a:cubicBezTo>
                    <a:pt x="282" y="109"/>
                    <a:pt x="192" y="194"/>
                    <a:pt x="82" y="199"/>
                  </a:cubicBezTo>
                  <a:lnTo>
                    <a:pt x="0" y="339"/>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22" name="Google Shape;822;p52"/>
            <p:cNvSpPr/>
            <p:nvPr/>
          </p:nvSpPr>
          <p:spPr>
            <a:xfrm>
              <a:off x="3741737" y="1223962"/>
              <a:ext cx="2132011" cy="2559050"/>
            </a:xfrm>
            <a:custGeom>
              <a:avLst/>
              <a:gdLst/>
              <a:ahLst/>
              <a:cxnLst/>
              <a:rect l="l" t="t" r="r" b="b"/>
              <a:pathLst>
                <a:path w="478" h="573" extrusionOk="0">
                  <a:moveTo>
                    <a:pt x="478" y="491"/>
                  </a:moveTo>
                  <a:cubicBezTo>
                    <a:pt x="473" y="227"/>
                    <a:pt x="263" y="12"/>
                    <a:pt x="1" y="0"/>
                  </a:cubicBezTo>
                  <a:cubicBezTo>
                    <a:pt x="83" y="138"/>
                    <a:pt x="83" y="138"/>
                    <a:pt x="83" y="138"/>
                  </a:cubicBezTo>
                  <a:cubicBezTo>
                    <a:pt x="0" y="279"/>
                    <a:pt x="0" y="279"/>
                    <a:pt x="0" y="279"/>
                  </a:cubicBezTo>
                  <a:cubicBezTo>
                    <a:pt x="108" y="291"/>
                    <a:pt x="194" y="381"/>
                    <a:pt x="199" y="491"/>
                  </a:cubicBezTo>
                  <a:cubicBezTo>
                    <a:pt x="339" y="573"/>
                    <a:pt x="339" y="573"/>
                    <a:pt x="339" y="573"/>
                  </a:cubicBezTo>
                  <a:lnTo>
                    <a:pt x="478" y="491"/>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23" name="Google Shape;823;p52"/>
            <p:cNvSpPr/>
            <p:nvPr/>
          </p:nvSpPr>
          <p:spPr>
            <a:xfrm>
              <a:off x="1400175" y="1220787"/>
              <a:ext cx="2560637" cy="2133600"/>
            </a:xfrm>
            <a:custGeom>
              <a:avLst/>
              <a:gdLst/>
              <a:ahLst/>
              <a:cxnLst/>
              <a:rect l="l" t="t" r="r" b="b"/>
              <a:pathLst>
                <a:path w="574" h="478" extrusionOk="0">
                  <a:moveTo>
                    <a:pt x="574" y="139"/>
                  </a:moveTo>
                  <a:cubicBezTo>
                    <a:pt x="492" y="0"/>
                    <a:pt x="492" y="0"/>
                    <a:pt x="492" y="0"/>
                  </a:cubicBezTo>
                  <a:cubicBezTo>
                    <a:pt x="228" y="5"/>
                    <a:pt x="13" y="215"/>
                    <a:pt x="0" y="477"/>
                  </a:cubicBezTo>
                  <a:cubicBezTo>
                    <a:pt x="139" y="395"/>
                    <a:pt x="139" y="395"/>
                    <a:pt x="139" y="395"/>
                  </a:cubicBezTo>
                  <a:cubicBezTo>
                    <a:pt x="280" y="478"/>
                    <a:pt x="280" y="478"/>
                    <a:pt x="280" y="478"/>
                  </a:cubicBezTo>
                  <a:cubicBezTo>
                    <a:pt x="292" y="370"/>
                    <a:pt x="382" y="284"/>
                    <a:pt x="492" y="279"/>
                  </a:cubicBezTo>
                  <a:lnTo>
                    <a:pt x="574" y="13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24" name="Google Shape;824;p52"/>
          <p:cNvGrpSpPr/>
          <p:nvPr/>
        </p:nvGrpSpPr>
        <p:grpSpPr>
          <a:xfrm>
            <a:off x="901918" y="2069038"/>
            <a:ext cx="385904" cy="385267"/>
            <a:chOff x="1649412" y="927100"/>
            <a:chExt cx="5011737" cy="5016500"/>
          </a:xfrm>
        </p:grpSpPr>
        <p:sp>
          <p:nvSpPr>
            <p:cNvPr id="825" name="Google Shape;825;p52"/>
            <p:cNvSpPr/>
            <p:nvPr/>
          </p:nvSpPr>
          <p:spPr>
            <a:xfrm>
              <a:off x="2008187" y="4025900"/>
              <a:ext cx="4252913" cy="1917700"/>
            </a:xfrm>
            <a:custGeom>
              <a:avLst/>
              <a:gdLst/>
              <a:ahLst/>
              <a:cxnLst/>
              <a:rect l="l" t="t" r="r" b="b"/>
              <a:pathLst>
                <a:path w="999" h="450" extrusionOk="0">
                  <a:moveTo>
                    <a:pt x="715" y="15"/>
                  </a:moveTo>
                  <a:cubicBezTo>
                    <a:pt x="667" y="82"/>
                    <a:pt x="588" y="123"/>
                    <a:pt x="505" y="123"/>
                  </a:cubicBezTo>
                  <a:cubicBezTo>
                    <a:pt x="416" y="123"/>
                    <a:pt x="332" y="76"/>
                    <a:pt x="284" y="2"/>
                  </a:cubicBezTo>
                  <a:cubicBezTo>
                    <a:pt x="94" y="0"/>
                    <a:pt x="94" y="0"/>
                    <a:pt x="94" y="0"/>
                  </a:cubicBezTo>
                  <a:cubicBezTo>
                    <a:pt x="0" y="165"/>
                    <a:pt x="0" y="165"/>
                    <a:pt x="0" y="165"/>
                  </a:cubicBezTo>
                  <a:cubicBezTo>
                    <a:pt x="107" y="341"/>
                    <a:pt x="299" y="450"/>
                    <a:pt x="505" y="450"/>
                  </a:cubicBezTo>
                  <a:cubicBezTo>
                    <a:pt x="704" y="450"/>
                    <a:pt x="891" y="347"/>
                    <a:pt x="999" y="181"/>
                  </a:cubicBezTo>
                  <a:cubicBezTo>
                    <a:pt x="810" y="182"/>
                    <a:pt x="810" y="182"/>
                    <a:pt x="810" y="182"/>
                  </a:cubicBezTo>
                  <a:lnTo>
                    <a:pt x="715" y="15"/>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26" name="Google Shape;826;p52"/>
            <p:cNvSpPr/>
            <p:nvPr/>
          </p:nvSpPr>
          <p:spPr>
            <a:xfrm>
              <a:off x="4271962" y="931862"/>
              <a:ext cx="2389187" cy="3724276"/>
            </a:xfrm>
            <a:custGeom>
              <a:avLst/>
              <a:gdLst/>
              <a:ahLst/>
              <a:cxnLst/>
              <a:rect l="l" t="t" r="r" b="b"/>
              <a:pathLst>
                <a:path w="561" h="874" extrusionOk="0">
                  <a:moveTo>
                    <a:pt x="488" y="872"/>
                  </a:moveTo>
                  <a:cubicBezTo>
                    <a:pt x="536" y="786"/>
                    <a:pt x="561" y="687"/>
                    <a:pt x="561" y="588"/>
                  </a:cubicBezTo>
                  <a:cubicBezTo>
                    <a:pt x="561" y="273"/>
                    <a:pt x="313" y="15"/>
                    <a:pt x="1" y="0"/>
                  </a:cubicBezTo>
                  <a:cubicBezTo>
                    <a:pt x="97" y="163"/>
                    <a:pt x="97" y="163"/>
                    <a:pt x="97" y="163"/>
                  </a:cubicBezTo>
                  <a:cubicBezTo>
                    <a:pt x="0" y="328"/>
                    <a:pt x="0" y="328"/>
                    <a:pt x="0" y="328"/>
                  </a:cubicBezTo>
                  <a:cubicBezTo>
                    <a:pt x="131" y="342"/>
                    <a:pt x="233" y="453"/>
                    <a:pt x="233" y="588"/>
                  </a:cubicBezTo>
                  <a:cubicBezTo>
                    <a:pt x="233" y="630"/>
                    <a:pt x="223" y="671"/>
                    <a:pt x="204" y="708"/>
                  </a:cubicBezTo>
                  <a:cubicBezTo>
                    <a:pt x="298" y="874"/>
                    <a:pt x="298" y="874"/>
                    <a:pt x="298" y="874"/>
                  </a:cubicBezTo>
                  <a:lnTo>
                    <a:pt x="488" y="872"/>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27" name="Google Shape;827;p52"/>
            <p:cNvSpPr/>
            <p:nvPr/>
          </p:nvSpPr>
          <p:spPr>
            <a:xfrm>
              <a:off x="1649412" y="927100"/>
              <a:ext cx="2870200" cy="3652836"/>
            </a:xfrm>
            <a:custGeom>
              <a:avLst/>
              <a:gdLst/>
              <a:ahLst/>
              <a:cxnLst/>
              <a:rect l="l" t="t" r="r" b="b"/>
              <a:pathLst>
                <a:path w="674" h="857" extrusionOk="0">
                  <a:moveTo>
                    <a:pt x="674" y="164"/>
                  </a:moveTo>
                  <a:cubicBezTo>
                    <a:pt x="578" y="0"/>
                    <a:pt x="578" y="0"/>
                    <a:pt x="578" y="0"/>
                  </a:cubicBezTo>
                  <a:cubicBezTo>
                    <a:pt x="258" y="6"/>
                    <a:pt x="0" y="268"/>
                    <a:pt x="0" y="589"/>
                  </a:cubicBezTo>
                  <a:cubicBezTo>
                    <a:pt x="0" y="682"/>
                    <a:pt x="22" y="775"/>
                    <a:pt x="65" y="857"/>
                  </a:cubicBezTo>
                  <a:cubicBezTo>
                    <a:pt x="158" y="693"/>
                    <a:pt x="158" y="693"/>
                    <a:pt x="158" y="693"/>
                  </a:cubicBezTo>
                  <a:cubicBezTo>
                    <a:pt x="350" y="695"/>
                    <a:pt x="350" y="695"/>
                    <a:pt x="350" y="695"/>
                  </a:cubicBezTo>
                  <a:cubicBezTo>
                    <a:pt x="335" y="661"/>
                    <a:pt x="328" y="625"/>
                    <a:pt x="328" y="589"/>
                  </a:cubicBezTo>
                  <a:cubicBezTo>
                    <a:pt x="328" y="449"/>
                    <a:pt x="439" y="334"/>
                    <a:pt x="577" y="328"/>
                  </a:cubicBezTo>
                  <a:lnTo>
                    <a:pt x="674" y="16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28" name="Google Shape;828;p52"/>
          <p:cNvGrpSpPr/>
          <p:nvPr/>
        </p:nvGrpSpPr>
        <p:grpSpPr>
          <a:xfrm>
            <a:off x="2009119" y="2069254"/>
            <a:ext cx="384739" cy="385098"/>
            <a:chOff x="1301750" y="920750"/>
            <a:chExt cx="5095875" cy="5100637"/>
          </a:xfrm>
        </p:grpSpPr>
        <p:sp>
          <p:nvSpPr>
            <p:cNvPr id="829" name="Google Shape;829;p52"/>
            <p:cNvSpPr/>
            <p:nvPr/>
          </p:nvSpPr>
          <p:spPr>
            <a:xfrm>
              <a:off x="1301750" y="2546350"/>
              <a:ext cx="1801812" cy="2917825"/>
            </a:xfrm>
            <a:custGeom>
              <a:avLst/>
              <a:gdLst/>
              <a:ahLst/>
              <a:cxnLst/>
              <a:rect l="l" t="t" r="r" b="b"/>
              <a:pathLst>
                <a:path w="405" h="655" extrusionOk="0">
                  <a:moveTo>
                    <a:pt x="321" y="207"/>
                  </a:moveTo>
                  <a:cubicBezTo>
                    <a:pt x="321" y="184"/>
                    <a:pt x="324" y="161"/>
                    <a:pt x="330" y="139"/>
                  </a:cubicBezTo>
                  <a:cubicBezTo>
                    <a:pt x="207" y="0"/>
                    <a:pt x="207" y="0"/>
                    <a:pt x="207" y="0"/>
                  </a:cubicBezTo>
                  <a:cubicBezTo>
                    <a:pt x="25" y="40"/>
                    <a:pt x="25" y="40"/>
                    <a:pt x="25" y="40"/>
                  </a:cubicBezTo>
                  <a:cubicBezTo>
                    <a:pt x="9" y="94"/>
                    <a:pt x="0" y="150"/>
                    <a:pt x="0" y="207"/>
                  </a:cubicBezTo>
                  <a:cubicBezTo>
                    <a:pt x="0" y="381"/>
                    <a:pt x="80" y="546"/>
                    <a:pt x="216" y="655"/>
                  </a:cubicBezTo>
                  <a:cubicBezTo>
                    <a:pt x="234" y="471"/>
                    <a:pt x="234" y="471"/>
                    <a:pt x="234" y="471"/>
                  </a:cubicBezTo>
                  <a:cubicBezTo>
                    <a:pt x="405" y="396"/>
                    <a:pt x="405" y="396"/>
                    <a:pt x="405" y="396"/>
                  </a:cubicBezTo>
                  <a:cubicBezTo>
                    <a:pt x="352" y="348"/>
                    <a:pt x="321" y="279"/>
                    <a:pt x="321" y="207"/>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30" name="Google Shape;830;p52"/>
            <p:cNvSpPr/>
            <p:nvPr/>
          </p:nvSpPr>
          <p:spPr>
            <a:xfrm>
              <a:off x="2387600" y="4403725"/>
              <a:ext cx="2865436" cy="1617662"/>
            </a:xfrm>
            <a:custGeom>
              <a:avLst/>
              <a:gdLst/>
              <a:ahLst/>
              <a:cxnLst/>
              <a:rect l="l" t="t" r="r" b="b"/>
              <a:pathLst>
                <a:path w="644" h="363" extrusionOk="0">
                  <a:moveTo>
                    <a:pt x="644" y="268"/>
                  </a:moveTo>
                  <a:cubicBezTo>
                    <a:pt x="475" y="194"/>
                    <a:pt x="475" y="194"/>
                    <a:pt x="475" y="194"/>
                  </a:cubicBezTo>
                  <a:cubicBezTo>
                    <a:pt x="456" y="8"/>
                    <a:pt x="456" y="8"/>
                    <a:pt x="456" y="8"/>
                  </a:cubicBezTo>
                  <a:cubicBezTo>
                    <a:pt x="418" y="31"/>
                    <a:pt x="374" y="42"/>
                    <a:pt x="329" y="42"/>
                  </a:cubicBezTo>
                  <a:cubicBezTo>
                    <a:pt x="279" y="42"/>
                    <a:pt x="231" y="28"/>
                    <a:pt x="189" y="0"/>
                  </a:cubicBezTo>
                  <a:cubicBezTo>
                    <a:pt x="18" y="75"/>
                    <a:pt x="18" y="75"/>
                    <a:pt x="18" y="75"/>
                  </a:cubicBezTo>
                  <a:cubicBezTo>
                    <a:pt x="0" y="259"/>
                    <a:pt x="0" y="259"/>
                    <a:pt x="0" y="259"/>
                  </a:cubicBezTo>
                  <a:cubicBezTo>
                    <a:pt x="97" y="327"/>
                    <a:pt x="210" y="363"/>
                    <a:pt x="329" y="363"/>
                  </a:cubicBezTo>
                  <a:cubicBezTo>
                    <a:pt x="442" y="363"/>
                    <a:pt x="550" y="330"/>
                    <a:pt x="644" y="26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31" name="Google Shape;831;p52"/>
            <p:cNvSpPr/>
            <p:nvPr/>
          </p:nvSpPr>
          <p:spPr>
            <a:xfrm>
              <a:off x="4546600" y="2790825"/>
              <a:ext cx="1851025" cy="2717800"/>
            </a:xfrm>
            <a:custGeom>
              <a:avLst/>
              <a:gdLst/>
              <a:ahLst/>
              <a:cxnLst/>
              <a:rect l="l" t="t" r="r" b="b"/>
              <a:pathLst>
                <a:path w="416" h="610" extrusionOk="0">
                  <a:moveTo>
                    <a:pt x="416" y="152"/>
                  </a:moveTo>
                  <a:cubicBezTo>
                    <a:pt x="416" y="101"/>
                    <a:pt x="409" y="50"/>
                    <a:pt x="396" y="0"/>
                  </a:cubicBezTo>
                  <a:cubicBezTo>
                    <a:pt x="273" y="139"/>
                    <a:pt x="273" y="139"/>
                    <a:pt x="273" y="139"/>
                  </a:cubicBezTo>
                  <a:cubicBezTo>
                    <a:pt x="90" y="98"/>
                    <a:pt x="90" y="98"/>
                    <a:pt x="90" y="98"/>
                  </a:cubicBezTo>
                  <a:cubicBezTo>
                    <a:pt x="94" y="116"/>
                    <a:pt x="96" y="134"/>
                    <a:pt x="96" y="152"/>
                  </a:cubicBezTo>
                  <a:cubicBezTo>
                    <a:pt x="96" y="229"/>
                    <a:pt x="60" y="302"/>
                    <a:pt x="0" y="350"/>
                  </a:cubicBezTo>
                  <a:cubicBezTo>
                    <a:pt x="18" y="535"/>
                    <a:pt x="18" y="535"/>
                    <a:pt x="18" y="535"/>
                  </a:cubicBezTo>
                  <a:cubicBezTo>
                    <a:pt x="188" y="610"/>
                    <a:pt x="188" y="610"/>
                    <a:pt x="188" y="610"/>
                  </a:cubicBezTo>
                  <a:cubicBezTo>
                    <a:pt x="331" y="502"/>
                    <a:pt x="416" y="331"/>
                    <a:pt x="416" y="152"/>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32" name="Google Shape;832;p52"/>
            <p:cNvSpPr/>
            <p:nvPr/>
          </p:nvSpPr>
          <p:spPr>
            <a:xfrm>
              <a:off x="3962400" y="925512"/>
              <a:ext cx="2297112" cy="2333625"/>
            </a:xfrm>
            <a:custGeom>
              <a:avLst/>
              <a:gdLst/>
              <a:ahLst/>
              <a:cxnLst/>
              <a:rect l="l" t="t" r="r" b="b"/>
              <a:pathLst>
                <a:path w="516" h="524" extrusionOk="0">
                  <a:moveTo>
                    <a:pt x="1" y="0"/>
                  </a:moveTo>
                  <a:cubicBezTo>
                    <a:pt x="94" y="159"/>
                    <a:pt x="94" y="159"/>
                    <a:pt x="94" y="159"/>
                  </a:cubicBezTo>
                  <a:cubicBezTo>
                    <a:pt x="0" y="320"/>
                    <a:pt x="0" y="320"/>
                    <a:pt x="0" y="320"/>
                  </a:cubicBezTo>
                  <a:cubicBezTo>
                    <a:pt x="95" y="330"/>
                    <a:pt x="178" y="393"/>
                    <a:pt x="211" y="484"/>
                  </a:cubicBezTo>
                  <a:cubicBezTo>
                    <a:pt x="393" y="524"/>
                    <a:pt x="393" y="524"/>
                    <a:pt x="393" y="524"/>
                  </a:cubicBezTo>
                  <a:cubicBezTo>
                    <a:pt x="516" y="385"/>
                    <a:pt x="516" y="385"/>
                    <a:pt x="516" y="385"/>
                  </a:cubicBezTo>
                  <a:cubicBezTo>
                    <a:pt x="439" y="162"/>
                    <a:pt x="235" y="10"/>
                    <a:pt x="1"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33" name="Google Shape;833;p52"/>
            <p:cNvSpPr/>
            <p:nvPr/>
          </p:nvSpPr>
          <p:spPr>
            <a:xfrm>
              <a:off x="1466850" y="920750"/>
              <a:ext cx="2759074" cy="2097087"/>
            </a:xfrm>
            <a:custGeom>
              <a:avLst/>
              <a:gdLst/>
              <a:ahLst/>
              <a:cxnLst/>
              <a:rect l="l" t="t" r="r" b="b"/>
              <a:pathLst>
                <a:path w="620" h="471" extrusionOk="0">
                  <a:moveTo>
                    <a:pt x="526" y="320"/>
                  </a:moveTo>
                  <a:cubicBezTo>
                    <a:pt x="620" y="160"/>
                    <a:pt x="620" y="160"/>
                    <a:pt x="620" y="160"/>
                  </a:cubicBezTo>
                  <a:cubicBezTo>
                    <a:pt x="526" y="0"/>
                    <a:pt x="526" y="0"/>
                    <a:pt x="526" y="0"/>
                  </a:cubicBezTo>
                  <a:cubicBezTo>
                    <a:pt x="290" y="4"/>
                    <a:pt x="82" y="151"/>
                    <a:pt x="0" y="371"/>
                  </a:cubicBezTo>
                  <a:cubicBezTo>
                    <a:pt x="180" y="331"/>
                    <a:pt x="180" y="331"/>
                    <a:pt x="180" y="331"/>
                  </a:cubicBezTo>
                  <a:cubicBezTo>
                    <a:pt x="305" y="471"/>
                    <a:pt x="305" y="471"/>
                    <a:pt x="305" y="471"/>
                  </a:cubicBezTo>
                  <a:cubicBezTo>
                    <a:pt x="343" y="383"/>
                    <a:pt x="428" y="324"/>
                    <a:pt x="526" y="32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34" name="Google Shape;834;p52"/>
          <p:cNvGrpSpPr/>
          <p:nvPr/>
        </p:nvGrpSpPr>
        <p:grpSpPr>
          <a:xfrm>
            <a:off x="3672207" y="2069136"/>
            <a:ext cx="385365" cy="385339"/>
            <a:chOff x="5732756" y="2682276"/>
            <a:chExt cx="719905" cy="719856"/>
          </a:xfrm>
        </p:grpSpPr>
        <p:sp>
          <p:nvSpPr>
            <p:cNvPr id="835" name="Google Shape;835;p52"/>
            <p:cNvSpPr/>
            <p:nvPr/>
          </p:nvSpPr>
          <p:spPr>
            <a:xfrm>
              <a:off x="5732756" y="2682276"/>
              <a:ext cx="400276" cy="538927"/>
            </a:xfrm>
            <a:custGeom>
              <a:avLst/>
              <a:gdLst/>
              <a:ahLst/>
              <a:cxnLst/>
              <a:rect l="l" t="t" r="r" b="b"/>
              <a:pathLst>
                <a:path w="670" h="902" extrusionOk="0">
                  <a:moveTo>
                    <a:pt x="145" y="824"/>
                  </a:moveTo>
                  <a:cubicBezTo>
                    <a:pt x="138" y="813"/>
                    <a:pt x="137" y="799"/>
                    <a:pt x="142" y="786"/>
                  </a:cubicBezTo>
                  <a:cubicBezTo>
                    <a:pt x="149" y="767"/>
                    <a:pt x="164" y="751"/>
                    <a:pt x="185" y="739"/>
                  </a:cubicBezTo>
                  <a:cubicBezTo>
                    <a:pt x="205" y="727"/>
                    <a:pt x="227" y="722"/>
                    <a:pt x="247" y="725"/>
                  </a:cubicBezTo>
                  <a:cubicBezTo>
                    <a:pt x="260" y="727"/>
                    <a:pt x="272" y="735"/>
                    <a:pt x="278" y="747"/>
                  </a:cubicBezTo>
                  <a:cubicBezTo>
                    <a:pt x="285" y="758"/>
                    <a:pt x="286" y="773"/>
                    <a:pt x="281" y="786"/>
                  </a:cubicBezTo>
                  <a:cubicBezTo>
                    <a:pt x="365" y="737"/>
                    <a:pt x="365" y="737"/>
                    <a:pt x="365" y="737"/>
                  </a:cubicBezTo>
                  <a:cubicBezTo>
                    <a:pt x="342" y="697"/>
                    <a:pt x="329" y="651"/>
                    <a:pt x="329" y="602"/>
                  </a:cubicBezTo>
                  <a:cubicBezTo>
                    <a:pt x="329" y="459"/>
                    <a:pt x="440" y="342"/>
                    <a:pt x="580" y="330"/>
                  </a:cubicBezTo>
                  <a:cubicBezTo>
                    <a:pt x="580" y="202"/>
                    <a:pt x="580" y="202"/>
                    <a:pt x="580" y="202"/>
                  </a:cubicBezTo>
                  <a:cubicBezTo>
                    <a:pt x="581" y="199"/>
                    <a:pt x="584" y="195"/>
                    <a:pt x="589" y="195"/>
                  </a:cubicBezTo>
                  <a:cubicBezTo>
                    <a:pt x="598" y="194"/>
                    <a:pt x="606" y="195"/>
                    <a:pt x="611" y="202"/>
                  </a:cubicBezTo>
                  <a:cubicBezTo>
                    <a:pt x="614" y="207"/>
                    <a:pt x="616" y="212"/>
                    <a:pt x="619" y="216"/>
                  </a:cubicBezTo>
                  <a:cubicBezTo>
                    <a:pt x="628" y="230"/>
                    <a:pt x="645" y="232"/>
                    <a:pt x="656" y="219"/>
                  </a:cubicBezTo>
                  <a:cubicBezTo>
                    <a:pt x="666" y="207"/>
                    <a:pt x="670" y="189"/>
                    <a:pt x="669" y="172"/>
                  </a:cubicBezTo>
                  <a:cubicBezTo>
                    <a:pt x="670" y="156"/>
                    <a:pt x="666" y="138"/>
                    <a:pt x="656" y="126"/>
                  </a:cubicBezTo>
                  <a:cubicBezTo>
                    <a:pt x="645" y="113"/>
                    <a:pt x="628" y="115"/>
                    <a:pt x="619" y="129"/>
                  </a:cubicBezTo>
                  <a:cubicBezTo>
                    <a:pt x="616" y="133"/>
                    <a:pt x="614" y="138"/>
                    <a:pt x="611" y="143"/>
                  </a:cubicBezTo>
                  <a:cubicBezTo>
                    <a:pt x="606" y="150"/>
                    <a:pt x="598" y="151"/>
                    <a:pt x="589" y="150"/>
                  </a:cubicBezTo>
                  <a:cubicBezTo>
                    <a:pt x="584" y="150"/>
                    <a:pt x="581" y="146"/>
                    <a:pt x="580" y="142"/>
                  </a:cubicBezTo>
                  <a:cubicBezTo>
                    <a:pt x="580" y="0"/>
                    <a:pt x="580" y="0"/>
                    <a:pt x="580" y="0"/>
                  </a:cubicBezTo>
                  <a:cubicBezTo>
                    <a:pt x="258" y="12"/>
                    <a:pt x="0" y="277"/>
                    <a:pt x="0" y="602"/>
                  </a:cubicBezTo>
                  <a:cubicBezTo>
                    <a:pt x="0" y="711"/>
                    <a:pt x="29" y="814"/>
                    <a:pt x="79" y="902"/>
                  </a:cubicBezTo>
                  <a:cubicBezTo>
                    <a:pt x="177" y="845"/>
                    <a:pt x="177" y="845"/>
                    <a:pt x="177" y="845"/>
                  </a:cubicBezTo>
                  <a:cubicBezTo>
                    <a:pt x="163" y="843"/>
                    <a:pt x="151" y="836"/>
                    <a:pt x="145" y="82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36" name="Google Shape;836;p52"/>
            <p:cNvSpPr/>
            <p:nvPr/>
          </p:nvSpPr>
          <p:spPr>
            <a:xfrm>
              <a:off x="6094186" y="2682276"/>
              <a:ext cx="358476" cy="531209"/>
            </a:xfrm>
            <a:custGeom>
              <a:avLst/>
              <a:gdLst/>
              <a:ahLst/>
              <a:cxnLst/>
              <a:rect l="l" t="t" r="r" b="b"/>
              <a:pathLst>
                <a:path w="600" h="889" extrusionOk="0">
                  <a:moveTo>
                    <a:pt x="35" y="95"/>
                  </a:moveTo>
                  <a:cubicBezTo>
                    <a:pt x="48" y="95"/>
                    <a:pt x="60" y="101"/>
                    <a:pt x="69" y="112"/>
                  </a:cubicBezTo>
                  <a:cubicBezTo>
                    <a:pt x="82" y="127"/>
                    <a:pt x="88" y="149"/>
                    <a:pt x="88" y="172"/>
                  </a:cubicBezTo>
                  <a:cubicBezTo>
                    <a:pt x="88" y="196"/>
                    <a:pt x="82" y="218"/>
                    <a:pt x="69" y="233"/>
                  </a:cubicBezTo>
                  <a:cubicBezTo>
                    <a:pt x="60" y="244"/>
                    <a:pt x="48" y="250"/>
                    <a:pt x="35" y="250"/>
                  </a:cubicBezTo>
                  <a:cubicBezTo>
                    <a:pt x="21" y="250"/>
                    <a:pt x="8" y="243"/>
                    <a:pt x="0" y="232"/>
                  </a:cubicBezTo>
                  <a:cubicBezTo>
                    <a:pt x="0" y="329"/>
                    <a:pt x="0" y="329"/>
                    <a:pt x="0" y="329"/>
                  </a:cubicBezTo>
                  <a:cubicBezTo>
                    <a:pt x="150" y="331"/>
                    <a:pt x="271" y="452"/>
                    <a:pt x="271" y="602"/>
                  </a:cubicBezTo>
                  <a:cubicBezTo>
                    <a:pt x="271" y="644"/>
                    <a:pt x="261" y="684"/>
                    <a:pt x="245" y="719"/>
                  </a:cubicBezTo>
                  <a:cubicBezTo>
                    <a:pt x="355" y="783"/>
                    <a:pt x="355" y="783"/>
                    <a:pt x="355" y="783"/>
                  </a:cubicBezTo>
                  <a:cubicBezTo>
                    <a:pt x="358" y="786"/>
                    <a:pt x="359" y="791"/>
                    <a:pt x="357" y="795"/>
                  </a:cubicBezTo>
                  <a:cubicBezTo>
                    <a:pt x="353" y="802"/>
                    <a:pt x="349" y="809"/>
                    <a:pt x="340" y="810"/>
                  </a:cubicBezTo>
                  <a:cubicBezTo>
                    <a:pt x="334" y="810"/>
                    <a:pt x="329" y="810"/>
                    <a:pt x="324" y="810"/>
                  </a:cubicBezTo>
                  <a:cubicBezTo>
                    <a:pt x="307" y="810"/>
                    <a:pt x="297" y="825"/>
                    <a:pt x="303" y="840"/>
                  </a:cubicBezTo>
                  <a:cubicBezTo>
                    <a:pt x="309" y="855"/>
                    <a:pt x="322" y="868"/>
                    <a:pt x="336" y="875"/>
                  </a:cubicBezTo>
                  <a:cubicBezTo>
                    <a:pt x="350" y="884"/>
                    <a:pt x="368" y="889"/>
                    <a:pt x="384" y="887"/>
                  </a:cubicBezTo>
                  <a:cubicBezTo>
                    <a:pt x="400" y="884"/>
                    <a:pt x="407" y="868"/>
                    <a:pt x="399" y="854"/>
                  </a:cubicBezTo>
                  <a:cubicBezTo>
                    <a:pt x="397" y="849"/>
                    <a:pt x="394" y="845"/>
                    <a:pt x="391" y="840"/>
                  </a:cubicBezTo>
                  <a:cubicBezTo>
                    <a:pt x="387" y="831"/>
                    <a:pt x="391" y="824"/>
                    <a:pt x="396" y="817"/>
                  </a:cubicBezTo>
                  <a:cubicBezTo>
                    <a:pt x="398" y="813"/>
                    <a:pt x="403" y="812"/>
                    <a:pt x="407" y="813"/>
                  </a:cubicBezTo>
                  <a:cubicBezTo>
                    <a:pt x="530" y="884"/>
                    <a:pt x="530" y="884"/>
                    <a:pt x="530" y="884"/>
                  </a:cubicBezTo>
                  <a:cubicBezTo>
                    <a:pt x="575" y="800"/>
                    <a:pt x="600" y="704"/>
                    <a:pt x="600" y="602"/>
                  </a:cubicBezTo>
                  <a:cubicBezTo>
                    <a:pt x="600" y="271"/>
                    <a:pt x="331" y="1"/>
                    <a:pt x="0" y="0"/>
                  </a:cubicBezTo>
                  <a:cubicBezTo>
                    <a:pt x="0" y="113"/>
                    <a:pt x="0" y="113"/>
                    <a:pt x="0" y="113"/>
                  </a:cubicBezTo>
                  <a:cubicBezTo>
                    <a:pt x="8" y="102"/>
                    <a:pt x="21" y="95"/>
                    <a:pt x="35" y="9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37" name="Google Shape;837;p52"/>
            <p:cNvSpPr/>
            <p:nvPr/>
          </p:nvSpPr>
          <p:spPr>
            <a:xfrm>
              <a:off x="5787732" y="3124950"/>
              <a:ext cx="616090" cy="277182"/>
            </a:xfrm>
            <a:custGeom>
              <a:avLst/>
              <a:gdLst/>
              <a:ahLst/>
              <a:cxnLst/>
              <a:rect l="l" t="t" r="r" b="b"/>
              <a:pathLst>
                <a:path w="1031" h="464" extrusionOk="0">
                  <a:moveTo>
                    <a:pt x="931" y="147"/>
                  </a:moveTo>
                  <a:cubicBezTo>
                    <a:pt x="925" y="159"/>
                    <a:pt x="913" y="166"/>
                    <a:pt x="900" y="169"/>
                  </a:cubicBezTo>
                  <a:cubicBezTo>
                    <a:pt x="880" y="172"/>
                    <a:pt x="858" y="167"/>
                    <a:pt x="838" y="155"/>
                  </a:cubicBezTo>
                  <a:cubicBezTo>
                    <a:pt x="817" y="143"/>
                    <a:pt x="801" y="127"/>
                    <a:pt x="795" y="108"/>
                  </a:cubicBezTo>
                  <a:cubicBezTo>
                    <a:pt x="790" y="95"/>
                    <a:pt x="791" y="81"/>
                    <a:pt x="797" y="70"/>
                  </a:cubicBezTo>
                  <a:cubicBezTo>
                    <a:pt x="804" y="58"/>
                    <a:pt x="816" y="50"/>
                    <a:pt x="830" y="48"/>
                  </a:cubicBezTo>
                  <a:cubicBezTo>
                    <a:pt x="746" y="0"/>
                    <a:pt x="746" y="0"/>
                    <a:pt x="746" y="0"/>
                  </a:cubicBezTo>
                  <a:cubicBezTo>
                    <a:pt x="698" y="81"/>
                    <a:pt x="611" y="135"/>
                    <a:pt x="510" y="135"/>
                  </a:cubicBezTo>
                  <a:cubicBezTo>
                    <a:pt x="417" y="135"/>
                    <a:pt x="335" y="88"/>
                    <a:pt x="286" y="17"/>
                  </a:cubicBezTo>
                  <a:cubicBezTo>
                    <a:pt x="175" y="81"/>
                    <a:pt x="175" y="81"/>
                    <a:pt x="175" y="81"/>
                  </a:cubicBezTo>
                  <a:cubicBezTo>
                    <a:pt x="171" y="82"/>
                    <a:pt x="167" y="81"/>
                    <a:pt x="164" y="77"/>
                  </a:cubicBezTo>
                  <a:cubicBezTo>
                    <a:pt x="159" y="70"/>
                    <a:pt x="156" y="63"/>
                    <a:pt x="160" y="54"/>
                  </a:cubicBezTo>
                  <a:cubicBezTo>
                    <a:pt x="162" y="49"/>
                    <a:pt x="165" y="45"/>
                    <a:pt x="168" y="40"/>
                  </a:cubicBezTo>
                  <a:cubicBezTo>
                    <a:pt x="175" y="26"/>
                    <a:pt x="168" y="10"/>
                    <a:pt x="152" y="7"/>
                  </a:cubicBezTo>
                  <a:cubicBezTo>
                    <a:pt x="136" y="5"/>
                    <a:pt x="119" y="10"/>
                    <a:pt x="105" y="18"/>
                  </a:cubicBezTo>
                  <a:cubicBezTo>
                    <a:pt x="90" y="26"/>
                    <a:pt x="77" y="39"/>
                    <a:pt x="71" y="54"/>
                  </a:cubicBezTo>
                  <a:cubicBezTo>
                    <a:pt x="66" y="69"/>
                    <a:pt x="76" y="83"/>
                    <a:pt x="92" y="84"/>
                  </a:cubicBezTo>
                  <a:cubicBezTo>
                    <a:pt x="97" y="84"/>
                    <a:pt x="103" y="83"/>
                    <a:pt x="108" y="84"/>
                  </a:cubicBezTo>
                  <a:cubicBezTo>
                    <a:pt x="117" y="85"/>
                    <a:pt x="121" y="92"/>
                    <a:pt x="126" y="99"/>
                  </a:cubicBezTo>
                  <a:cubicBezTo>
                    <a:pt x="128" y="103"/>
                    <a:pt x="126" y="108"/>
                    <a:pt x="123" y="111"/>
                  </a:cubicBezTo>
                  <a:cubicBezTo>
                    <a:pt x="0" y="182"/>
                    <a:pt x="0" y="182"/>
                    <a:pt x="0" y="182"/>
                  </a:cubicBezTo>
                  <a:cubicBezTo>
                    <a:pt x="107" y="351"/>
                    <a:pt x="296" y="464"/>
                    <a:pt x="510" y="464"/>
                  </a:cubicBezTo>
                  <a:cubicBezTo>
                    <a:pt x="733" y="464"/>
                    <a:pt x="927" y="344"/>
                    <a:pt x="1031" y="165"/>
                  </a:cubicBezTo>
                  <a:cubicBezTo>
                    <a:pt x="934" y="108"/>
                    <a:pt x="934" y="108"/>
                    <a:pt x="934" y="108"/>
                  </a:cubicBezTo>
                  <a:cubicBezTo>
                    <a:pt x="939" y="121"/>
                    <a:pt x="938" y="136"/>
                    <a:pt x="931" y="14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38" name="Google Shape;838;p52"/>
          <p:cNvGrpSpPr/>
          <p:nvPr/>
        </p:nvGrpSpPr>
        <p:grpSpPr>
          <a:xfrm>
            <a:off x="4226805" y="2069131"/>
            <a:ext cx="385370" cy="385350"/>
            <a:chOff x="6768809" y="2682265"/>
            <a:chExt cx="719915" cy="719877"/>
          </a:xfrm>
        </p:grpSpPr>
        <p:sp>
          <p:nvSpPr>
            <p:cNvPr id="839" name="Google Shape;839;p52"/>
            <p:cNvSpPr/>
            <p:nvPr/>
          </p:nvSpPr>
          <p:spPr>
            <a:xfrm>
              <a:off x="6768809" y="2682954"/>
              <a:ext cx="400157" cy="358101"/>
            </a:xfrm>
            <a:custGeom>
              <a:avLst/>
              <a:gdLst/>
              <a:ahLst/>
              <a:cxnLst/>
              <a:rect l="l" t="t" r="r" b="b"/>
              <a:pathLst>
                <a:path w="638" h="571" extrusionOk="0">
                  <a:moveTo>
                    <a:pt x="91" y="538"/>
                  </a:moveTo>
                  <a:cubicBezTo>
                    <a:pt x="91" y="525"/>
                    <a:pt x="97" y="513"/>
                    <a:pt x="107" y="505"/>
                  </a:cubicBezTo>
                  <a:cubicBezTo>
                    <a:pt x="121" y="493"/>
                    <a:pt x="142" y="486"/>
                    <a:pt x="164" y="487"/>
                  </a:cubicBezTo>
                  <a:cubicBezTo>
                    <a:pt x="187" y="486"/>
                    <a:pt x="208" y="493"/>
                    <a:pt x="222" y="505"/>
                  </a:cubicBezTo>
                  <a:cubicBezTo>
                    <a:pt x="232" y="513"/>
                    <a:pt x="238" y="525"/>
                    <a:pt x="238" y="538"/>
                  </a:cubicBezTo>
                  <a:cubicBezTo>
                    <a:pt x="238" y="551"/>
                    <a:pt x="232" y="563"/>
                    <a:pt x="221" y="571"/>
                  </a:cubicBezTo>
                  <a:cubicBezTo>
                    <a:pt x="314" y="571"/>
                    <a:pt x="314" y="571"/>
                    <a:pt x="314" y="571"/>
                  </a:cubicBezTo>
                  <a:cubicBezTo>
                    <a:pt x="315" y="435"/>
                    <a:pt x="420" y="325"/>
                    <a:pt x="552" y="314"/>
                  </a:cubicBezTo>
                  <a:cubicBezTo>
                    <a:pt x="552" y="192"/>
                    <a:pt x="552" y="192"/>
                    <a:pt x="552" y="192"/>
                  </a:cubicBezTo>
                  <a:cubicBezTo>
                    <a:pt x="554" y="189"/>
                    <a:pt x="557" y="185"/>
                    <a:pt x="561" y="185"/>
                  </a:cubicBezTo>
                  <a:cubicBezTo>
                    <a:pt x="569" y="184"/>
                    <a:pt x="577" y="184"/>
                    <a:pt x="582" y="192"/>
                  </a:cubicBezTo>
                  <a:cubicBezTo>
                    <a:pt x="585" y="196"/>
                    <a:pt x="587" y="201"/>
                    <a:pt x="590" y="205"/>
                  </a:cubicBezTo>
                  <a:cubicBezTo>
                    <a:pt x="598" y="218"/>
                    <a:pt x="615" y="220"/>
                    <a:pt x="625" y="208"/>
                  </a:cubicBezTo>
                  <a:cubicBezTo>
                    <a:pt x="634" y="196"/>
                    <a:pt x="638" y="179"/>
                    <a:pt x="638" y="163"/>
                  </a:cubicBezTo>
                  <a:cubicBezTo>
                    <a:pt x="638" y="148"/>
                    <a:pt x="634" y="131"/>
                    <a:pt x="625" y="119"/>
                  </a:cubicBezTo>
                  <a:cubicBezTo>
                    <a:pt x="615" y="107"/>
                    <a:pt x="598" y="109"/>
                    <a:pt x="590" y="122"/>
                  </a:cubicBezTo>
                  <a:cubicBezTo>
                    <a:pt x="587" y="126"/>
                    <a:pt x="585" y="131"/>
                    <a:pt x="582" y="135"/>
                  </a:cubicBezTo>
                  <a:cubicBezTo>
                    <a:pt x="577" y="142"/>
                    <a:pt x="569" y="143"/>
                    <a:pt x="561" y="142"/>
                  </a:cubicBezTo>
                  <a:cubicBezTo>
                    <a:pt x="557" y="142"/>
                    <a:pt x="554" y="138"/>
                    <a:pt x="552" y="135"/>
                  </a:cubicBezTo>
                  <a:cubicBezTo>
                    <a:pt x="552" y="0"/>
                    <a:pt x="552" y="0"/>
                    <a:pt x="552" y="0"/>
                  </a:cubicBezTo>
                  <a:cubicBezTo>
                    <a:pt x="246" y="11"/>
                    <a:pt x="1" y="262"/>
                    <a:pt x="0" y="571"/>
                  </a:cubicBezTo>
                  <a:cubicBezTo>
                    <a:pt x="107" y="571"/>
                    <a:pt x="107" y="571"/>
                    <a:pt x="107" y="571"/>
                  </a:cubicBezTo>
                  <a:cubicBezTo>
                    <a:pt x="97" y="563"/>
                    <a:pt x="91" y="551"/>
                    <a:pt x="91" y="53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40" name="Google Shape;840;p52"/>
            <p:cNvSpPr/>
            <p:nvPr/>
          </p:nvSpPr>
          <p:spPr>
            <a:xfrm>
              <a:off x="6768809" y="3002032"/>
              <a:ext cx="358808" cy="400111"/>
            </a:xfrm>
            <a:custGeom>
              <a:avLst/>
              <a:gdLst/>
              <a:ahLst/>
              <a:cxnLst/>
              <a:rect l="l" t="t" r="r" b="b"/>
              <a:pathLst>
                <a:path w="572" h="638" extrusionOk="0">
                  <a:moveTo>
                    <a:pt x="539" y="547"/>
                  </a:moveTo>
                  <a:cubicBezTo>
                    <a:pt x="526" y="547"/>
                    <a:pt x="514" y="542"/>
                    <a:pt x="506" y="532"/>
                  </a:cubicBezTo>
                  <a:cubicBezTo>
                    <a:pt x="494" y="517"/>
                    <a:pt x="487" y="497"/>
                    <a:pt x="488" y="474"/>
                  </a:cubicBezTo>
                  <a:cubicBezTo>
                    <a:pt x="487" y="451"/>
                    <a:pt x="494" y="431"/>
                    <a:pt x="506" y="416"/>
                  </a:cubicBezTo>
                  <a:cubicBezTo>
                    <a:pt x="514" y="406"/>
                    <a:pt x="526" y="400"/>
                    <a:pt x="539" y="400"/>
                  </a:cubicBezTo>
                  <a:cubicBezTo>
                    <a:pt x="551" y="400"/>
                    <a:pt x="564" y="406"/>
                    <a:pt x="572" y="417"/>
                  </a:cubicBezTo>
                  <a:cubicBezTo>
                    <a:pt x="572" y="324"/>
                    <a:pt x="572" y="324"/>
                    <a:pt x="572" y="324"/>
                  </a:cubicBezTo>
                  <a:cubicBezTo>
                    <a:pt x="436" y="323"/>
                    <a:pt x="325" y="219"/>
                    <a:pt x="315" y="86"/>
                  </a:cubicBezTo>
                  <a:cubicBezTo>
                    <a:pt x="193" y="86"/>
                    <a:pt x="193" y="86"/>
                    <a:pt x="193" y="86"/>
                  </a:cubicBezTo>
                  <a:cubicBezTo>
                    <a:pt x="189" y="84"/>
                    <a:pt x="186" y="81"/>
                    <a:pt x="186" y="77"/>
                  </a:cubicBezTo>
                  <a:cubicBezTo>
                    <a:pt x="185" y="69"/>
                    <a:pt x="185" y="61"/>
                    <a:pt x="193" y="56"/>
                  </a:cubicBezTo>
                  <a:cubicBezTo>
                    <a:pt x="197" y="53"/>
                    <a:pt x="202" y="51"/>
                    <a:pt x="206" y="48"/>
                  </a:cubicBezTo>
                  <a:cubicBezTo>
                    <a:pt x="219" y="40"/>
                    <a:pt x="221" y="23"/>
                    <a:pt x="209" y="13"/>
                  </a:cubicBezTo>
                  <a:cubicBezTo>
                    <a:pt x="197" y="4"/>
                    <a:pt x="180" y="0"/>
                    <a:pt x="164" y="0"/>
                  </a:cubicBezTo>
                  <a:cubicBezTo>
                    <a:pt x="149" y="0"/>
                    <a:pt x="132" y="4"/>
                    <a:pt x="120" y="13"/>
                  </a:cubicBezTo>
                  <a:cubicBezTo>
                    <a:pt x="108" y="23"/>
                    <a:pt x="109" y="40"/>
                    <a:pt x="123" y="48"/>
                  </a:cubicBezTo>
                  <a:cubicBezTo>
                    <a:pt x="127" y="51"/>
                    <a:pt x="132" y="53"/>
                    <a:pt x="136" y="56"/>
                  </a:cubicBezTo>
                  <a:cubicBezTo>
                    <a:pt x="143" y="61"/>
                    <a:pt x="143" y="69"/>
                    <a:pt x="143" y="77"/>
                  </a:cubicBezTo>
                  <a:cubicBezTo>
                    <a:pt x="143" y="81"/>
                    <a:pt x="139" y="84"/>
                    <a:pt x="136" y="86"/>
                  </a:cubicBezTo>
                  <a:cubicBezTo>
                    <a:pt x="0" y="86"/>
                    <a:pt x="0" y="86"/>
                    <a:pt x="0" y="86"/>
                  </a:cubicBezTo>
                  <a:cubicBezTo>
                    <a:pt x="12" y="392"/>
                    <a:pt x="263" y="637"/>
                    <a:pt x="572" y="638"/>
                  </a:cubicBezTo>
                  <a:cubicBezTo>
                    <a:pt x="572" y="531"/>
                    <a:pt x="572" y="531"/>
                    <a:pt x="572" y="531"/>
                  </a:cubicBezTo>
                  <a:cubicBezTo>
                    <a:pt x="564" y="541"/>
                    <a:pt x="551" y="547"/>
                    <a:pt x="539" y="547"/>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41" name="Google Shape;841;p52"/>
            <p:cNvSpPr/>
            <p:nvPr/>
          </p:nvSpPr>
          <p:spPr>
            <a:xfrm>
              <a:off x="7129915" y="2682265"/>
              <a:ext cx="358808" cy="400111"/>
            </a:xfrm>
            <a:custGeom>
              <a:avLst/>
              <a:gdLst/>
              <a:ahLst/>
              <a:cxnLst/>
              <a:rect l="l" t="t" r="r" b="b"/>
              <a:pathLst>
                <a:path w="572" h="638" extrusionOk="0">
                  <a:moveTo>
                    <a:pt x="33" y="91"/>
                  </a:moveTo>
                  <a:cubicBezTo>
                    <a:pt x="46" y="91"/>
                    <a:pt x="58" y="97"/>
                    <a:pt x="66" y="107"/>
                  </a:cubicBezTo>
                  <a:cubicBezTo>
                    <a:pt x="78" y="121"/>
                    <a:pt x="85" y="142"/>
                    <a:pt x="84" y="164"/>
                  </a:cubicBezTo>
                  <a:cubicBezTo>
                    <a:pt x="85" y="187"/>
                    <a:pt x="78" y="208"/>
                    <a:pt x="66" y="222"/>
                  </a:cubicBezTo>
                  <a:cubicBezTo>
                    <a:pt x="58" y="232"/>
                    <a:pt x="46" y="238"/>
                    <a:pt x="33" y="238"/>
                  </a:cubicBezTo>
                  <a:cubicBezTo>
                    <a:pt x="21" y="238"/>
                    <a:pt x="8" y="232"/>
                    <a:pt x="0" y="222"/>
                  </a:cubicBezTo>
                  <a:cubicBezTo>
                    <a:pt x="0" y="314"/>
                    <a:pt x="0" y="314"/>
                    <a:pt x="0" y="314"/>
                  </a:cubicBezTo>
                  <a:cubicBezTo>
                    <a:pt x="136" y="315"/>
                    <a:pt x="247" y="420"/>
                    <a:pt x="257" y="553"/>
                  </a:cubicBezTo>
                  <a:cubicBezTo>
                    <a:pt x="379" y="553"/>
                    <a:pt x="379" y="553"/>
                    <a:pt x="379" y="553"/>
                  </a:cubicBezTo>
                  <a:cubicBezTo>
                    <a:pt x="383" y="554"/>
                    <a:pt x="386" y="557"/>
                    <a:pt x="386" y="561"/>
                  </a:cubicBezTo>
                  <a:cubicBezTo>
                    <a:pt x="387" y="570"/>
                    <a:pt x="387" y="577"/>
                    <a:pt x="379" y="582"/>
                  </a:cubicBezTo>
                  <a:cubicBezTo>
                    <a:pt x="375" y="585"/>
                    <a:pt x="370" y="587"/>
                    <a:pt x="366" y="590"/>
                  </a:cubicBezTo>
                  <a:cubicBezTo>
                    <a:pt x="353" y="598"/>
                    <a:pt x="351" y="615"/>
                    <a:pt x="363" y="625"/>
                  </a:cubicBezTo>
                  <a:cubicBezTo>
                    <a:pt x="375" y="635"/>
                    <a:pt x="392" y="638"/>
                    <a:pt x="408" y="638"/>
                  </a:cubicBezTo>
                  <a:cubicBezTo>
                    <a:pt x="423" y="638"/>
                    <a:pt x="440" y="635"/>
                    <a:pt x="452" y="625"/>
                  </a:cubicBezTo>
                  <a:cubicBezTo>
                    <a:pt x="464" y="615"/>
                    <a:pt x="463" y="598"/>
                    <a:pt x="449" y="590"/>
                  </a:cubicBezTo>
                  <a:cubicBezTo>
                    <a:pt x="445" y="587"/>
                    <a:pt x="440" y="585"/>
                    <a:pt x="436" y="582"/>
                  </a:cubicBezTo>
                  <a:cubicBezTo>
                    <a:pt x="429" y="577"/>
                    <a:pt x="429" y="570"/>
                    <a:pt x="429" y="561"/>
                  </a:cubicBezTo>
                  <a:cubicBezTo>
                    <a:pt x="429" y="557"/>
                    <a:pt x="433" y="554"/>
                    <a:pt x="436" y="553"/>
                  </a:cubicBezTo>
                  <a:cubicBezTo>
                    <a:pt x="572" y="553"/>
                    <a:pt x="572" y="553"/>
                    <a:pt x="572" y="553"/>
                  </a:cubicBezTo>
                  <a:cubicBezTo>
                    <a:pt x="560" y="246"/>
                    <a:pt x="309" y="1"/>
                    <a:pt x="0" y="0"/>
                  </a:cubicBezTo>
                  <a:cubicBezTo>
                    <a:pt x="0" y="107"/>
                    <a:pt x="0" y="107"/>
                    <a:pt x="0" y="107"/>
                  </a:cubicBezTo>
                  <a:cubicBezTo>
                    <a:pt x="8" y="97"/>
                    <a:pt x="21" y="91"/>
                    <a:pt x="33" y="9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42" name="Google Shape;842;p52"/>
            <p:cNvSpPr/>
            <p:nvPr/>
          </p:nvSpPr>
          <p:spPr>
            <a:xfrm>
              <a:off x="7088567" y="3043581"/>
              <a:ext cx="400157" cy="358561"/>
            </a:xfrm>
            <a:custGeom>
              <a:avLst/>
              <a:gdLst/>
              <a:ahLst/>
              <a:cxnLst/>
              <a:rect l="l" t="t" r="r" b="b"/>
              <a:pathLst>
                <a:path w="638" h="572" extrusionOk="0">
                  <a:moveTo>
                    <a:pt x="547" y="34"/>
                  </a:moveTo>
                  <a:cubicBezTo>
                    <a:pt x="547" y="46"/>
                    <a:pt x="541" y="58"/>
                    <a:pt x="531" y="66"/>
                  </a:cubicBezTo>
                  <a:cubicBezTo>
                    <a:pt x="517" y="78"/>
                    <a:pt x="496" y="85"/>
                    <a:pt x="474" y="84"/>
                  </a:cubicBezTo>
                  <a:cubicBezTo>
                    <a:pt x="451" y="85"/>
                    <a:pt x="430" y="78"/>
                    <a:pt x="416" y="66"/>
                  </a:cubicBezTo>
                  <a:cubicBezTo>
                    <a:pt x="406" y="58"/>
                    <a:pt x="400" y="46"/>
                    <a:pt x="400" y="34"/>
                  </a:cubicBezTo>
                  <a:cubicBezTo>
                    <a:pt x="400" y="21"/>
                    <a:pt x="406" y="9"/>
                    <a:pt x="417" y="0"/>
                  </a:cubicBezTo>
                  <a:cubicBezTo>
                    <a:pt x="324" y="0"/>
                    <a:pt x="324" y="0"/>
                    <a:pt x="324" y="0"/>
                  </a:cubicBezTo>
                  <a:cubicBezTo>
                    <a:pt x="323" y="136"/>
                    <a:pt x="218" y="247"/>
                    <a:pt x="86" y="258"/>
                  </a:cubicBezTo>
                  <a:cubicBezTo>
                    <a:pt x="86" y="379"/>
                    <a:pt x="86" y="379"/>
                    <a:pt x="86" y="379"/>
                  </a:cubicBezTo>
                  <a:cubicBezTo>
                    <a:pt x="84" y="383"/>
                    <a:pt x="81" y="386"/>
                    <a:pt x="77" y="387"/>
                  </a:cubicBezTo>
                  <a:cubicBezTo>
                    <a:pt x="69" y="387"/>
                    <a:pt x="61" y="387"/>
                    <a:pt x="56" y="379"/>
                  </a:cubicBezTo>
                  <a:cubicBezTo>
                    <a:pt x="53" y="375"/>
                    <a:pt x="51" y="370"/>
                    <a:pt x="48" y="366"/>
                  </a:cubicBezTo>
                  <a:cubicBezTo>
                    <a:pt x="40" y="353"/>
                    <a:pt x="23" y="352"/>
                    <a:pt x="13" y="363"/>
                  </a:cubicBezTo>
                  <a:cubicBezTo>
                    <a:pt x="4" y="375"/>
                    <a:pt x="0" y="392"/>
                    <a:pt x="0" y="408"/>
                  </a:cubicBezTo>
                  <a:cubicBezTo>
                    <a:pt x="0" y="423"/>
                    <a:pt x="4" y="440"/>
                    <a:pt x="13" y="452"/>
                  </a:cubicBezTo>
                  <a:cubicBezTo>
                    <a:pt x="23" y="464"/>
                    <a:pt x="40" y="463"/>
                    <a:pt x="48" y="450"/>
                  </a:cubicBezTo>
                  <a:cubicBezTo>
                    <a:pt x="51" y="445"/>
                    <a:pt x="53" y="440"/>
                    <a:pt x="56" y="436"/>
                  </a:cubicBezTo>
                  <a:cubicBezTo>
                    <a:pt x="61" y="429"/>
                    <a:pt x="69" y="429"/>
                    <a:pt x="77" y="429"/>
                  </a:cubicBezTo>
                  <a:cubicBezTo>
                    <a:pt x="81" y="429"/>
                    <a:pt x="84" y="433"/>
                    <a:pt x="86" y="436"/>
                  </a:cubicBezTo>
                  <a:cubicBezTo>
                    <a:pt x="86" y="572"/>
                    <a:pt x="86" y="572"/>
                    <a:pt x="86" y="572"/>
                  </a:cubicBezTo>
                  <a:cubicBezTo>
                    <a:pt x="392" y="560"/>
                    <a:pt x="637" y="309"/>
                    <a:pt x="638" y="0"/>
                  </a:cubicBezTo>
                  <a:cubicBezTo>
                    <a:pt x="531" y="0"/>
                    <a:pt x="531" y="0"/>
                    <a:pt x="531" y="0"/>
                  </a:cubicBezTo>
                  <a:cubicBezTo>
                    <a:pt x="541" y="9"/>
                    <a:pt x="547" y="21"/>
                    <a:pt x="547" y="34"/>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43" name="Google Shape;843;p52"/>
          <p:cNvGrpSpPr/>
          <p:nvPr/>
        </p:nvGrpSpPr>
        <p:grpSpPr>
          <a:xfrm>
            <a:off x="4781409" y="2069156"/>
            <a:ext cx="385479" cy="385299"/>
            <a:chOff x="7804870" y="2682313"/>
            <a:chExt cx="720118" cy="719782"/>
          </a:xfrm>
        </p:grpSpPr>
        <p:sp>
          <p:nvSpPr>
            <p:cNvPr id="844" name="Google Shape;844;p52"/>
            <p:cNvSpPr/>
            <p:nvPr/>
          </p:nvSpPr>
          <p:spPr>
            <a:xfrm>
              <a:off x="7804870" y="2922841"/>
              <a:ext cx="256443" cy="407568"/>
            </a:xfrm>
            <a:custGeom>
              <a:avLst/>
              <a:gdLst/>
              <a:ahLst/>
              <a:cxnLst/>
              <a:rect l="l" t="t" r="r" b="b"/>
              <a:pathLst>
                <a:path w="376" h="598" extrusionOk="0">
                  <a:moveTo>
                    <a:pt x="242" y="519"/>
                  </a:moveTo>
                  <a:cubicBezTo>
                    <a:pt x="234" y="513"/>
                    <a:pt x="229" y="503"/>
                    <a:pt x="228" y="493"/>
                  </a:cubicBezTo>
                  <a:cubicBezTo>
                    <a:pt x="227" y="477"/>
                    <a:pt x="233" y="460"/>
                    <a:pt x="244" y="445"/>
                  </a:cubicBezTo>
                  <a:cubicBezTo>
                    <a:pt x="255" y="430"/>
                    <a:pt x="269" y="420"/>
                    <a:pt x="284" y="416"/>
                  </a:cubicBezTo>
                  <a:cubicBezTo>
                    <a:pt x="294" y="413"/>
                    <a:pt x="305" y="415"/>
                    <a:pt x="313" y="421"/>
                  </a:cubicBezTo>
                  <a:cubicBezTo>
                    <a:pt x="316" y="424"/>
                    <a:pt x="319" y="427"/>
                    <a:pt x="321" y="430"/>
                  </a:cubicBezTo>
                  <a:cubicBezTo>
                    <a:pt x="326" y="437"/>
                    <a:pt x="335" y="437"/>
                    <a:pt x="340" y="430"/>
                  </a:cubicBezTo>
                  <a:cubicBezTo>
                    <a:pt x="372" y="386"/>
                    <a:pt x="372" y="386"/>
                    <a:pt x="372" y="386"/>
                  </a:cubicBezTo>
                  <a:cubicBezTo>
                    <a:pt x="376" y="381"/>
                    <a:pt x="375" y="374"/>
                    <a:pt x="370" y="371"/>
                  </a:cubicBezTo>
                  <a:cubicBezTo>
                    <a:pt x="313" y="325"/>
                    <a:pt x="276" y="254"/>
                    <a:pt x="276" y="175"/>
                  </a:cubicBezTo>
                  <a:cubicBezTo>
                    <a:pt x="276" y="157"/>
                    <a:pt x="278" y="140"/>
                    <a:pt x="281" y="124"/>
                  </a:cubicBezTo>
                  <a:cubicBezTo>
                    <a:pt x="283" y="118"/>
                    <a:pt x="279" y="112"/>
                    <a:pt x="274" y="111"/>
                  </a:cubicBezTo>
                  <a:cubicBezTo>
                    <a:pt x="177" y="79"/>
                    <a:pt x="177" y="79"/>
                    <a:pt x="177" y="79"/>
                  </a:cubicBezTo>
                  <a:cubicBezTo>
                    <a:pt x="175" y="77"/>
                    <a:pt x="173" y="74"/>
                    <a:pt x="174" y="71"/>
                  </a:cubicBezTo>
                  <a:cubicBezTo>
                    <a:pt x="176" y="64"/>
                    <a:pt x="178" y="58"/>
                    <a:pt x="185" y="56"/>
                  </a:cubicBezTo>
                  <a:cubicBezTo>
                    <a:pt x="189" y="55"/>
                    <a:pt x="193" y="55"/>
                    <a:pt x="197" y="54"/>
                  </a:cubicBezTo>
                  <a:cubicBezTo>
                    <a:pt x="209" y="50"/>
                    <a:pt x="215" y="38"/>
                    <a:pt x="208" y="27"/>
                  </a:cubicBezTo>
                  <a:cubicBezTo>
                    <a:pt x="201" y="16"/>
                    <a:pt x="189" y="9"/>
                    <a:pt x="177" y="5"/>
                  </a:cubicBezTo>
                  <a:cubicBezTo>
                    <a:pt x="165" y="1"/>
                    <a:pt x="151" y="0"/>
                    <a:pt x="139" y="5"/>
                  </a:cubicBezTo>
                  <a:cubicBezTo>
                    <a:pt x="127" y="9"/>
                    <a:pt x="124" y="23"/>
                    <a:pt x="132" y="32"/>
                  </a:cubicBezTo>
                  <a:cubicBezTo>
                    <a:pt x="135" y="36"/>
                    <a:pt x="138" y="38"/>
                    <a:pt x="140" y="42"/>
                  </a:cubicBezTo>
                  <a:cubicBezTo>
                    <a:pt x="145" y="48"/>
                    <a:pt x="143" y="54"/>
                    <a:pt x="141" y="60"/>
                  </a:cubicBezTo>
                  <a:cubicBezTo>
                    <a:pt x="140" y="63"/>
                    <a:pt x="136" y="65"/>
                    <a:pt x="133" y="65"/>
                  </a:cubicBezTo>
                  <a:cubicBezTo>
                    <a:pt x="32" y="32"/>
                    <a:pt x="32" y="32"/>
                    <a:pt x="32" y="32"/>
                  </a:cubicBezTo>
                  <a:cubicBezTo>
                    <a:pt x="26" y="30"/>
                    <a:pt x="19" y="34"/>
                    <a:pt x="17" y="40"/>
                  </a:cubicBezTo>
                  <a:cubicBezTo>
                    <a:pt x="6" y="83"/>
                    <a:pt x="0" y="128"/>
                    <a:pt x="0" y="175"/>
                  </a:cubicBezTo>
                  <a:cubicBezTo>
                    <a:pt x="0" y="345"/>
                    <a:pt x="81" y="497"/>
                    <a:pt x="207" y="594"/>
                  </a:cubicBezTo>
                  <a:cubicBezTo>
                    <a:pt x="212" y="598"/>
                    <a:pt x="219" y="597"/>
                    <a:pt x="223" y="591"/>
                  </a:cubicBezTo>
                  <a:cubicBezTo>
                    <a:pt x="259" y="542"/>
                    <a:pt x="259" y="542"/>
                    <a:pt x="259" y="542"/>
                  </a:cubicBezTo>
                  <a:cubicBezTo>
                    <a:pt x="264" y="535"/>
                    <a:pt x="260" y="526"/>
                    <a:pt x="253" y="524"/>
                  </a:cubicBezTo>
                  <a:cubicBezTo>
                    <a:pt x="249" y="523"/>
                    <a:pt x="245" y="521"/>
                    <a:pt x="242" y="519"/>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45" name="Google Shape;845;p52"/>
            <p:cNvSpPr/>
            <p:nvPr/>
          </p:nvSpPr>
          <p:spPr>
            <a:xfrm>
              <a:off x="7823833" y="2682313"/>
              <a:ext cx="377215" cy="304549"/>
            </a:xfrm>
            <a:custGeom>
              <a:avLst/>
              <a:gdLst/>
              <a:ahLst/>
              <a:cxnLst/>
              <a:rect l="l" t="t" r="r" b="b"/>
              <a:pathLst>
                <a:path w="553" h="447" extrusionOk="0">
                  <a:moveTo>
                    <a:pt x="84" y="362"/>
                  </a:moveTo>
                  <a:cubicBezTo>
                    <a:pt x="87" y="352"/>
                    <a:pt x="95" y="344"/>
                    <a:pt x="105" y="340"/>
                  </a:cubicBezTo>
                  <a:cubicBezTo>
                    <a:pt x="119" y="335"/>
                    <a:pt x="137" y="335"/>
                    <a:pt x="154" y="341"/>
                  </a:cubicBezTo>
                  <a:cubicBezTo>
                    <a:pt x="172" y="346"/>
                    <a:pt x="187" y="357"/>
                    <a:pt x="195" y="370"/>
                  </a:cubicBezTo>
                  <a:cubicBezTo>
                    <a:pt x="201" y="379"/>
                    <a:pt x="202" y="390"/>
                    <a:pt x="199" y="399"/>
                  </a:cubicBezTo>
                  <a:cubicBezTo>
                    <a:pt x="198" y="403"/>
                    <a:pt x="196" y="407"/>
                    <a:pt x="193" y="410"/>
                  </a:cubicBezTo>
                  <a:cubicBezTo>
                    <a:pt x="188" y="416"/>
                    <a:pt x="191" y="425"/>
                    <a:pt x="199" y="428"/>
                  </a:cubicBezTo>
                  <a:cubicBezTo>
                    <a:pt x="250" y="445"/>
                    <a:pt x="250" y="445"/>
                    <a:pt x="250" y="445"/>
                  </a:cubicBezTo>
                  <a:cubicBezTo>
                    <a:pt x="256" y="447"/>
                    <a:pt x="263" y="444"/>
                    <a:pt x="265" y="438"/>
                  </a:cubicBezTo>
                  <a:cubicBezTo>
                    <a:pt x="298" y="352"/>
                    <a:pt x="377" y="288"/>
                    <a:pt x="472" y="277"/>
                  </a:cubicBezTo>
                  <a:cubicBezTo>
                    <a:pt x="478" y="277"/>
                    <a:pt x="482" y="272"/>
                    <a:pt x="482" y="266"/>
                  </a:cubicBezTo>
                  <a:cubicBezTo>
                    <a:pt x="482" y="165"/>
                    <a:pt x="482" y="165"/>
                    <a:pt x="482" y="165"/>
                  </a:cubicBezTo>
                  <a:cubicBezTo>
                    <a:pt x="483" y="162"/>
                    <a:pt x="486" y="159"/>
                    <a:pt x="489" y="159"/>
                  </a:cubicBezTo>
                  <a:cubicBezTo>
                    <a:pt x="496" y="158"/>
                    <a:pt x="502" y="159"/>
                    <a:pt x="507" y="165"/>
                  </a:cubicBezTo>
                  <a:cubicBezTo>
                    <a:pt x="509" y="168"/>
                    <a:pt x="511" y="172"/>
                    <a:pt x="513" y="176"/>
                  </a:cubicBezTo>
                  <a:cubicBezTo>
                    <a:pt x="520" y="186"/>
                    <a:pt x="533" y="187"/>
                    <a:pt x="541" y="178"/>
                  </a:cubicBezTo>
                  <a:cubicBezTo>
                    <a:pt x="549" y="168"/>
                    <a:pt x="553" y="154"/>
                    <a:pt x="552" y="141"/>
                  </a:cubicBezTo>
                  <a:cubicBezTo>
                    <a:pt x="553" y="128"/>
                    <a:pt x="549" y="115"/>
                    <a:pt x="541" y="105"/>
                  </a:cubicBezTo>
                  <a:cubicBezTo>
                    <a:pt x="533" y="95"/>
                    <a:pt x="520" y="96"/>
                    <a:pt x="513" y="107"/>
                  </a:cubicBezTo>
                  <a:cubicBezTo>
                    <a:pt x="511" y="111"/>
                    <a:pt x="509" y="114"/>
                    <a:pt x="507" y="118"/>
                  </a:cubicBezTo>
                  <a:cubicBezTo>
                    <a:pt x="502" y="124"/>
                    <a:pt x="496" y="124"/>
                    <a:pt x="489" y="124"/>
                  </a:cubicBezTo>
                  <a:cubicBezTo>
                    <a:pt x="486" y="124"/>
                    <a:pt x="483" y="121"/>
                    <a:pt x="482" y="118"/>
                  </a:cubicBezTo>
                  <a:cubicBezTo>
                    <a:pt x="482" y="12"/>
                    <a:pt x="482" y="12"/>
                    <a:pt x="482" y="12"/>
                  </a:cubicBezTo>
                  <a:cubicBezTo>
                    <a:pt x="482" y="5"/>
                    <a:pt x="477" y="0"/>
                    <a:pt x="470" y="0"/>
                  </a:cubicBezTo>
                  <a:cubicBezTo>
                    <a:pt x="253" y="12"/>
                    <a:pt x="71" y="155"/>
                    <a:pt x="2" y="352"/>
                  </a:cubicBezTo>
                  <a:cubicBezTo>
                    <a:pt x="0" y="358"/>
                    <a:pt x="3" y="364"/>
                    <a:pt x="9" y="366"/>
                  </a:cubicBezTo>
                  <a:cubicBezTo>
                    <a:pt x="68" y="385"/>
                    <a:pt x="68" y="385"/>
                    <a:pt x="68" y="385"/>
                  </a:cubicBezTo>
                  <a:cubicBezTo>
                    <a:pt x="75" y="388"/>
                    <a:pt x="83" y="382"/>
                    <a:pt x="82" y="374"/>
                  </a:cubicBezTo>
                  <a:cubicBezTo>
                    <a:pt x="82" y="370"/>
                    <a:pt x="83" y="366"/>
                    <a:pt x="84" y="36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46" name="Google Shape;846;p52"/>
            <p:cNvSpPr/>
            <p:nvPr/>
          </p:nvSpPr>
          <p:spPr>
            <a:xfrm>
              <a:off x="8277575" y="2932985"/>
              <a:ext cx="247414" cy="390661"/>
            </a:xfrm>
            <a:custGeom>
              <a:avLst/>
              <a:gdLst/>
              <a:ahLst/>
              <a:cxnLst/>
              <a:rect l="l" t="t" r="r" b="b"/>
              <a:pathLst>
                <a:path w="363" h="573" extrusionOk="0">
                  <a:moveTo>
                    <a:pt x="268" y="20"/>
                  </a:moveTo>
                  <a:cubicBezTo>
                    <a:pt x="261" y="23"/>
                    <a:pt x="258" y="32"/>
                    <a:pt x="263" y="38"/>
                  </a:cubicBezTo>
                  <a:cubicBezTo>
                    <a:pt x="266" y="42"/>
                    <a:pt x="268" y="45"/>
                    <a:pt x="269" y="49"/>
                  </a:cubicBezTo>
                  <a:cubicBezTo>
                    <a:pt x="272" y="59"/>
                    <a:pt x="270" y="70"/>
                    <a:pt x="265" y="79"/>
                  </a:cubicBezTo>
                  <a:cubicBezTo>
                    <a:pt x="256" y="92"/>
                    <a:pt x="242" y="102"/>
                    <a:pt x="224" y="107"/>
                  </a:cubicBezTo>
                  <a:cubicBezTo>
                    <a:pt x="207" y="113"/>
                    <a:pt x="189" y="114"/>
                    <a:pt x="174" y="108"/>
                  </a:cubicBezTo>
                  <a:cubicBezTo>
                    <a:pt x="165" y="104"/>
                    <a:pt x="157" y="96"/>
                    <a:pt x="154" y="86"/>
                  </a:cubicBezTo>
                  <a:cubicBezTo>
                    <a:pt x="153" y="83"/>
                    <a:pt x="152" y="79"/>
                    <a:pt x="152" y="75"/>
                  </a:cubicBezTo>
                  <a:cubicBezTo>
                    <a:pt x="152" y="67"/>
                    <a:pt x="145" y="60"/>
                    <a:pt x="137" y="63"/>
                  </a:cubicBezTo>
                  <a:cubicBezTo>
                    <a:pt x="85" y="80"/>
                    <a:pt x="85" y="80"/>
                    <a:pt x="85" y="80"/>
                  </a:cubicBezTo>
                  <a:cubicBezTo>
                    <a:pt x="80" y="82"/>
                    <a:pt x="76" y="88"/>
                    <a:pt x="78" y="94"/>
                  </a:cubicBezTo>
                  <a:cubicBezTo>
                    <a:pt x="84" y="115"/>
                    <a:pt x="87" y="137"/>
                    <a:pt x="87" y="160"/>
                  </a:cubicBezTo>
                  <a:cubicBezTo>
                    <a:pt x="87" y="233"/>
                    <a:pt x="55" y="299"/>
                    <a:pt x="5" y="345"/>
                  </a:cubicBezTo>
                  <a:cubicBezTo>
                    <a:pt x="0" y="349"/>
                    <a:pt x="0" y="356"/>
                    <a:pt x="3" y="361"/>
                  </a:cubicBezTo>
                  <a:cubicBezTo>
                    <a:pt x="63" y="443"/>
                    <a:pt x="63" y="443"/>
                    <a:pt x="63" y="443"/>
                  </a:cubicBezTo>
                  <a:cubicBezTo>
                    <a:pt x="63" y="446"/>
                    <a:pt x="63" y="449"/>
                    <a:pt x="61" y="452"/>
                  </a:cubicBezTo>
                  <a:cubicBezTo>
                    <a:pt x="55" y="456"/>
                    <a:pt x="50" y="459"/>
                    <a:pt x="43" y="457"/>
                  </a:cubicBezTo>
                  <a:cubicBezTo>
                    <a:pt x="39" y="456"/>
                    <a:pt x="35" y="453"/>
                    <a:pt x="32" y="452"/>
                  </a:cubicBezTo>
                  <a:cubicBezTo>
                    <a:pt x="20" y="447"/>
                    <a:pt x="8" y="454"/>
                    <a:pt x="7" y="467"/>
                  </a:cubicBezTo>
                  <a:cubicBezTo>
                    <a:pt x="6" y="479"/>
                    <a:pt x="12" y="493"/>
                    <a:pt x="20" y="503"/>
                  </a:cubicBezTo>
                  <a:cubicBezTo>
                    <a:pt x="27" y="513"/>
                    <a:pt x="38" y="523"/>
                    <a:pt x="50" y="526"/>
                  </a:cubicBezTo>
                  <a:cubicBezTo>
                    <a:pt x="62" y="529"/>
                    <a:pt x="73" y="520"/>
                    <a:pt x="72" y="507"/>
                  </a:cubicBezTo>
                  <a:cubicBezTo>
                    <a:pt x="72" y="503"/>
                    <a:pt x="71" y="499"/>
                    <a:pt x="70" y="495"/>
                  </a:cubicBezTo>
                  <a:cubicBezTo>
                    <a:pt x="70" y="487"/>
                    <a:pt x="75" y="484"/>
                    <a:pt x="81" y="480"/>
                  </a:cubicBezTo>
                  <a:cubicBezTo>
                    <a:pt x="84" y="478"/>
                    <a:pt x="88" y="479"/>
                    <a:pt x="90" y="481"/>
                  </a:cubicBezTo>
                  <a:cubicBezTo>
                    <a:pt x="153" y="566"/>
                    <a:pt x="153" y="566"/>
                    <a:pt x="153" y="566"/>
                  </a:cubicBezTo>
                  <a:cubicBezTo>
                    <a:pt x="156" y="572"/>
                    <a:pt x="164" y="573"/>
                    <a:pt x="169" y="569"/>
                  </a:cubicBezTo>
                  <a:cubicBezTo>
                    <a:pt x="287" y="472"/>
                    <a:pt x="363" y="324"/>
                    <a:pt x="363" y="160"/>
                  </a:cubicBezTo>
                  <a:cubicBezTo>
                    <a:pt x="363" y="107"/>
                    <a:pt x="355" y="57"/>
                    <a:pt x="341" y="9"/>
                  </a:cubicBezTo>
                  <a:cubicBezTo>
                    <a:pt x="339" y="3"/>
                    <a:pt x="333" y="0"/>
                    <a:pt x="327" y="1"/>
                  </a:cubicBezTo>
                  <a:lnTo>
                    <a:pt x="268" y="20"/>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47" name="Google Shape;847;p52"/>
            <p:cNvSpPr/>
            <p:nvPr/>
          </p:nvSpPr>
          <p:spPr>
            <a:xfrm>
              <a:off x="8166284" y="2682313"/>
              <a:ext cx="336357" cy="315595"/>
            </a:xfrm>
            <a:custGeom>
              <a:avLst/>
              <a:gdLst/>
              <a:ahLst/>
              <a:cxnLst/>
              <a:rect l="l" t="t" r="r" b="b"/>
              <a:pathLst>
                <a:path w="493" h="463" extrusionOk="0">
                  <a:moveTo>
                    <a:pt x="27" y="81"/>
                  </a:moveTo>
                  <a:cubicBezTo>
                    <a:pt x="37" y="81"/>
                    <a:pt x="47" y="86"/>
                    <a:pt x="54" y="94"/>
                  </a:cubicBezTo>
                  <a:cubicBezTo>
                    <a:pt x="64" y="106"/>
                    <a:pt x="69" y="123"/>
                    <a:pt x="69" y="141"/>
                  </a:cubicBezTo>
                  <a:cubicBezTo>
                    <a:pt x="69" y="160"/>
                    <a:pt x="64" y="177"/>
                    <a:pt x="54" y="189"/>
                  </a:cubicBezTo>
                  <a:cubicBezTo>
                    <a:pt x="47" y="197"/>
                    <a:pt x="37" y="202"/>
                    <a:pt x="27" y="202"/>
                  </a:cubicBezTo>
                  <a:cubicBezTo>
                    <a:pt x="23" y="202"/>
                    <a:pt x="19" y="201"/>
                    <a:pt x="15" y="200"/>
                  </a:cubicBezTo>
                  <a:cubicBezTo>
                    <a:pt x="8" y="197"/>
                    <a:pt x="0" y="202"/>
                    <a:pt x="0" y="210"/>
                  </a:cubicBezTo>
                  <a:cubicBezTo>
                    <a:pt x="0" y="265"/>
                    <a:pt x="0" y="265"/>
                    <a:pt x="0" y="265"/>
                  </a:cubicBezTo>
                  <a:cubicBezTo>
                    <a:pt x="0" y="271"/>
                    <a:pt x="5" y="276"/>
                    <a:pt x="11" y="276"/>
                  </a:cubicBezTo>
                  <a:cubicBezTo>
                    <a:pt x="107" y="281"/>
                    <a:pt x="189" y="340"/>
                    <a:pt x="227" y="423"/>
                  </a:cubicBezTo>
                  <a:cubicBezTo>
                    <a:pt x="230" y="429"/>
                    <a:pt x="236" y="432"/>
                    <a:pt x="241" y="430"/>
                  </a:cubicBezTo>
                  <a:cubicBezTo>
                    <a:pt x="338" y="398"/>
                    <a:pt x="338" y="398"/>
                    <a:pt x="338" y="398"/>
                  </a:cubicBezTo>
                  <a:cubicBezTo>
                    <a:pt x="341" y="399"/>
                    <a:pt x="344" y="400"/>
                    <a:pt x="346" y="403"/>
                  </a:cubicBezTo>
                  <a:cubicBezTo>
                    <a:pt x="348" y="410"/>
                    <a:pt x="350" y="416"/>
                    <a:pt x="345" y="422"/>
                  </a:cubicBezTo>
                  <a:cubicBezTo>
                    <a:pt x="343" y="425"/>
                    <a:pt x="339" y="428"/>
                    <a:pt x="337" y="431"/>
                  </a:cubicBezTo>
                  <a:cubicBezTo>
                    <a:pt x="329" y="441"/>
                    <a:pt x="332" y="454"/>
                    <a:pt x="344" y="459"/>
                  </a:cubicBezTo>
                  <a:cubicBezTo>
                    <a:pt x="355" y="463"/>
                    <a:pt x="369" y="462"/>
                    <a:pt x="382" y="458"/>
                  </a:cubicBezTo>
                  <a:cubicBezTo>
                    <a:pt x="394" y="454"/>
                    <a:pt x="406" y="447"/>
                    <a:pt x="413" y="436"/>
                  </a:cubicBezTo>
                  <a:cubicBezTo>
                    <a:pt x="420" y="426"/>
                    <a:pt x="414" y="413"/>
                    <a:pt x="402" y="410"/>
                  </a:cubicBezTo>
                  <a:cubicBezTo>
                    <a:pt x="398" y="409"/>
                    <a:pt x="394" y="408"/>
                    <a:pt x="390" y="407"/>
                  </a:cubicBezTo>
                  <a:cubicBezTo>
                    <a:pt x="383" y="405"/>
                    <a:pt x="380" y="399"/>
                    <a:pt x="379" y="393"/>
                  </a:cubicBezTo>
                  <a:cubicBezTo>
                    <a:pt x="378" y="389"/>
                    <a:pt x="380" y="386"/>
                    <a:pt x="382" y="384"/>
                  </a:cubicBezTo>
                  <a:cubicBezTo>
                    <a:pt x="483" y="351"/>
                    <a:pt x="483" y="351"/>
                    <a:pt x="483" y="351"/>
                  </a:cubicBezTo>
                  <a:cubicBezTo>
                    <a:pt x="489" y="349"/>
                    <a:pt x="493" y="342"/>
                    <a:pt x="490" y="336"/>
                  </a:cubicBezTo>
                  <a:cubicBezTo>
                    <a:pt x="415" y="143"/>
                    <a:pt x="230" y="5"/>
                    <a:pt x="11" y="0"/>
                  </a:cubicBezTo>
                  <a:cubicBezTo>
                    <a:pt x="5" y="0"/>
                    <a:pt x="0" y="5"/>
                    <a:pt x="0" y="11"/>
                  </a:cubicBezTo>
                  <a:cubicBezTo>
                    <a:pt x="0" y="72"/>
                    <a:pt x="0" y="72"/>
                    <a:pt x="0" y="72"/>
                  </a:cubicBezTo>
                  <a:cubicBezTo>
                    <a:pt x="0" y="80"/>
                    <a:pt x="8" y="86"/>
                    <a:pt x="15" y="83"/>
                  </a:cubicBezTo>
                  <a:cubicBezTo>
                    <a:pt x="19" y="82"/>
                    <a:pt x="23" y="81"/>
                    <a:pt x="27" y="8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48" name="Google Shape;848;p52"/>
            <p:cNvSpPr/>
            <p:nvPr/>
          </p:nvSpPr>
          <p:spPr>
            <a:xfrm>
              <a:off x="7965147" y="3183207"/>
              <a:ext cx="408594" cy="218887"/>
            </a:xfrm>
            <a:custGeom>
              <a:avLst/>
              <a:gdLst/>
              <a:ahLst/>
              <a:cxnLst/>
              <a:rect l="l" t="t" r="r" b="b"/>
              <a:pathLst>
                <a:path w="599" h="321" extrusionOk="0">
                  <a:moveTo>
                    <a:pt x="532" y="171"/>
                  </a:moveTo>
                  <a:cubicBezTo>
                    <a:pt x="524" y="177"/>
                    <a:pt x="513" y="179"/>
                    <a:pt x="503" y="176"/>
                  </a:cubicBezTo>
                  <a:cubicBezTo>
                    <a:pt x="488" y="172"/>
                    <a:pt x="474" y="162"/>
                    <a:pt x="463" y="147"/>
                  </a:cubicBezTo>
                  <a:cubicBezTo>
                    <a:pt x="452" y="132"/>
                    <a:pt x="446" y="115"/>
                    <a:pt x="447" y="99"/>
                  </a:cubicBezTo>
                  <a:cubicBezTo>
                    <a:pt x="448" y="89"/>
                    <a:pt x="453" y="79"/>
                    <a:pt x="461" y="73"/>
                  </a:cubicBezTo>
                  <a:cubicBezTo>
                    <a:pt x="464" y="71"/>
                    <a:pt x="468" y="69"/>
                    <a:pt x="472" y="68"/>
                  </a:cubicBezTo>
                  <a:cubicBezTo>
                    <a:pt x="479" y="66"/>
                    <a:pt x="483" y="57"/>
                    <a:pt x="478" y="50"/>
                  </a:cubicBezTo>
                  <a:cubicBezTo>
                    <a:pt x="446" y="6"/>
                    <a:pt x="446" y="6"/>
                    <a:pt x="446" y="6"/>
                  </a:cubicBezTo>
                  <a:cubicBezTo>
                    <a:pt x="442" y="1"/>
                    <a:pt x="436" y="0"/>
                    <a:pt x="431" y="3"/>
                  </a:cubicBezTo>
                  <a:cubicBezTo>
                    <a:pt x="391" y="29"/>
                    <a:pt x="344" y="44"/>
                    <a:pt x="293" y="44"/>
                  </a:cubicBezTo>
                  <a:cubicBezTo>
                    <a:pt x="248" y="44"/>
                    <a:pt x="205" y="32"/>
                    <a:pt x="168" y="11"/>
                  </a:cubicBezTo>
                  <a:cubicBezTo>
                    <a:pt x="163" y="8"/>
                    <a:pt x="157" y="10"/>
                    <a:pt x="154" y="15"/>
                  </a:cubicBezTo>
                  <a:cubicBezTo>
                    <a:pt x="94" y="97"/>
                    <a:pt x="94" y="97"/>
                    <a:pt x="94" y="97"/>
                  </a:cubicBezTo>
                  <a:cubicBezTo>
                    <a:pt x="91" y="98"/>
                    <a:pt x="88" y="99"/>
                    <a:pt x="85" y="97"/>
                  </a:cubicBezTo>
                  <a:cubicBezTo>
                    <a:pt x="79" y="93"/>
                    <a:pt x="74" y="90"/>
                    <a:pt x="74" y="82"/>
                  </a:cubicBezTo>
                  <a:cubicBezTo>
                    <a:pt x="74" y="78"/>
                    <a:pt x="75" y="74"/>
                    <a:pt x="76" y="70"/>
                  </a:cubicBezTo>
                  <a:cubicBezTo>
                    <a:pt x="77" y="57"/>
                    <a:pt x="66" y="48"/>
                    <a:pt x="54" y="51"/>
                  </a:cubicBezTo>
                  <a:cubicBezTo>
                    <a:pt x="42" y="54"/>
                    <a:pt x="31" y="64"/>
                    <a:pt x="24" y="74"/>
                  </a:cubicBezTo>
                  <a:cubicBezTo>
                    <a:pt x="16" y="85"/>
                    <a:pt x="10" y="98"/>
                    <a:pt x="11" y="110"/>
                  </a:cubicBezTo>
                  <a:cubicBezTo>
                    <a:pt x="12" y="123"/>
                    <a:pt x="24" y="130"/>
                    <a:pt x="35" y="125"/>
                  </a:cubicBezTo>
                  <a:cubicBezTo>
                    <a:pt x="39" y="124"/>
                    <a:pt x="43" y="121"/>
                    <a:pt x="47" y="120"/>
                  </a:cubicBezTo>
                  <a:cubicBezTo>
                    <a:pt x="54" y="118"/>
                    <a:pt x="59" y="121"/>
                    <a:pt x="64" y="125"/>
                  </a:cubicBezTo>
                  <a:cubicBezTo>
                    <a:pt x="67" y="128"/>
                    <a:pt x="67" y="131"/>
                    <a:pt x="67" y="135"/>
                  </a:cubicBezTo>
                  <a:cubicBezTo>
                    <a:pt x="4" y="220"/>
                    <a:pt x="4" y="220"/>
                    <a:pt x="4" y="220"/>
                  </a:cubicBezTo>
                  <a:cubicBezTo>
                    <a:pt x="0" y="226"/>
                    <a:pt x="2" y="233"/>
                    <a:pt x="7" y="237"/>
                  </a:cubicBezTo>
                  <a:cubicBezTo>
                    <a:pt x="90" y="290"/>
                    <a:pt x="188" y="321"/>
                    <a:pt x="293" y="321"/>
                  </a:cubicBezTo>
                  <a:cubicBezTo>
                    <a:pt x="404" y="321"/>
                    <a:pt x="507" y="286"/>
                    <a:pt x="593" y="227"/>
                  </a:cubicBezTo>
                  <a:cubicBezTo>
                    <a:pt x="598" y="224"/>
                    <a:pt x="599" y="216"/>
                    <a:pt x="595" y="211"/>
                  </a:cubicBezTo>
                  <a:cubicBezTo>
                    <a:pt x="559" y="162"/>
                    <a:pt x="559" y="162"/>
                    <a:pt x="559" y="162"/>
                  </a:cubicBezTo>
                  <a:cubicBezTo>
                    <a:pt x="555" y="155"/>
                    <a:pt x="545" y="156"/>
                    <a:pt x="541" y="162"/>
                  </a:cubicBezTo>
                  <a:cubicBezTo>
                    <a:pt x="538" y="166"/>
                    <a:pt x="535" y="169"/>
                    <a:pt x="532" y="171"/>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49" name="Google Shape;849;p52"/>
          <p:cNvGrpSpPr/>
          <p:nvPr/>
        </p:nvGrpSpPr>
        <p:grpSpPr>
          <a:xfrm>
            <a:off x="5336122" y="2068957"/>
            <a:ext cx="385946" cy="385698"/>
            <a:chOff x="8841135" y="2681940"/>
            <a:chExt cx="720990" cy="720527"/>
          </a:xfrm>
        </p:grpSpPr>
        <p:sp>
          <p:nvSpPr>
            <p:cNvPr id="850" name="Google Shape;850;p52"/>
            <p:cNvSpPr/>
            <p:nvPr/>
          </p:nvSpPr>
          <p:spPr>
            <a:xfrm>
              <a:off x="8841135" y="2874744"/>
              <a:ext cx="210627" cy="348807"/>
            </a:xfrm>
            <a:custGeom>
              <a:avLst/>
              <a:gdLst/>
              <a:ahLst/>
              <a:cxnLst/>
              <a:rect l="l" t="t" r="r" b="b"/>
              <a:pathLst>
                <a:path w="312" h="516" extrusionOk="0">
                  <a:moveTo>
                    <a:pt x="131" y="453"/>
                  </a:moveTo>
                  <a:cubicBezTo>
                    <a:pt x="126" y="444"/>
                    <a:pt x="125" y="433"/>
                    <a:pt x="128" y="423"/>
                  </a:cubicBezTo>
                  <a:cubicBezTo>
                    <a:pt x="134" y="408"/>
                    <a:pt x="146" y="395"/>
                    <a:pt x="162" y="385"/>
                  </a:cubicBezTo>
                  <a:cubicBezTo>
                    <a:pt x="178" y="375"/>
                    <a:pt x="195" y="371"/>
                    <a:pt x="211" y="374"/>
                  </a:cubicBezTo>
                  <a:cubicBezTo>
                    <a:pt x="222" y="375"/>
                    <a:pt x="231" y="382"/>
                    <a:pt x="236" y="390"/>
                  </a:cubicBezTo>
                  <a:cubicBezTo>
                    <a:pt x="238" y="394"/>
                    <a:pt x="240" y="399"/>
                    <a:pt x="240" y="403"/>
                  </a:cubicBezTo>
                  <a:cubicBezTo>
                    <a:pt x="241" y="410"/>
                    <a:pt x="249" y="415"/>
                    <a:pt x="256" y="411"/>
                  </a:cubicBezTo>
                  <a:cubicBezTo>
                    <a:pt x="306" y="381"/>
                    <a:pt x="306" y="381"/>
                    <a:pt x="306" y="381"/>
                  </a:cubicBezTo>
                  <a:cubicBezTo>
                    <a:pt x="311" y="378"/>
                    <a:pt x="312" y="372"/>
                    <a:pt x="310" y="367"/>
                  </a:cubicBezTo>
                  <a:cubicBezTo>
                    <a:pt x="291" y="333"/>
                    <a:pt x="280" y="293"/>
                    <a:pt x="280" y="251"/>
                  </a:cubicBezTo>
                  <a:cubicBezTo>
                    <a:pt x="279" y="214"/>
                    <a:pt x="287" y="179"/>
                    <a:pt x="300" y="148"/>
                  </a:cubicBezTo>
                  <a:cubicBezTo>
                    <a:pt x="302" y="143"/>
                    <a:pt x="301" y="137"/>
                    <a:pt x="296" y="135"/>
                  </a:cubicBezTo>
                  <a:cubicBezTo>
                    <a:pt x="208" y="85"/>
                    <a:pt x="208" y="85"/>
                    <a:pt x="208" y="85"/>
                  </a:cubicBezTo>
                  <a:cubicBezTo>
                    <a:pt x="206" y="84"/>
                    <a:pt x="204" y="82"/>
                    <a:pt x="204" y="80"/>
                  </a:cubicBezTo>
                  <a:cubicBezTo>
                    <a:pt x="203" y="78"/>
                    <a:pt x="203" y="76"/>
                    <a:pt x="204" y="75"/>
                  </a:cubicBezTo>
                  <a:cubicBezTo>
                    <a:pt x="207" y="69"/>
                    <a:pt x="210" y="63"/>
                    <a:pt x="218" y="62"/>
                  </a:cubicBezTo>
                  <a:cubicBezTo>
                    <a:pt x="222" y="62"/>
                    <a:pt x="226" y="62"/>
                    <a:pt x="230" y="62"/>
                  </a:cubicBezTo>
                  <a:cubicBezTo>
                    <a:pt x="243" y="62"/>
                    <a:pt x="251" y="50"/>
                    <a:pt x="246" y="38"/>
                  </a:cubicBezTo>
                  <a:cubicBezTo>
                    <a:pt x="242" y="26"/>
                    <a:pt x="231" y="17"/>
                    <a:pt x="220" y="11"/>
                  </a:cubicBezTo>
                  <a:cubicBezTo>
                    <a:pt x="209" y="4"/>
                    <a:pt x="195" y="0"/>
                    <a:pt x="182" y="2"/>
                  </a:cubicBezTo>
                  <a:cubicBezTo>
                    <a:pt x="170" y="4"/>
                    <a:pt x="164" y="17"/>
                    <a:pt x="170" y="28"/>
                  </a:cubicBezTo>
                  <a:cubicBezTo>
                    <a:pt x="172" y="32"/>
                    <a:pt x="175" y="35"/>
                    <a:pt x="177" y="39"/>
                  </a:cubicBezTo>
                  <a:cubicBezTo>
                    <a:pt x="180" y="46"/>
                    <a:pt x="177" y="52"/>
                    <a:pt x="173" y="57"/>
                  </a:cubicBezTo>
                  <a:cubicBezTo>
                    <a:pt x="172" y="59"/>
                    <a:pt x="171" y="60"/>
                    <a:pt x="169" y="60"/>
                  </a:cubicBezTo>
                  <a:cubicBezTo>
                    <a:pt x="167" y="61"/>
                    <a:pt x="164" y="61"/>
                    <a:pt x="162" y="59"/>
                  </a:cubicBezTo>
                  <a:cubicBezTo>
                    <a:pt x="70" y="8"/>
                    <a:pt x="70" y="8"/>
                    <a:pt x="70" y="8"/>
                  </a:cubicBezTo>
                  <a:cubicBezTo>
                    <a:pt x="65" y="5"/>
                    <a:pt x="58" y="7"/>
                    <a:pt x="56" y="12"/>
                  </a:cubicBezTo>
                  <a:cubicBezTo>
                    <a:pt x="20" y="85"/>
                    <a:pt x="0" y="167"/>
                    <a:pt x="1" y="254"/>
                  </a:cubicBezTo>
                  <a:cubicBezTo>
                    <a:pt x="2" y="347"/>
                    <a:pt x="26" y="434"/>
                    <a:pt x="69" y="509"/>
                  </a:cubicBezTo>
                  <a:cubicBezTo>
                    <a:pt x="72" y="514"/>
                    <a:pt x="78" y="516"/>
                    <a:pt x="83" y="513"/>
                  </a:cubicBezTo>
                  <a:cubicBezTo>
                    <a:pt x="139" y="480"/>
                    <a:pt x="139" y="480"/>
                    <a:pt x="139" y="480"/>
                  </a:cubicBezTo>
                  <a:cubicBezTo>
                    <a:pt x="146" y="476"/>
                    <a:pt x="146" y="467"/>
                    <a:pt x="140" y="463"/>
                  </a:cubicBezTo>
                  <a:cubicBezTo>
                    <a:pt x="136" y="460"/>
                    <a:pt x="133" y="457"/>
                    <a:pt x="131" y="453"/>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51" name="Google Shape;851;p52"/>
            <p:cNvSpPr/>
            <p:nvPr/>
          </p:nvSpPr>
          <p:spPr>
            <a:xfrm>
              <a:off x="8899694" y="3138374"/>
              <a:ext cx="304599" cy="264093"/>
            </a:xfrm>
            <a:custGeom>
              <a:avLst/>
              <a:gdLst/>
              <a:ahLst/>
              <a:cxnLst/>
              <a:rect l="l" t="t" r="r" b="b"/>
              <a:pathLst>
                <a:path w="451" h="391" extrusionOk="0">
                  <a:moveTo>
                    <a:pt x="423" y="309"/>
                  </a:moveTo>
                  <a:cubicBezTo>
                    <a:pt x="413" y="309"/>
                    <a:pt x="403" y="305"/>
                    <a:pt x="396" y="297"/>
                  </a:cubicBezTo>
                  <a:cubicBezTo>
                    <a:pt x="385" y="285"/>
                    <a:pt x="380" y="268"/>
                    <a:pt x="380" y="249"/>
                  </a:cubicBezTo>
                  <a:cubicBezTo>
                    <a:pt x="379" y="230"/>
                    <a:pt x="385" y="213"/>
                    <a:pt x="394" y="201"/>
                  </a:cubicBezTo>
                  <a:cubicBezTo>
                    <a:pt x="401" y="192"/>
                    <a:pt x="411" y="187"/>
                    <a:pt x="421" y="187"/>
                  </a:cubicBezTo>
                  <a:cubicBezTo>
                    <a:pt x="426" y="187"/>
                    <a:pt x="431" y="188"/>
                    <a:pt x="435" y="190"/>
                  </a:cubicBezTo>
                  <a:cubicBezTo>
                    <a:pt x="442" y="193"/>
                    <a:pt x="449" y="188"/>
                    <a:pt x="449" y="180"/>
                  </a:cubicBezTo>
                  <a:cubicBezTo>
                    <a:pt x="448" y="122"/>
                    <a:pt x="448" y="122"/>
                    <a:pt x="448" y="122"/>
                  </a:cubicBezTo>
                  <a:cubicBezTo>
                    <a:pt x="448" y="117"/>
                    <a:pt x="444" y="112"/>
                    <a:pt x="438" y="112"/>
                  </a:cubicBezTo>
                  <a:cubicBezTo>
                    <a:pt x="359" y="109"/>
                    <a:pt x="288" y="70"/>
                    <a:pt x="243" y="10"/>
                  </a:cubicBezTo>
                  <a:cubicBezTo>
                    <a:pt x="240" y="6"/>
                    <a:pt x="234" y="5"/>
                    <a:pt x="230" y="7"/>
                  </a:cubicBezTo>
                  <a:cubicBezTo>
                    <a:pt x="143" y="59"/>
                    <a:pt x="143" y="59"/>
                    <a:pt x="143" y="59"/>
                  </a:cubicBezTo>
                  <a:cubicBezTo>
                    <a:pt x="141" y="60"/>
                    <a:pt x="139" y="61"/>
                    <a:pt x="136" y="60"/>
                  </a:cubicBezTo>
                  <a:cubicBezTo>
                    <a:pt x="134" y="59"/>
                    <a:pt x="133" y="59"/>
                    <a:pt x="132" y="57"/>
                  </a:cubicBezTo>
                  <a:cubicBezTo>
                    <a:pt x="128" y="51"/>
                    <a:pt x="125" y="46"/>
                    <a:pt x="128" y="39"/>
                  </a:cubicBezTo>
                  <a:cubicBezTo>
                    <a:pt x="130" y="35"/>
                    <a:pt x="133" y="32"/>
                    <a:pt x="135" y="28"/>
                  </a:cubicBezTo>
                  <a:cubicBezTo>
                    <a:pt x="140" y="17"/>
                    <a:pt x="134" y="4"/>
                    <a:pt x="122" y="2"/>
                  </a:cubicBezTo>
                  <a:cubicBezTo>
                    <a:pt x="109" y="0"/>
                    <a:pt x="95" y="4"/>
                    <a:pt x="84" y="11"/>
                  </a:cubicBezTo>
                  <a:cubicBezTo>
                    <a:pt x="73" y="18"/>
                    <a:pt x="63" y="27"/>
                    <a:pt x="58" y="39"/>
                  </a:cubicBezTo>
                  <a:cubicBezTo>
                    <a:pt x="54" y="52"/>
                    <a:pt x="62" y="63"/>
                    <a:pt x="75" y="63"/>
                  </a:cubicBezTo>
                  <a:cubicBezTo>
                    <a:pt x="79" y="63"/>
                    <a:pt x="83" y="63"/>
                    <a:pt x="88" y="63"/>
                  </a:cubicBezTo>
                  <a:cubicBezTo>
                    <a:pt x="95" y="64"/>
                    <a:pt x="98" y="69"/>
                    <a:pt x="102" y="75"/>
                  </a:cubicBezTo>
                  <a:cubicBezTo>
                    <a:pt x="103" y="77"/>
                    <a:pt x="103" y="78"/>
                    <a:pt x="102" y="80"/>
                  </a:cubicBezTo>
                  <a:cubicBezTo>
                    <a:pt x="102" y="82"/>
                    <a:pt x="100" y="84"/>
                    <a:pt x="98" y="86"/>
                  </a:cubicBezTo>
                  <a:cubicBezTo>
                    <a:pt x="7" y="140"/>
                    <a:pt x="7" y="140"/>
                    <a:pt x="7" y="140"/>
                  </a:cubicBezTo>
                  <a:cubicBezTo>
                    <a:pt x="2" y="143"/>
                    <a:pt x="0" y="149"/>
                    <a:pt x="4" y="154"/>
                  </a:cubicBezTo>
                  <a:cubicBezTo>
                    <a:pt x="98" y="296"/>
                    <a:pt x="259" y="389"/>
                    <a:pt x="441" y="391"/>
                  </a:cubicBezTo>
                  <a:cubicBezTo>
                    <a:pt x="447" y="391"/>
                    <a:pt x="451" y="387"/>
                    <a:pt x="451" y="381"/>
                  </a:cubicBezTo>
                  <a:cubicBezTo>
                    <a:pt x="450" y="316"/>
                    <a:pt x="450" y="316"/>
                    <a:pt x="450" y="316"/>
                  </a:cubicBezTo>
                  <a:cubicBezTo>
                    <a:pt x="450" y="308"/>
                    <a:pt x="443" y="304"/>
                    <a:pt x="436" y="307"/>
                  </a:cubicBezTo>
                  <a:cubicBezTo>
                    <a:pt x="432" y="308"/>
                    <a:pt x="427" y="309"/>
                    <a:pt x="423" y="309"/>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52" name="Google Shape;852;p52"/>
            <p:cNvSpPr/>
            <p:nvPr/>
          </p:nvSpPr>
          <p:spPr>
            <a:xfrm>
              <a:off x="8889742" y="2681940"/>
              <a:ext cx="344871" cy="273814"/>
            </a:xfrm>
            <a:custGeom>
              <a:avLst/>
              <a:gdLst/>
              <a:ahLst/>
              <a:cxnLst/>
              <a:rect l="l" t="t" r="r" b="b"/>
              <a:pathLst>
                <a:path w="511" h="405" extrusionOk="0">
                  <a:moveTo>
                    <a:pt x="83" y="286"/>
                  </a:moveTo>
                  <a:cubicBezTo>
                    <a:pt x="88" y="277"/>
                    <a:pt x="97" y="271"/>
                    <a:pt x="108" y="269"/>
                  </a:cubicBezTo>
                  <a:cubicBezTo>
                    <a:pt x="123" y="266"/>
                    <a:pt x="141" y="270"/>
                    <a:pt x="157" y="279"/>
                  </a:cubicBezTo>
                  <a:cubicBezTo>
                    <a:pt x="174" y="288"/>
                    <a:pt x="186" y="301"/>
                    <a:pt x="191" y="316"/>
                  </a:cubicBezTo>
                  <a:cubicBezTo>
                    <a:pt x="195" y="326"/>
                    <a:pt x="195" y="337"/>
                    <a:pt x="189" y="346"/>
                  </a:cubicBezTo>
                  <a:cubicBezTo>
                    <a:pt x="187" y="350"/>
                    <a:pt x="184" y="354"/>
                    <a:pt x="181" y="356"/>
                  </a:cubicBezTo>
                  <a:cubicBezTo>
                    <a:pt x="175" y="361"/>
                    <a:pt x="175" y="370"/>
                    <a:pt x="182" y="373"/>
                  </a:cubicBezTo>
                  <a:cubicBezTo>
                    <a:pt x="233" y="402"/>
                    <a:pt x="233" y="402"/>
                    <a:pt x="233" y="402"/>
                  </a:cubicBezTo>
                  <a:cubicBezTo>
                    <a:pt x="237" y="405"/>
                    <a:pt x="243" y="403"/>
                    <a:pt x="246" y="398"/>
                  </a:cubicBezTo>
                  <a:cubicBezTo>
                    <a:pt x="286" y="335"/>
                    <a:pt x="353" y="290"/>
                    <a:pt x="432" y="280"/>
                  </a:cubicBezTo>
                  <a:cubicBezTo>
                    <a:pt x="437" y="280"/>
                    <a:pt x="441" y="275"/>
                    <a:pt x="441" y="270"/>
                  </a:cubicBezTo>
                  <a:cubicBezTo>
                    <a:pt x="440" y="170"/>
                    <a:pt x="440" y="170"/>
                    <a:pt x="440" y="170"/>
                  </a:cubicBezTo>
                  <a:cubicBezTo>
                    <a:pt x="440" y="167"/>
                    <a:pt x="441" y="164"/>
                    <a:pt x="442" y="163"/>
                  </a:cubicBezTo>
                  <a:cubicBezTo>
                    <a:pt x="444" y="161"/>
                    <a:pt x="445" y="161"/>
                    <a:pt x="447" y="160"/>
                  </a:cubicBezTo>
                  <a:cubicBezTo>
                    <a:pt x="454" y="160"/>
                    <a:pt x="460" y="160"/>
                    <a:pt x="465" y="166"/>
                  </a:cubicBezTo>
                  <a:cubicBezTo>
                    <a:pt x="467" y="170"/>
                    <a:pt x="469" y="174"/>
                    <a:pt x="471" y="177"/>
                  </a:cubicBezTo>
                  <a:cubicBezTo>
                    <a:pt x="478" y="188"/>
                    <a:pt x="492" y="189"/>
                    <a:pt x="500" y="179"/>
                  </a:cubicBezTo>
                  <a:cubicBezTo>
                    <a:pt x="508" y="169"/>
                    <a:pt x="511" y="155"/>
                    <a:pt x="510" y="142"/>
                  </a:cubicBezTo>
                  <a:cubicBezTo>
                    <a:pt x="511" y="129"/>
                    <a:pt x="507" y="115"/>
                    <a:pt x="499" y="106"/>
                  </a:cubicBezTo>
                  <a:cubicBezTo>
                    <a:pt x="491" y="96"/>
                    <a:pt x="477" y="97"/>
                    <a:pt x="470" y="108"/>
                  </a:cubicBezTo>
                  <a:cubicBezTo>
                    <a:pt x="468" y="112"/>
                    <a:pt x="466" y="116"/>
                    <a:pt x="464" y="119"/>
                  </a:cubicBezTo>
                  <a:cubicBezTo>
                    <a:pt x="460" y="125"/>
                    <a:pt x="453" y="125"/>
                    <a:pt x="447" y="125"/>
                  </a:cubicBezTo>
                  <a:cubicBezTo>
                    <a:pt x="445" y="125"/>
                    <a:pt x="443" y="124"/>
                    <a:pt x="442" y="123"/>
                  </a:cubicBezTo>
                  <a:cubicBezTo>
                    <a:pt x="440" y="121"/>
                    <a:pt x="439" y="119"/>
                    <a:pt x="439" y="116"/>
                  </a:cubicBezTo>
                  <a:cubicBezTo>
                    <a:pt x="438" y="11"/>
                    <a:pt x="438" y="11"/>
                    <a:pt x="438" y="11"/>
                  </a:cubicBezTo>
                  <a:cubicBezTo>
                    <a:pt x="438" y="5"/>
                    <a:pt x="433" y="0"/>
                    <a:pt x="427" y="1"/>
                  </a:cubicBezTo>
                  <a:cubicBezTo>
                    <a:pt x="246" y="12"/>
                    <a:pt x="91" y="114"/>
                    <a:pt x="3" y="261"/>
                  </a:cubicBezTo>
                  <a:cubicBezTo>
                    <a:pt x="0" y="266"/>
                    <a:pt x="2" y="272"/>
                    <a:pt x="7" y="275"/>
                  </a:cubicBezTo>
                  <a:cubicBezTo>
                    <a:pt x="64" y="307"/>
                    <a:pt x="64" y="307"/>
                    <a:pt x="64" y="307"/>
                  </a:cubicBezTo>
                  <a:cubicBezTo>
                    <a:pt x="70" y="311"/>
                    <a:pt x="78" y="306"/>
                    <a:pt x="79" y="299"/>
                  </a:cubicBezTo>
                  <a:cubicBezTo>
                    <a:pt x="79" y="295"/>
                    <a:pt x="81" y="290"/>
                    <a:pt x="83" y="28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53" name="Google Shape;853;p52"/>
            <p:cNvSpPr/>
            <p:nvPr/>
          </p:nvSpPr>
          <p:spPr>
            <a:xfrm>
              <a:off x="9198969" y="2681940"/>
              <a:ext cx="304599" cy="264325"/>
            </a:xfrm>
            <a:custGeom>
              <a:avLst/>
              <a:gdLst/>
              <a:ahLst/>
              <a:cxnLst/>
              <a:rect l="l" t="t" r="r" b="b"/>
              <a:pathLst>
                <a:path w="451" h="391" extrusionOk="0">
                  <a:moveTo>
                    <a:pt x="28" y="81"/>
                  </a:moveTo>
                  <a:cubicBezTo>
                    <a:pt x="38" y="81"/>
                    <a:pt x="48" y="86"/>
                    <a:pt x="55" y="94"/>
                  </a:cubicBezTo>
                  <a:cubicBezTo>
                    <a:pt x="66" y="106"/>
                    <a:pt x="71" y="123"/>
                    <a:pt x="71" y="142"/>
                  </a:cubicBezTo>
                  <a:cubicBezTo>
                    <a:pt x="72" y="161"/>
                    <a:pt x="66" y="178"/>
                    <a:pt x="57" y="190"/>
                  </a:cubicBezTo>
                  <a:cubicBezTo>
                    <a:pt x="50" y="198"/>
                    <a:pt x="40" y="203"/>
                    <a:pt x="30" y="203"/>
                  </a:cubicBezTo>
                  <a:cubicBezTo>
                    <a:pt x="25" y="204"/>
                    <a:pt x="20" y="203"/>
                    <a:pt x="16" y="201"/>
                  </a:cubicBezTo>
                  <a:cubicBezTo>
                    <a:pt x="9" y="198"/>
                    <a:pt x="2" y="203"/>
                    <a:pt x="2" y="210"/>
                  </a:cubicBezTo>
                  <a:cubicBezTo>
                    <a:pt x="3" y="269"/>
                    <a:pt x="3" y="269"/>
                    <a:pt x="3" y="269"/>
                  </a:cubicBezTo>
                  <a:cubicBezTo>
                    <a:pt x="3" y="274"/>
                    <a:pt x="7" y="279"/>
                    <a:pt x="13" y="279"/>
                  </a:cubicBezTo>
                  <a:cubicBezTo>
                    <a:pt x="92" y="281"/>
                    <a:pt x="163" y="321"/>
                    <a:pt x="208" y="381"/>
                  </a:cubicBezTo>
                  <a:cubicBezTo>
                    <a:pt x="211" y="385"/>
                    <a:pt x="217" y="386"/>
                    <a:pt x="221" y="383"/>
                  </a:cubicBezTo>
                  <a:cubicBezTo>
                    <a:pt x="308" y="332"/>
                    <a:pt x="308" y="332"/>
                    <a:pt x="308" y="332"/>
                  </a:cubicBezTo>
                  <a:cubicBezTo>
                    <a:pt x="310" y="331"/>
                    <a:pt x="312" y="330"/>
                    <a:pt x="315" y="331"/>
                  </a:cubicBezTo>
                  <a:cubicBezTo>
                    <a:pt x="316" y="331"/>
                    <a:pt x="318" y="332"/>
                    <a:pt x="319" y="334"/>
                  </a:cubicBezTo>
                  <a:cubicBezTo>
                    <a:pt x="323" y="339"/>
                    <a:pt x="326" y="345"/>
                    <a:pt x="323" y="352"/>
                  </a:cubicBezTo>
                  <a:cubicBezTo>
                    <a:pt x="321" y="356"/>
                    <a:pt x="318" y="359"/>
                    <a:pt x="316" y="363"/>
                  </a:cubicBezTo>
                  <a:cubicBezTo>
                    <a:pt x="311" y="374"/>
                    <a:pt x="317" y="387"/>
                    <a:pt x="329" y="389"/>
                  </a:cubicBezTo>
                  <a:cubicBezTo>
                    <a:pt x="342" y="391"/>
                    <a:pt x="356" y="386"/>
                    <a:pt x="367" y="379"/>
                  </a:cubicBezTo>
                  <a:cubicBezTo>
                    <a:pt x="378" y="373"/>
                    <a:pt x="388" y="363"/>
                    <a:pt x="393" y="351"/>
                  </a:cubicBezTo>
                  <a:cubicBezTo>
                    <a:pt x="397" y="339"/>
                    <a:pt x="389" y="328"/>
                    <a:pt x="376" y="328"/>
                  </a:cubicBezTo>
                  <a:cubicBezTo>
                    <a:pt x="372" y="327"/>
                    <a:pt x="368" y="328"/>
                    <a:pt x="363" y="328"/>
                  </a:cubicBezTo>
                  <a:cubicBezTo>
                    <a:pt x="356" y="327"/>
                    <a:pt x="353" y="322"/>
                    <a:pt x="349" y="316"/>
                  </a:cubicBezTo>
                  <a:cubicBezTo>
                    <a:pt x="348" y="314"/>
                    <a:pt x="348" y="312"/>
                    <a:pt x="349" y="311"/>
                  </a:cubicBezTo>
                  <a:cubicBezTo>
                    <a:pt x="349" y="308"/>
                    <a:pt x="351" y="306"/>
                    <a:pt x="353" y="305"/>
                  </a:cubicBezTo>
                  <a:cubicBezTo>
                    <a:pt x="444" y="251"/>
                    <a:pt x="444" y="251"/>
                    <a:pt x="444" y="251"/>
                  </a:cubicBezTo>
                  <a:cubicBezTo>
                    <a:pt x="449" y="248"/>
                    <a:pt x="451" y="241"/>
                    <a:pt x="447" y="237"/>
                  </a:cubicBezTo>
                  <a:cubicBezTo>
                    <a:pt x="353" y="95"/>
                    <a:pt x="192" y="2"/>
                    <a:pt x="10" y="0"/>
                  </a:cubicBezTo>
                  <a:cubicBezTo>
                    <a:pt x="4" y="0"/>
                    <a:pt x="0" y="4"/>
                    <a:pt x="0" y="10"/>
                  </a:cubicBezTo>
                  <a:cubicBezTo>
                    <a:pt x="1" y="75"/>
                    <a:pt x="1" y="75"/>
                    <a:pt x="1" y="75"/>
                  </a:cubicBezTo>
                  <a:cubicBezTo>
                    <a:pt x="1" y="83"/>
                    <a:pt x="8" y="87"/>
                    <a:pt x="15" y="84"/>
                  </a:cubicBezTo>
                  <a:cubicBezTo>
                    <a:pt x="19" y="82"/>
                    <a:pt x="24" y="81"/>
                    <a:pt x="28" y="8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54" name="Google Shape;854;p52"/>
            <p:cNvSpPr/>
            <p:nvPr/>
          </p:nvSpPr>
          <p:spPr>
            <a:xfrm>
              <a:off x="9351499" y="2861088"/>
              <a:ext cx="210627" cy="348807"/>
            </a:xfrm>
            <a:custGeom>
              <a:avLst/>
              <a:gdLst/>
              <a:ahLst/>
              <a:cxnLst/>
              <a:rect l="l" t="t" r="r" b="b"/>
              <a:pathLst>
                <a:path w="312" h="516" extrusionOk="0">
                  <a:moveTo>
                    <a:pt x="181" y="63"/>
                  </a:moveTo>
                  <a:cubicBezTo>
                    <a:pt x="186" y="72"/>
                    <a:pt x="187" y="83"/>
                    <a:pt x="184" y="93"/>
                  </a:cubicBezTo>
                  <a:cubicBezTo>
                    <a:pt x="178" y="108"/>
                    <a:pt x="166" y="121"/>
                    <a:pt x="150" y="130"/>
                  </a:cubicBezTo>
                  <a:cubicBezTo>
                    <a:pt x="134" y="140"/>
                    <a:pt x="117" y="144"/>
                    <a:pt x="101" y="142"/>
                  </a:cubicBezTo>
                  <a:cubicBezTo>
                    <a:pt x="90" y="140"/>
                    <a:pt x="81" y="134"/>
                    <a:pt x="76" y="125"/>
                  </a:cubicBezTo>
                  <a:cubicBezTo>
                    <a:pt x="74" y="121"/>
                    <a:pt x="72" y="117"/>
                    <a:pt x="72" y="113"/>
                  </a:cubicBezTo>
                  <a:cubicBezTo>
                    <a:pt x="71" y="105"/>
                    <a:pt x="63" y="101"/>
                    <a:pt x="56" y="105"/>
                  </a:cubicBezTo>
                  <a:cubicBezTo>
                    <a:pt x="6" y="135"/>
                    <a:pt x="6" y="135"/>
                    <a:pt x="6" y="135"/>
                  </a:cubicBezTo>
                  <a:cubicBezTo>
                    <a:pt x="1" y="137"/>
                    <a:pt x="0" y="143"/>
                    <a:pt x="2" y="148"/>
                  </a:cubicBezTo>
                  <a:cubicBezTo>
                    <a:pt x="21" y="183"/>
                    <a:pt x="32" y="223"/>
                    <a:pt x="32" y="265"/>
                  </a:cubicBezTo>
                  <a:cubicBezTo>
                    <a:pt x="33" y="302"/>
                    <a:pt x="25" y="337"/>
                    <a:pt x="12" y="368"/>
                  </a:cubicBezTo>
                  <a:cubicBezTo>
                    <a:pt x="10" y="373"/>
                    <a:pt x="11" y="379"/>
                    <a:pt x="16" y="381"/>
                  </a:cubicBezTo>
                  <a:cubicBezTo>
                    <a:pt x="104" y="430"/>
                    <a:pt x="104" y="430"/>
                    <a:pt x="104" y="430"/>
                  </a:cubicBezTo>
                  <a:cubicBezTo>
                    <a:pt x="106" y="432"/>
                    <a:pt x="108" y="434"/>
                    <a:pt x="108" y="436"/>
                  </a:cubicBezTo>
                  <a:cubicBezTo>
                    <a:pt x="109" y="438"/>
                    <a:pt x="109" y="439"/>
                    <a:pt x="108" y="441"/>
                  </a:cubicBezTo>
                  <a:cubicBezTo>
                    <a:pt x="105" y="447"/>
                    <a:pt x="102" y="453"/>
                    <a:pt x="94" y="453"/>
                  </a:cubicBezTo>
                  <a:cubicBezTo>
                    <a:pt x="90" y="454"/>
                    <a:pt x="86" y="453"/>
                    <a:pt x="82" y="453"/>
                  </a:cubicBezTo>
                  <a:cubicBezTo>
                    <a:pt x="69" y="454"/>
                    <a:pt x="61" y="466"/>
                    <a:pt x="65" y="478"/>
                  </a:cubicBezTo>
                  <a:cubicBezTo>
                    <a:pt x="70" y="489"/>
                    <a:pt x="81" y="499"/>
                    <a:pt x="92" y="505"/>
                  </a:cubicBezTo>
                  <a:cubicBezTo>
                    <a:pt x="103" y="512"/>
                    <a:pt x="117" y="516"/>
                    <a:pt x="130" y="514"/>
                  </a:cubicBezTo>
                  <a:cubicBezTo>
                    <a:pt x="142" y="511"/>
                    <a:pt x="148" y="499"/>
                    <a:pt x="142" y="487"/>
                  </a:cubicBezTo>
                  <a:cubicBezTo>
                    <a:pt x="140" y="484"/>
                    <a:pt x="137" y="480"/>
                    <a:pt x="135" y="477"/>
                  </a:cubicBezTo>
                  <a:cubicBezTo>
                    <a:pt x="132" y="470"/>
                    <a:pt x="135" y="464"/>
                    <a:pt x="139" y="458"/>
                  </a:cubicBezTo>
                  <a:cubicBezTo>
                    <a:pt x="140" y="457"/>
                    <a:pt x="141" y="456"/>
                    <a:pt x="143" y="455"/>
                  </a:cubicBezTo>
                  <a:cubicBezTo>
                    <a:pt x="145" y="455"/>
                    <a:pt x="148" y="455"/>
                    <a:pt x="150" y="456"/>
                  </a:cubicBezTo>
                  <a:cubicBezTo>
                    <a:pt x="242" y="508"/>
                    <a:pt x="242" y="508"/>
                    <a:pt x="242" y="508"/>
                  </a:cubicBezTo>
                  <a:cubicBezTo>
                    <a:pt x="247" y="511"/>
                    <a:pt x="254" y="509"/>
                    <a:pt x="256" y="504"/>
                  </a:cubicBezTo>
                  <a:cubicBezTo>
                    <a:pt x="292" y="431"/>
                    <a:pt x="312" y="349"/>
                    <a:pt x="311" y="262"/>
                  </a:cubicBezTo>
                  <a:cubicBezTo>
                    <a:pt x="310" y="169"/>
                    <a:pt x="286" y="82"/>
                    <a:pt x="243" y="6"/>
                  </a:cubicBezTo>
                  <a:cubicBezTo>
                    <a:pt x="240" y="1"/>
                    <a:pt x="234" y="0"/>
                    <a:pt x="229" y="3"/>
                  </a:cubicBezTo>
                  <a:cubicBezTo>
                    <a:pt x="173" y="36"/>
                    <a:pt x="173" y="36"/>
                    <a:pt x="173" y="36"/>
                  </a:cubicBezTo>
                  <a:cubicBezTo>
                    <a:pt x="166" y="40"/>
                    <a:pt x="166" y="49"/>
                    <a:pt x="172" y="53"/>
                  </a:cubicBezTo>
                  <a:cubicBezTo>
                    <a:pt x="176" y="56"/>
                    <a:pt x="179" y="59"/>
                    <a:pt x="181" y="63"/>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55" name="Google Shape;855;p52"/>
            <p:cNvSpPr/>
            <p:nvPr/>
          </p:nvSpPr>
          <p:spPr>
            <a:xfrm>
              <a:off x="9168648" y="3128885"/>
              <a:ext cx="344871" cy="273120"/>
            </a:xfrm>
            <a:custGeom>
              <a:avLst/>
              <a:gdLst/>
              <a:ahLst/>
              <a:cxnLst/>
              <a:rect l="l" t="t" r="r" b="b"/>
              <a:pathLst>
                <a:path w="511" h="404" extrusionOk="0">
                  <a:moveTo>
                    <a:pt x="428" y="119"/>
                  </a:moveTo>
                  <a:cubicBezTo>
                    <a:pt x="423" y="128"/>
                    <a:pt x="414" y="134"/>
                    <a:pt x="403" y="136"/>
                  </a:cubicBezTo>
                  <a:cubicBezTo>
                    <a:pt x="388" y="139"/>
                    <a:pt x="370" y="135"/>
                    <a:pt x="354" y="125"/>
                  </a:cubicBezTo>
                  <a:cubicBezTo>
                    <a:pt x="337" y="116"/>
                    <a:pt x="325" y="103"/>
                    <a:pt x="320" y="89"/>
                  </a:cubicBezTo>
                  <a:cubicBezTo>
                    <a:pt x="316" y="79"/>
                    <a:pt x="316" y="68"/>
                    <a:pt x="322" y="59"/>
                  </a:cubicBezTo>
                  <a:cubicBezTo>
                    <a:pt x="324" y="55"/>
                    <a:pt x="327" y="51"/>
                    <a:pt x="330" y="48"/>
                  </a:cubicBezTo>
                  <a:cubicBezTo>
                    <a:pt x="336" y="44"/>
                    <a:pt x="336" y="35"/>
                    <a:pt x="329" y="31"/>
                  </a:cubicBezTo>
                  <a:cubicBezTo>
                    <a:pt x="278" y="3"/>
                    <a:pt x="278" y="3"/>
                    <a:pt x="278" y="3"/>
                  </a:cubicBezTo>
                  <a:cubicBezTo>
                    <a:pt x="274" y="0"/>
                    <a:pt x="268" y="2"/>
                    <a:pt x="265" y="6"/>
                  </a:cubicBezTo>
                  <a:cubicBezTo>
                    <a:pt x="225" y="70"/>
                    <a:pt x="157" y="115"/>
                    <a:pt x="79" y="124"/>
                  </a:cubicBezTo>
                  <a:cubicBezTo>
                    <a:pt x="74" y="125"/>
                    <a:pt x="70" y="129"/>
                    <a:pt x="70" y="135"/>
                  </a:cubicBezTo>
                  <a:cubicBezTo>
                    <a:pt x="71" y="235"/>
                    <a:pt x="71" y="235"/>
                    <a:pt x="71" y="235"/>
                  </a:cubicBezTo>
                  <a:cubicBezTo>
                    <a:pt x="71" y="238"/>
                    <a:pt x="70" y="240"/>
                    <a:pt x="69" y="242"/>
                  </a:cubicBezTo>
                  <a:cubicBezTo>
                    <a:pt x="67" y="243"/>
                    <a:pt x="66" y="244"/>
                    <a:pt x="64" y="244"/>
                  </a:cubicBezTo>
                  <a:cubicBezTo>
                    <a:pt x="57" y="245"/>
                    <a:pt x="51" y="245"/>
                    <a:pt x="46" y="238"/>
                  </a:cubicBezTo>
                  <a:cubicBezTo>
                    <a:pt x="44" y="235"/>
                    <a:pt x="42" y="231"/>
                    <a:pt x="40" y="228"/>
                  </a:cubicBezTo>
                  <a:cubicBezTo>
                    <a:pt x="33" y="217"/>
                    <a:pt x="19" y="216"/>
                    <a:pt x="11" y="226"/>
                  </a:cubicBezTo>
                  <a:cubicBezTo>
                    <a:pt x="3" y="236"/>
                    <a:pt x="0" y="250"/>
                    <a:pt x="1" y="263"/>
                  </a:cubicBezTo>
                  <a:cubicBezTo>
                    <a:pt x="0" y="276"/>
                    <a:pt x="4" y="290"/>
                    <a:pt x="12" y="299"/>
                  </a:cubicBezTo>
                  <a:cubicBezTo>
                    <a:pt x="20" y="309"/>
                    <a:pt x="34" y="308"/>
                    <a:pt x="41" y="297"/>
                  </a:cubicBezTo>
                  <a:cubicBezTo>
                    <a:pt x="43" y="293"/>
                    <a:pt x="45" y="289"/>
                    <a:pt x="47" y="286"/>
                  </a:cubicBezTo>
                  <a:cubicBezTo>
                    <a:pt x="51" y="279"/>
                    <a:pt x="58" y="279"/>
                    <a:pt x="64" y="279"/>
                  </a:cubicBezTo>
                  <a:cubicBezTo>
                    <a:pt x="66" y="279"/>
                    <a:pt x="68" y="280"/>
                    <a:pt x="69" y="281"/>
                  </a:cubicBezTo>
                  <a:cubicBezTo>
                    <a:pt x="71" y="283"/>
                    <a:pt x="72" y="286"/>
                    <a:pt x="72" y="288"/>
                  </a:cubicBezTo>
                  <a:cubicBezTo>
                    <a:pt x="73" y="394"/>
                    <a:pt x="73" y="394"/>
                    <a:pt x="73" y="394"/>
                  </a:cubicBezTo>
                  <a:cubicBezTo>
                    <a:pt x="73" y="400"/>
                    <a:pt x="78" y="404"/>
                    <a:pt x="84" y="404"/>
                  </a:cubicBezTo>
                  <a:cubicBezTo>
                    <a:pt x="265" y="392"/>
                    <a:pt x="420" y="291"/>
                    <a:pt x="508" y="144"/>
                  </a:cubicBezTo>
                  <a:cubicBezTo>
                    <a:pt x="511" y="139"/>
                    <a:pt x="509" y="133"/>
                    <a:pt x="504" y="130"/>
                  </a:cubicBezTo>
                  <a:cubicBezTo>
                    <a:pt x="447" y="98"/>
                    <a:pt x="447" y="98"/>
                    <a:pt x="447" y="98"/>
                  </a:cubicBezTo>
                  <a:cubicBezTo>
                    <a:pt x="441" y="94"/>
                    <a:pt x="433" y="98"/>
                    <a:pt x="432" y="106"/>
                  </a:cubicBezTo>
                  <a:cubicBezTo>
                    <a:pt x="432" y="110"/>
                    <a:pt x="430" y="115"/>
                    <a:pt x="428" y="119"/>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56" name="Google Shape;856;p52"/>
          <p:cNvGrpSpPr/>
          <p:nvPr/>
        </p:nvGrpSpPr>
        <p:grpSpPr>
          <a:xfrm>
            <a:off x="3117156" y="2068937"/>
            <a:ext cx="385068" cy="385068"/>
            <a:chOff x="4103687" y="1439862"/>
            <a:chExt cx="3986212" cy="3986211"/>
          </a:xfrm>
        </p:grpSpPr>
        <p:sp>
          <p:nvSpPr>
            <p:cNvPr id="857" name="Google Shape;857;p52"/>
            <p:cNvSpPr/>
            <p:nvPr/>
          </p:nvSpPr>
          <p:spPr>
            <a:xfrm>
              <a:off x="4103687" y="1439862"/>
              <a:ext cx="2254250" cy="3986211"/>
            </a:xfrm>
            <a:custGeom>
              <a:avLst/>
              <a:gdLst/>
              <a:ahLst/>
              <a:cxnLst/>
              <a:rect l="l" t="t" r="r" b="b"/>
              <a:pathLst>
                <a:path w="502" h="887" extrusionOk="0">
                  <a:moveTo>
                    <a:pt x="435" y="815"/>
                  </a:moveTo>
                  <a:cubicBezTo>
                    <a:pt x="428" y="824"/>
                    <a:pt x="419" y="828"/>
                    <a:pt x="408" y="828"/>
                  </a:cubicBezTo>
                  <a:cubicBezTo>
                    <a:pt x="399" y="828"/>
                    <a:pt x="389" y="824"/>
                    <a:pt x="383" y="816"/>
                  </a:cubicBezTo>
                  <a:cubicBezTo>
                    <a:pt x="373" y="805"/>
                    <a:pt x="368" y="788"/>
                    <a:pt x="368" y="770"/>
                  </a:cubicBezTo>
                  <a:cubicBezTo>
                    <a:pt x="368" y="752"/>
                    <a:pt x="373" y="736"/>
                    <a:pt x="383" y="725"/>
                  </a:cubicBezTo>
                  <a:cubicBezTo>
                    <a:pt x="389" y="717"/>
                    <a:pt x="399" y="712"/>
                    <a:pt x="408" y="712"/>
                  </a:cubicBezTo>
                  <a:cubicBezTo>
                    <a:pt x="419" y="712"/>
                    <a:pt x="428" y="717"/>
                    <a:pt x="435" y="725"/>
                  </a:cubicBezTo>
                  <a:cubicBezTo>
                    <a:pt x="435" y="662"/>
                    <a:pt x="435" y="662"/>
                    <a:pt x="435" y="662"/>
                  </a:cubicBezTo>
                  <a:cubicBezTo>
                    <a:pt x="435" y="658"/>
                    <a:pt x="431" y="654"/>
                    <a:pt x="427" y="654"/>
                  </a:cubicBezTo>
                  <a:cubicBezTo>
                    <a:pt x="318" y="645"/>
                    <a:pt x="233" y="554"/>
                    <a:pt x="233" y="444"/>
                  </a:cubicBezTo>
                  <a:cubicBezTo>
                    <a:pt x="233" y="333"/>
                    <a:pt x="318" y="242"/>
                    <a:pt x="427" y="233"/>
                  </a:cubicBezTo>
                  <a:cubicBezTo>
                    <a:pt x="431" y="233"/>
                    <a:pt x="434" y="230"/>
                    <a:pt x="434" y="225"/>
                  </a:cubicBezTo>
                  <a:cubicBezTo>
                    <a:pt x="434" y="143"/>
                    <a:pt x="434" y="143"/>
                    <a:pt x="434" y="143"/>
                  </a:cubicBezTo>
                  <a:cubicBezTo>
                    <a:pt x="435" y="141"/>
                    <a:pt x="438" y="138"/>
                    <a:pt x="441" y="138"/>
                  </a:cubicBezTo>
                  <a:cubicBezTo>
                    <a:pt x="448" y="137"/>
                    <a:pt x="454" y="137"/>
                    <a:pt x="458" y="143"/>
                  </a:cubicBezTo>
                  <a:cubicBezTo>
                    <a:pt x="460" y="147"/>
                    <a:pt x="462" y="151"/>
                    <a:pt x="464" y="155"/>
                  </a:cubicBezTo>
                  <a:cubicBezTo>
                    <a:pt x="471" y="165"/>
                    <a:pt x="483" y="165"/>
                    <a:pt x="491" y="156"/>
                  </a:cubicBezTo>
                  <a:cubicBezTo>
                    <a:pt x="499" y="146"/>
                    <a:pt x="502" y="133"/>
                    <a:pt x="502" y="121"/>
                  </a:cubicBezTo>
                  <a:cubicBezTo>
                    <a:pt x="502" y="109"/>
                    <a:pt x="499" y="95"/>
                    <a:pt x="491" y="86"/>
                  </a:cubicBezTo>
                  <a:cubicBezTo>
                    <a:pt x="483" y="76"/>
                    <a:pt x="471" y="76"/>
                    <a:pt x="464" y="87"/>
                  </a:cubicBezTo>
                  <a:cubicBezTo>
                    <a:pt x="462" y="91"/>
                    <a:pt x="460" y="95"/>
                    <a:pt x="458" y="98"/>
                  </a:cubicBezTo>
                  <a:cubicBezTo>
                    <a:pt x="454" y="104"/>
                    <a:pt x="448" y="104"/>
                    <a:pt x="441" y="104"/>
                  </a:cubicBezTo>
                  <a:cubicBezTo>
                    <a:pt x="438" y="104"/>
                    <a:pt x="435" y="101"/>
                    <a:pt x="434" y="98"/>
                  </a:cubicBezTo>
                  <a:cubicBezTo>
                    <a:pt x="434" y="8"/>
                    <a:pt x="434" y="8"/>
                    <a:pt x="434" y="8"/>
                  </a:cubicBezTo>
                  <a:cubicBezTo>
                    <a:pt x="434" y="4"/>
                    <a:pt x="430" y="0"/>
                    <a:pt x="426" y="0"/>
                  </a:cubicBezTo>
                  <a:cubicBezTo>
                    <a:pt x="189" y="10"/>
                    <a:pt x="0" y="205"/>
                    <a:pt x="0" y="444"/>
                  </a:cubicBezTo>
                  <a:cubicBezTo>
                    <a:pt x="0" y="683"/>
                    <a:pt x="189" y="878"/>
                    <a:pt x="426" y="887"/>
                  </a:cubicBezTo>
                  <a:cubicBezTo>
                    <a:pt x="431" y="887"/>
                    <a:pt x="435" y="884"/>
                    <a:pt x="435" y="879"/>
                  </a:cubicBezTo>
                  <a:lnTo>
                    <a:pt x="435" y="81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58" name="Google Shape;858;p52"/>
            <p:cNvSpPr/>
            <p:nvPr/>
          </p:nvSpPr>
          <p:spPr>
            <a:xfrm>
              <a:off x="5837237" y="1439862"/>
              <a:ext cx="2252662" cy="3986211"/>
            </a:xfrm>
            <a:custGeom>
              <a:avLst/>
              <a:gdLst/>
              <a:ahLst/>
              <a:cxnLst/>
              <a:rect l="l" t="t" r="r" b="b"/>
              <a:pathLst>
                <a:path w="502" h="887" extrusionOk="0">
                  <a:moveTo>
                    <a:pt x="67" y="8"/>
                  </a:moveTo>
                  <a:cubicBezTo>
                    <a:pt x="67" y="76"/>
                    <a:pt x="67" y="76"/>
                    <a:pt x="67" y="76"/>
                  </a:cubicBezTo>
                  <a:cubicBezTo>
                    <a:pt x="73" y="68"/>
                    <a:pt x="83" y="63"/>
                    <a:pt x="93" y="63"/>
                  </a:cubicBezTo>
                  <a:cubicBezTo>
                    <a:pt x="103" y="63"/>
                    <a:pt x="112" y="67"/>
                    <a:pt x="119" y="75"/>
                  </a:cubicBezTo>
                  <a:cubicBezTo>
                    <a:pt x="128" y="87"/>
                    <a:pt x="134" y="103"/>
                    <a:pt x="133" y="121"/>
                  </a:cubicBezTo>
                  <a:cubicBezTo>
                    <a:pt x="134" y="139"/>
                    <a:pt x="128" y="155"/>
                    <a:pt x="119" y="166"/>
                  </a:cubicBezTo>
                  <a:cubicBezTo>
                    <a:pt x="112" y="174"/>
                    <a:pt x="103" y="179"/>
                    <a:pt x="93" y="179"/>
                  </a:cubicBezTo>
                  <a:cubicBezTo>
                    <a:pt x="83" y="179"/>
                    <a:pt x="73" y="174"/>
                    <a:pt x="67" y="166"/>
                  </a:cubicBezTo>
                  <a:cubicBezTo>
                    <a:pt x="67" y="225"/>
                    <a:pt x="67" y="225"/>
                    <a:pt x="67" y="225"/>
                  </a:cubicBezTo>
                  <a:cubicBezTo>
                    <a:pt x="67" y="230"/>
                    <a:pt x="70" y="233"/>
                    <a:pt x="75" y="233"/>
                  </a:cubicBezTo>
                  <a:cubicBezTo>
                    <a:pt x="183" y="242"/>
                    <a:pt x="269" y="333"/>
                    <a:pt x="269" y="444"/>
                  </a:cubicBezTo>
                  <a:cubicBezTo>
                    <a:pt x="269" y="554"/>
                    <a:pt x="183" y="645"/>
                    <a:pt x="75" y="654"/>
                  </a:cubicBezTo>
                  <a:cubicBezTo>
                    <a:pt x="71" y="654"/>
                    <a:pt x="67" y="658"/>
                    <a:pt x="67" y="662"/>
                  </a:cubicBezTo>
                  <a:cubicBezTo>
                    <a:pt x="67" y="748"/>
                    <a:pt x="67" y="748"/>
                    <a:pt x="67" y="748"/>
                  </a:cubicBezTo>
                  <a:cubicBezTo>
                    <a:pt x="66" y="751"/>
                    <a:pt x="64" y="754"/>
                    <a:pt x="60" y="754"/>
                  </a:cubicBezTo>
                  <a:cubicBezTo>
                    <a:pt x="54" y="754"/>
                    <a:pt x="48" y="754"/>
                    <a:pt x="44" y="748"/>
                  </a:cubicBezTo>
                  <a:cubicBezTo>
                    <a:pt x="41" y="744"/>
                    <a:pt x="40" y="740"/>
                    <a:pt x="37" y="736"/>
                  </a:cubicBezTo>
                  <a:cubicBezTo>
                    <a:pt x="30" y="726"/>
                    <a:pt x="18" y="726"/>
                    <a:pt x="10" y="736"/>
                  </a:cubicBezTo>
                  <a:cubicBezTo>
                    <a:pt x="3" y="745"/>
                    <a:pt x="0" y="758"/>
                    <a:pt x="0" y="770"/>
                  </a:cubicBezTo>
                  <a:cubicBezTo>
                    <a:pt x="0" y="783"/>
                    <a:pt x="3" y="796"/>
                    <a:pt x="10" y="805"/>
                  </a:cubicBezTo>
                  <a:cubicBezTo>
                    <a:pt x="18" y="815"/>
                    <a:pt x="30" y="815"/>
                    <a:pt x="37" y="804"/>
                  </a:cubicBezTo>
                  <a:cubicBezTo>
                    <a:pt x="40" y="801"/>
                    <a:pt x="41" y="796"/>
                    <a:pt x="44" y="793"/>
                  </a:cubicBezTo>
                  <a:cubicBezTo>
                    <a:pt x="48" y="787"/>
                    <a:pt x="54" y="787"/>
                    <a:pt x="60" y="787"/>
                  </a:cubicBezTo>
                  <a:cubicBezTo>
                    <a:pt x="64" y="787"/>
                    <a:pt x="66" y="790"/>
                    <a:pt x="67" y="793"/>
                  </a:cubicBezTo>
                  <a:cubicBezTo>
                    <a:pt x="67" y="879"/>
                    <a:pt x="67" y="879"/>
                    <a:pt x="67" y="879"/>
                  </a:cubicBezTo>
                  <a:cubicBezTo>
                    <a:pt x="67" y="884"/>
                    <a:pt x="71" y="887"/>
                    <a:pt x="76" y="887"/>
                  </a:cubicBezTo>
                  <a:cubicBezTo>
                    <a:pt x="313" y="878"/>
                    <a:pt x="502" y="683"/>
                    <a:pt x="502" y="444"/>
                  </a:cubicBezTo>
                  <a:cubicBezTo>
                    <a:pt x="502" y="204"/>
                    <a:pt x="312" y="9"/>
                    <a:pt x="75" y="0"/>
                  </a:cubicBezTo>
                  <a:cubicBezTo>
                    <a:pt x="71" y="0"/>
                    <a:pt x="67" y="4"/>
                    <a:pt x="67" y="8"/>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59" name="Google Shape;859;p52"/>
          <p:cNvGrpSpPr/>
          <p:nvPr/>
        </p:nvGrpSpPr>
        <p:grpSpPr>
          <a:xfrm>
            <a:off x="5891301" y="2069160"/>
            <a:ext cx="385523" cy="385291"/>
            <a:chOff x="9878272" y="2682320"/>
            <a:chExt cx="720199" cy="719767"/>
          </a:xfrm>
        </p:grpSpPr>
        <p:sp>
          <p:nvSpPr>
            <p:cNvPr id="860" name="Google Shape;860;p52"/>
            <p:cNvSpPr/>
            <p:nvPr/>
          </p:nvSpPr>
          <p:spPr>
            <a:xfrm>
              <a:off x="10056560" y="2963533"/>
              <a:ext cx="541911" cy="438554"/>
            </a:xfrm>
            <a:custGeom>
              <a:avLst/>
              <a:gdLst/>
              <a:ahLst/>
              <a:cxnLst/>
              <a:rect l="l" t="t" r="r" b="b"/>
              <a:pathLst>
                <a:path w="861" h="697" extrusionOk="0">
                  <a:moveTo>
                    <a:pt x="849" y="6"/>
                  </a:moveTo>
                  <a:cubicBezTo>
                    <a:pt x="847" y="0"/>
                    <a:pt x="839" y="0"/>
                    <a:pt x="837" y="5"/>
                  </a:cubicBezTo>
                  <a:cubicBezTo>
                    <a:pt x="830" y="26"/>
                    <a:pt x="820" y="51"/>
                    <a:pt x="806" y="78"/>
                  </a:cubicBezTo>
                  <a:cubicBezTo>
                    <a:pt x="770" y="150"/>
                    <a:pt x="700" y="250"/>
                    <a:pt x="575" y="321"/>
                  </a:cubicBezTo>
                  <a:cubicBezTo>
                    <a:pt x="513" y="356"/>
                    <a:pt x="448" y="374"/>
                    <a:pt x="380" y="374"/>
                  </a:cubicBezTo>
                  <a:cubicBezTo>
                    <a:pt x="262" y="374"/>
                    <a:pt x="180" y="321"/>
                    <a:pt x="176" y="319"/>
                  </a:cubicBezTo>
                  <a:cubicBezTo>
                    <a:pt x="176" y="319"/>
                    <a:pt x="176" y="319"/>
                    <a:pt x="176" y="319"/>
                  </a:cubicBezTo>
                  <a:cubicBezTo>
                    <a:pt x="108" y="279"/>
                    <a:pt x="65" y="205"/>
                    <a:pt x="65" y="125"/>
                  </a:cubicBezTo>
                  <a:cubicBezTo>
                    <a:pt x="65" y="112"/>
                    <a:pt x="66" y="99"/>
                    <a:pt x="69" y="86"/>
                  </a:cubicBezTo>
                  <a:cubicBezTo>
                    <a:pt x="70" y="79"/>
                    <a:pt x="61" y="76"/>
                    <a:pt x="57" y="81"/>
                  </a:cubicBezTo>
                  <a:cubicBezTo>
                    <a:pt x="21" y="139"/>
                    <a:pt x="3" y="203"/>
                    <a:pt x="2" y="275"/>
                  </a:cubicBezTo>
                  <a:cubicBezTo>
                    <a:pt x="0" y="517"/>
                    <a:pt x="156" y="664"/>
                    <a:pt x="182" y="686"/>
                  </a:cubicBezTo>
                  <a:cubicBezTo>
                    <a:pt x="182" y="687"/>
                    <a:pt x="183" y="687"/>
                    <a:pt x="185" y="688"/>
                  </a:cubicBezTo>
                  <a:cubicBezTo>
                    <a:pt x="219" y="694"/>
                    <a:pt x="254" y="697"/>
                    <a:pt x="289" y="697"/>
                  </a:cubicBezTo>
                  <a:cubicBezTo>
                    <a:pt x="604" y="697"/>
                    <a:pt x="861" y="441"/>
                    <a:pt x="861" y="125"/>
                  </a:cubicBezTo>
                  <a:cubicBezTo>
                    <a:pt x="861" y="85"/>
                    <a:pt x="857" y="45"/>
                    <a:pt x="849" y="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61" name="Google Shape;861;p52"/>
            <p:cNvSpPr/>
            <p:nvPr/>
          </p:nvSpPr>
          <p:spPr>
            <a:xfrm>
              <a:off x="9878272" y="2791266"/>
              <a:ext cx="459066" cy="594405"/>
            </a:xfrm>
            <a:custGeom>
              <a:avLst/>
              <a:gdLst/>
              <a:ahLst/>
              <a:cxnLst/>
              <a:rect l="l" t="t" r="r" b="b"/>
              <a:pathLst>
                <a:path w="729" h="945" extrusionOk="0">
                  <a:moveTo>
                    <a:pt x="717" y="228"/>
                  </a:moveTo>
                  <a:cubicBezTo>
                    <a:pt x="722" y="233"/>
                    <a:pt x="729" y="227"/>
                    <a:pt x="726" y="221"/>
                  </a:cubicBezTo>
                  <a:cubicBezTo>
                    <a:pt x="694" y="161"/>
                    <a:pt x="647" y="112"/>
                    <a:pt x="586" y="76"/>
                  </a:cubicBezTo>
                  <a:cubicBezTo>
                    <a:pt x="500" y="26"/>
                    <a:pt x="406" y="0"/>
                    <a:pt x="307" y="0"/>
                  </a:cubicBezTo>
                  <a:cubicBezTo>
                    <a:pt x="221" y="0"/>
                    <a:pt x="157" y="20"/>
                    <a:pt x="140" y="26"/>
                  </a:cubicBezTo>
                  <a:cubicBezTo>
                    <a:pt x="139" y="26"/>
                    <a:pt x="138" y="27"/>
                    <a:pt x="137" y="27"/>
                  </a:cubicBezTo>
                  <a:cubicBezTo>
                    <a:pt x="49" y="131"/>
                    <a:pt x="0" y="263"/>
                    <a:pt x="0" y="399"/>
                  </a:cubicBezTo>
                  <a:cubicBezTo>
                    <a:pt x="0" y="649"/>
                    <a:pt x="163" y="868"/>
                    <a:pt x="396" y="943"/>
                  </a:cubicBezTo>
                  <a:cubicBezTo>
                    <a:pt x="401" y="945"/>
                    <a:pt x="406" y="938"/>
                    <a:pt x="402" y="934"/>
                  </a:cubicBezTo>
                  <a:cubicBezTo>
                    <a:pt x="387" y="917"/>
                    <a:pt x="371" y="896"/>
                    <a:pt x="354" y="870"/>
                  </a:cubicBezTo>
                  <a:cubicBezTo>
                    <a:pt x="310" y="803"/>
                    <a:pt x="258" y="693"/>
                    <a:pt x="259" y="549"/>
                  </a:cubicBezTo>
                  <a:cubicBezTo>
                    <a:pt x="260" y="423"/>
                    <a:pt x="315" y="337"/>
                    <a:pt x="360" y="286"/>
                  </a:cubicBezTo>
                  <a:cubicBezTo>
                    <a:pt x="410" y="231"/>
                    <a:pt x="459" y="206"/>
                    <a:pt x="461" y="205"/>
                  </a:cubicBezTo>
                  <a:cubicBezTo>
                    <a:pt x="461" y="205"/>
                    <a:pt x="461" y="205"/>
                    <a:pt x="461" y="205"/>
                  </a:cubicBezTo>
                  <a:cubicBezTo>
                    <a:pt x="495" y="185"/>
                    <a:pt x="533" y="175"/>
                    <a:pt x="572" y="175"/>
                  </a:cubicBezTo>
                  <a:cubicBezTo>
                    <a:pt x="627" y="175"/>
                    <a:pt x="678" y="195"/>
                    <a:pt x="717" y="22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62" name="Google Shape;862;p52"/>
            <p:cNvSpPr/>
            <p:nvPr/>
          </p:nvSpPr>
          <p:spPr>
            <a:xfrm>
              <a:off x="9994853" y="2682320"/>
              <a:ext cx="583546" cy="500170"/>
            </a:xfrm>
            <a:custGeom>
              <a:avLst/>
              <a:gdLst/>
              <a:ahLst/>
              <a:cxnLst/>
              <a:rect l="l" t="t" r="r" b="b"/>
              <a:pathLst>
                <a:path w="927" h="795" extrusionOk="0">
                  <a:moveTo>
                    <a:pt x="660" y="746"/>
                  </a:moveTo>
                  <a:cubicBezTo>
                    <a:pt x="871" y="626"/>
                    <a:pt x="920" y="418"/>
                    <a:pt x="927" y="385"/>
                  </a:cubicBezTo>
                  <a:cubicBezTo>
                    <a:pt x="927" y="384"/>
                    <a:pt x="927" y="383"/>
                    <a:pt x="926" y="381"/>
                  </a:cubicBezTo>
                  <a:cubicBezTo>
                    <a:pt x="846" y="153"/>
                    <a:pt x="630" y="0"/>
                    <a:pt x="387" y="0"/>
                  </a:cubicBezTo>
                  <a:cubicBezTo>
                    <a:pt x="245" y="0"/>
                    <a:pt x="109" y="53"/>
                    <a:pt x="4" y="147"/>
                  </a:cubicBezTo>
                  <a:cubicBezTo>
                    <a:pt x="0" y="151"/>
                    <a:pt x="4" y="159"/>
                    <a:pt x="10" y="158"/>
                  </a:cubicBezTo>
                  <a:cubicBezTo>
                    <a:pt x="39" y="152"/>
                    <a:pt x="78" y="147"/>
                    <a:pt x="122" y="147"/>
                  </a:cubicBezTo>
                  <a:cubicBezTo>
                    <a:pt x="226" y="147"/>
                    <a:pt x="324" y="174"/>
                    <a:pt x="414" y="227"/>
                  </a:cubicBezTo>
                  <a:cubicBezTo>
                    <a:pt x="522" y="290"/>
                    <a:pt x="570" y="381"/>
                    <a:pt x="591" y="446"/>
                  </a:cubicBezTo>
                  <a:cubicBezTo>
                    <a:pt x="613" y="514"/>
                    <a:pt x="611" y="567"/>
                    <a:pt x="611" y="573"/>
                  </a:cubicBezTo>
                  <a:cubicBezTo>
                    <a:pt x="611" y="669"/>
                    <a:pt x="549" y="752"/>
                    <a:pt x="463" y="783"/>
                  </a:cubicBezTo>
                  <a:cubicBezTo>
                    <a:pt x="457" y="785"/>
                    <a:pt x="458" y="795"/>
                    <a:pt x="465" y="795"/>
                  </a:cubicBezTo>
                  <a:cubicBezTo>
                    <a:pt x="469" y="795"/>
                    <a:pt x="474" y="795"/>
                    <a:pt x="478" y="795"/>
                  </a:cubicBezTo>
                  <a:cubicBezTo>
                    <a:pt x="541" y="795"/>
                    <a:pt x="602" y="778"/>
                    <a:pt x="660" y="746"/>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63" name="Google Shape;863;p52"/>
          <p:cNvGrpSpPr/>
          <p:nvPr/>
        </p:nvGrpSpPr>
        <p:grpSpPr>
          <a:xfrm>
            <a:off x="6446057" y="2069089"/>
            <a:ext cx="385434" cy="385434"/>
            <a:chOff x="10914618" y="2682187"/>
            <a:chExt cx="720033" cy="720033"/>
          </a:xfrm>
        </p:grpSpPr>
        <p:sp>
          <p:nvSpPr>
            <p:cNvPr id="864" name="Google Shape;864;p52"/>
            <p:cNvSpPr/>
            <p:nvPr/>
          </p:nvSpPr>
          <p:spPr>
            <a:xfrm>
              <a:off x="11401733" y="2955582"/>
              <a:ext cx="229448" cy="412406"/>
            </a:xfrm>
            <a:custGeom>
              <a:avLst/>
              <a:gdLst/>
              <a:ahLst/>
              <a:cxnLst/>
              <a:rect l="l" t="t" r="r" b="b"/>
              <a:pathLst>
                <a:path w="335" h="602" extrusionOk="0">
                  <a:moveTo>
                    <a:pt x="335" y="194"/>
                  </a:moveTo>
                  <a:cubicBezTo>
                    <a:pt x="0" y="0"/>
                    <a:pt x="0" y="0"/>
                    <a:pt x="0" y="0"/>
                  </a:cubicBezTo>
                  <a:cubicBezTo>
                    <a:pt x="24" y="37"/>
                    <a:pt x="38" y="81"/>
                    <a:pt x="38" y="126"/>
                  </a:cubicBezTo>
                  <a:cubicBezTo>
                    <a:pt x="38" y="602"/>
                    <a:pt x="38" y="602"/>
                    <a:pt x="38" y="602"/>
                  </a:cubicBezTo>
                  <a:cubicBezTo>
                    <a:pt x="200" y="525"/>
                    <a:pt x="312" y="371"/>
                    <a:pt x="335" y="194"/>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65" name="Google Shape;865;p52"/>
            <p:cNvSpPr/>
            <p:nvPr/>
          </p:nvSpPr>
          <p:spPr>
            <a:xfrm>
              <a:off x="10914618" y="3012482"/>
              <a:ext cx="370771" cy="315723"/>
            </a:xfrm>
            <a:custGeom>
              <a:avLst/>
              <a:gdLst/>
              <a:ahLst/>
              <a:cxnLst/>
              <a:rect l="l" t="t" r="r" b="b"/>
              <a:pathLst>
                <a:path w="542" h="461" extrusionOk="0">
                  <a:moveTo>
                    <a:pt x="207" y="461"/>
                  </a:moveTo>
                  <a:cubicBezTo>
                    <a:pt x="542" y="267"/>
                    <a:pt x="542" y="267"/>
                    <a:pt x="542" y="267"/>
                  </a:cubicBezTo>
                  <a:cubicBezTo>
                    <a:pt x="537" y="268"/>
                    <a:pt x="531" y="268"/>
                    <a:pt x="526" y="268"/>
                  </a:cubicBezTo>
                  <a:cubicBezTo>
                    <a:pt x="486" y="268"/>
                    <a:pt x="446" y="257"/>
                    <a:pt x="411" y="236"/>
                  </a:cubicBezTo>
                  <a:cubicBezTo>
                    <a:pt x="2" y="0"/>
                    <a:pt x="2" y="0"/>
                    <a:pt x="2" y="0"/>
                  </a:cubicBezTo>
                  <a:cubicBezTo>
                    <a:pt x="1" y="15"/>
                    <a:pt x="0" y="29"/>
                    <a:pt x="0" y="43"/>
                  </a:cubicBezTo>
                  <a:cubicBezTo>
                    <a:pt x="0" y="209"/>
                    <a:pt x="76" y="361"/>
                    <a:pt x="207" y="461"/>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66" name="Google Shape;866;p52"/>
            <p:cNvSpPr/>
            <p:nvPr/>
          </p:nvSpPr>
          <p:spPr>
            <a:xfrm>
              <a:off x="11136202" y="2682187"/>
              <a:ext cx="343016" cy="292593"/>
            </a:xfrm>
            <a:custGeom>
              <a:avLst/>
              <a:gdLst/>
              <a:ahLst/>
              <a:cxnLst/>
              <a:rect l="l" t="t" r="r" b="b"/>
              <a:pathLst>
                <a:path w="501" h="427" extrusionOk="0">
                  <a:moveTo>
                    <a:pt x="93" y="329"/>
                  </a:moveTo>
                  <a:cubicBezTo>
                    <a:pt x="501" y="93"/>
                    <a:pt x="501" y="93"/>
                    <a:pt x="501" y="93"/>
                  </a:cubicBezTo>
                  <a:cubicBezTo>
                    <a:pt x="413" y="32"/>
                    <a:pt x="310" y="0"/>
                    <a:pt x="202" y="0"/>
                  </a:cubicBezTo>
                  <a:cubicBezTo>
                    <a:pt x="132" y="0"/>
                    <a:pt x="64" y="13"/>
                    <a:pt x="0" y="40"/>
                  </a:cubicBezTo>
                  <a:cubicBezTo>
                    <a:pt x="0" y="427"/>
                    <a:pt x="0" y="427"/>
                    <a:pt x="0" y="427"/>
                  </a:cubicBezTo>
                  <a:cubicBezTo>
                    <a:pt x="20" y="387"/>
                    <a:pt x="52" y="352"/>
                    <a:pt x="93" y="32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67" name="Google Shape;867;p52"/>
            <p:cNvSpPr/>
            <p:nvPr/>
          </p:nvSpPr>
          <p:spPr>
            <a:xfrm>
              <a:off x="10917856" y="2716419"/>
              <a:ext cx="230142" cy="411712"/>
            </a:xfrm>
            <a:custGeom>
              <a:avLst/>
              <a:gdLst/>
              <a:ahLst/>
              <a:cxnLst/>
              <a:rect l="l" t="t" r="r" b="b"/>
              <a:pathLst>
                <a:path w="336" h="601" extrusionOk="0">
                  <a:moveTo>
                    <a:pt x="0" y="408"/>
                  </a:moveTo>
                  <a:cubicBezTo>
                    <a:pt x="336" y="601"/>
                    <a:pt x="336" y="601"/>
                    <a:pt x="336" y="601"/>
                  </a:cubicBezTo>
                  <a:cubicBezTo>
                    <a:pt x="311" y="565"/>
                    <a:pt x="297" y="521"/>
                    <a:pt x="297" y="475"/>
                  </a:cubicBezTo>
                  <a:cubicBezTo>
                    <a:pt x="297" y="0"/>
                    <a:pt x="297" y="0"/>
                    <a:pt x="297" y="0"/>
                  </a:cubicBezTo>
                  <a:cubicBezTo>
                    <a:pt x="135" y="76"/>
                    <a:pt x="23" y="231"/>
                    <a:pt x="0" y="40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68" name="Google Shape;868;p52"/>
            <p:cNvSpPr/>
            <p:nvPr/>
          </p:nvSpPr>
          <p:spPr>
            <a:xfrm>
              <a:off x="11069819" y="3108934"/>
              <a:ext cx="343016" cy="293287"/>
            </a:xfrm>
            <a:custGeom>
              <a:avLst/>
              <a:gdLst/>
              <a:ahLst/>
              <a:cxnLst/>
              <a:rect l="l" t="t" r="r" b="b"/>
              <a:pathLst>
                <a:path w="501" h="428" extrusionOk="0">
                  <a:moveTo>
                    <a:pt x="408" y="98"/>
                  </a:moveTo>
                  <a:cubicBezTo>
                    <a:pt x="0" y="334"/>
                    <a:pt x="0" y="334"/>
                    <a:pt x="0" y="334"/>
                  </a:cubicBezTo>
                  <a:cubicBezTo>
                    <a:pt x="88" y="396"/>
                    <a:pt x="191" y="428"/>
                    <a:pt x="299" y="428"/>
                  </a:cubicBezTo>
                  <a:cubicBezTo>
                    <a:pt x="369" y="428"/>
                    <a:pt x="437" y="414"/>
                    <a:pt x="501" y="388"/>
                  </a:cubicBezTo>
                  <a:cubicBezTo>
                    <a:pt x="501" y="0"/>
                    <a:pt x="501" y="0"/>
                    <a:pt x="501" y="0"/>
                  </a:cubicBezTo>
                  <a:cubicBezTo>
                    <a:pt x="481" y="41"/>
                    <a:pt x="449" y="76"/>
                    <a:pt x="408" y="9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69" name="Google Shape;869;p52"/>
            <p:cNvSpPr/>
            <p:nvPr/>
          </p:nvSpPr>
          <p:spPr>
            <a:xfrm>
              <a:off x="11263647" y="2756203"/>
              <a:ext cx="371003" cy="315723"/>
            </a:xfrm>
            <a:custGeom>
              <a:avLst/>
              <a:gdLst/>
              <a:ahLst/>
              <a:cxnLst/>
              <a:rect l="l" t="t" r="r" b="b"/>
              <a:pathLst>
                <a:path w="542" h="461" extrusionOk="0">
                  <a:moveTo>
                    <a:pt x="131" y="225"/>
                  </a:moveTo>
                  <a:cubicBezTo>
                    <a:pt x="540" y="461"/>
                    <a:pt x="540" y="461"/>
                    <a:pt x="540" y="461"/>
                  </a:cubicBezTo>
                  <a:cubicBezTo>
                    <a:pt x="541" y="446"/>
                    <a:pt x="542" y="432"/>
                    <a:pt x="542" y="417"/>
                  </a:cubicBezTo>
                  <a:cubicBezTo>
                    <a:pt x="542" y="252"/>
                    <a:pt x="466" y="100"/>
                    <a:pt x="335" y="0"/>
                  </a:cubicBezTo>
                  <a:cubicBezTo>
                    <a:pt x="0" y="194"/>
                    <a:pt x="0" y="194"/>
                    <a:pt x="0" y="194"/>
                  </a:cubicBezTo>
                  <a:cubicBezTo>
                    <a:pt x="5" y="193"/>
                    <a:pt x="11" y="193"/>
                    <a:pt x="16" y="193"/>
                  </a:cubicBezTo>
                  <a:cubicBezTo>
                    <a:pt x="57" y="193"/>
                    <a:pt x="96" y="204"/>
                    <a:pt x="131" y="22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70" name="Google Shape;870;p52"/>
          <p:cNvGrpSpPr/>
          <p:nvPr/>
        </p:nvGrpSpPr>
        <p:grpSpPr>
          <a:xfrm>
            <a:off x="1450663" y="1457504"/>
            <a:ext cx="312636" cy="385534"/>
            <a:chOff x="1582665" y="1011072"/>
            <a:chExt cx="584040" cy="720220"/>
          </a:xfrm>
        </p:grpSpPr>
        <p:sp>
          <p:nvSpPr>
            <p:cNvPr id="871" name="Google Shape;871;p52"/>
            <p:cNvSpPr/>
            <p:nvPr/>
          </p:nvSpPr>
          <p:spPr>
            <a:xfrm>
              <a:off x="1638485" y="1571653"/>
              <a:ext cx="449564" cy="159640"/>
            </a:xfrm>
            <a:custGeom>
              <a:avLst/>
              <a:gdLst/>
              <a:ahLst/>
              <a:cxnLst/>
              <a:rect l="l" t="t" r="r" b="b"/>
              <a:pathLst>
                <a:path w="767" h="273" extrusionOk="0">
                  <a:moveTo>
                    <a:pt x="8" y="71"/>
                  </a:moveTo>
                  <a:cubicBezTo>
                    <a:pt x="26" y="131"/>
                    <a:pt x="228" y="66"/>
                    <a:pt x="244" y="81"/>
                  </a:cubicBezTo>
                  <a:cubicBezTo>
                    <a:pt x="269" y="104"/>
                    <a:pt x="240" y="171"/>
                    <a:pt x="254" y="194"/>
                  </a:cubicBezTo>
                  <a:cubicBezTo>
                    <a:pt x="274" y="228"/>
                    <a:pt x="588" y="273"/>
                    <a:pt x="743" y="165"/>
                  </a:cubicBezTo>
                  <a:cubicBezTo>
                    <a:pt x="767" y="149"/>
                    <a:pt x="749" y="103"/>
                    <a:pt x="751" y="0"/>
                  </a:cubicBezTo>
                  <a:cubicBezTo>
                    <a:pt x="16" y="0"/>
                    <a:pt x="16" y="0"/>
                    <a:pt x="16" y="0"/>
                  </a:cubicBezTo>
                  <a:cubicBezTo>
                    <a:pt x="10" y="17"/>
                    <a:pt x="0" y="43"/>
                    <a:pt x="8" y="71"/>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72" name="Google Shape;872;p52"/>
            <p:cNvSpPr/>
            <p:nvPr/>
          </p:nvSpPr>
          <p:spPr>
            <a:xfrm>
              <a:off x="1590507" y="1435245"/>
              <a:ext cx="515072" cy="136407"/>
            </a:xfrm>
            <a:custGeom>
              <a:avLst/>
              <a:gdLst/>
              <a:ahLst/>
              <a:cxnLst/>
              <a:rect l="l" t="t" r="r" b="b"/>
              <a:pathLst>
                <a:path w="879" h="233" extrusionOk="0">
                  <a:moveTo>
                    <a:pt x="75" y="52"/>
                  </a:moveTo>
                  <a:cubicBezTo>
                    <a:pt x="81" y="64"/>
                    <a:pt x="64" y="89"/>
                    <a:pt x="66" y="104"/>
                  </a:cubicBezTo>
                  <a:cubicBezTo>
                    <a:pt x="68" y="117"/>
                    <a:pt x="105" y="132"/>
                    <a:pt x="105" y="132"/>
                  </a:cubicBezTo>
                  <a:cubicBezTo>
                    <a:pt x="105" y="132"/>
                    <a:pt x="78" y="157"/>
                    <a:pt x="77" y="169"/>
                  </a:cubicBezTo>
                  <a:cubicBezTo>
                    <a:pt x="76" y="182"/>
                    <a:pt x="101" y="204"/>
                    <a:pt x="101" y="218"/>
                  </a:cubicBezTo>
                  <a:cubicBezTo>
                    <a:pt x="102" y="221"/>
                    <a:pt x="100" y="227"/>
                    <a:pt x="98" y="233"/>
                  </a:cubicBezTo>
                  <a:cubicBezTo>
                    <a:pt x="833" y="233"/>
                    <a:pt x="833" y="233"/>
                    <a:pt x="833" y="233"/>
                  </a:cubicBezTo>
                  <a:cubicBezTo>
                    <a:pt x="834" y="202"/>
                    <a:pt x="837" y="167"/>
                    <a:pt x="843" y="126"/>
                  </a:cubicBezTo>
                  <a:cubicBezTo>
                    <a:pt x="850" y="80"/>
                    <a:pt x="863" y="39"/>
                    <a:pt x="879" y="0"/>
                  </a:cubicBezTo>
                  <a:cubicBezTo>
                    <a:pt x="0" y="0"/>
                    <a:pt x="0" y="0"/>
                    <a:pt x="0" y="0"/>
                  </a:cubicBezTo>
                  <a:cubicBezTo>
                    <a:pt x="22" y="20"/>
                    <a:pt x="65" y="34"/>
                    <a:pt x="75" y="52"/>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73" name="Google Shape;873;p52"/>
            <p:cNvSpPr/>
            <p:nvPr/>
          </p:nvSpPr>
          <p:spPr>
            <a:xfrm>
              <a:off x="1582665" y="1299068"/>
              <a:ext cx="576890" cy="136177"/>
            </a:xfrm>
            <a:custGeom>
              <a:avLst/>
              <a:gdLst/>
              <a:ahLst/>
              <a:cxnLst/>
              <a:rect l="l" t="t" r="r" b="b"/>
              <a:pathLst>
                <a:path w="984" h="233" extrusionOk="0">
                  <a:moveTo>
                    <a:pt x="984" y="0"/>
                  </a:moveTo>
                  <a:cubicBezTo>
                    <a:pt x="119" y="0"/>
                    <a:pt x="119" y="0"/>
                    <a:pt x="119" y="0"/>
                  </a:cubicBezTo>
                  <a:cubicBezTo>
                    <a:pt x="121" y="7"/>
                    <a:pt x="122" y="14"/>
                    <a:pt x="121" y="20"/>
                  </a:cubicBezTo>
                  <a:cubicBezTo>
                    <a:pt x="115" y="71"/>
                    <a:pt x="3" y="151"/>
                    <a:pt x="1" y="207"/>
                  </a:cubicBezTo>
                  <a:cubicBezTo>
                    <a:pt x="0" y="217"/>
                    <a:pt x="5" y="225"/>
                    <a:pt x="13" y="233"/>
                  </a:cubicBezTo>
                  <a:cubicBezTo>
                    <a:pt x="892" y="233"/>
                    <a:pt x="892" y="233"/>
                    <a:pt x="892" y="233"/>
                  </a:cubicBezTo>
                  <a:cubicBezTo>
                    <a:pt x="910" y="190"/>
                    <a:pt x="932" y="150"/>
                    <a:pt x="954" y="106"/>
                  </a:cubicBezTo>
                  <a:cubicBezTo>
                    <a:pt x="965" y="83"/>
                    <a:pt x="977" y="45"/>
                    <a:pt x="984"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74" name="Google Shape;874;p52"/>
            <p:cNvSpPr/>
            <p:nvPr/>
          </p:nvSpPr>
          <p:spPr>
            <a:xfrm>
              <a:off x="1665934" y="1011072"/>
              <a:ext cx="484393" cy="151589"/>
            </a:xfrm>
            <a:custGeom>
              <a:avLst/>
              <a:gdLst/>
              <a:ahLst/>
              <a:cxnLst/>
              <a:rect l="l" t="t" r="r" b="b"/>
              <a:pathLst>
                <a:path w="826" h="259" extrusionOk="0">
                  <a:moveTo>
                    <a:pt x="691" y="105"/>
                  </a:moveTo>
                  <a:cubicBezTo>
                    <a:pt x="485" y="0"/>
                    <a:pt x="280" y="20"/>
                    <a:pt x="171" y="77"/>
                  </a:cubicBezTo>
                  <a:cubicBezTo>
                    <a:pt x="84" y="123"/>
                    <a:pt x="31" y="190"/>
                    <a:pt x="0" y="259"/>
                  </a:cubicBezTo>
                  <a:cubicBezTo>
                    <a:pt x="826" y="259"/>
                    <a:pt x="826" y="259"/>
                    <a:pt x="826" y="259"/>
                  </a:cubicBezTo>
                  <a:cubicBezTo>
                    <a:pt x="803" y="196"/>
                    <a:pt x="762" y="140"/>
                    <a:pt x="691" y="10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75" name="Google Shape;875;p52"/>
            <p:cNvSpPr/>
            <p:nvPr/>
          </p:nvSpPr>
          <p:spPr>
            <a:xfrm>
              <a:off x="1639639" y="1162661"/>
              <a:ext cx="527066" cy="136407"/>
            </a:xfrm>
            <a:custGeom>
              <a:avLst/>
              <a:gdLst/>
              <a:ahLst/>
              <a:cxnLst/>
              <a:rect l="l" t="t" r="r" b="b"/>
              <a:pathLst>
                <a:path w="899" h="233" extrusionOk="0">
                  <a:moveTo>
                    <a:pt x="871" y="0"/>
                  </a:moveTo>
                  <a:cubicBezTo>
                    <a:pt x="45" y="0"/>
                    <a:pt x="45" y="0"/>
                    <a:pt x="45" y="0"/>
                  </a:cubicBezTo>
                  <a:cubicBezTo>
                    <a:pt x="20" y="53"/>
                    <a:pt x="9" y="106"/>
                    <a:pt x="4" y="150"/>
                  </a:cubicBezTo>
                  <a:cubicBezTo>
                    <a:pt x="0" y="184"/>
                    <a:pt x="15" y="210"/>
                    <a:pt x="22" y="233"/>
                  </a:cubicBezTo>
                  <a:cubicBezTo>
                    <a:pt x="887" y="233"/>
                    <a:pt x="887" y="233"/>
                    <a:pt x="887" y="233"/>
                  </a:cubicBezTo>
                  <a:cubicBezTo>
                    <a:pt x="898" y="163"/>
                    <a:pt x="899" y="77"/>
                    <a:pt x="871"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76" name="Google Shape;876;p52"/>
          <p:cNvGrpSpPr/>
          <p:nvPr/>
        </p:nvGrpSpPr>
        <p:grpSpPr>
          <a:xfrm>
            <a:off x="1970729" y="1457522"/>
            <a:ext cx="328168" cy="385516"/>
            <a:chOff x="2554206" y="1011105"/>
            <a:chExt cx="613055" cy="720187"/>
          </a:xfrm>
        </p:grpSpPr>
        <p:sp>
          <p:nvSpPr>
            <p:cNvPr id="877" name="Google Shape;877;p52"/>
            <p:cNvSpPr/>
            <p:nvPr/>
          </p:nvSpPr>
          <p:spPr>
            <a:xfrm flipH="1">
              <a:off x="2721847" y="1011105"/>
              <a:ext cx="445414" cy="388012"/>
            </a:xfrm>
            <a:custGeom>
              <a:avLst/>
              <a:gdLst/>
              <a:ahLst/>
              <a:cxnLst/>
              <a:rect l="l" t="t" r="r" b="b"/>
              <a:pathLst>
                <a:path w="885" h="771" extrusionOk="0">
                  <a:moveTo>
                    <a:pt x="708" y="363"/>
                  </a:moveTo>
                  <a:cubicBezTo>
                    <a:pt x="699" y="358"/>
                    <a:pt x="687" y="357"/>
                    <a:pt x="677" y="361"/>
                  </a:cubicBezTo>
                  <a:cubicBezTo>
                    <a:pt x="662" y="366"/>
                    <a:pt x="649" y="378"/>
                    <a:pt x="640" y="395"/>
                  </a:cubicBezTo>
                  <a:cubicBezTo>
                    <a:pt x="630" y="411"/>
                    <a:pt x="626" y="429"/>
                    <a:pt x="629" y="444"/>
                  </a:cubicBezTo>
                  <a:cubicBezTo>
                    <a:pt x="631" y="455"/>
                    <a:pt x="637" y="464"/>
                    <a:pt x="646" y="470"/>
                  </a:cubicBezTo>
                  <a:cubicBezTo>
                    <a:pt x="655" y="475"/>
                    <a:pt x="667" y="476"/>
                    <a:pt x="677" y="471"/>
                  </a:cubicBezTo>
                  <a:cubicBezTo>
                    <a:pt x="551" y="690"/>
                    <a:pt x="551" y="690"/>
                    <a:pt x="551" y="690"/>
                  </a:cubicBezTo>
                  <a:cubicBezTo>
                    <a:pt x="548" y="696"/>
                    <a:pt x="542" y="699"/>
                    <a:pt x="536" y="699"/>
                  </a:cubicBezTo>
                  <a:cubicBezTo>
                    <a:pt x="365" y="699"/>
                    <a:pt x="365" y="699"/>
                    <a:pt x="365" y="699"/>
                  </a:cubicBezTo>
                  <a:cubicBezTo>
                    <a:pt x="362" y="700"/>
                    <a:pt x="359" y="703"/>
                    <a:pt x="359" y="706"/>
                  </a:cubicBezTo>
                  <a:cubicBezTo>
                    <a:pt x="358" y="713"/>
                    <a:pt x="358" y="720"/>
                    <a:pt x="365" y="724"/>
                  </a:cubicBezTo>
                  <a:cubicBezTo>
                    <a:pt x="368" y="726"/>
                    <a:pt x="372" y="728"/>
                    <a:pt x="376" y="730"/>
                  </a:cubicBezTo>
                  <a:cubicBezTo>
                    <a:pt x="387" y="737"/>
                    <a:pt x="388" y="751"/>
                    <a:pt x="378" y="759"/>
                  </a:cubicBezTo>
                  <a:cubicBezTo>
                    <a:pt x="368" y="767"/>
                    <a:pt x="354" y="771"/>
                    <a:pt x="341" y="770"/>
                  </a:cubicBezTo>
                  <a:cubicBezTo>
                    <a:pt x="328" y="771"/>
                    <a:pt x="314" y="768"/>
                    <a:pt x="304" y="759"/>
                  </a:cubicBezTo>
                  <a:cubicBezTo>
                    <a:pt x="294" y="751"/>
                    <a:pt x="295" y="737"/>
                    <a:pt x="306" y="730"/>
                  </a:cubicBezTo>
                  <a:cubicBezTo>
                    <a:pt x="310" y="728"/>
                    <a:pt x="314" y="726"/>
                    <a:pt x="317" y="724"/>
                  </a:cubicBezTo>
                  <a:cubicBezTo>
                    <a:pt x="323" y="720"/>
                    <a:pt x="323" y="713"/>
                    <a:pt x="323" y="706"/>
                  </a:cubicBezTo>
                  <a:cubicBezTo>
                    <a:pt x="323" y="703"/>
                    <a:pt x="320" y="700"/>
                    <a:pt x="317" y="699"/>
                  </a:cubicBezTo>
                  <a:cubicBezTo>
                    <a:pt x="115" y="699"/>
                    <a:pt x="115" y="699"/>
                    <a:pt x="115" y="699"/>
                  </a:cubicBezTo>
                  <a:cubicBezTo>
                    <a:pt x="112" y="699"/>
                    <a:pt x="109" y="697"/>
                    <a:pt x="108" y="694"/>
                  </a:cubicBezTo>
                  <a:cubicBezTo>
                    <a:pt x="108" y="694"/>
                    <a:pt x="108" y="694"/>
                    <a:pt x="108" y="694"/>
                  </a:cubicBezTo>
                  <a:cubicBezTo>
                    <a:pt x="58" y="592"/>
                    <a:pt x="0" y="246"/>
                    <a:pt x="247" y="121"/>
                  </a:cubicBezTo>
                  <a:cubicBezTo>
                    <a:pt x="487" y="0"/>
                    <a:pt x="726" y="23"/>
                    <a:pt x="852" y="89"/>
                  </a:cubicBezTo>
                  <a:cubicBezTo>
                    <a:pt x="862" y="94"/>
                    <a:pt x="871" y="99"/>
                    <a:pt x="879" y="104"/>
                  </a:cubicBezTo>
                  <a:cubicBezTo>
                    <a:pt x="883" y="107"/>
                    <a:pt x="885" y="112"/>
                    <a:pt x="882" y="116"/>
                  </a:cubicBezTo>
                  <a:cubicBezTo>
                    <a:pt x="725" y="389"/>
                    <a:pt x="725" y="389"/>
                    <a:pt x="725" y="389"/>
                  </a:cubicBezTo>
                  <a:cubicBezTo>
                    <a:pt x="723" y="378"/>
                    <a:pt x="717" y="368"/>
                    <a:pt x="708" y="36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78" name="Google Shape;878;p52"/>
            <p:cNvSpPr/>
            <p:nvPr/>
          </p:nvSpPr>
          <p:spPr>
            <a:xfrm flipH="1">
              <a:off x="2554206" y="1072424"/>
              <a:ext cx="329184" cy="568718"/>
            </a:xfrm>
            <a:custGeom>
              <a:avLst/>
              <a:gdLst/>
              <a:ahLst/>
              <a:cxnLst/>
              <a:rect l="l" t="t" r="r" b="b"/>
              <a:pathLst>
                <a:path w="654" h="1130" extrusionOk="0">
                  <a:moveTo>
                    <a:pt x="208" y="896"/>
                  </a:moveTo>
                  <a:cubicBezTo>
                    <a:pt x="217" y="891"/>
                    <a:pt x="224" y="882"/>
                    <a:pt x="225" y="871"/>
                  </a:cubicBezTo>
                  <a:cubicBezTo>
                    <a:pt x="228" y="856"/>
                    <a:pt x="224" y="838"/>
                    <a:pt x="214" y="822"/>
                  </a:cubicBezTo>
                  <a:cubicBezTo>
                    <a:pt x="205" y="805"/>
                    <a:pt x="192" y="793"/>
                    <a:pt x="177" y="787"/>
                  </a:cubicBezTo>
                  <a:cubicBezTo>
                    <a:pt x="167" y="784"/>
                    <a:pt x="156" y="784"/>
                    <a:pt x="147" y="790"/>
                  </a:cubicBezTo>
                  <a:cubicBezTo>
                    <a:pt x="137" y="795"/>
                    <a:pt x="131" y="805"/>
                    <a:pt x="130" y="816"/>
                  </a:cubicBezTo>
                  <a:cubicBezTo>
                    <a:pt x="3" y="597"/>
                    <a:pt x="3" y="597"/>
                    <a:pt x="3" y="597"/>
                  </a:cubicBezTo>
                  <a:cubicBezTo>
                    <a:pt x="0" y="591"/>
                    <a:pt x="0" y="585"/>
                    <a:pt x="3" y="579"/>
                  </a:cubicBezTo>
                  <a:cubicBezTo>
                    <a:pt x="142" y="339"/>
                    <a:pt x="142" y="339"/>
                    <a:pt x="142" y="339"/>
                  </a:cubicBezTo>
                  <a:cubicBezTo>
                    <a:pt x="142" y="336"/>
                    <a:pt x="142" y="332"/>
                    <a:pt x="139" y="330"/>
                  </a:cubicBezTo>
                  <a:cubicBezTo>
                    <a:pt x="133" y="326"/>
                    <a:pt x="127" y="323"/>
                    <a:pt x="121" y="326"/>
                  </a:cubicBezTo>
                  <a:cubicBezTo>
                    <a:pt x="117" y="328"/>
                    <a:pt x="113" y="331"/>
                    <a:pt x="110" y="333"/>
                  </a:cubicBezTo>
                  <a:cubicBezTo>
                    <a:pt x="98" y="339"/>
                    <a:pt x="85" y="333"/>
                    <a:pt x="83" y="320"/>
                  </a:cubicBezTo>
                  <a:cubicBezTo>
                    <a:pt x="81" y="307"/>
                    <a:pt x="85" y="294"/>
                    <a:pt x="92" y="282"/>
                  </a:cubicBezTo>
                  <a:cubicBezTo>
                    <a:pt x="99" y="271"/>
                    <a:pt x="108" y="260"/>
                    <a:pt x="120" y="256"/>
                  </a:cubicBezTo>
                  <a:cubicBezTo>
                    <a:pt x="132" y="251"/>
                    <a:pt x="144" y="259"/>
                    <a:pt x="144" y="272"/>
                  </a:cubicBezTo>
                  <a:cubicBezTo>
                    <a:pt x="145" y="276"/>
                    <a:pt x="144" y="281"/>
                    <a:pt x="144" y="285"/>
                  </a:cubicBezTo>
                  <a:cubicBezTo>
                    <a:pt x="145" y="293"/>
                    <a:pt x="150" y="296"/>
                    <a:pt x="157" y="299"/>
                  </a:cubicBezTo>
                  <a:cubicBezTo>
                    <a:pt x="160" y="301"/>
                    <a:pt x="163" y="299"/>
                    <a:pt x="166" y="297"/>
                  </a:cubicBezTo>
                  <a:cubicBezTo>
                    <a:pt x="334" y="6"/>
                    <a:pt x="334" y="6"/>
                    <a:pt x="334" y="6"/>
                  </a:cubicBezTo>
                  <a:cubicBezTo>
                    <a:pt x="337" y="2"/>
                    <a:pt x="343" y="0"/>
                    <a:pt x="347" y="3"/>
                  </a:cubicBezTo>
                  <a:cubicBezTo>
                    <a:pt x="480" y="102"/>
                    <a:pt x="524" y="251"/>
                    <a:pt x="535" y="353"/>
                  </a:cubicBezTo>
                  <a:cubicBezTo>
                    <a:pt x="542" y="405"/>
                    <a:pt x="507" y="442"/>
                    <a:pt x="511" y="473"/>
                  </a:cubicBezTo>
                  <a:cubicBezTo>
                    <a:pt x="518" y="532"/>
                    <a:pt x="648" y="625"/>
                    <a:pt x="651" y="690"/>
                  </a:cubicBezTo>
                  <a:cubicBezTo>
                    <a:pt x="654" y="734"/>
                    <a:pt x="565" y="752"/>
                    <a:pt x="550" y="781"/>
                  </a:cubicBezTo>
                  <a:cubicBezTo>
                    <a:pt x="543" y="794"/>
                    <a:pt x="562" y="823"/>
                    <a:pt x="560" y="841"/>
                  </a:cubicBezTo>
                  <a:cubicBezTo>
                    <a:pt x="559" y="857"/>
                    <a:pt x="515" y="874"/>
                    <a:pt x="515" y="874"/>
                  </a:cubicBezTo>
                  <a:cubicBezTo>
                    <a:pt x="515" y="874"/>
                    <a:pt x="546" y="903"/>
                    <a:pt x="548" y="916"/>
                  </a:cubicBezTo>
                  <a:cubicBezTo>
                    <a:pt x="549" y="932"/>
                    <a:pt x="520" y="957"/>
                    <a:pt x="519" y="973"/>
                  </a:cubicBezTo>
                  <a:cubicBezTo>
                    <a:pt x="519" y="989"/>
                    <a:pt x="545" y="1030"/>
                    <a:pt x="532" y="1073"/>
                  </a:cubicBezTo>
                  <a:cubicBezTo>
                    <a:pt x="515" y="1130"/>
                    <a:pt x="356" y="1091"/>
                    <a:pt x="288" y="1083"/>
                  </a:cubicBezTo>
                  <a:cubicBezTo>
                    <a:pt x="286" y="1083"/>
                    <a:pt x="283" y="1082"/>
                    <a:pt x="282" y="1079"/>
                  </a:cubicBezTo>
                  <a:cubicBezTo>
                    <a:pt x="177" y="898"/>
                    <a:pt x="177" y="898"/>
                    <a:pt x="177" y="898"/>
                  </a:cubicBezTo>
                  <a:cubicBezTo>
                    <a:pt x="188" y="902"/>
                    <a:pt x="199" y="902"/>
                    <a:pt x="208" y="89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79" name="Google Shape;879;p52"/>
            <p:cNvSpPr/>
            <p:nvPr/>
          </p:nvSpPr>
          <p:spPr>
            <a:xfrm flipH="1">
              <a:off x="2750903" y="1372925"/>
              <a:ext cx="354381" cy="358367"/>
            </a:xfrm>
            <a:custGeom>
              <a:avLst/>
              <a:gdLst/>
              <a:ahLst/>
              <a:cxnLst/>
              <a:rect l="l" t="t" r="r" b="b"/>
              <a:pathLst>
                <a:path w="704" h="712" extrusionOk="0">
                  <a:moveTo>
                    <a:pt x="11" y="0"/>
                  </a:moveTo>
                  <a:cubicBezTo>
                    <a:pt x="170" y="0"/>
                    <a:pt x="170" y="0"/>
                    <a:pt x="170" y="0"/>
                  </a:cubicBezTo>
                  <a:cubicBezTo>
                    <a:pt x="162" y="7"/>
                    <a:pt x="157" y="17"/>
                    <a:pt x="157" y="28"/>
                  </a:cubicBezTo>
                  <a:cubicBezTo>
                    <a:pt x="157" y="38"/>
                    <a:pt x="162" y="48"/>
                    <a:pt x="170" y="55"/>
                  </a:cubicBezTo>
                  <a:cubicBezTo>
                    <a:pt x="182" y="65"/>
                    <a:pt x="199" y="70"/>
                    <a:pt x="218" y="70"/>
                  </a:cubicBezTo>
                  <a:cubicBezTo>
                    <a:pt x="237" y="70"/>
                    <a:pt x="254" y="65"/>
                    <a:pt x="267" y="55"/>
                  </a:cubicBezTo>
                  <a:cubicBezTo>
                    <a:pt x="275" y="48"/>
                    <a:pt x="280" y="38"/>
                    <a:pt x="280" y="28"/>
                  </a:cubicBezTo>
                  <a:cubicBezTo>
                    <a:pt x="280" y="17"/>
                    <a:pt x="275" y="7"/>
                    <a:pt x="266" y="0"/>
                  </a:cubicBezTo>
                  <a:cubicBezTo>
                    <a:pt x="411" y="0"/>
                    <a:pt x="411" y="0"/>
                    <a:pt x="411" y="0"/>
                  </a:cubicBezTo>
                  <a:cubicBezTo>
                    <a:pt x="417" y="0"/>
                    <a:pt x="423" y="3"/>
                    <a:pt x="426" y="9"/>
                  </a:cubicBezTo>
                  <a:cubicBezTo>
                    <a:pt x="565" y="249"/>
                    <a:pt x="565" y="249"/>
                    <a:pt x="565" y="249"/>
                  </a:cubicBezTo>
                  <a:cubicBezTo>
                    <a:pt x="568" y="251"/>
                    <a:pt x="571" y="253"/>
                    <a:pt x="575" y="251"/>
                  </a:cubicBezTo>
                  <a:cubicBezTo>
                    <a:pt x="581" y="248"/>
                    <a:pt x="586" y="244"/>
                    <a:pt x="587" y="237"/>
                  </a:cubicBezTo>
                  <a:cubicBezTo>
                    <a:pt x="587" y="233"/>
                    <a:pt x="587" y="228"/>
                    <a:pt x="587" y="224"/>
                  </a:cubicBezTo>
                  <a:cubicBezTo>
                    <a:pt x="587" y="211"/>
                    <a:pt x="599" y="203"/>
                    <a:pt x="611" y="208"/>
                  </a:cubicBezTo>
                  <a:cubicBezTo>
                    <a:pt x="623" y="212"/>
                    <a:pt x="633" y="223"/>
                    <a:pt x="639" y="234"/>
                  </a:cubicBezTo>
                  <a:cubicBezTo>
                    <a:pt x="646" y="245"/>
                    <a:pt x="650" y="259"/>
                    <a:pt x="648" y="272"/>
                  </a:cubicBezTo>
                  <a:cubicBezTo>
                    <a:pt x="646" y="285"/>
                    <a:pt x="633" y="290"/>
                    <a:pt x="622" y="284"/>
                  </a:cubicBezTo>
                  <a:cubicBezTo>
                    <a:pt x="618" y="282"/>
                    <a:pt x="614" y="280"/>
                    <a:pt x="611" y="278"/>
                  </a:cubicBezTo>
                  <a:cubicBezTo>
                    <a:pt x="604" y="275"/>
                    <a:pt x="598" y="278"/>
                    <a:pt x="592" y="282"/>
                  </a:cubicBezTo>
                  <a:cubicBezTo>
                    <a:pt x="589" y="283"/>
                    <a:pt x="589" y="287"/>
                    <a:pt x="589" y="291"/>
                  </a:cubicBezTo>
                  <a:cubicBezTo>
                    <a:pt x="700" y="482"/>
                    <a:pt x="700" y="482"/>
                    <a:pt x="700" y="482"/>
                  </a:cubicBezTo>
                  <a:cubicBezTo>
                    <a:pt x="700" y="482"/>
                    <a:pt x="701" y="484"/>
                    <a:pt x="700" y="485"/>
                  </a:cubicBezTo>
                  <a:cubicBezTo>
                    <a:pt x="700" y="487"/>
                    <a:pt x="699" y="488"/>
                    <a:pt x="699" y="488"/>
                  </a:cubicBezTo>
                  <a:cubicBezTo>
                    <a:pt x="699" y="488"/>
                    <a:pt x="699" y="488"/>
                    <a:pt x="699" y="488"/>
                  </a:cubicBezTo>
                  <a:cubicBezTo>
                    <a:pt x="671" y="516"/>
                    <a:pt x="704" y="593"/>
                    <a:pt x="688" y="619"/>
                  </a:cubicBezTo>
                  <a:cubicBezTo>
                    <a:pt x="664" y="659"/>
                    <a:pt x="299" y="712"/>
                    <a:pt x="119" y="586"/>
                  </a:cubicBezTo>
                  <a:cubicBezTo>
                    <a:pt x="83" y="561"/>
                    <a:pt x="129" y="479"/>
                    <a:pt x="98" y="269"/>
                  </a:cubicBezTo>
                  <a:cubicBezTo>
                    <a:pt x="84" y="172"/>
                    <a:pt x="45" y="96"/>
                    <a:pt x="3" y="12"/>
                  </a:cubicBezTo>
                  <a:cubicBezTo>
                    <a:pt x="0" y="7"/>
                    <a:pt x="4" y="0"/>
                    <a:pt x="11"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80" name="Google Shape;880;p52"/>
          <p:cNvGrpSpPr/>
          <p:nvPr/>
        </p:nvGrpSpPr>
        <p:grpSpPr>
          <a:xfrm>
            <a:off x="5903909" y="1418037"/>
            <a:ext cx="398409" cy="425001"/>
            <a:chOff x="9901824" y="937343"/>
            <a:chExt cx="744273" cy="793950"/>
          </a:xfrm>
        </p:grpSpPr>
        <p:grpSp>
          <p:nvGrpSpPr>
            <p:cNvPr id="881" name="Google Shape;881;p52"/>
            <p:cNvGrpSpPr/>
            <p:nvPr/>
          </p:nvGrpSpPr>
          <p:grpSpPr>
            <a:xfrm>
              <a:off x="9901824" y="937343"/>
              <a:ext cx="744273" cy="793950"/>
              <a:chOff x="9901824" y="937343"/>
              <a:chExt cx="744273" cy="793950"/>
            </a:xfrm>
          </p:grpSpPr>
          <p:sp>
            <p:nvSpPr>
              <p:cNvPr id="882" name="Google Shape;882;p52"/>
              <p:cNvSpPr/>
              <p:nvPr/>
            </p:nvSpPr>
            <p:spPr>
              <a:xfrm>
                <a:off x="10463799" y="1043794"/>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83" name="Google Shape;883;p52"/>
              <p:cNvSpPr/>
              <p:nvPr/>
            </p:nvSpPr>
            <p:spPr>
              <a:xfrm>
                <a:off x="10546077" y="1303491"/>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84" name="Google Shape;884;p52"/>
              <p:cNvSpPr/>
              <p:nvPr/>
            </p:nvSpPr>
            <p:spPr>
              <a:xfrm>
                <a:off x="10463799" y="1499539"/>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85" name="Google Shape;885;p52"/>
              <p:cNvSpPr/>
              <p:nvPr/>
            </p:nvSpPr>
            <p:spPr>
              <a:xfrm>
                <a:off x="10008275" y="1500204"/>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86" name="Google Shape;886;p52"/>
              <p:cNvSpPr/>
              <p:nvPr/>
            </p:nvSpPr>
            <p:spPr>
              <a:xfrm>
                <a:off x="9901824" y="1303934"/>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87" name="Google Shape;887;p52"/>
              <p:cNvSpPr/>
              <p:nvPr/>
            </p:nvSpPr>
            <p:spPr>
              <a:xfrm>
                <a:off x="10008275" y="1044237"/>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88" name="Google Shape;888;p52"/>
              <p:cNvSpPr/>
              <p:nvPr/>
            </p:nvSpPr>
            <p:spPr>
              <a:xfrm>
                <a:off x="10267751" y="937343"/>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89" name="Google Shape;889;p52"/>
              <p:cNvSpPr/>
              <p:nvPr/>
            </p:nvSpPr>
            <p:spPr>
              <a:xfrm>
                <a:off x="10183698" y="1629498"/>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0" name="Google Shape;890;p52"/>
              <p:cNvSpPr/>
              <p:nvPr/>
            </p:nvSpPr>
            <p:spPr>
              <a:xfrm>
                <a:off x="10188356" y="1667865"/>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1" name="Google Shape;891;p52"/>
              <p:cNvSpPr/>
              <p:nvPr/>
            </p:nvSpPr>
            <p:spPr>
              <a:xfrm>
                <a:off x="10212751" y="1705567"/>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892" name="Google Shape;892;p52"/>
            <p:cNvSpPr/>
            <p:nvPr/>
          </p:nvSpPr>
          <p:spPr>
            <a:xfrm>
              <a:off x="10047751" y="1220548"/>
              <a:ext cx="217117" cy="205362"/>
            </a:xfrm>
            <a:custGeom>
              <a:avLst/>
              <a:gdLst/>
              <a:ahLst/>
              <a:cxnLst/>
              <a:rect l="l" t="t" r="r" b="b"/>
              <a:pathLst>
                <a:path w="380" h="359" extrusionOk="0">
                  <a:moveTo>
                    <a:pt x="63" y="268"/>
                  </a:moveTo>
                  <a:cubicBezTo>
                    <a:pt x="78" y="297"/>
                    <a:pt x="94" y="324"/>
                    <a:pt x="108" y="350"/>
                  </a:cubicBezTo>
                  <a:cubicBezTo>
                    <a:pt x="113" y="359"/>
                    <a:pt x="113" y="359"/>
                    <a:pt x="113" y="359"/>
                  </a:cubicBezTo>
                  <a:cubicBezTo>
                    <a:pt x="380" y="206"/>
                    <a:pt x="380" y="206"/>
                    <a:pt x="380" y="206"/>
                  </a:cubicBezTo>
                  <a:cubicBezTo>
                    <a:pt x="23" y="0"/>
                    <a:pt x="23" y="0"/>
                    <a:pt x="23" y="0"/>
                  </a:cubicBezTo>
                  <a:cubicBezTo>
                    <a:pt x="22" y="2"/>
                    <a:pt x="22" y="4"/>
                    <a:pt x="21" y="6"/>
                  </a:cubicBezTo>
                  <a:cubicBezTo>
                    <a:pt x="21" y="6"/>
                    <a:pt x="21" y="6"/>
                    <a:pt x="21" y="6"/>
                  </a:cubicBezTo>
                  <a:cubicBezTo>
                    <a:pt x="0" y="88"/>
                    <a:pt x="14" y="174"/>
                    <a:pt x="63" y="268"/>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3" name="Google Shape;893;p52"/>
            <p:cNvSpPr/>
            <p:nvPr/>
          </p:nvSpPr>
          <p:spPr>
            <a:xfrm>
              <a:off x="10063053" y="1080830"/>
              <a:ext cx="205806" cy="250604"/>
            </a:xfrm>
            <a:custGeom>
              <a:avLst/>
              <a:gdLst/>
              <a:ahLst/>
              <a:cxnLst/>
              <a:rect l="l" t="t" r="r" b="b"/>
              <a:pathLst>
                <a:path w="360" h="438" extrusionOk="0">
                  <a:moveTo>
                    <a:pt x="0" y="230"/>
                  </a:moveTo>
                  <a:cubicBezTo>
                    <a:pt x="360" y="438"/>
                    <a:pt x="360" y="438"/>
                    <a:pt x="360" y="438"/>
                  </a:cubicBezTo>
                  <a:cubicBezTo>
                    <a:pt x="360" y="0"/>
                    <a:pt x="360" y="0"/>
                    <a:pt x="360" y="0"/>
                  </a:cubicBezTo>
                  <a:cubicBezTo>
                    <a:pt x="174" y="3"/>
                    <a:pt x="40" y="117"/>
                    <a:pt x="0" y="23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4" name="Google Shape;894;p52"/>
            <p:cNvSpPr/>
            <p:nvPr/>
          </p:nvSpPr>
          <p:spPr>
            <a:xfrm>
              <a:off x="10276400" y="1080830"/>
              <a:ext cx="208024" cy="250604"/>
            </a:xfrm>
            <a:custGeom>
              <a:avLst/>
              <a:gdLst/>
              <a:ahLst/>
              <a:cxnLst/>
              <a:rect l="l" t="t" r="r" b="b"/>
              <a:pathLst>
                <a:path w="364" h="438" extrusionOk="0">
                  <a:moveTo>
                    <a:pt x="0" y="0"/>
                  </a:moveTo>
                  <a:cubicBezTo>
                    <a:pt x="0" y="438"/>
                    <a:pt x="0" y="438"/>
                    <a:pt x="0" y="438"/>
                  </a:cubicBezTo>
                  <a:cubicBezTo>
                    <a:pt x="364" y="228"/>
                    <a:pt x="364" y="228"/>
                    <a:pt x="364" y="228"/>
                  </a:cubicBezTo>
                  <a:cubicBezTo>
                    <a:pt x="323" y="115"/>
                    <a:pt x="186" y="1"/>
                    <a:pt x="0"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5" name="Google Shape;895;p52"/>
            <p:cNvSpPr/>
            <p:nvPr/>
          </p:nvSpPr>
          <p:spPr>
            <a:xfrm>
              <a:off x="10280392" y="1218773"/>
              <a:ext cx="219334" cy="208689"/>
            </a:xfrm>
            <a:custGeom>
              <a:avLst/>
              <a:gdLst/>
              <a:ahLst/>
              <a:cxnLst/>
              <a:rect l="l" t="t" r="r" b="b"/>
              <a:pathLst>
                <a:path w="384" h="365" extrusionOk="0">
                  <a:moveTo>
                    <a:pt x="322" y="271"/>
                  </a:moveTo>
                  <a:cubicBezTo>
                    <a:pt x="371" y="177"/>
                    <a:pt x="384" y="91"/>
                    <a:pt x="364" y="9"/>
                  </a:cubicBezTo>
                  <a:cubicBezTo>
                    <a:pt x="364" y="9"/>
                    <a:pt x="364" y="9"/>
                    <a:pt x="364" y="9"/>
                  </a:cubicBezTo>
                  <a:cubicBezTo>
                    <a:pt x="363" y="6"/>
                    <a:pt x="362" y="3"/>
                    <a:pt x="361" y="0"/>
                  </a:cubicBezTo>
                  <a:cubicBezTo>
                    <a:pt x="0" y="209"/>
                    <a:pt x="0" y="209"/>
                    <a:pt x="0" y="209"/>
                  </a:cubicBezTo>
                  <a:cubicBezTo>
                    <a:pt x="270" y="365"/>
                    <a:pt x="270" y="365"/>
                    <a:pt x="270" y="365"/>
                  </a:cubicBezTo>
                  <a:cubicBezTo>
                    <a:pt x="277" y="353"/>
                    <a:pt x="277" y="353"/>
                    <a:pt x="277" y="353"/>
                  </a:cubicBezTo>
                  <a:cubicBezTo>
                    <a:pt x="291" y="327"/>
                    <a:pt x="307" y="300"/>
                    <a:pt x="322" y="27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6" name="Google Shape;896;p52"/>
            <p:cNvSpPr/>
            <p:nvPr/>
          </p:nvSpPr>
          <p:spPr>
            <a:xfrm>
              <a:off x="10116279" y="1345184"/>
              <a:ext cx="152580" cy="267681"/>
            </a:xfrm>
            <a:custGeom>
              <a:avLst/>
              <a:gdLst/>
              <a:ahLst/>
              <a:cxnLst/>
              <a:rect l="l" t="t" r="r" b="b"/>
              <a:pathLst>
                <a:path w="267" h="468" extrusionOk="0">
                  <a:moveTo>
                    <a:pt x="267" y="468"/>
                  </a:moveTo>
                  <a:cubicBezTo>
                    <a:pt x="267" y="0"/>
                    <a:pt x="267" y="0"/>
                    <a:pt x="267" y="0"/>
                  </a:cubicBezTo>
                  <a:cubicBezTo>
                    <a:pt x="0" y="153"/>
                    <a:pt x="0" y="153"/>
                    <a:pt x="0" y="153"/>
                  </a:cubicBezTo>
                  <a:cubicBezTo>
                    <a:pt x="21" y="190"/>
                    <a:pt x="42" y="229"/>
                    <a:pt x="61" y="272"/>
                  </a:cubicBezTo>
                  <a:cubicBezTo>
                    <a:pt x="75" y="304"/>
                    <a:pt x="83" y="346"/>
                    <a:pt x="90" y="383"/>
                  </a:cubicBezTo>
                  <a:cubicBezTo>
                    <a:pt x="92" y="398"/>
                    <a:pt x="95" y="411"/>
                    <a:pt x="98" y="424"/>
                  </a:cubicBezTo>
                  <a:cubicBezTo>
                    <a:pt x="105" y="457"/>
                    <a:pt x="116" y="466"/>
                    <a:pt x="151" y="467"/>
                  </a:cubicBezTo>
                  <a:cubicBezTo>
                    <a:pt x="157" y="468"/>
                    <a:pt x="157" y="468"/>
                    <a:pt x="157" y="468"/>
                  </a:cubicBezTo>
                  <a:cubicBezTo>
                    <a:pt x="185" y="468"/>
                    <a:pt x="185" y="468"/>
                    <a:pt x="185" y="468"/>
                  </a:cubicBezTo>
                  <a:cubicBezTo>
                    <a:pt x="237" y="468"/>
                    <a:pt x="237" y="468"/>
                    <a:pt x="237" y="468"/>
                  </a:cubicBezTo>
                  <a:cubicBezTo>
                    <a:pt x="247" y="468"/>
                    <a:pt x="257" y="468"/>
                    <a:pt x="267" y="46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7" name="Google Shape;897;p52"/>
            <p:cNvSpPr/>
            <p:nvPr/>
          </p:nvSpPr>
          <p:spPr>
            <a:xfrm>
              <a:off x="10276400" y="1345184"/>
              <a:ext cx="154798" cy="267681"/>
            </a:xfrm>
            <a:custGeom>
              <a:avLst/>
              <a:gdLst/>
              <a:ahLst/>
              <a:cxnLst/>
              <a:rect l="l" t="t" r="r" b="b"/>
              <a:pathLst>
                <a:path w="271" h="468" extrusionOk="0">
                  <a:moveTo>
                    <a:pt x="174" y="424"/>
                  </a:moveTo>
                  <a:cubicBezTo>
                    <a:pt x="177" y="411"/>
                    <a:pt x="180" y="398"/>
                    <a:pt x="182" y="383"/>
                  </a:cubicBezTo>
                  <a:cubicBezTo>
                    <a:pt x="189" y="346"/>
                    <a:pt x="197" y="304"/>
                    <a:pt x="211" y="272"/>
                  </a:cubicBezTo>
                  <a:cubicBezTo>
                    <a:pt x="230" y="229"/>
                    <a:pt x="251" y="191"/>
                    <a:pt x="271" y="156"/>
                  </a:cubicBezTo>
                  <a:cubicBezTo>
                    <a:pt x="0" y="0"/>
                    <a:pt x="0" y="0"/>
                    <a:pt x="0" y="0"/>
                  </a:cubicBezTo>
                  <a:cubicBezTo>
                    <a:pt x="0" y="467"/>
                    <a:pt x="0" y="467"/>
                    <a:pt x="0" y="467"/>
                  </a:cubicBezTo>
                  <a:cubicBezTo>
                    <a:pt x="5" y="467"/>
                    <a:pt x="5" y="467"/>
                    <a:pt x="5" y="467"/>
                  </a:cubicBezTo>
                  <a:cubicBezTo>
                    <a:pt x="5" y="468"/>
                    <a:pt x="5" y="468"/>
                    <a:pt x="5" y="468"/>
                  </a:cubicBezTo>
                  <a:cubicBezTo>
                    <a:pt x="5" y="468"/>
                    <a:pt x="5" y="468"/>
                    <a:pt x="5" y="468"/>
                  </a:cubicBezTo>
                  <a:cubicBezTo>
                    <a:pt x="15" y="468"/>
                    <a:pt x="25" y="468"/>
                    <a:pt x="36" y="468"/>
                  </a:cubicBezTo>
                  <a:cubicBezTo>
                    <a:pt x="42" y="467"/>
                    <a:pt x="42" y="467"/>
                    <a:pt x="42" y="467"/>
                  </a:cubicBezTo>
                  <a:cubicBezTo>
                    <a:pt x="94" y="468"/>
                    <a:pt x="94" y="468"/>
                    <a:pt x="94" y="468"/>
                  </a:cubicBezTo>
                  <a:cubicBezTo>
                    <a:pt x="101" y="468"/>
                    <a:pt x="108" y="468"/>
                    <a:pt x="115" y="467"/>
                  </a:cubicBezTo>
                  <a:cubicBezTo>
                    <a:pt x="157" y="467"/>
                    <a:pt x="167" y="456"/>
                    <a:pt x="174" y="424"/>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98" name="Google Shape;898;p52"/>
          <p:cNvGrpSpPr/>
          <p:nvPr/>
        </p:nvGrpSpPr>
        <p:grpSpPr>
          <a:xfrm>
            <a:off x="2506326" y="1457666"/>
            <a:ext cx="319855" cy="385372"/>
            <a:chOff x="3554761" y="1011374"/>
            <a:chExt cx="597525" cy="719918"/>
          </a:xfrm>
        </p:grpSpPr>
        <p:sp>
          <p:nvSpPr>
            <p:cNvPr id="899" name="Google Shape;899;p52"/>
            <p:cNvSpPr/>
            <p:nvPr/>
          </p:nvSpPr>
          <p:spPr>
            <a:xfrm>
              <a:off x="3615879" y="1376596"/>
              <a:ext cx="441685" cy="354696"/>
            </a:xfrm>
            <a:custGeom>
              <a:avLst/>
              <a:gdLst/>
              <a:ahLst/>
              <a:cxnLst/>
              <a:rect l="l" t="t" r="r" b="b"/>
              <a:pathLst>
                <a:path w="797" h="638" extrusionOk="0">
                  <a:moveTo>
                    <a:pt x="674" y="281"/>
                  </a:moveTo>
                  <a:cubicBezTo>
                    <a:pt x="667" y="288"/>
                    <a:pt x="658" y="291"/>
                    <a:pt x="648" y="290"/>
                  </a:cubicBezTo>
                  <a:cubicBezTo>
                    <a:pt x="634" y="289"/>
                    <a:pt x="620" y="281"/>
                    <a:pt x="608" y="269"/>
                  </a:cubicBezTo>
                  <a:cubicBezTo>
                    <a:pt x="595" y="257"/>
                    <a:pt x="588" y="243"/>
                    <a:pt x="586" y="228"/>
                  </a:cubicBezTo>
                  <a:cubicBezTo>
                    <a:pt x="585" y="219"/>
                    <a:pt x="589" y="209"/>
                    <a:pt x="595" y="202"/>
                  </a:cubicBezTo>
                  <a:cubicBezTo>
                    <a:pt x="602" y="195"/>
                    <a:pt x="612" y="192"/>
                    <a:pt x="622" y="193"/>
                  </a:cubicBezTo>
                  <a:cubicBezTo>
                    <a:pt x="433" y="4"/>
                    <a:pt x="433" y="4"/>
                    <a:pt x="433" y="4"/>
                  </a:cubicBezTo>
                  <a:cubicBezTo>
                    <a:pt x="429" y="0"/>
                    <a:pt x="423" y="0"/>
                    <a:pt x="419" y="4"/>
                  </a:cubicBezTo>
                  <a:cubicBezTo>
                    <a:pt x="216" y="207"/>
                    <a:pt x="216" y="207"/>
                    <a:pt x="216" y="207"/>
                  </a:cubicBezTo>
                  <a:cubicBezTo>
                    <a:pt x="214" y="209"/>
                    <a:pt x="212" y="210"/>
                    <a:pt x="209" y="210"/>
                  </a:cubicBezTo>
                  <a:cubicBezTo>
                    <a:pt x="208" y="210"/>
                    <a:pt x="206" y="210"/>
                    <a:pt x="205" y="209"/>
                  </a:cubicBezTo>
                  <a:cubicBezTo>
                    <a:pt x="201" y="204"/>
                    <a:pt x="197" y="200"/>
                    <a:pt x="198" y="193"/>
                  </a:cubicBezTo>
                  <a:cubicBezTo>
                    <a:pt x="199" y="190"/>
                    <a:pt x="200" y="186"/>
                    <a:pt x="201" y="182"/>
                  </a:cubicBezTo>
                  <a:cubicBezTo>
                    <a:pt x="204" y="171"/>
                    <a:pt x="195" y="161"/>
                    <a:pt x="184" y="162"/>
                  </a:cubicBezTo>
                  <a:cubicBezTo>
                    <a:pt x="172" y="163"/>
                    <a:pt x="161" y="170"/>
                    <a:pt x="153" y="179"/>
                  </a:cubicBezTo>
                  <a:cubicBezTo>
                    <a:pt x="144" y="187"/>
                    <a:pt x="137" y="198"/>
                    <a:pt x="136" y="210"/>
                  </a:cubicBezTo>
                  <a:cubicBezTo>
                    <a:pt x="135" y="221"/>
                    <a:pt x="145" y="230"/>
                    <a:pt x="156" y="227"/>
                  </a:cubicBezTo>
                  <a:cubicBezTo>
                    <a:pt x="160" y="226"/>
                    <a:pt x="164" y="225"/>
                    <a:pt x="167" y="224"/>
                  </a:cubicBezTo>
                  <a:cubicBezTo>
                    <a:pt x="174" y="223"/>
                    <a:pt x="178" y="227"/>
                    <a:pt x="183" y="231"/>
                  </a:cubicBezTo>
                  <a:cubicBezTo>
                    <a:pt x="184" y="232"/>
                    <a:pt x="184" y="234"/>
                    <a:pt x="184" y="235"/>
                  </a:cubicBezTo>
                  <a:cubicBezTo>
                    <a:pt x="184" y="237"/>
                    <a:pt x="183" y="240"/>
                    <a:pt x="181" y="242"/>
                  </a:cubicBezTo>
                  <a:cubicBezTo>
                    <a:pt x="4" y="419"/>
                    <a:pt x="4" y="419"/>
                    <a:pt x="4" y="419"/>
                  </a:cubicBezTo>
                  <a:cubicBezTo>
                    <a:pt x="0" y="423"/>
                    <a:pt x="1" y="427"/>
                    <a:pt x="2" y="430"/>
                  </a:cubicBezTo>
                  <a:cubicBezTo>
                    <a:pt x="32" y="483"/>
                    <a:pt x="232" y="420"/>
                    <a:pt x="247" y="435"/>
                  </a:cubicBezTo>
                  <a:cubicBezTo>
                    <a:pt x="274" y="459"/>
                    <a:pt x="244" y="530"/>
                    <a:pt x="258" y="554"/>
                  </a:cubicBezTo>
                  <a:cubicBezTo>
                    <a:pt x="279" y="589"/>
                    <a:pt x="609" y="638"/>
                    <a:pt x="773" y="524"/>
                  </a:cubicBezTo>
                  <a:cubicBezTo>
                    <a:pt x="797" y="507"/>
                    <a:pt x="779" y="460"/>
                    <a:pt x="781" y="357"/>
                  </a:cubicBezTo>
                  <a:cubicBezTo>
                    <a:pt x="781" y="354"/>
                    <a:pt x="780" y="352"/>
                    <a:pt x="779" y="350"/>
                  </a:cubicBezTo>
                  <a:cubicBezTo>
                    <a:pt x="683" y="255"/>
                    <a:pt x="683" y="255"/>
                    <a:pt x="683" y="255"/>
                  </a:cubicBezTo>
                  <a:cubicBezTo>
                    <a:pt x="684" y="265"/>
                    <a:pt x="681" y="274"/>
                    <a:pt x="674" y="28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00" name="Google Shape;900;p52"/>
            <p:cNvSpPr/>
            <p:nvPr/>
          </p:nvSpPr>
          <p:spPr>
            <a:xfrm>
              <a:off x="3554761" y="1164199"/>
              <a:ext cx="288366" cy="430478"/>
            </a:xfrm>
            <a:custGeom>
              <a:avLst/>
              <a:gdLst/>
              <a:ahLst/>
              <a:cxnLst/>
              <a:rect l="l" t="t" r="r" b="b"/>
              <a:pathLst>
                <a:path w="520" h="774" extrusionOk="0">
                  <a:moveTo>
                    <a:pt x="2" y="460"/>
                  </a:moveTo>
                  <a:cubicBezTo>
                    <a:pt x="0" y="499"/>
                    <a:pt x="80" y="515"/>
                    <a:pt x="94" y="542"/>
                  </a:cubicBezTo>
                  <a:cubicBezTo>
                    <a:pt x="100" y="554"/>
                    <a:pt x="83" y="580"/>
                    <a:pt x="84" y="597"/>
                  </a:cubicBezTo>
                  <a:cubicBezTo>
                    <a:pt x="86" y="610"/>
                    <a:pt x="125" y="626"/>
                    <a:pt x="125" y="626"/>
                  </a:cubicBezTo>
                  <a:cubicBezTo>
                    <a:pt x="125" y="626"/>
                    <a:pt x="97" y="652"/>
                    <a:pt x="96" y="664"/>
                  </a:cubicBezTo>
                  <a:cubicBezTo>
                    <a:pt x="95" y="679"/>
                    <a:pt x="121" y="701"/>
                    <a:pt x="122" y="716"/>
                  </a:cubicBezTo>
                  <a:cubicBezTo>
                    <a:pt x="122" y="723"/>
                    <a:pt x="116" y="737"/>
                    <a:pt x="111" y="754"/>
                  </a:cubicBezTo>
                  <a:cubicBezTo>
                    <a:pt x="108" y="767"/>
                    <a:pt x="114" y="774"/>
                    <a:pt x="127" y="763"/>
                  </a:cubicBezTo>
                  <a:cubicBezTo>
                    <a:pt x="265" y="624"/>
                    <a:pt x="265" y="624"/>
                    <a:pt x="265" y="624"/>
                  </a:cubicBezTo>
                  <a:cubicBezTo>
                    <a:pt x="255" y="626"/>
                    <a:pt x="246" y="622"/>
                    <a:pt x="239" y="615"/>
                  </a:cubicBezTo>
                  <a:cubicBezTo>
                    <a:pt x="232" y="609"/>
                    <a:pt x="229" y="599"/>
                    <a:pt x="230" y="589"/>
                  </a:cubicBezTo>
                  <a:cubicBezTo>
                    <a:pt x="231" y="575"/>
                    <a:pt x="239" y="561"/>
                    <a:pt x="251" y="549"/>
                  </a:cubicBezTo>
                  <a:cubicBezTo>
                    <a:pt x="263" y="536"/>
                    <a:pt x="277" y="529"/>
                    <a:pt x="292" y="528"/>
                  </a:cubicBezTo>
                  <a:cubicBezTo>
                    <a:pt x="301" y="527"/>
                    <a:pt x="311" y="530"/>
                    <a:pt x="318" y="537"/>
                  </a:cubicBezTo>
                  <a:cubicBezTo>
                    <a:pt x="324" y="544"/>
                    <a:pt x="328" y="553"/>
                    <a:pt x="326" y="563"/>
                  </a:cubicBezTo>
                  <a:cubicBezTo>
                    <a:pt x="516" y="374"/>
                    <a:pt x="516" y="374"/>
                    <a:pt x="516" y="374"/>
                  </a:cubicBezTo>
                  <a:cubicBezTo>
                    <a:pt x="520" y="370"/>
                    <a:pt x="520" y="364"/>
                    <a:pt x="516" y="361"/>
                  </a:cubicBezTo>
                  <a:cubicBezTo>
                    <a:pt x="313" y="157"/>
                    <a:pt x="313" y="157"/>
                    <a:pt x="313" y="157"/>
                  </a:cubicBezTo>
                  <a:cubicBezTo>
                    <a:pt x="311" y="155"/>
                    <a:pt x="310" y="153"/>
                    <a:pt x="310" y="150"/>
                  </a:cubicBezTo>
                  <a:cubicBezTo>
                    <a:pt x="310" y="149"/>
                    <a:pt x="310" y="148"/>
                    <a:pt x="311" y="147"/>
                  </a:cubicBezTo>
                  <a:cubicBezTo>
                    <a:pt x="316" y="142"/>
                    <a:pt x="320" y="138"/>
                    <a:pt x="327" y="139"/>
                  </a:cubicBezTo>
                  <a:cubicBezTo>
                    <a:pt x="330" y="140"/>
                    <a:pt x="334" y="141"/>
                    <a:pt x="338" y="142"/>
                  </a:cubicBezTo>
                  <a:cubicBezTo>
                    <a:pt x="349" y="145"/>
                    <a:pt x="359" y="137"/>
                    <a:pt x="358" y="125"/>
                  </a:cubicBezTo>
                  <a:cubicBezTo>
                    <a:pt x="357" y="114"/>
                    <a:pt x="350" y="102"/>
                    <a:pt x="341" y="94"/>
                  </a:cubicBezTo>
                  <a:cubicBezTo>
                    <a:pt x="333" y="86"/>
                    <a:pt x="322" y="79"/>
                    <a:pt x="310" y="78"/>
                  </a:cubicBezTo>
                  <a:cubicBezTo>
                    <a:pt x="299" y="77"/>
                    <a:pt x="290" y="86"/>
                    <a:pt x="293" y="98"/>
                  </a:cubicBezTo>
                  <a:cubicBezTo>
                    <a:pt x="294" y="101"/>
                    <a:pt x="295" y="105"/>
                    <a:pt x="296" y="109"/>
                  </a:cubicBezTo>
                  <a:cubicBezTo>
                    <a:pt x="297" y="116"/>
                    <a:pt x="293" y="120"/>
                    <a:pt x="289" y="124"/>
                  </a:cubicBezTo>
                  <a:cubicBezTo>
                    <a:pt x="288" y="125"/>
                    <a:pt x="286" y="125"/>
                    <a:pt x="285" y="126"/>
                  </a:cubicBezTo>
                  <a:cubicBezTo>
                    <a:pt x="282" y="126"/>
                    <a:pt x="280" y="125"/>
                    <a:pt x="278" y="123"/>
                  </a:cubicBezTo>
                  <a:cubicBezTo>
                    <a:pt x="161" y="5"/>
                    <a:pt x="161" y="5"/>
                    <a:pt x="161" y="5"/>
                  </a:cubicBezTo>
                  <a:cubicBezTo>
                    <a:pt x="156" y="0"/>
                    <a:pt x="148" y="2"/>
                    <a:pt x="145" y="8"/>
                  </a:cubicBezTo>
                  <a:cubicBezTo>
                    <a:pt x="123" y="60"/>
                    <a:pt x="112" y="112"/>
                    <a:pt x="107" y="154"/>
                  </a:cubicBezTo>
                  <a:cubicBezTo>
                    <a:pt x="101" y="202"/>
                    <a:pt x="132" y="236"/>
                    <a:pt x="129" y="263"/>
                  </a:cubicBezTo>
                  <a:cubicBezTo>
                    <a:pt x="123" y="317"/>
                    <a:pt x="5" y="401"/>
                    <a:pt x="2" y="46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01" name="Google Shape;901;p52"/>
            <p:cNvSpPr/>
            <p:nvPr/>
          </p:nvSpPr>
          <p:spPr>
            <a:xfrm>
              <a:off x="3860350" y="1126940"/>
              <a:ext cx="291937" cy="427110"/>
            </a:xfrm>
            <a:custGeom>
              <a:avLst/>
              <a:gdLst/>
              <a:ahLst/>
              <a:cxnLst/>
              <a:rect l="l" t="t" r="r" b="b"/>
              <a:pathLst>
                <a:path w="527" h="768" extrusionOk="0">
                  <a:moveTo>
                    <a:pt x="281" y="185"/>
                  </a:moveTo>
                  <a:cubicBezTo>
                    <a:pt x="288" y="191"/>
                    <a:pt x="291" y="201"/>
                    <a:pt x="290" y="211"/>
                  </a:cubicBezTo>
                  <a:cubicBezTo>
                    <a:pt x="289" y="225"/>
                    <a:pt x="281" y="239"/>
                    <a:pt x="269" y="251"/>
                  </a:cubicBezTo>
                  <a:cubicBezTo>
                    <a:pt x="257" y="264"/>
                    <a:pt x="242" y="271"/>
                    <a:pt x="228" y="273"/>
                  </a:cubicBezTo>
                  <a:cubicBezTo>
                    <a:pt x="218" y="274"/>
                    <a:pt x="209" y="270"/>
                    <a:pt x="202" y="264"/>
                  </a:cubicBezTo>
                  <a:cubicBezTo>
                    <a:pt x="195" y="257"/>
                    <a:pt x="192" y="247"/>
                    <a:pt x="193" y="237"/>
                  </a:cubicBezTo>
                  <a:cubicBezTo>
                    <a:pt x="4" y="426"/>
                    <a:pt x="4" y="426"/>
                    <a:pt x="4" y="426"/>
                  </a:cubicBezTo>
                  <a:cubicBezTo>
                    <a:pt x="0" y="430"/>
                    <a:pt x="0" y="436"/>
                    <a:pt x="4" y="440"/>
                  </a:cubicBezTo>
                  <a:cubicBezTo>
                    <a:pt x="207" y="643"/>
                    <a:pt x="207" y="643"/>
                    <a:pt x="207" y="643"/>
                  </a:cubicBezTo>
                  <a:cubicBezTo>
                    <a:pt x="209" y="645"/>
                    <a:pt x="210" y="647"/>
                    <a:pt x="210" y="650"/>
                  </a:cubicBezTo>
                  <a:cubicBezTo>
                    <a:pt x="210" y="651"/>
                    <a:pt x="209" y="653"/>
                    <a:pt x="208" y="654"/>
                  </a:cubicBezTo>
                  <a:cubicBezTo>
                    <a:pt x="204" y="658"/>
                    <a:pt x="200" y="662"/>
                    <a:pt x="193" y="661"/>
                  </a:cubicBezTo>
                  <a:cubicBezTo>
                    <a:pt x="189" y="660"/>
                    <a:pt x="186" y="659"/>
                    <a:pt x="182" y="658"/>
                  </a:cubicBezTo>
                  <a:cubicBezTo>
                    <a:pt x="171" y="655"/>
                    <a:pt x="161" y="664"/>
                    <a:pt x="162" y="675"/>
                  </a:cubicBezTo>
                  <a:cubicBezTo>
                    <a:pt x="163" y="687"/>
                    <a:pt x="170" y="698"/>
                    <a:pt x="179" y="706"/>
                  </a:cubicBezTo>
                  <a:cubicBezTo>
                    <a:pt x="187" y="715"/>
                    <a:pt x="198" y="722"/>
                    <a:pt x="209" y="723"/>
                  </a:cubicBezTo>
                  <a:cubicBezTo>
                    <a:pt x="221" y="724"/>
                    <a:pt x="229" y="714"/>
                    <a:pt x="227" y="703"/>
                  </a:cubicBezTo>
                  <a:cubicBezTo>
                    <a:pt x="226" y="699"/>
                    <a:pt x="224" y="695"/>
                    <a:pt x="224" y="691"/>
                  </a:cubicBezTo>
                  <a:cubicBezTo>
                    <a:pt x="222" y="685"/>
                    <a:pt x="226" y="681"/>
                    <a:pt x="231" y="676"/>
                  </a:cubicBezTo>
                  <a:cubicBezTo>
                    <a:pt x="232" y="675"/>
                    <a:pt x="233" y="675"/>
                    <a:pt x="235" y="675"/>
                  </a:cubicBezTo>
                  <a:cubicBezTo>
                    <a:pt x="237" y="675"/>
                    <a:pt x="240" y="676"/>
                    <a:pt x="241" y="677"/>
                  </a:cubicBezTo>
                  <a:cubicBezTo>
                    <a:pt x="326" y="763"/>
                    <a:pt x="326" y="763"/>
                    <a:pt x="326" y="763"/>
                  </a:cubicBezTo>
                  <a:cubicBezTo>
                    <a:pt x="332" y="768"/>
                    <a:pt x="342" y="765"/>
                    <a:pt x="343" y="757"/>
                  </a:cubicBezTo>
                  <a:cubicBezTo>
                    <a:pt x="344" y="735"/>
                    <a:pt x="347" y="712"/>
                    <a:pt x="350" y="686"/>
                  </a:cubicBezTo>
                  <a:cubicBezTo>
                    <a:pt x="365" y="585"/>
                    <a:pt x="409" y="509"/>
                    <a:pt x="453" y="420"/>
                  </a:cubicBezTo>
                  <a:cubicBezTo>
                    <a:pt x="488" y="349"/>
                    <a:pt x="527" y="147"/>
                    <a:pt x="441" y="6"/>
                  </a:cubicBezTo>
                  <a:cubicBezTo>
                    <a:pt x="438" y="1"/>
                    <a:pt x="430" y="0"/>
                    <a:pt x="426" y="4"/>
                  </a:cubicBezTo>
                  <a:cubicBezTo>
                    <a:pt x="254" y="176"/>
                    <a:pt x="254" y="176"/>
                    <a:pt x="254" y="176"/>
                  </a:cubicBezTo>
                  <a:cubicBezTo>
                    <a:pt x="264" y="175"/>
                    <a:pt x="274" y="178"/>
                    <a:pt x="281" y="18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02" name="Google Shape;902;p52"/>
            <p:cNvSpPr/>
            <p:nvPr/>
          </p:nvSpPr>
          <p:spPr>
            <a:xfrm>
              <a:off x="3644023" y="1011374"/>
              <a:ext cx="449665" cy="347961"/>
            </a:xfrm>
            <a:custGeom>
              <a:avLst/>
              <a:gdLst/>
              <a:ahLst/>
              <a:cxnLst/>
              <a:rect l="l" t="t" r="r" b="b"/>
              <a:pathLst>
                <a:path w="811" h="626" extrusionOk="0">
                  <a:moveTo>
                    <a:pt x="126" y="345"/>
                  </a:moveTo>
                  <a:cubicBezTo>
                    <a:pt x="132" y="338"/>
                    <a:pt x="142" y="335"/>
                    <a:pt x="151" y="336"/>
                  </a:cubicBezTo>
                  <a:cubicBezTo>
                    <a:pt x="166" y="337"/>
                    <a:pt x="180" y="345"/>
                    <a:pt x="192" y="357"/>
                  </a:cubicBezTo>
                  <a:cubicBezTo>
                    <a:pt x="204" y="369"/>
                    <a:pt x="212" y="384"/>
                    <a:pt x="213" y="398"/>
                  </a:cubicBezTo>
                  <a:cubicBezTo>
                    <a:pt x="214" y="408"/>
                    <a:pt x="211" y="417"/>
                    <a:pt x="204" y="424"/>
                  </a:cubicBezTo>
                  <a:cubicBezTo>
                    <a:pt x="197" y="431"/>
                    <a:pt x="188" y="434"/>
                    <a:pt x="178" y="433"/>
                  </a:cubicBezTo>
                  <a:cubicBezTo>
                    <a:pt x="367" y="622"/>
                    <a:pt x="367" y="622"/>
                    <a:pt x="367" y="622"/>
                  </a:cubicBezTo>
                  <a:cubicBezTo>
                    <a:pt x="371" y="626"/>
                    <a:pt x="377" y="626"/>
                    <a:pt x="380" y="622"/>
                  </a:cubicBezTo>
                  <a:cubicBezTo>
                    <a:pt x="584" y="419"/>
                    <a:pt x="584" y="419"/>
                    <a:pt x="584" y="419"/>
                  </a:cubicBezTo>
                  <a:cubicBezTo>
                    <a:pt x="586" y="417"/>
                    <a:pt x="588" y="416"/>
                    <a:pt x="591" y="416"/>
                  </a:cubicBezTo>
                  <a:cubicBezTo>
                    <a:pt x="592" y="416"/>
                    <a:pt x="593" y="417"/>
                    <a:pt x="594" y="418"/>
                  </a:cubicBezTo>
                  <a:cubicBezTo>
                    <a:pt x="599" y="422"/>
                    <a:pt x="603" y="426"/>
                    <a:pt x="602" y="433"/>
                  </a:cubicBezTo>
                  <a:cubicBezTo>
                    <a:pt x="601" y="437"/>
                    <a:pt x="600" y="440"/>
                    <a:pt x="599" y="444"/>
                  </a:cubicBezTo>
                  <a:cubicBezTo>
                    <a:pt x="596" y="455"/>
                    <a:pt x="604" y="465"/>
                    <a:pt x="616" y="464"/>
                  </a:cubicBezTo>
                  <a:cubicBezTo>
                    <a:pt x="627" y="463"/>
                    <a:pt x="639" y="456"/>
                    <a:pt x="647" y="447"/>
                  </a:cubicBezTo>
                  <a:cubicBezTo>
                    <a:pt x="655" y="439"/>
                    <a:pt x="662" y="428"/>
                    <a:pt x="663" y="417"/>
                  </a:cubicBezTo>
                  <a:cubicBezTo>
                    <a:pt x="664" y="405"/>
                    <a:pt x="655" y="397"/>
                    <a:pt x="643" y="399"/>
                  </a:cubicBezTo>
                  <a:cubicBezTo>
                    <a:pt x="640" y="400"/>
                    <a:pt x="636" y="402"/>
                    <a:pt x="632" y="402"/>
                  </a:cubicBezTo>
                  <a:cubicBezTo>
                    <a:pt x="625" y="404"/>
                    <a:pt x="621" y="400"/>
                    <a:pt x="617" y="395"/>
                  </a:cubicBezTo>
                  <a:cubicBezTo>
                    <a:pt x="616" y="394"/>
                    <a:pt x="616" y="393"/>
                    <a:pt x="615" y="391"/>
                  </a:cubicBezTo>
                  <a:cubicBezTo>
                    <a:pt x="615" y="389"/>
                    <a:pt x="616" y="386"/>
                    <a:pt x="618" y="385"/>
                  </a:cubicBezTo>
                  <a:cubicBezTo>
                    <a:pt x="808" y="195"/>
                    <a:pt x="808" y="195"/>
                    <a:pt x="808" y="195"/>
                  </a:cubicBezTo>
                  <a:cubicBezTo>
                    <a:pt x="811" y="192"/>
                    <a:pt x="811" y="186"/>
                    <a:pt x="808" y="182"/>
                  </a:cubicBezTo>
                  <a:cubicBezTo>
                    <a:pt x="785" y="154"/>
                    <a:pt x="755" y="129"/>
                    <a:pt x="717" y="109"/>
                  </a:cubicBezTo>
                  <a:cubicBezTo>
                    <a:pt x="500" y="0"/>
                    <a:pt x="284" y="20"/>
                    <a:pt x="170" y="80"/>
                  </a:cubicBezTo>
                  <a:cubicBezTo>
                    <a:pt x="88" y="123"/>
                    <a:pt x="36" y="184"/>
                    <a:pt x="2" y="247"/>
                  </a:cubicBezTo>
                  <a:cubicBezTo>
                    <a:pt x="0" y="251"/>
                    <a:pt x="0" y="255"/>
                    <a:pt x="3" y="258"/>
                  </a:cubicBezTo>
                  <a:cubicBezTo>
                    <a:pt x="117" y="372"/>
                    <a:pt x="117" y="372"/>
                    <a:pt x="117" y="372"/>
                  </a:cubicBezTo>
                  <a:cubicBezTo>
                    <a:pt x="115" y="362"/>
                    <a:pt x="119" y="352"/>
                    <a:pt x="126" y="34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03" name="Google Shape;903;p52"/>
          <p:cNvGrpSpPr/>
          <p:nvPr/>
        </p:nvGrpSpPr>
        <p:grpSpPr>
          <a:xfrm>
            <a:off x="3033610" y="1457483"/>
            <a:ext cx="320622" cy="385556"/>
            <a:chOff x="4539787" y="1011032"/>
            <a:chExt cx="598958" cy="720261"/>
          </a:xfrm>
        </p:grpSpPr>
        <p:sp>
          <p:nvSpPr>
            <p:cNvPr id="904" name="Google Shape;904;p52"/>
            <p:cNvSpPr/>
            <p:nvPr/>
          </p:nvSpPr>
          <p:spPr>
            <a:xfrm>
              <a:off x="4849480" y="1011032"/>
              <a:ext cx="289264" cy="340491"/>
            </a:xfrm>
            <a:custGeom>
              <a:avLst/>
              <a:gdLst/>
              <a:ahLst/>
              <a:cxnLst/>
              <a:rect l="l" t="t" r="r" b="b"/>
              <a:pathLst>
                <a:path w="518" h="610" extrusionOk="0">
                  <a:moveTo>
                    <a:pt x="26" y="275"/>
                  </a:moveTo>
                  <a:cubicBezTo>
                    <a:pt x="36" y="275"/>
                    <a:pt x="45" y="280"/>
                    <a:pt x="51" y="287"/>
                  </a:cubicBezTo>
                  <a:cubicBezTo>
                    <a:pt x="61" y="299"/>
                    <a:pt x="66" y="315"/>
                    <a:pt x="65" y="332"/>
                  </a:cubicBezTo>
                  <a:cubicBezTo>
                    <a:pt x="66" y="350"/>
                    <a:pt x="61" y="366"/>
                    <a:pt x="51" y="377"/>
                  </a:cubicBezTo>
                  <a:cubicBezTo>
                    <a:pt x="45" y="384"/>
                    <a:pt x="36" y="389"/>
                    <a:pt x="26" y="389"/>
                  </a:cubicBezTo>
                  <a:cubicBezTo>
                    <a:pt x="16" y="389"/>
                    <a:pt x="7" y="384"/>
                    <a:pt x="0" y="376"/>
                  </a:cubicBezTo>
                  <a:cubicBezTo>
                    <a:pt x="0" y="603"/>
                    <a:pt x="0" y="603"/>
                    <a:pt x="0" y="603"/>
                  </a:cubicBezTo>
                  <a:cubicBezTo>
                    <a:pt x="0" y="607"/>
                    <a:pt x="5" y="610"/>
                    <a:pt x="9" y="609"/>
                  </a:cubicBezTo>
                  <a:cubicBezTo>
                    <a:pt x="244" y="532"/>
                    <a:pt x="244" y="532"/>
                    <a:pt x="244" y="532"/>
                  </a:cubicBezTo>
                  <a:cubicBezTo>
                    <a:pt x="245" y="532"/>
                    <a:pt x="247" y="532"/>
                    <a:pt x="248" y="532"/>
                  </a:cubicBezTo>
                  <a:cubicBezTo>
                    <a:pt x="250" y="533"/>
                    <a:pt x="252" y="534"/>
                    <a:pt x="253" y="537"/>
                  </a:cubicBezTo>
                  <a:cubicBezTo>
                    <a:pt x="256" y="543"/>
                    <a:pt x="257" y="548"/>
                    <a:pt x="253" y="554"/>
                  </a:cubicBezTo>
                  <a:cubicBezTo>
                    <a:pt x="251" y="557"/>
                    <a:pt x="248" y="560"/>
                    <a:pt x="245" y="563"/>
                  </a:cubicBezTo>
                  <a:cubicBezTo>
                    <a:pt x="237" y="572"/>
                    <a:pt x="240" y="584"/>
                    <a:pt x="252" y="589"/>
                  </a:cubicBezTo>
                  <a:cubicBezTo>
                    <a:pt x="263" y="593"/>
                    <a:pt x="276" y="592"/>
                    <a:pt x="287" y="588"/>
                  </a:cubicBezTo>
                  <a:cubicBezTo>
                    <a:pt x="299" y="584"/>
                    <a:pt x="310" y="578"/>
                    <a:pt x="317" y="568"/>
                  </a:cubicBezTo>
                  <a:cubicBezTo>
                    <a:pt x="323" y="557"/>
                    <a:pt x="318" y="545"/>
                    <a:pt x="306" y="543"/>
                  </a:cubicBezTo>
                  <a:cubicBezTo>
                    <a:pt x="303" y="542"/>
                    <a:pt x="299" y="541"/>
                    <a:pt x="295" y="540"/>
                  </a:cubicBezTo>
                  <a:cubicBezTo>
                    <a:pt x="288" y="538"/>
                    <a:pt x="286" y="533"/>
                    <a:pt x="285" y="526"/>
                  </a:cubicBezTo>
                  <a:cubicBezTo>
                    <a:pt x="284" y="524"/>
                    <a:pt x="285" y="521"/>
                    <a:pt x="287" y="520"/>
                  </a:cubicBezTo>
                  <a:cubicBezTo>
                    <a:pt x="287" y="519"/>
                    <a:pt x="288" y="518"/>
                    <a:pt x="289" y="518"/>
                  </a:cubicBezTo>
                  <a:cubicBezTo>
                    <a:pt x="505" y="448"/>
                    <a:pt x="505" y="448"/>
                    <a:pt x="505" y="448"/>
                  </a:cubicBezTo>
                  <a:cubicBezTo>
                    <a:pt x="507" y="447"/>
                    <a:pt x="509" y="445"/>
                    <a:pt x="509" y="442"/>
                  </a:cubicBezTo>
                  <a:cubicBezTo>
                    <a:pt x="518" y="313"/>
                    <a:pt x="487" y="155"/>
                    <a:pt x="341" y="81"/>
                  </a:cubicBezTo>
                  <a:cubicBezTo>
                    <a:pt x="224" y="22"/>
                    <a:pt x="108" y="0"/>
                    <a:pt x="7" y="2"/>
                  </a:cubicBezTo>
                  <a:cubicBezTo>
                    <a:pt x="3" y="2"/>
                    <a:pt x="0" y="5"/>
                    <a:pt x="0" y="8"/>
                  </a:cubicBezTo>
                  <a:cubicBezTo>
                    <a:pt x="0" y="288"/>
                    <a:pt x="0" y="288"/>
                    <a:pt x="0" y="288"/>
                  </a:cubicBezTo>
                  <a:cubicBezTo>
                    <a:pt x="7" y="280"/>
                    <a:pt x="16" y="275"/>
                    <a:pt x="26" y="27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05" name="Google Shape;905;p52"/>
            <p:cNvSpPr/>
            <p:nvPr/>
          </p:nvSpPr>
          <p:spPr>
            <a:xfrm>
              <a:off x="4599335" y="1012768"/>
              <a:ext cx="277094" cy="339188"/>
            </a:xfrm>
            <a:custGeom>
              <a:avLst/>
              <a:gdLst/>
              <a:ahLst/>
              <a:cxnLst/>
              <a:rect l="l" t="t" r="r" b="b"/>
              <a:pathLst>
                <a:path w="496" h="608" extrusionOk="0">
                  <a:moveTo>
                    <a:pt x="118" y="481"/>
                  </a:moveTo>
                  <a:cubicBezTo>
                    <a:pt x="121" y="472"/>
                    <a:pt x="128" y="464"/>
                    <a:pt x="137" y="461"/>
                  </a:cubicBezTo>
                  <a:cubicBezTo>
                    <a:pt x="151" y="455"/>
                    <a:pt x="168" y="455"/>
                    <a:pt x="184" y="461"/>
                  </a:cubicBezTo>
                  <a:cubicBezTo>
                    <a:pt x="201" y="466"/>
                    <a:pt x="215" y="476"/>
                    <a:pt x="222" y="488"/>
                  </a:cubicBezTo>
                  <a:cubicBezTo>
                    <a:pt x="228" y="497"/>
                    <a:pt x="229" y="507"/>
                    <a:pt x="226" y="516"/>
                  </a:cubicBezTo>
                  <a:cubicBezTo>
                    <a:pt x="223" y="526"/>
                    <a:pt x="216" y="533"/>
                    <a:pt x="206" y="536"/>
                  </a:cubicBezTo>
                  <a:cubicBezTo>
                    <a:pt x="421" y="606"/>
                    <a:pt x="421" y="606"/>
                    <a:pt x="421" y="606"/>
                  </a:cubicBezTo>
                  <a:cubicBezTo>
                    <a:pt x="426" y="608"/>
                    <a:pt x="430" y="605"/>
                    <a:pt x="430" y="600"/>
                  </a:cubicBezTo>
                  <a:cubicBezTo>
                    <a:pt x="430" y="353"/>
                    <a:pt x="430" y="353"/>
                    <a:pt x="430" y="353"/>
                  </a:cubicBezTo>
                  <a:cubicBezTo>
                    <a:pt x="430" y="352"/>
                    <a:pt x="430" y="351"/>
                    <a:pt x="431" y="350"/>
                  </a:cubicBezTo>
                  <a:cubicBezTo>
                    <a:pt x="432" y="347"/>
                    <a:pt x="434" y="346"/>
                    <a:pt x="437" y="345"/>
                  </a:cubicBezTo>
                  <a:cubicBezTo>
                    <a:pt x="443" y="345"/>
                    <a:pt x="449" y="345"/>
                    <a:pt x="453" y="351"/>
                  </a:cubicBezTo>
                  <a:cubicBezTo>
                    <a:pt x="455" y="354"/>
                    <a:pt x="457" y="358"/>
                    <a:pt x="459" y="361"/>
                  </a:cubicBezTo>
                  <a:cubicBezTo>
                    <a:pt x="465" y="371"/>
                    <a:pt x="478" y="373"/>
                    <a:pt x="486" y="363"/>
                  </a:cubicBezTo>
                  <a:cubicBezTo>
                    <a:pt x="493" y="354"/>
                    <a:pt x="496" y="341"/>
                    <a:pt x="496" y="329"/>
                  </a:cubicBezTo>
                  <a:cubicBezTo>
                    <a:pt x="496" y="317"/>
                    <a:pt x="493" y="304"/>
                    <a:pt x="486" y="295"/>
                  </a:cubicBezTo>
                  <a:cubicBezTo>
                    <a:pt x="478" y="286"/>
                    <a:pt x="465" y="287"/>
                    <a:pt x="459" y="297"/>
                  </a:cubicBezTo>
                  <a:cubicBezTo>
                    <a:pt x="457" y="300"/>
                    <a:pt x="455" y="304"/>
                    <a:pt x="453" y="307"/>
                  </a:cubicBezTo>
                  <a:cubicBezTo>
                    <a:pt x="449" y="313"/>
                    <a:pt x="443" y="313"/>
                    <a:pt x="437" y="313"/>
                  </a:cubicBezTo>
                  <a:cubicBezTo>
                    <a:pt x="434" y="313"/>
                    <a:pt x="432" y="311"/>
                    <a:pt x="431" y="309"/>
                  </a:cubicBezTo>
                  <a:cubicBezTo>
                    <a:pt x="430" y="308"/>
                    <a:pt x="430" y="307"/>
                    <a:pt x="430" y="305"/>
                  </a:cubicBezTo>
                  <a:cubicBezTo>
                    <a:pt x="430" y="7"/>
                    <a:pt x="430" y="7"/>
                    <a:pt x="430" y="7"/>
                  </a:cubicBezTo>
                  <a:cubicBezTo>
                    <a:pt x="430" y="3"/>
                    <a:pt x="427" y="0"/>
                    <a:pt x="423" y="0"/>
                  </a:cubicBezTo>
                  <a:cubicBezTo>
                    <a:pt x="346" y="5"/>
                    <a:pt x="279" y="23"/>
                    <a:pt x="231" y="49"/>
                  </a:cubicBezTo>
                  <a:cubicBezTo>
                    <a:pt x="64" y="136"/>
                    <a:pt x="15" y="299"/>
                    <a:pt x="3" y="405"/>
                  </a:cubicBezTo>
                  <a:cubicBezTo>
                    <a:pt x="0" y="431"/>
                    <a:pt x="7" y="453"/>
                    <a:pt x="14" y="472"/>
                  </a:cubicBezTo>
                  <a:cubicBezTo>
                    <a:pt x="15" y="473"/>
                    <a:pt x="16" y="475"/>
                    <a:pt x="18" y="475"/>
                  </a:cubicBezTo>
                  <a:cubicBezTo>
                    <a:pt x="122" y="509"/>
                    <a:pt x="122" y="509"/>
                    <a:pt x="122" y="509"/>
                  </a:cubicBezTo>
                  <a:cubicBezTo>
                    <a:pt x="117" y="501"/>
                    <a:pt x="115" y="490"/>
                    <a:pt x="118" y="481"/>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06" name="Google Shape;906;p52"/>
            <p:cNvSpPr/>
            <p:nvPr/>
          </p:nvSpPr>
          <p:spPr>
            <a:xfrm>
              <a:off x="4539787" y="1276220"/>
              <a:ext cx="295350" cy="349606"/>
            </a:xfrm>
            <a:custGeom>
              <a:avLst/>
              <a:gdLst/>
              <a:ahLst/>
              <a:cxnLst/>
              <a:rect l="l" t="t" r="r" b="b"/>
              <a:pathLst>
                <a:path w="529" h="627" extrusionOk="0">
                  <a:moveTo>
                    <a:pt x="313" y="412"/>
                  </a:moveTo>
                  <a:cubicBezTo>
                    <a:pt x="306" y="406"/>
                    <a:pt x="301" y="397"/>
                    <a:pt x="300" y="387"/>
                  </a:cubicBezTo>
                  <a:cubicBezTo>
                    <a:pt x="299" y="373"/>
                    <a:pt x="305" y="357"/>
                    <a:pt x="315" y="343"/>
                  </a:cubicBezTo>
                  <a:cubicBezTo>
                    <a:pt x="325" y="329"/>
                    <a:pt x="339" y="319"/>
                    <a:pt x="353" y="315"/>
                  </a:cubicBezTo>
                  <a:cubicBezTo>
                    <a:pt x="362" y="313"/>
                    <a:pt x="372" y="314"/>
                    <a:pt x="380" y="320"/>
                  </a:cubicBezTo>
                  <a:cubicBezTo>
                    <a:pt x="388" y="326"/>
                    <a:pt x="393" y="335"/>
                    <a:pt x="394" y="345"/>
                  </a:cubicBezTo>
                  <a:cubicBezTo>
                    <a:pt x="527" y="162"/>
                    <a:pt x="527" y="162"/>
                    <a:pt x="527" y="162"/>
                  </a:cubicBezTo>
                  <a:cubicBezTo>
                    <a:pt x="529" y="159"/>
                    <a:pt x="528" y="153"/>
                    <a:pt x="523" y="152"/>
                  </a:cubicBezTo>
                  <a:cubicBezTo>
                    <a:pt x="288" y="76"/>
                    <a:pt x="288" y="76"/>
                    <a:pt x="288" y="76"/>
                  </a:cubicBezTo>
                  <a:cubicBezTo>
                    <a:pt x="287" y="75"/>
                    <a:pt x="286" y="75"/>
                    <a:pt x="285" y="74"/>
                  </a:cubicBezTo>
                  <a:cubicBezTo>
                    <a:pt x="284" y="72"/>
                    <a:pt x="282" y="70"/>
                    <a:pt x="283" y="67"/>
                  </a:cubicBezTo>
                  <a:cubicBezTo>
                    <a:pt x="285" y="61"/>
                    <a:pt x="287" y="55"/>
                    <a:pt x="294" y="53"/>
                  </a:cubicBezTo>
                  <a:cubicBezTo>
                    <a:pt x="297" y="52"/>
                    <a:pt x="301" y="52"/>
                    <a:pt x="305" y="51"/>
                  </a:cubicBezTo>
                  <a:cubicBezTo>
                    <a:pt x="317" y="48"/>
                    <a:pt x="322" y="36"/>
                    <a:pt x="315" y="26"/>
                  </a:cubicBezTo>
                  <a:cubicBezTo>
                    <a:pt x="309" y="16"/>
                    <a:pt x="297" y="9"/>
                    <a:pt x="286" y="6"/>
                  </a:cubicBezTo>
                  <a:cubicBezTo>
                    <a:pt x="274" y="2"/>
                    <a:pt x="261" y="0"/>
                    <a:pt x="250" y="5"/>
                  </a:cubicBezTo>
                  <a:cubicBezTo>
                    <a:pt x="239" y="9"/>
                    <a:pt x="236" y="22"/>
                    <a:pt x="244" y="31"/>
                  </a:cubicBezTo>
                  <a:cubicBezTo>
                    <a:pt x="246" y="34"/>
                    <a:pt x="249" y="37"/>
                    <a:pt x="252" y="40"/>
                  </a:cubicBezTo>
                  <a:cubicBezTo>
                    <a:pt x="256" y="45"/>
                    <a:pt x="254" y="51"/>
                    <a:pt x="252" y="57"/>
                  </a:cubicBezTo>
                  <a:cubicBezTo>
                    <a:pt x="251" y="59"/>
                    <a:pt x="249" y="61"/>
                    <a:pt x="246" y="61"/>
                  </a:cubicBezTo>
                  <a:cubicBezTo>
                    <a:pt x="245" y="61"/>
                    <a:pt x="244" y="61"/>
                    <a:pt x="243" y="61"/>
                  </a:cubicBezTo>
                  <a:cubicBezTo>
                    <a:pt x="141" y="28"/>
                    <a:pt x="141" y="28"/>
                    <a:pt x="141" y="28"/>
                  </a:cubicBezTo>
                  <a:cubicBezTo>
                    <a:pt x="136" y="26"/>
                    <a:pt x="131" y="30"/>
                    <a:pt x="132" y="35"/>
                  </a:cubicBezTo>
                  <a:cubicBezTo>
                    <a:pt x="132" y="38"/>
                    <a:pt x="132" y="41"/>
                    <a:pt x="132" y="44"/>
                  </a:cubicBezTo>
                  <a:cubicBezTo>
                    <a:pt x="125" y="99"/>
                    <a:pt x="5" y="184"/>
                    <a:pt x="2" y="244"/>
                  </a:cubicBezTo>
                  <a:cubicBezTo>
                    <a:pt x="0" y="285"/>
                    <a:pt x="82" y="301"/>
                    <a:pt x="96" y="329"/>
                  </a:cubicBezTo>
                  <a:cubicBezTo>
                    <a:pt x="103" y="341"/>
                    <a:pt x="85" y="368"/>
                    <a:pt x="87" y="384"/>
                  </a:cubicBezTo>
                  <a:cubicBezTo>
                    <a:pt x="88" y="398"/>
                    <a:pt x="128" y="414"/>
                    <a:pt x="128" y="414"/>
                  </a:cubicBezTo>
                  <a:cubicBezTo>
                    <a:pt x="128" y="414"/>
                    <a:pt x="99" y="441"/>
                    <a:pt x="98" y="453"/>
                  </a:cubicBezTo>
                  <a:cubicBezTo>
                    <a:pt x="97" y="468"/>
                    <a:pt x="124" y="491"/>
                    <a:pt x="125" y="506"/>
                  </a:cubicBezTo>
                  <a:cubicBezTo>
                    <a:pt x="125" y="521"/>
                    <a:pt x="101" y="558"/>
                    <a:pt x="112" y="598"/>
                  </a:cubicBezTo>
                  <a:cubicBezTo>
                    <a:pt x="119" y="621"/>
                    <a:pt x="149" y="627"/>
                    <a:pt x="186" y="626"/>
                  </a:cubicBezTo>
                  <a:cubicBezTo>
                    <a:pt x="188" y="626"/>
                    <a:pt x="190" y="625"/>
                    <a:pt x="191" y="624"/>
                  </a:cubicBezTo>
                  <a:cubicBezTo>
                    <a:pt x="342" y="417"/>
                    <a:pt x="342" y="417"/>
                    <a:pt x="342" y="417"/>
                  </a:cubicBezTo>
                  <a:cubicBezTo>
                    <a:pt x="332" y="420"/>
                    <a:pt x="322" y="418"/>
                    <a:pt x="313" y="412"/>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07" name="Google Shape;907;p52"/>
            <p:cNvSpPr/>
            <p:nvPr/>
          </p:nvSpPr>
          <p:spPr>
            <a:xfrm>
              <a:off x="4854479" y="1272314"/>
              <a:ext cx="277529" cy="353078"/>
            </a:xfrm>
            <a:custGeom>
              <a:avLst/>
              <a:gdLst/>
              <a:ahLst/>
              <a:cxnLst/>
              <a:rect l="l" t="t" r="r" b="b"/>
              <a:pathLst>
                <a:path w="497" h="633" extrusionOk="0">
                  <a:moveTo>
                    <a:pt x="326" y="81"/>
                  </a:moveTo>
                  <a:cubicBezTo>
                    <a:pt x="328" y="91"/>
                    <a:pt x="327" y="101"/>
                    <a:pt x="322" y="109"/>
                  </a:cubicBezTo>
                  <a:cubicBezTo>
                    <a:pt x="314" y="122"/>
                    <a:pt x="300" y="131"/>
                    <a:pt x="284" y="136"/>
                  </a:cubicBezTo>
                  <a:cubicBezTo>
                    <a:pt x="267" y="142"/>
                    <a:pt x="250" y="142"/>
                    <a:pt x="237" y="137"/>
                  </a:cubicBezTo>
                  <a:cubicBezTo>
                    <a:pt x="227" y="133"/>
                    <a:pt x="220" y="126"/>
                    <a:pt x="217" y="117"/>
                  </a:cubicBezTo>
                  <a:cubicBezTo>
                    <a:pt x="214" y="107"/>
                    <a:pt x="216" y="97"/>
                    <a:pt x="222" y="88"/>
                  </a:cubicBezTo>
                  <a:cubicBezTo>
                    <a:pt x="6" y="158"/>
                    <a:pt x="6" y="158"/>
                    <a:pt x="6" y="158"/>
                  </a:cubicBezTo>
                  <a:cubicBezTo>
                    <a:pt x="2" y="160"/>
                    <a:pt x="0" y="165"/>
                    <a:pt x="3" y="168"/>
                  </a:cubicBezTo>
                  <a:cubicBezTo>
                    <a:pt x="148" y="368"/>
                    <a:pt x="148" y="368"/>
                    <a:pt x="148" y="368"/>
                  </a:cubicBezTo>
                  <a:cubicBezTo>
                    <a:pt x="149" y="369"/>
                    <a:pt x="149" y="370"/>
                    <a:pt x="150" y="372"/>
                  </a:cubicBezTo>
                  <a:cubicBezTo>
                    <a:pt x="150" y="374"/>
                    <a:pt x="149" y="377"/>
                    <a:pt x="147" y="378"/>
                  </a:cubicBezTo>
                  <a:cubicBezTo>
                    <a:pt x="142" y="382"/>
                    <a:pt x="137" y="386"/>
                    <a:pt x="131" y="383"/>
                  </a:cubicBezTo>
                  <a:cubicBezTo>
                    <a:pt x="127" y="382"/>
                    <a:pt x="124" y="380"/>
                    <a:pt x="120" y="379"/>
                  </a:cubicBezTo>
                  <a:cubicBezTo>
                    <a:pt x="109" y="374"/>
                    <a:pt x="98" y="381"/>
                    <a:pt x="97" y="393"/>
                  </a:cubicBezTo>
                  <a:cubicBezTo>
                    <a:pt x="96" y="404"/>
                    <a:pt x="102" y="417"/>
                    <a:pt x="109" y="426"/>
                  </a:cubicBezTo>
                  <a:cubicBezTo>
                    <a:pt x="116" y="436"/>
                    <a:pt x="126" y="445"/>
                    <a:pt x="137" y="448"/>
                  </a:cubicBezTo>
                  <a:cubicBezTo>
                    <a:pt x="149" y="451"/>
                    <a:pt x="159" y="443"/>
                    <a:pt x="158" y="431"/>
                  </a:cubicBezTo>
                  <a:cubicBezTo>
                    <a:pt x="158" y="427"/>
                    <a:pt x="157" y="423"/>
                    <a:pt x="157" y="419"/>
                  </a:cubicBezTo>
                  <a:cubicBezTo>
                    <a:pt x="156" y="412"/>
                    <a:pt x="161" y="408"/>
                    <a:pt x="167" y="405"/>
                  </a:cubicBezTo>
                  <a:cubicBezTo>
                    <a:pt x="169" y="403"/>
                    <a:pt x="171" y="404"/>
                    <a:pt x="174" y="405"/>
                  </a:cubicBezTo>
                  <a:cubicBezTo>
                    <a:pt x="175" y="405"/>
                    <a:pt x="176" y="406"/>
                    <a:pt x="176" y="407"/>
                  </a:cubicBezTo>
                  <a:cubicBezTo>
                    <a:pt x="336" y="627"/>
                    <a:pt x="336" y="627"/>
                    <a:pt x="336" y="627"/>
                  </a:cubicBezTo>
                  <a:cubicBezTo>
                    <a:pt x="340" y="633"/>
                    <a:pt x="349" y="630"/>
                    <a:pt x="348" y="623"/>
                  </a:cubicBezTo>
                  <a:cubicBezTo>
                    <a:pt x="345" y="577"/>
                    <a:pt x="342" y="510"/>
                    <a:pt x="356" y="414"/>
                  </a:cubicBezTo>
                  <a:cubicBezTo>
                    <a:pt x="372" y="311"/>
                    <a:pt x="417" y="234"/>
                    <a:pt x="461" y="143"/>
                  </a:cubicBezTo>
                  <a:cubicBezTo>
                    <a:pt x="475" y="114"/>
                    <a:pt x="489" y="66"/>
                    <a:pt x="497" y="9"/>
                  </a:cubicBezTo>
                  <a:cubicBezTo>
                    <a:pt x="497" y="4"/>
                    <a:pt x="493" y="0"/>
                    <a:pt x="488" y="2"/>
                  </a:cubicBezTo>
                  <a:cubicBezTo>
                    <a:pt x="305" y="61"/>
                    <a:pt x="305" y="61"/>
                    <a:pt x="305" y="61"/>
                  </a:cubicBezTo>
                  <a:cubicBezTo>
                    <a:pt x="315" y="64"/>
                    <a:pt x="322" y="72"/>
                    <a:pt x="326" y="8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08" name="Google Shape;908;p52"/>
            <p:cNvSpPr/>
            <p:nvPr/>
          </p:nvSpPr>
          <p:spPr>
            <a:xfrm>
              <a:off x="4661491" y="1370403"/>
              <a:ext cx="388584" cy="360890"/>
            </a:xfrm>
            <a:custGeom>
              <a:avLst/>
              <a:gdLst/>
              <a:ahLst/>
              <a:cxnLst/>
              <a:rect l="l" t="t" r="r" b="b"/>
              <a:pathLst>
                <a:path w="696" h="647" extrusionOk="0">
                  <a:moveTo>
                    <a:pt x="506" y="283"/>
                  </a:moveTo>
                  <a:cubicBezTo>
                    <a:pt x="498" y="289"/>
                    <a:pt x="488" y="291"/>
                    <a:pt x="478" y="288"/>
                  </a:cubicBezTo>
                  <a:cubicBezTo>
                    <a:pt x="464" y="285"/>
                    <a:pt x="451" y="275"/>
                    <a:pt x="441" y="261"/>
                  </a:cubicBezTo>
                  <a:cubicBezTo>
                    <a:pt x="430" y="246"/>
                    <a:pt x="425" y="231"/>
                    <a:pt x="426" y="216"/>
                  </a:cubicBezTo>
                  <a:cubicBezTo>
                    <a:pt x="427" y="206"/>
                    <a:pt x="432" y="197"/>
                    <a:pt x="439" y="192"/>
                  </a:cubicBezTo>
                  <a:cubicBezTo>
                    <a:pt x="447" y="186"/>
                    <a:pt x="458" y="184"/>
                    <a:pt x="468" y="187"/>
                  </a:cubicBezTo>
                  <a:cubicBezTo>
                    <a:pt x="334" y="4"/>
                    <a:pt x="334" y="4"/>
                    <a:pt x="334" y="4"/>
                  </a:cubicBezTo>
                  <a:cubicBezTo>
                    <a:pt x="332" y="0"/>
                    <a:pt x="326" y="0"/>
                    <a:pt x="324" y="4"/>
                  </a:cubicBezTo>
                  <a:cubicBezTo>
                    <a:pt x="178" y="204"/>
                    <a:pt x="178" y="204"/>
                    <a:pt x="178" y="204"/>
                  </a:cubicBezTo>
                  <a:cubicBezTo>
                    <a:pt x="178" y="205"/>
                    <a:pt x="177" y="205"/>
                    <a:pt x="176" y="206"/>
                  </a:cubicBezTo>
                  <a:cubicBezTo>
                    <a:pt x="173" y="207"/>
                    <a:pt x="171" y="207"/>
                    <a:pt x="169" y="206"/>
                  </a:cubicBezTo>
                  <a:cubicBezTo>
                    <a:pt x="163" y="202"/>
                    <a:pt x="159" y="199"/>
                    <a:pt x="159" y="192"/>
                  </a:cubicBezTo>
                  <a:cubicBezTo>
                    <a:pt x="159" y="188"/>
                    <a:pt x="160" y="184"/>
                    <a:pt x="160" y="180"/>
                  </a:cubicBezTo>
                  <a:cubicBezTo>
                    <a:pt x="161" y="168"/>
                    <a:pt x="151" y="159"/>
                    <a:pt x="139" y="162"/>
                  </a:cubicBezTo>
                  <a:cubicBezTo>
                    <a:pt x="128" y="165"/>
                    <a:pt x="118" y="174"/>
                    <a:pt x="111" y="184"/>
                  </a:cubicBezTo>
                  <a:cubicBezTo>
                    <a:pt x="104" y="194"/>
                    <a:pt x="98" y="206"/>
                    <a:pt x="99" y="218"/>
                  </a:cubicBezTo>
                  <a:cubicBezTo>
                    <a:pt x="100" y="230"/>
                    <a:pt x="111" y="236"/>
                    <a:pt x="122" y="232"/>
                  </a:cubicBezTo>
                  <a:cubicBezTo>
                    <a:pt x="126" y="230"/>
                    <a:pt x="129" y="228"/>
                    <a:pt x="133" y="227"/>
                  </a:cubicBezTo>
                  <a:cubicBezTo>
                    <a:pt x="140" y="225"/>
                    <a:pt x="144" y="228"/>
                    <a:pt x="149" y="232"/>
                  </a:cubicBezTo>
                  <a:cubicBezTo>
                    <a:pt x="152" y="234"/>
                    <a:pt x="152" y="236"/>
                    <a:pt x="152" y="239"/>
                  </a:cubicBezTo>
                  <a:cubicBezTo>
                    <a:pt x="152" y="240"/>
                    <a:pt x="151" y="241"/>
                    <a:pt x="151" y="242"/>
                  </a:cubicBezTo>
                  <a:cubicBezTo>
                    <a:pt x="4" y="444"/>
                    <a:pt x="4" y="444"/>
                    <a:pt x="4" y="444"/>
                  </a:cubicBezTo>
                  <a:cubicBezTo>
                    <a:pt x="0" y="449"/>
                    <a:pt x="4" y="455"/>
                    <a:pt x="10" y="455"/>
                  </a:cubicBezTo>
                  <a:cubicBezTo>
                    <a:pt x="72" y="448"/>
                    <a:pt x="138" y="432"/>
                    <a:pt x="147" y="440"/>
                  </a:cubicBezTo>
                  <a:cubicBezTo>
                    <a:pt x="174" y="465"/>
                    <a:pt x="143" y="537"/>
                    <a:pt x="158" y="561"/>
                  </a:cubicBezTo>
                  <a:cubicBezTo>
                    <a:pt x="180" y="598"/>
                    <a:pt x="517" y="647"/>
                    <a:pt x="683" y="531"/>
                  </a:cubicBezTo>
                  <a:cubicBezTo>
                    <a:pt x="691" y="525"/>
                    <a:pt x="695" y="517"/>
                    <a:pt x="696" y="504"/>
                  </a:cubicBezTo>
                  <a:cubicBezTo>
                    <a:pt x="696" y="502"/>
                    <a:pt x="696" y="501"/>
                    <a:pt x="695" y="500"/>
                  </a:cubicBezTo>
                  <a:cubicBezTo>
                    <a:pt x="519" y="258"/>
                    <a:pt x="519" y="258"/>
                    <a:pt x="519" y="258"/>
                  </a:cubicBezTo>
                  <a:cubicBezTo>
                    <a:pt x="519" y="268"/>
                    <a:pt x="514" y="278"/>
                    <a:pt x="506" y="283"/>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09" name="Google Shape;909;p52"/>
          <p:cNvGrpSpPr/>
          <p:nvPr/>
        </p:nvGrpSpPr>
        <p:grpSpPr>
          <a:xfrm>
            <a:off x="3561661" y="1457576"/>
            <a:ext cx="317303" cy="385462"/>
            <a:chOff x="5526246" y="1011207"/>
            <a:chExt cx="592758" cy="720086"/>
          </a:xfrm>
        </p:grpSpPr>
        <p:sp>
          <p:nvSpPr>
            <p:cNvPr id="910" name="Google Shape;910;p52"/>
            <p:cNvSpPr/>
            <p:nvPr/>
          </p:nvSpPr>
          <p:spPr>
            <a:xfrm>
              <a:off x="5632379" y="1011207"/>
              <a:ext cx="311420" cy="340347"/>
            </a:xfrm>
            <a:custGeom>
              <a:avLst/>
              <a:gdLst/>
              <a:ahLst/>
              <a:cxnLst/>
              <a:rect l="l" t="t" r="r" b="b"/>
              <a:pathLst>
                <a:path w="518" h="567" extrusionOk="0">
                  <a:moveTo>
                    <a:pt x="144" y="322"/>
                  </a:moveTo>
                  <a:cubicBezTo>
                    <a:pt x="151" y="316"/>
                    <a:pt x="160" y="314"/>
                    <a:pt x="169" y="316"/>
                  </a:cubicBezTo>
                  <a:cubicBezTo>
                    <a:pt x="182" y="318"/>
                    <a:pt x="195" y="327"/>
                    <a:pt x="205" y="339"/>
                  </a:cubicBezTo>
                  <a:cubicBezTo>
                    <a:pt x="215" y="352"/>
                    <a:pt x="221" y="366"/>
                    <a:pt x="220" y="379"/>
                  </a:cubicBezTo>
                  <a:cubicBezTo>
                    <a:pt x="220" y="388"/>
                    <a:pt x="216" y="397"/>
                    <a:pt x="209" y="402"/>
                  </a:cubicBezTo>
                  <a:cubicBezTo>
                    <a:pt x="202" y="408"/>
                    <a:pt x="193" y="410"/>
                    <a:pt x="184" y="408"/>
                  </a:cubicBezTo>
                  <a:cubicBezTo>
                    <a:pt x="308" y="562"/>
                    <a:pt x="308" y="562"/>
                    <a:pt x="308" y="562"/>
                  </a:cubicBezTo>
                  <a:cubicBezTo>
                    <a:pt x="312" y="567"/>
                    <a:pt x="321" y="565"/>
                    <a:pt x="323" y="559"/>
                  </a:cubicBezTo>
                  <a:cubicBezTo>
                    <a:pt x="400" y="358"/>
                    <a:pt x="400" y="358"/>
                    <a:pt x="400" y="358"/>
                  </a:cubicBezTo>
                  <a:cubicBezTo>
                    <a:pt x="401" y="356"/>
                    <a:pt x="403" y="354"/>
                    <a:pt x="405" y="353"/>
                  </a:cubicBezTo>
                  <a:cubicBezTo>
                    <a:pt x="406" y="353"/>
                    <a:pt x="407" y="353"/>
                    <a:pt x="409" y="353"/>
                  </a:cubicBezTo>
                  <a:cubicBezTo>
                    <a:pt x="414" y="355"/>
                    <a:pt x="419" y="357"/>
                    <a:pt x="421" y="363"/>
                  </a:cubicBezTo>
                  <a:cubicBezTo>
                    <a:pt x="422" y="367"/>
                    <a:pt x="422" y="370"/>
                    <a:pt x="422" y="374"/>
                  </a:cubicBezTo>
                  <a:cubicBezTo>
                    <a:pt x="425" y="384"/>
                    <a:pt x="435" y="390"/>
                    <a:pt x="445" y="384"/>
                  </a:cubicBezTo>
                  <a:cubicBezTo>
                    <a:pt x="454" y="379"/>
                    <a:pt x="461" y="369"/>
                    <a:pt x="465" y="358"/>
                  </a:cubicBezTo>
                  <a:cubicBezTo>
                    <a:pt x="469" y="348"/>
                    <a:pt x="471" y="336"/>
                    <a:pt x="467" y="326"/>
                  </a:cubicBezTo>
                  <a:cubicBezTo>
                    <a:pt x="464" y="315"/>
                    <a:pt x="452" y="312"/>
                    <a:pt x="444" y="319"/>
                  </a:cubicBezTo>
                  <a:cubicBezTo>
                    <a:pt x="441" y="321"/>
                    <a:pt x="438" y="323"/>
                    <a:pt x="435" y="326"/>
                  </a:cubicBezTo>
                  <a:cubicBezTo>
                    <a:pt x="430" y="329"/>
                    <a:pt x="425" y="327"/>
                    <a:pt x="419" y="325"/>
                  </a:cubicBezTo>
                  <a:cubicBezTo>
                    <a:pt x="418" y="324"/>
                    <a:pt x="417" y="324"/>
                    <a:pt x="417" y="322"/>
                  </a:cubicBezTo>
                  <a:cubicBezTo>
                    <a:pt x="416" y="320"/>
                    <a:pt x="416" y="318"/>
                    <a:pt x="416" y="316"/>
                  </a:cubicBezTo>
                  <a:cubicBezTo>
                    <a:pt x="517" y="54"/>
                    <a:pt x="517" y="54"/>
                    <a:pt x="517" y="54"/>
                  </a:cubicBezTo>
                  <a:cubicBezTo>
                    <a:pt x="518" y="49"/>
                    <a:pt x="516" y="44"/>
                    <a:pt x="511" y="43"/>
                  </a:cubicBezTo>
                  <a:cubicBezTo>
                    <a:pt x="356" y="0"/>
                    <a:pt x="213" y="22"/>
                    <a:pt x="130" y="66"/>
                  </a:cubicBezTo>
                  <a:cubicBezTo>
                    <a:pt x="74" y="95"/>
                    <a:pt x="33" y="133"/>
                    <a:pt x="3" y="174"/>
                  </a:cubicBezTo>
                  <a:cubicBezTo>
                    <a:pt x="0" y="178"/>
                    <a:pt x="0" y="182"/>
                    <a:pt x="3" y="185"/>
                  </a:cubicBezTo>
                  <a:cubicBezTo>
                    <a:pt x="133" y="346"/>
                    <a:pt x="133" y="346"/>
                    <a:pt x="133" y="346"/>
                  </a:cubicBezTo>
                  <a:cubicBezTo>
                    <a:pt x="133" y="336"/>
                    <a:pt x="137" y="327"/>
                    <a:pt x="144" y="32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11" name="Google Shape;911;p52"/>
            <p:cNvSpPr/>
            <p:nvPr/>
          </p:nvSpPr>
          <p:spPr>
            <a:xfrm>
              <a:off x="5835019" y="1041711"/>
              <a:ext cx="283984" cy="330260"/>
            </a:xfrm>
            <a:custGeom>
              <a:avLst/>
              <a:gdLst/>
              <a:ahLst/>
              <a:cxnLst/>
              <a:rect l="l" t="t" r="r" b="b"/>
              <a:pathLst>
                <a:path w="473" h="550" extrusionOk="0">
                  <a:moveTo>
                    <a:pt x="128" y="252"/>
                  </a:moveTo>
                  <a:cubicBezTo>
                    <a:pt x="136" y="255"/>
                    <a:pt x="142" y="262"/>
                    <a:pt x="145" y="270"/>
                  </a:cubicBezTo>
                  <a:cubicBezTo>
                    <a:pt x="149" y="283"/>
                    <a:pt x="148" y="298"/>
                    <a:pt x="143" y="313"/>
                  </a:cubicBezTo>
                  <a:cubicBezTo>
                    <a:pt x="137" y="328"/>
                    <a:pt x="128" y="340"/>
                    <a:pt x="116" y="347"/>
                  </a:cubicBezTo>
                  <a:cubicBezTo>
                    <a:pt x="108" y="351"/>
                    <a:pt x="99" y="352"/>
                    <a:pt x="90" y="349"/>
                  </a:cubicBezTo>
                  <a:cubicBezTo>
                    <a:pt x="82" y="345"/>
                    <a:pt x="75" y="338"/>
                    <a:pt x="73" y="329"/>
                  </a:cubicBezTo>
                  <a:cubicBezTo>
                    <a:pt x="2" y="514"/>
                    <a:pt x="2" y="514"/>
                    <a:pt x="2" y="514"/>
                  </a:cubicBezTo>
                  <a:cubicBezTo>
                    <a:pt x="0" y="520"/>
                    <a:pt x="5" y="527"/>
                    <a:pt x="12" y="526"/>
                  </a:cubicBezTo>
                  <a:cubicBezTo>
                    <a:pt x="224" y="492"/>
                    <a:pt x="224" y="492"/>
                    <a:pt x="224" y="492"/>
                  </a:cubicBezTo>
                  <a:cubicBezTo>
                    <a:pt x="227" y="491"/>
                    <a:pt x="229" y="492"/>
                    <a:pt x="231" y="493"/>
                  </a:cubicBezTo>
                  <a:cubicBezTo>
                    <a:pt x="232" y="494"/>
                    <a:pt x="233" y="495"/>
                    <a:pt x="233" y="497"/>
                  </a:cubicBezTo>
                  <a:cubicBezTo>
                    <a:pt x="234" y="502"/>
                    <a:pt x="235" y="508"/>
                    <a:pt x="230" y="512"/>
                  </a:cubicBezTo>
                  <a:cubicBezTo>
                    <a:pt x="228" y="515"/>
                    <a:pt x="225" y="516"/>
                    <a:pt x="222" y="519"/>
                  </a:cubicBezTo>
                  <a:cubicBezTo>
                    <a:pt x="214" y="526"/>
                    <a:pt x="214" y="538"/>
                    <a:pt x="224" y="543"/>
                  </a:cubicBezTo>
                  <a:cubicBezTo>
                    <a:pt x="233" y="549"/>
                    <a:pt x="245" y="550"/>
                    <a:pt x="256" y="548"/>
                  </a:cubicBezTo>
                  <a:cubicBezTo>
                    <a:pt x="267" y="546"/>
                    <a:pt x="279" y="542"/>
                    <a:pt x="286" y="534"/>
                  </a:cubicBezTo>
                  <a:cubicBezTo>
                    <a:pt x="293" y="525"/>
                    <a:pt x="290" y="514"/>
                    <a:pt x="280" y="510"/>
                  </a:cubicBezTo>
                  <a:cubicBezTo>
                    <a:pt x="277" y="508"/>
                    <a:pt x="273" y="507"/>
                    <a:pt x="270" y="506"/>
                  </a:cubicBezTo>
                  <a:cubicBezTo>
                    <a:pt x="264" y="503"/>
                    <a:pt x="263" y="498"/>
                    <a:pt x="263" y="492"/>
                  </a:cubicBezTo>
                  <a:cubicBezTo>
                    <a:pt x="262" y="490"/>
                    <a:pt x="263" y="489"/>
                    <a:pt x="263" y="488"/>
                  </a:cubicBezTo>
                  <a:cubicBezTo>
                    <a:pt x="265" y="486"/>
                    <a:pt x="267" y="485"/>
                    <a:pt x="269" y="485"/>
                  </a:cubicBezTo>
                  <a:cubicBezTo>
                    <a:pt x="439" y="458"/>
                    <a:pt x="439" y="458"/>
                    <a:pt x="439" y="458"/>
                  </a:cubicBezTo>
                  <a:cubicBezTo>
                    <a:pt x="442" y="457"/>
                    <a:pt x="445" y="454"/>
                    <a:pt x="446" y="451"/>
                  </a:cubicBezTo>
                  <a:cubicBezTo>
                    <a:pt x="473" y="328"/>
                    <a:pt x="470" y="126"/>
                    <a:pt x="304" y="42"/>
                  </a:cubicBezTo>
                  <a:cubicBezTo>
                    <a:pt x="271" y="25"/>
                    <a:pt x="239" y="12"/>
                    <a:pt x="207" y="2"/>
                  </a:cubicBezTo>
                  <a:cubicBezTo>
                    <a:pt x="203" y="0"/>
                    <a:pt x="198" y="3"/>
                    <a:pt x="196" y="7"/>
                  </a:cubicBezTo>
                  <a:cubicBezTo>
                    <a:pt x="101" y="254"/>
                    <a:pt x="101" y="254"/>
                    <a:pt x="101" y="254"/>
                  </a:cubicBezTo>
                  <a:cubicBezTo>
                    <a:pt x="109" y="249"/>
                    <a:pt x="119" y="248"/>
                    <a:pt x="128" y="252"/>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12" name="Google Shape;912;p52"/>
            <p:cNvSpPr/>
            <p:nvPr/>
          </p:nvSpPr>
          <p:spPr>
            <a:xfrm>
              <a:off x="5837907" y="1326815"/>
              <a:ext cx="260158" cy="268291"/>
            </a:xfrm>
            <a:custGeom>
              <a:avLst/>
              <a:gdLst/>
              <a:ahLst/>
              <a:cxnLst/>
              <a:rect l="l" t="t" r="r" b="b"/>
              <a:pathLst>
                <a:path w="433" h="447" extrusionOk="0">
                  <a:moveTo>
                    <a:pt x="299" y="45"/>
                  </a:moveTo>
                  <a:cubicBezTo>
                    <a:pt x="301" y="53"/>
                    <a:pt x="298" y="62"/>
                    <a:pt x="292" y="69"/>
                  </a:cubicBezTo>
                  <a:cubicBezTo>
                    <a:pt x="283" y="79"/>
                    <a:pt x="270" y="86"/>
                    <a:pt x="254" y="88"/>
                  </a:cubicBezTo>
                  <a:cubicBezTo>
                    <a:pt x="238" y="91"/>
                    <a:pt x="223" y="89"/>
                    <a:pt x="211" y="82"/>
                  </a:cubicBezTo>
                  <a:cubicBezTo>
                    <a:pt x="203" y="77"/>
                    <a:pt x="198" y="70"/>
                    <a:pt x="197" y="61"/>
                  </a:cubicBezTo>
                  <a:cubicBezTo>
                    <a:pt x="195" y="52"/>
                    <a:pt x="198" y="43"/>
                    <a:pt x="205" y="36"/>
                  </a:cubicBezTo>
                  <a:cubicBezTo>
                    <a:pt x="10" y="67"/>
                    <a:pt x="10" y="67"/>
                    <a:pt x="10" y="67"/>
                  </a:cubicBezTo>
                  <a:cubicBezTo>
                    <a:pt x="3" y="68"/>
                    <a:pt x="0" y="76"/>
                    <a:pt x="4" y="81"/>
                  </a:cubicBezTo>
                  <a:cubicBezTo>
                    <a:pt x="140" y="249"/>
                    <a:pt x="140" y="249"/>
                    <a:pt x="140" y="249"/>
                  </a:cubicBezTo>
                  <a:cubicBezTo>
                    <a:pt x="141" y="250"/>
                    <a:pt x="142" y="253"/>
                    <a:pt x="142" y="255"/>
                  </a:cubicBezTo>
                  <a:cubicBezTo>
                    <a:pt x="142" y="256"/>
                    <a:pt x="141" y="258"/>
                    <a:pt x="140" y="258"/>
                  </a:cubicBezTo>
                  <a:cubicBezTo>
                    <a:pt x="136" y="262"/>
                    <a:pt x="131" y="266"/>
                    <a:pt x="125" y="264"/>
                  </a:cubicBezTo>
                  <a:cubicBezTo>
                    <a:pt x="122" y="263"/>
                    <a:pt x="119" y="261"/>
                    <a:pt x="115" y="260"/>
                  </a:cubicBezTo>
                  <a:cubicBezTo>
                    <a:pt x="105" y="256"/>
                    <a:pt x="95" y="263"/>
                    <a:pt x="95" y="274"/>
                  </a:cubicBezTo>
                  <a:cubicBezTo>
                    <a:pt x="95" y="285"/>
                    <a:pt x="100" y="296"/>
                    <a:pt x="107" y="304"/>
                  </a:cubicBezTo>
                  <a:cubicBezTo>
                    <a:pt x="114" y="313"/>
                    <a:pt x="124" y="321"/>
                    <a:pt x="134" y="323"/>
                  </a:cubicBezTo>
                  <a:cubicBezTo>
                    <a:pt x="145" y="325"/>
                    <a:pt x="154" y="317"/>
                    <a:pt x="152" y="306"/>
                  </a:cubicBezTo>
                  <a:cubicBezTo>
                    <a:pt x="152" y="302"/>
                    <a:pt x="151" y="299"/>
                    <a:pt x="151" y="295"/>
                  </a:cubicBezTo>
                  <a:cubicBezTo>
                    <a:pt x="150" y="289"/>
                    <a:pt x="154" y="285"/>
                    <a:pt x="159" y="282"/>
                  </a:cubicBezTo>
                  <a:cubicBezTo>
                    <a:pt x="160" y="281"/>
                    <a:pt x="161" y="281"/>
                    <a:pt x="162" y="281"/>
                  </a:cubicBezTo>
                  <a:cubicBezTo>
                    <a:pt x="165" y="281"/>
                    <a:pt x="167" y="282"/>
                    <a:pt x="168" y="284"/>
                  </a:cubicBezTo>
                  <a:cubicBezTo>
                    <a:pt x="295" y="440"/>
                    <a:pt x="295" y="440"/>
                    <a:pt x="295" y="440"/>
                  </a:cubicBezTo>
                  <a:cubicBezTo>
                    <a:pt x="301" y="447"/>
                    <a:pt x="311" y="443"/>
                    <a:pt x="311" y="435"/>
                  </a:cubicBezTo>
                  <a:cubicBezTo>
                    <a:pt x="311" y="399"/>
                    <a:pt x="312" y="354"/>
                    <a:pt x="321" y="300"/>
                  </a:cubicBezTo>
                  <a:cubicBezTo>
                    <a:pt x="335" y="205"/>
                    <a:pt x="376" y="134"/>
                    <a:pt x="417" y="51"/>
                  </a:cubicBezTo>
                  <a:cubicBezTo>
                    <a:pt x="422" y="41"/>
                    <a:pt x="427" y="28"/>
                    <a:pt x="431" y="13"/>
                  </a:cubicBezTo>
                  <a:cubicBezTo>
                    <a:pt x="433" y="7"/>
                    <a:pt x="428" y="0"/>
                    <a:pt x="422" y="1"/>
                  </a:cubicBezTo>
                  <a:cubicBezTo>
                    <a:pt x="284" y="23"/>
                    <a:pt x="284" y="23"/>
                    <a:pt x="284" y="23"/>
                  </a:cubicBezTo>
                  <a:cubicBezTo>
                    <a:pt x="292" y="28"/>
                    <a:pt x="298" y="36"/>
                    <a:pt x="299" y="4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13" name="Google Shape;913;p52"/>
            <p:cNvSpPr/>
            <p:nvPr/>
          </p:nvSpPr>
          <p:spPr>
            <a:xfrm>
              <a:off x="5725035" y="1379176"/>
              <a:ext cx="304441" cy="352116"/>
            </a:xfrm>
            <a:custGeom>
              <a:avLst/>
              <a:gdLst/>
              <a:ahLst/>
              <a:cxnLst/>
              <a:rect l="l" t="t" r="r" b="b"/>
              <a:pathLst>
                <a:path w="507" h="587" extrusionOk="0">
                  <a:moveTo>
                    <a:pt x="344" y="245"/>
                  </a:moveTo>
                  <a:cubicBezTo>
                    <a:pt x="337" y="251"/>
                    <a:pt x="328" y="253"/>
                    <a:pt x="319" y="251"/>
                  </a:cubicBezTo>
                  <a:cubicBezTo>
                    <a:pt x="306" y="248"/>
                    <a:pt x="293" y="240"/>
                    <a:pt x="283" y="227"/>
                  </a:cubicBezTo>
                  <a:cubicBezTo>
                    <a:pt x="273" y="215"/>
                    <a:pt x="267" y="201"/>
                    <a:pt x="267" y="187"/>
                  </a:cubicBezTo>
                  <a:cubicBezTo>
                    <a:pt x="267" y="178"/>
                    <a:pt x="271" y="170"/>
                    <a:pt x="278" y="164"/>
                  </a:cubicBezTo>
                  <a:cubicBezTo>
                    <a:pt x="285" y="158"/>
                    <a:pt x="295" y="156"/>
                    <a:pt x="304" y="158"/>
                  </a:cubicBezTo>
                  <a:cubicBezTo>
                    <a:pt x="179" y="5"/>
                    <a:pt x="179" y="5"/>
                    <a:pt x="179" y="5"/>
                  </a:cubicBezTo>
                  <a:cubicBezTo>
                    <a:pt x="175" y="0"/>
                    <a:pt x="167" y="1"/>
                    <a:pt x="164" y="8"/>
                  </a:cubicBezTo>
                  <a:cubicBezTo>
                    <a:pt x="87" y="209"/>
                    <a:pt x="87" y="209"/>
                    <a:pt x="87" y="209"/>
                  </a:cubicBezTo>
                  <a:cubicBezTo>
                    <a:pt x="86" y="211"/>
                    <a:pt x="85" y="213"/>
                    <a:pt x="83" y="214"/>
                  </a:cubicBezTo>
                  <a:cubicBezTo>
                    <a:pt x="81" y="214"/>
                    <a:pt x="80" y="214"/>
                    <a:pt x="79" y="214"/>
                  </a:cubicBezTo>
                  <a:cubicBezTo>
                    <a:pt x="73" y="212"/>
                    <a:pt x="68" y="210"/>
                    <a:pt x="67" y="204"/>
                  </a:cubicBezTo>
                  <a:cubicBezTo>
                    <a:pt x="66" y="200"/>
                    <a:pt x="66" y="196"/>
                    <a:pt x="65" y="193"/>
                  </a:cubicBezTo>
                  <a:cubicBezTo>
                    <a:pt x="63" y="182"/>
                    <a:pt x="52" y="177"/>
                    <a:pt x="43" y="182"/>
                  </a:cubicBezTo>
                  <a:cubicBezTo>
                    <a:pt x="33" y="188"/>
                    <a:pt x="27" y="198"/>
                    <a:pt x="23" y="208"/>
                  </a:cubicBezTo>
                  <a:cubicBezTo>
                    <a:pt x="19" y="219"/>
                    <a:pt x="17" y="231"/>
                    <a:pt x="20" y="241"/>
                  </a:cubicBezTo>
                  <a:cubicBezTo>
                    <a:pt x="24" y="251"/>
                    <a:pt x="35" y="255"/>
                    <a:pt x="44" y="248"/>
                  </a:cubicBezTo>
                  <a:cubicBezTo>
                    <a:pt x="47" y="246"/>
                    <a:pt x="49" y="243"/>
                    <a:pt x="52" y="241"/>
                  </a:cubicBezTo>
                  <a:cubicBezTo>
                    <a:pt x="58" y="238"/>
                    <a:pt x="63" y="239"/>
                    <a:pt x="68" y="242"/>
                  </a:cubicBezTo>
                  <a:cubicBezTo>
                    <a:pt x="69" y="242"/>
                    <a:pt x="70" y="243"/>
                    <a:pt x="71" y="244"/>
                  </a:cubicBezTo>
                  <a:cubicBezTo>
                    <a:pt x="72" y="246"/>
                    <a:pt x="72" y="249"/>
                    <a:pt x="71" y="251"/>
                  </a:cubicBezTo>
                  <a:cubicBezTo>
                    <a:pt x="10" y="410"/>
                    <a:pt x="10" y="410"/>
                    <a:pt x="10" y="410"/>
                  </a:cubicBezTo>
                  <a:cubicBezTo>
                    <a:pt x="10" y="412"/>
                    <a:pt x="9" y="414"/>
                    <a:pt x="10" y="415"/>
                  </a:cubicBezTo>
                  <a:cubicBezTo>
                    <a:pt x="16" y="445"/>
                    <a:pt x="0" y="490"/>
                    <a:pt x="10" y="508"/>
                  </a:cubicBezTo>
                  <a:cubicBezTo>
                    <a:pt x="30" y="542"/>
                    <a:pt x="339" y="587"/>
                    <a:pt x="491" y="480"/>
                  </a:cubicBezTo>
                  <a:cubicBezTo>
                    <a:pt x="507" y="469"/>
                    <a:pt x="504" y="446"/>
                    <a:pt x="501" y="402"/>
                  </a:cubicBezTo>
                  <a:cubicBezTo>
                    <a:pt x="355" y="221"/>
                    <a:pt x="355" y="221"/>
                    <a:pt x="355" y="221"/>
                  </a:cubicBezTo>
                  <a:cubicBezTo>
                    <a:pt x="355" y="230"/>
                    <a:pt x="351" y="239"/>
                    <a:pt x="344" y="24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14" name="Google Shape;914;p52"/>
            <p:cNvSpPr/>
            <p:nvPr/>
          </p:nvSpPr>
          <p:spPr>
            <a:xfrm>
              <a:off x="5526246" y="1358760"/>
              <a:ext cx="289521" cy="285105"/>
            </a:xfrm>
            <a:custGeom>
              <a:avLst/>
              <a:gdLst/>
              <a:ahLst/>
              <a:cxnLst/>
              <a:rect l="l" t="t" r="r" b="b"/>
              <a:pathLst>
                <a:path w="482" h="475" extrusionOk="0">
                  <a:moveTo>
                    <a:pt x="354" y="298"/>
                  </a:moveTo>
                  <a:cubicBezTo>
                    <a:pt x="346" y="295"/>
                    <a:pt x="339" y="288"/>
                    <a:pt x="336" y="279"/>
                  </a:cubicBezTo>
                  <a:cubicBezTo>
                    <a:pt x="332" y="267"/>
                    <a:pt x="333" y="252"/>
                    <a:pt x="339" y="237"/>
                  </a:cubicBezTo>
                  <a:cubicBezTo>
                    <a:pt x="345" y="222"/>
                    <a:pt x="354" y="210"/>
                    <a:pt x="366" y="203"/>
                  </a:cubicBezTo>
                  <a:cubicBezTo>
                    <a:pt x="374" y="199"/>
                    <a:pt x="383" y="198"/>
                    <a:pt x="391" y="201"/>
                  </a:cubicBezTo>
                  <a:cubicBezTo>
                    <a:pt x="400" y="204"/>
                    <a:pt x="406" y="211"/>
                    <a:pt x="409" y="220"/>
                  </a:cubicBezTo>
                  <a:cubicBezTo>
                    <a:pt x="480" y="36"/>
                    <a:pt x="480" y="36"/>
                    <a:pt x="480" y="36"/>
                  </a:cubicBezTo>
                  <a:cubicBezTo>
                    <a:pt x="482" y="30"/>
                    <a:pt x="477" y="23"/>
                    <a:pt x="470" y="24"/>
                  </a:cubicBezTo>
                  <a:cubicBezTo>
                    <a:pt x="257" y="58"/>
                    <a:pt x="257" y="58"/>
                    <a:pt x="257" y="58"/>
                  </a:cubicBezTo>
                  <a:cubicBezTo>
                    <a:pt x="255" y="58"/>
                    <a:pt x="252" y="58"/>
                    <a:pt x="251" y="56"/>
                  </a:cubicBezTo>
                  <a:cubicBezTo>
                    <a:pt x="250" y="56"/>
                    <a:pt x="249" y="54"/>
                    <a:pt x="249" y="53"/>
                  </a:cubicBezTo>
                  <a:cubicBezTo>
                    <a:pt x="248" y="47"/>
                    <a:pt x="247" y="42"/>
                    <a:pt x="251" y="38"/>
                  </a:cubicBezTo>
                  <a:cubicBezTo>
                    <a:pt x="254" y="35"/>
                    <a:pt x="257" y="33"/>
                    <a:pt x="260" y="31"/>
                  </a:cubicBezTo>
                  <a:cubicBezTo>
                    <a:pt x="268" y="24"/>
                    <a:pt x="267" y="12"/>
                    <a:pt x="258" y="6"/>
                  </a:cubicBezTo>
                  <a:cubicBezTo>
                    <a:pt x="248" y="1"/>
                    <a:pt x="236" y="0"/>
                    <a:pt x="225" y="2"/>
                  </a:cubicBezTo>
                  <a:cubicBezTo>
                    <a:pt x="214" y="3"/>
                    <a:pt x="203" y="8"/>
                    <a:pt x="196" y="16"/>
                  </a:cubicBezTo>
                  <a:cubicBezTo>
                    <a:pt x="189" y="24"/>
                    <a:pt x="192" y="36"/>
                    <a:pt x="202" y="40"/>
                  </a:cubicBezTo>
                  <a:cubicBezTo>
                    <a:pt x="205" y="42"/>
                    <a:pt x="208" y="42"/>
                    <a:pt x="212" y="44"/>
                  </a:cubicBezTo>
                  <a:cubicBezTo>
                    <a:pt x="217" y="47"/>
                    <a:pt x="218" y="52"/>
                    <a:pt x="219" y="58"/>
                  </a:cubicBezTo>
                  <a:cubicBezTo>
                    <a:pt x="219" y="59"/>
                    <a:pt x="219" y="60"/>
                    <a:pt x="218" y="61"/>
                  </a:cubicBezTo>
                  <a:cubicBezTo>
                    <a:pt x="217" y="64"/>
                    <a:pt x="215" y="65"/>
                    <a:pt x="212" y="65"/>
                  </a:cubicBezTo>
                  <a:cubicBezTo>
                    <a:pt x="9" y="98"/>
                    <a:pt x="9" y="98"/>
                    <a:pt x="9" y="98"/>
                  </a:cubicBezTo>
                  <a:cubicBezTo>
                    <a:pt x="3" y="98"/>
                    <a:pt x="0" y="104"/>
                    <a:pt x="2" y="109"/>
                  </a:cubicBezTo>
                  <a:cubicBezTo>
                    <a:pt x="14" y="138"/>
                    <a:pt x="74" y="153"/>
                    <a:pt x="86" y="175"/>
                  </a:cubicBezTo>
                  <a:cubicBezTo>
                    <a:pt x="92" y="186"/>
                    <a:pt x="75" y="210"/>
                    <a:pt x="77" y="226"/>
                  </a:cubicBezTo>
                  <a:cubicBezTo>
                    <a:pt x="78" y="239"/>
                    <a:pt x="115" y="253"/>
                    <a:pt x="115" y="253"/>
                  </a:cubicBezTo>
                  <a:cubicBezTo>
                    <a:pt x="115" y="253"/>
                    <a:pt x="89" y="277"/>
                    <a:pt x="88" y="289"/>
                  </a:cubicBezTo>
                  <a:cubicBezTo>
                    <a:pt x="86" y="302"/>
                    <a:pt x="111" y="323"/>
                    <a:pt x="112" y="337"/>
                  </a:cubicBezTo>
                  <a:cubicBezTo>
                    <a:pt x="112" y="350"/>
                    <a:pt x="90" y="385"/>
                    <a:pt x="101" y="421"/>
                  </a:cubicBezTo>
                  <a:cubicBezTo>
                    <a:pt x="116" y="475"/>
                    <a:pt x="280" y="428"/>
                    <a:pt x="323" y="429"/>
                  </a:cubicBezTo>
                  <a:cubicBezTo>
                    <a:pt x="326" y="429"/>
                    <a:pt x="330" y="427"/>
                    <a:pt x="331" y="423"/>
                  </a:cubicBezTo>
                  <a:cubicBezTo>
                    <a:pt x="380" y="296"/>
                    <a:pt x="380" y="296"/>
                    <a:pt x="380" y="296"/>
                  </a:cubicBezTo>
                  <a:cubicBezTo>
                    <a:pt x="372" y="300"/>
                    <a:pt x="363" y="301"/>
                    <a:pt x="354" y="29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15" name="Google Shape;915;p52"/>
            <p:cNvSpPr/>
            <p:nvPr/>
          </p:nvSpPr>
          <p:spPr>
            <a:xfrm>
              <a:off x="5530337" y="1130580"/>
              <a:ext cx="282300" cy="276217"/>
            </a:xfrm>
            <a:custGeom>
              <a:avLst/>
              <a:gdLst/>
              <a:ahLst/>
              <a:cxnLst/>
              <a:rect l="l" t="t" r="r" b="b"/>
              <a:pathLst>
                <a:path w="470" h="460" extrusionOk="0">
                  <a:moveTo>
                    <a:pt x="170" y="410"/>
                  </a:moveTo>
                  <a:cubicBezTo>
                    <a:pt x="169" y="401"/>
                    <a:pt x="171" y="392"/>
                    <a:pt x="178" y="385"/>
                  </a:cubicBezTo>
                  <a:cubicBezTo>
                    <a:pt x="186" y="375"/>
                    <a:pt x="200" y="369"/>
                    <a:pt x="216" y="366"/>
                  </a:cubicBezTo>
                  <a:cubicBezTo>
                    <a:pt x="232" y="364"/>
                    <a:pt x="247" y="366"/>
                    <a:pt x="258" y="373"/>
                  </a:cubicBezTo>
                  <a:cubicBezTo>
                    <a:pt x="266" y="377"/>
                    <a:pt x="271" y="385"/>
                    <a:pt x="273" y="394"/>
                  </a:cubicBezTo>
                  <a:cubicBezTo>
                    <a:pt x="274" y="403"/>
                    <a:pt x="271" y="412"/>
                    <a:pt x="265" y="419"/>
                  </a:cubicBezTo>
                  <a:cubicBezTo>
                    <a:pt x="460" y="388"/>
                    <a:pt x="460" y="388"/>
                    <a:pt x="460" y="388"/>
                  </a:cubicBezTo>
                  <a:cubicBezTo>
                    <a:pt x="467" y="387"/>
                    <a:pt x="470" y="379"/>
                    <a:pt x="465" y="373"/>
                  </a:cubicBezTo>
                  <a:cubicBezTo>
                    <a:pt x="330" y="206"/>
                    <a:pt x="330" y="206"/>
                    <a:pt x="330" y="206"/>
                  </a:cubicBezTo>
                  <a:cubicBezTo>
                    <a:pt x="328" y="204"/>
                    <a:pt x="327" y="202"/>
                    <a:pt x="328" y="200"/>
                  </a:cubicBezTo>
                  <a:cubicBezTo>
                    <a:pt x="328" y="198"/>
                    <a:pt x="329" y="197"/>
                    <a:pt x="330" y="196"/>
                  </a:cubicBezTo>
                  <a:cubicBezTo>
                    <a:pt x="334" y="192"/>
                    <a:pt x="338" y="189"/>
                    <a:pt x="344" y="191"/>
                  </a:cubicBezTo>
                  <a:cubicBezTo>
                    <a:pt x="348" y="192"/>
                    <a:pt x="351" y="194"/>
                    <a:pt x="354" y="195"/>
                  </a:cubicBezTo>
                  <a:cubicBezTo>
                    <a:pt x="365" y="198"/>
                    <a:pt x="375" y="192"/>
                    <a:pt x="375" y="181"/>
                  </a:cubicBezTo>
                  <a:cubicBezTo>
                    <a:pt x="375" y="170"/>
                    <a:pt x="369" y="159"/>
                    <a:pt x="362" y="150"/>
                  </a:cubicBezTo>
                  <a:cubicBezTo>
                    <a:pt x="355" y="142"/>
                    <a:pt x="346" y="134"/>
                    <a:pt x="335" y="132"/>
                  </a:cubicBezTo>
                  <a:cubicBezTo>
                    <a:pt x="325" y="130"/>
                    <a:pt x="316" y="138"/>
                    <a:pt x="317" y="149"/>
                  </a:cubicBezTo>
                  <a:cubicBezTo>
                    <a:pt x="318" y="153"/>
                    <a:pt x="319" y="156"/>
                    <a:pt x="319" y="160"/>
                  </a:cubicBezTo>
                  <a:cubicBezTo>
                    <a:pt x="320" y="166"/>
                    <a:pt x="315" y="169"/>
                    <a:pt x="311" y="173"/>
                  </a:cubicBezTo>
                  <a:cubicBezTo>
                    <a:pt x="310" y="174"/>
                    <a:pt x="308" y="174"/>
                    <a:pt x="307" y="174"/>
                  </a:cubicBezTo>
                  <a:cubicBezTo>
                    <a:pt x="305" y="174"/>
                    <a:pt x="303" y="173"/>
                    <a:pt x="301" y="171"/>
                  </a:cubicBezTo>
                  <a:cubicBezTo>
                    <a:pt x="167" y="5"/>
                    <a:pt x="167" y="5"/>
                    <a:pt x="167" y="5"/>
                  </a:cubicBezTo>
                  <a:cubicBezTo>
                    <a:pt x="163" y="0"/>
                    <a:pt x="155" y="1"/>
                    <a:pt x="152" y="6"/>
                  </a:cubicBezTo>
                  <a:cubicBezTo>
                    <a:pt x="113" y="70"/>
                    <a:pt x="97" y="139"/>
                    <a:pt x="91" y="193"/>
                  </a:cubicBezTo>
                  <a:cubicBezTo>
                    <a:pt x="86" y="237"/>
                    <a:pt x="114" y="268"/>
                    <a:pt x="111" y="294"/>
                  </a:cubicBezTo>
                  <a:cubicBezTo>
                    <a:pt x="106" y="335"/>
                    <a:pt x="32" y="395"/>
                    <a:pt x="4" y="446"/>
                  </a:cubicBezTo>
                  <a:cubicBezTo>
                    <a:pt x="0" y="452"/>
                    <a:pt x="5" y="460"/>
                    <a:pt x="13" y="459"/>
                  </a:cubicBezTo>
                  <a:cubicBezTo>
                    <a:pt x="185" y="431"/>
                    <a:pt x="185" y="431"/>
                    <a:pt x="185" y="431"/>
                  </a:cubicBezTo>
                  <a:cubicBezTo>
                    <a:pt x="177" y="427"/>
                    <a:pt x="172" y="419"/>
                    <a:pt x="170" y="410"/>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16" name="Google Shape;916;p52"/>
          <p:cNvGrpSpPr/>
          <p:nvPr/>
        </p:nvGrpSpPr>
        <p:grpSpPr>
          <a:xfrm>
            <a:off x="928199" y="1457571"/>
            <a:ext cx="315035" cy="385468"/>
            <a:chOff x="606645" y="1011196"/>
            <a:chExt cx="588520" cy="720096"/>
          </a:xfrm>
        </p:grpSpPr>
        <p:sp>
          <p:nvSpPr>
            <p:cNvPr id="917" name="Google Shape;917;p52"/>
            <p:cNvSpPr/>
            <p:nvPr/>
          </p:nvSpPr>
          <p:spPr>
            <a:xfrm>
              <a:off x="659316" y="1517469"/>
              <a:ext cx="456722" cy="213824"/>
            </a:xfrm>
            <a:custGeom>
              <a:avLst/>
              <a:gdLst/>
              <a:ahLst/>
              <a:cxnLst/>
              <a:rect l="l" t="t" r="r" b="b"/>
              <a:pathLst>
                <a:path w="763" h="358" extrusionOk="0">
                  <a:moveTo>
                    <a:pt x="1" y="27"/>
                  </a:moveTo>
                  <a:cubicBezTo>
                    <a:pt x="0" y="41"/>
                    <a:pt x="25" y="62"/>
                    <a:pt x="25" y="75"/>
                  </a:cubicBezTo>
                  <a:cubicBezTo>
                    <a:pt x="26" y="89"/>
                    <a:pt x="4" y="123"/>
                    <a:pt x="14" y="160"/>
                  </a:cubicBezTo>
                  <a:cubicBezTo>
                    <a:pt x="32" y="219"/>
                    <a:pt x="230" y="155"/>
                    <a:pt x="245" y="169"/>
                  </a:cubicBezTo>
                  <a:cubicBezTo>
                    <a:pt x="269" y="192"/>
                    <a:pt x="241" y="258"/>
                    <a:pt x="255" y="280"/>
                  </a:cubicBezTo>
                  <a:cubicBezTo>
                    <a:pt x="275" y="313"/>
                    <a:pt x="582" y="358"/>
                    <a:pt x="735" y="252"/>
                  </a:cubicBezTo>
                  <a:cubicBezTo>
                    <a:pt x="763" y="232"/>
                    <a:pt x="729" y="168"/>
                    <a:pt x="749" y="8"/>
                  </a:cubicBezTo>
                  <a:cubicBezTo>
                    <a:pt x="749" y="4"/>
                    <a:pt x="746" y="0"/>
                    <a:pt x="742" y="0"/>
                  </a:cubicBezTo>
                  <a:cubicBezTo>
                    <a:pt x="24" y="0"/>
                    <a:pt x="24" y="0"/>
                    <a:pt x="24" y="0"/>
                  </a:cubicBezTo>
                  <a:cubicBezTo>
                    <a:pt x="22" y="0"/>
                    <a:pt x="19" y="1"/>
                    <a:pt x="17" y="3"/>
                  </a:cubicBezTo>
                  <a:cubicBezTo>
                    <a:pt x="10" y="11"/>
                    <a:pt x="2" y="21"/>
                    <a:pt x="1" y="27"/>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18" name="Google Shape;918;p52"/>
            <p:cNvSpPr/>
            <p:nvPr/>
          </p:nvSpPr>
          <p:spPr>
            <a:xfrm>
              <a:off x="606645" y="1354464"/>
              <a:ext cx="561583" cy="154615"/>
            </a:xfrm>
            <a:custGeom>
              <a:avLst/>
              <a:gdLst/>
              <a:ahLst/>
              <a:cxnLst/>
              <a:rect l="l" t="t" r="r" b="b"/>
              <a:pathLst>
                <a:path w="938" h="259" extrusionOk="0">
                  <a:moveTo>
                    <a:pt x="2" y="109"/>
                  </a:moveTo>
                  <a:cubicBezTo>
                    <a:pt x="0" y="146"/>
                    <a:pt x="74" y="161"/>
                    <a:pt x="88" y="186"/>
                  </a:cubicBezTo>
                  <a:cubicBezTo>
                    <a:pt x="93" y="197"/>
                    <a:pt x="77" y="222"/>
                    <a:pt x="79" y="237"/>
                  </a:cubicBezTo>
                  <a:cubicBezTo>
                    <a:pt x="79" y="244"/>
                    <a:pt x="91" y="252"/>
                    <a:pt x="101" y="257"/>
                  </a:cubicBezTo>
                  <a:cubicBezTo>
                    <a:pt x="103" y="258"/>
                    <a:pt x="104" y="259"/>
                    <a:pt x="106" y="259"/>
                  </a:cubicBezTo>
                  <a:cubicBezTo>
                    <a:pt x="840" y="259"/>
                    <a:pt x="840" y="259"/>
                    <a:pt x="840" y="259"/>
                  </a:cubicBezTo>
                  <a:cubicBezTo>
                    <a:pt x="840" y="258"/>
                    <a:pt x="840" y="258"/>
                    <a:pt x="840" y="258"/>
                  </a:cubicBezTo>
                  <a:cubicBezTo>
                    <a:pt x="854" y="164"/>
                    <a:pt x="895" y="93"/>
                    <a:pt x="936" y="10"/>
                  </a:cubicBezTo>
                  <a:cubicBezTo>
                    <a:pt x="936" y="10"/>
                    <a:pt x="936" y="10"/>
                    <a:pt x="936" y="10"/>
                  </a:cubicBezTo>
                  <a:cubicBezTo>
                    <a:pt x="938" y="5"/>
                    <a:pt x="935" y="0"/>
                    <a:pt x="929" y="0"/>
                  </a:cubicBezTo>
                  <a:cubicBezTo>
                    <a:pt x="77" y="0"/>
                    <a:pt x="77" y="0"/>
                    <a:pt x="77" y="0"/>
                  </a:cubicBezTo>
                  <a:cubicBezTo>
                    <a:pt x="75" y="0"/>
                    <a:pt x="73" y="1"/>
                    <a:pt x="71" y="3"/>
                  </a:cubicBezTo>
                  <a:cubicBezTo>
                    <a:pt x="39" y="39"/>
                    <a:pt x="3" y="78"/>
                    <a:pt x="2" y="109"/>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19" name="Google Shape;919;p52"/>
            <p:cNvSpPr/>
            <p:nvPr/>
          </p:nvSpPr>
          <p:spPr>
            <a:xfrm>
              <a:off x="661721" y="1191460"/>
              <a:ext cx="533444" cy="154135"/>
            </a:xfrm>
            <a:custGeom>
              <a:avLst/>
              <a:gdLst/>
              <a:ahLst/>
              <a:cxnLst/>
              <a:rect l="l" t="t" r="r" b="b"/>
              <a:pathLst>
                <a:path w="891" h="258" extrusionOk="0">
                  <a:moveTo>
                    <a:pt x="8" y="98"/>
                  </a:moveTo>
                  <a:cubicBezTo>
                    <a:pt x="2" y="142"/>
                    <a:pt x="31" y="174"/>
                    <a:pt x="28" y="199"/>
                  </a:cubicBezTo>
                  <a:cubicBezTo>
                    <a:pt x="26" y="213"/>
                    <a:pt x="17" y="230"/>
                    <a:pt x="3" y="247"/>
                  </a:cubicBezTo>
                  <a:cubicBezTo>
                    <a:pt x="0" y="252"/>
                    <a:pt x="3" y="258"/>
                    <a:pt x="9" y="258"/>
                  </a:cubicBezTo>
                  <a:cubicBezTo>
                    <a:pt x="849" y="258"/>
                    <a:pt x="849" y="258"/>
                    <a:pt x="849" y="258"/>
                  </a:cubicBezTo>
                  <a:cubicBezTo>
                    <a:pt x="852" y="258"/>
                    <a:pt x="855" y="256"/>
                    <a:pt x="856" y="254"/>
                  </a:cubicBezTo>
                  <a:cubicBezTo>
                    <a:pt x="875" y="195"/>
                    <a:pt x="891" y="98"/>
                    <a:pt x="873" y="5"/>
                  </a:cubicBezTo>
                  <a:cubicBezTo>
                    <a:pt x="872" y="2"/>
                    <a:pt x="869" y="0"/>
                    <a:pt x="866" y="0"/>
                  </a:cubicBezTo>
                  <a:cubicBezTo>
                    <a:pt x="34" y="0"/>
                    <a:pt x="34" y="0"/>
                    <a:pt x="34" y="0"/>
                  </a:cubicBezTo>
                  <a:cubicBezTo>
                    <a:pt x="31" y="0"/>
                    <a:pt x="28" y="2"/>
                    <a:pt x="27" y="5"/>
                  </a:cubicBezTo>
                  <a:cubicBezTo>
                    <a:pt x="17" y="38"/>
                    <a:pt x="11" y="70"/>
                    <a:pt x="8" y="98"/>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20" name="Google Shape;920;p52"/>
            <p:cNvSpPr/>
            <p:nvPr/>
          </p:nvSpPr>
          <p:spPr>
            <a:xfrm>
              <a:off x="683367" y="1011196"/>
              <a:ext cx="497368" cy="171394"/>
            </a:xfrm>
            <a:custGeom>
              <a:avLst/>
              <a:gdLst/>
              <a:ahLst/>
              <a:cxnLst/>
              <a:rect l="l" t="t" r="r" b="b"/>
              <a:pathLst>
                <a:path w="831" h="287" extrusionOk="0">
                  <a:moveTo>
                    <a:pt x="690" y="102"/>
                  </a:moveTo>
                  <a:cubicBezTo>
                    <a:pt x="488" y="0"/>
                    <a:pt x="287" y="19"/>
                    <a:pt x="180" y="75"/>
                  </a:cubicBezTo>
                  <a:cubicBezTo>
                    <a:pt x="84" y="125"/>
                    <a:pt x="31" y="203"/>
                    <a:pt x="2" y="278"/>
                  </a:cubicBezTo>
                  <a:cubicBezTo>
                    <a:pt x="0" y="282"/>
                    <a:pt x="3" y="287"/>
                    <a:pt x="8" y="287"/>
                  </a:cubicBezTo>
                  <a:cubicBezTo>
                    <a:pt x="823" y="287"/>
                    <a:pt x="823" y="287"/>
                    <a:pt x="823" y="287"/>
                  </a:cubicBezTo>
                  <a:cubicBezTo>
                    <a:pt x="828" y="287"/>
                    <a:pt x="831" y="283"/>
                    <a:pt x="830" y="278"/>
                  </a:cubicBezTo>
                  <a:cubicBezTo>
                    <a:pt x="810" y="207"/>
                    <a:pt x="768" y="141"/>
                    <a:pt x="690" y="10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21" name="Google Shape;921;p52"/>
          <p:cNvGrpSpPr/>
          <p:nvPr/>
        </p:nvGrpSpPr>
        <p:grpSpPr>
          <a:xfrm>
            <a:off x="6509747" y="1457551"/>
            <a:ext cx="258055" cy="385487"/>
            <a:chOff x="11033597" y="1011159"/>
            <a:chExt cx="482075" cy="720133"/>
          </a:xfrm>
        </p:grpSpPr>
        <p:sp>
          <p:nvSpPr>
            <p:cNvPr id="922" name="Google Shape;922;p52"/>
            <p:cNvSpPr/>
            <p:nvPr/>
          </p:nvSpPr>
          <p:spPr>
            <a:xfrm>
              <a:off x="11033597" y="1414369"/>
              <a:ext cx="482075" cy="151349"/>
            </a:xfrm>
            <a:custGeom>
              <a:avLst/>
              <a:gdLst/>
              <a:ahLst/>
              <a:cxnLst/>
              <a:rect l="l" t="t" r="r" b="b"/>
              <a:pathLst>
                <a:path w="724" h="227" extrusionOk="0">
                  <a:moveTo>
                    <a:pt x="0" y="112"/>
                  </a:moveTo>
                  <a:cubicBezTo>
                    <a:pt x="0" y="149"/>
                    <a:pt x="5" y="185"/>
                    <a:pt x="16" y="219"/>
                  </a:cubicBezTo>
                  <a:cubicBezTo>
                    <a:pt x="17" y="224"/>
                    <a:pt x="22" y="227"/>
                    <a:pt x="27" y="227"/>
                  </a:cubicBezTo>
                  <a:cubicBezTo>
                    <a:pt x="697" y="227"/>
                    <a:pt x="697" y="227"/>
                    <a:pt x="697" y="227"/>
                  </a:cubicBezTo>
                  <a:cubicBezTo>
                    <a:pt x="702" y="227"/>
                    <a:pt x="707" y="224"/>
                    <a:pt x="708" y="219"/>
                  </a:cubicBezTo>
                  <a:cubicBezTo>
                    <a:pt x="719" y="185"/>
                    <a:pt x="724" y="149"/>
                    <a:pt x="724" y="112"/>
                  </a:cubicBezTo>
                  <a:cubicBezTo>
                    <a:pt x="724" y="76"/>
                    <a:pt x="719" y="41"/>
                    <a:pt x="709" y="8"/>
                  </a:cubicBezTo>
                  <a:cubicBezTo>
                    <a:pt x="708" y="3"/>
                    <a:pt x="703" y="0"/>
                    <a:pt x="698" y="0"/>
                  </a:cubicBezTo>
                  <a:cubicBezTo>
                    <a:pt x="26" y="0"/>
                    <a:pt x="26" y="0"/>
                    <a:pt x="26" y="0"/>
                  </a:cubicBezTo>
                  <a:cubicBezTo>
                    <a:pt x="21" y="0"/>
                    <a:pt x="16" y="3"/>
                    <a:pt x="15" y="8"/>
                  </a:cubicBezTo>
                  <a:cubicBezTo>
                    <a:pt x="5" y="41"/>
                    <a:pt x="0" y="76"/>
                    <a:pt x="0" y="112"/>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923" name="Google Shape;923;p52"/>
            <p:cNvSpPr/>
            <p:nvPr/>
          </p:nvSpPr>
          <p:spPr>
            <a:xfrm>
              <a:off x="11142821" y="1011159"/>
              <a:ext cx="263627" cy="229006"/>
            </a:xfrm>
            <a:custGeom>
              <a:avLst/>
              <a:gdLst/>
              <a:ahLst/>
              <a:cxnLst/>
              <a:rect l="l" t="t" r="r" b="b"/>
              <a:pathLst>
                <a:path w="396" h="343" extrusionOk="0">
                  <a:moveTo>
                    <a:pt x="357" y="266"/>
                  </a:moveTo>
                  <a:cubicBezTo>
                    <a:pt x="208" y="7"/>
                    <a:pt x="208" y="7"/>
                    <a:pt x="208" y="7"/>
                  </a:cubicBezTo>
                  <a:cubicBezTo>
                    <a:pt x="203" y="0"/>
                    <a:pt x="193" y="0"/>
                    <a:pt x="188" y="7"/>
                  </a:cubicBezTo>
                  <a:cubicBezTo>
                    <a:pt x="39" y="266"/>
                    <a:pt x="39" y="266"/>
                    <a:pt x="39" y="266"/>
                  </a:cubicBezTo>
                  <a:cubicBezTo>
                    <a:pt x="4" y="326"/>
                    <a:pt x="4" y="326"/>
                    <a:pt x="4" y="326"/>
                  </a:cubicBezTo>
                  <a:cubicBezTo>
                    <a:pt x="0" y="334"/>
                    <a:pt x="5" y="343"/>
                    <a:pt x="14" y="343"/>
                  </a:cubicBezTo>
                  <a:cubicBezTo>
                    <a:pt x="382" y="343"/>
                    <a:pt x="382" y="343"/>
                    <a:pt x="382" y="343"/>
                  </a:cubicBezTo>
                  <a:cubicBezTo>
                    <a:pt x="391" y="343"/>
                    <a:pt x="396" y="334"/>
                    <a:pt x="392" y="326"/>
                  </a:cubicBezTo>
                  <a:lnTo>
                    <a:pt x="357" y="26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924" name="Google Shape;924;p52"/>
            <p:cNvSpPr/>
            <p:nvPr/>
          </p:nvSpPr>
          <p:spPr>
            <a:xfrm>
              <a:off x="11052228" y="1576445"/>
              <a:ext cx="444813" cy="154847"/>
            </a:xfrm>
            <a:custGeom>
              <a:avLst/>
              <a:gdLst/>
              <a:ahLst/>
              <a:cxnLst/>
              <a:rect l="l" t="t" r="r" b="b"/>
              <a:pathLst>
                <a:path w="668" h="232" extrusionOk="0">
                  <a:moveTo>
                    <a:pt x="334" y="232"/>
                  </a:moveTo>
                  <a:cubicBezTo>
                    <a:pt x="482" y="232"/>
                    <a:pt x="609" y="143"/>
                    <a:pt x="665" y="17"/>
                  </a:cubicBezTo>
                  <a:cubicBezTo>
                    <a:pt x="668" y="9"/>
                    <a:pt x="663" y="0"/>
                    <a:pt x="655" y="0"/>
                  </a:cubicBezTo>
                  <a:cubicBezTo>
                    <a:pt x="13" y="0"/>
                    <a:pt x="13" y="0"/>
                    <a:pt x="13" y="0"/>
                  </a:cubicBezTo>
                  <a:cubicBezTo>
                    <a:pt x="5" y="0"/>
                    <a:pt x="0" y="9"/>
                    <a:pt x="3" y="17"/>
                  </a:cubicBezTo>
                  <a:cubicBezTo>
                    <a:pt x="59" y="143"/>
                    <a:pt x="186" y="232"/>
                    <a:pt x="334" y="232"/>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925" name="Google Shape;925;p52"/>
            <p:cNvSpPr/>
            <p:nvPr/>
          </p:nvSpPr>
          <p:spPr>
            <a:xfrm>
              <a:off x="11051762" y="1251592"/>
              <a:ext cx="446676" cy="151349"/>
            </a:xfrm>
            <a:custGeom>
              <a:avLst/>
              <a:gdLst/>
              <a:ahLst/>
              <a:cxnLst/>
              <a:rect l="l" t="t" r="r" b="b"/>
              <a:pathLst>
                <a:path w="671" h="227" extrusionOk="0">
                  <a:moveTo>
                    <a:pt x="654" y="183"/>
                  </a:moveTo>
                  <a:cubicBezTo>
                    <a:pt x="653" y="182"/>
                    <a:pt x="653" y="182"/>
                    <a:pt x="653" y="182"/>
                  </a:cubicBezTo>
                  <a:cubicBezTo>
                    <a:pt x="552" y="5"/>
                    <a:pt x="552" y="5"/>
                    <a:pt x="552" y="5"/>
                  </a:cubicBezTo>
                  <a:cubicBezTo>
                    <a:pt x="550" y="2"/>
                    <a:pt x="546" y="0"/>
                    <a:pt x="542" y="0"/>
                  </a:cubicBezTo>
                  <a:cubicBezTo>
                    <a:pt x="128" y="0"/>
                    <a:pt x="128" y="0"/>
                    <a:pt x="128" y="0"/>
                  </a:cubicBezTo>
                  <a:cubicBezTo>
                    <a:pt x="124" y="0"/>
                    <a:pt x="120" y="2"/>
                    <a:pt x="118" y="5"/>
                  </a:cubicBezTo>
                  <a:cubicBezTo>
                    <a:pt x="17" y="182"/>
                    <a:pt x="17" y="182"/>
                    <a:pt x="17" y="182"/>
                  </a:cubicBezTo>
                  <a:cubicBezTo>
                    <a:pt x="16" y="185"/>
                    <a:pt x="16" y="185"/>
                    <a:pt x="16" y="185"/>
                  </a:cubicBezTo>
                  <a:cubicBezTo>
                    <a:pt x="11" y="194"/>
                    <a:pt x="7" y="202"/>
                    <a:pt x="3" y="211"/>
                  </a:cubicBezTo>
                  <a:cubicBezTo>
                    <a:pt x="0" y="219"/>
                    <a:pt x="5" y="227"/>
                    <a:pt x="13" y="227"/>
                  </a:cubicBezTo>
                  <a:cubicBezTo>
                    <a:pt x="657" y="227"/>
                    <a:pt x="657" y="227"/>
                    <a:pt x="657" y="227"/>
                  </a:cubicBezTo>
                  <a:cubicBezTo>
                    <a:pt x="665" y="227"/>
                    <a:pt x="671" y="219"/>
                    <a:pt x="667" y="211"/>
                  </a:cubicBezTo>
                  <a:cubicBezTo>
                    <a:pt x="663" y="202"/>
                    <a:pt x="659" y="193"/>
                    <a:pt x="654" y="183"/>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926" name="Google Shape;926;p52"/>
          <p:cNvGrpSpPr/>
          <p:nvPr/>
        </p:nvGrpSpPr>
        <p:grpSpPr>
          <a:xfrm>
            <a:off x="5298070" y="1418037"/>
            <a:ext cx="398409" cy="425001"/>
            <a:chOff x="8770051" y="937343"/>
            <a:chExt cx="744273" cy="793950"/>
          </a:xfrm>
        </p:grpSpPr>
        <p:sp>
          <p:nvSpPr>
            <p:cNvPr id="927" name="Google Shape;927;p52"/>
            <p:cNvSpPr/>
            <p:nvPr/>
          </p:nvSpPr>
          <p:spPr>
            <a:xfrm>
              <a:off x="8968558" y="1402926"/>
              <a:ext cx="348361" cy="98539"/>
            </a:xfrm>
            <a:custGeom>
              <a:avLst/>
              <a:gdLst/>
              <a:ahLst/>
              <a:cxnLst/>
              <a:rect l="l" t="t" r="r" b="b"/>
              <a:pathLst>
                <a:path w="1741804" h="492696" extrusionOk="0">
                  <a:moveTo>
                    <a:pt x="1741805" y="0"/>
                  </a:moveTo>
                  <a:lnTo>
                    <a:pt x="0" y="0"/>
                  </a:lnTo>
                  <a:cubicBezTo>
                    <a:pt x="100902" y="166370"/>
                    <a:pt x="219266" y="316611"/>
                    <a:pt x="295529" y="492696"/>
                  </a:cubicBezTo>
                  <a:lnTo>
                    <a:pt x="1444625" y="492696"/>
                  </a:lnTo>
                  <a:cubicBezTo>
                    <a:pt x="1518222" y="307785"/>
                    <a:pt x="1639761" y="160655"/>
                    <a:pt x="1741805" y="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28" name="Google Shape;928;p52"/>
            <p:cNvSpPr/>
            <p:nvPr/>
          </p:nvSpPr>
          <p:spPr>
            <a:xfrm>
              <a:off x="8960465" y="1079360"/>
              <a:ext cx="362496" cy="102351"/>
            </a:xfrm>
            <a:custGeom>
              <a:avLst/>
              <a:gdLst/>
              <a:ahLst/>
              <a:cxnLst/>
              <a:rect l="l" t="t" r="r" b="b"/>
              <a:pathLst>
                <a:path w="1812480" h="511754" extrusionOk="0">
                  <a:moveTo>
                    <a:pt x="1812481" y="511755"/>
                  </a:moveTo>
                  <a:cubicBezTo>
                    <a:pt x="1623568" y="198445"/>
                    <a:pt x="1277493" y="-1453"/>
                    <a:pt x="899922" y="8"/>
                  </a:cubicBezTo>
                  <a:cubicBezTo>
                    <a:pt x="549593" y="1341"/>
                    <a:pt x="194628" y="214066"/>
                    <a:pt x="0" y="511755"/>
                  </a:cubicBezTo>
                  <a:lnTo>
                    <a:pt x="1812481" y="511755"/>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29" name="Google Shape;929;p52"/>
            <p:cNvSpPr/>
            <p:nvPr/>
          </p:nvSpPr>
          <p:spPr>
            <a:xfrm>
              <a:off x="8930121" y="1189758"/>
              <a:ext cx="422643" cy="98539"/>
            </a:xfrm>
            <a:custGeom>
              <a:avLst/>
              <a:gdLst/>
              <a:ahLst/>
              <a:cxnLst/>
              <a:rect l="l" t="t" r="r" b="b"/>
              <a:pathLst>
                <a:path w="2113216" h="492696" extrusionOk="0">
                  <a:moveTo>
                    <a:pt x="2113217" y="492696"/>
                  </a:moveTo>
                  <a:cubicBezTo>
                    <a:pt x="2110994" y="311595"/>
                    <a:pt x="2064639" y="144717"/>
                    <a:pt x="1985582" y="0"/>
                  </a:cubicBezTo>
                  <a:lnTo>
                    <a:pt x="127445" y="0"/>
                  </a:lnTo>
                  <a:cubicBezTo>
                    <a:pt x="47307" y="135065"/>
                    <a:pt x="0" y="285687"/>
                    <a:pt x="0" y="440944"/>
                  </a:cubicBezTo>
                  <a:cubicBezTo>
                    <a:pt x="0" y="458534"/>
                    <a:pt x="508" y="475742"/>
                    <a:pt x="1270" y="492696"/>
                  </a:cubicBezTo>
                  <a:lnTo>
                    <a:pt x="2113217" y="492696"/>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30" name="Google Shape;930;p52"/>
            <p:cNvSpPr/>
            <p:nvPr/>
          </p:nvSpPr>
          <p:spPr>
            <a:xfrm>
              <a:off x="8930847" y="1296342"/>
              <a:ext cx="421894" cy="98539"/>
            </a:xfrm>
            <a:custGeom>
              <a:avLst/>
              <a:gdLst/>
              <a:ahLst/>
              <a:cxnLst/>
              <a:rect l="l" t="t" r="r" b="b"/>
              <a:pathLst>
                <a:path w="2109469" h="492696" extrusionOk="0">
                  <a:moveTo>
                    <a:pt x="0" y="0"/>
                  </a:moveTo>
                  <a:cubicBezTo>
                    <a:pt x="16002" y="194564"/>
                    <a:pt x="82868" y="350457"/>
                    <a:pt x="165291" y="492696"/>
                  </a:cubicBezTo>
                  <a:lnTo>
                    <a:pt x="1953324" y="492696"/>
                  </a:lnTo>
                  <a:cubicBezTo>
                    <a:pt x="2038096" y="352425"/>
                    <a:pt x="2104454" y="199073"/>
                    <a:pt x="2109470" y="0"/>
                  </a:cubicBez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31" name="Google Shape;931;p52"/>
            <p:cNvSpPr/>
            <p:nvPr/>
          </p:nvSpPr>
          <p:spPr>
            <a:xfrm>
              <a:off x="9031006" y="1509510"/>
              <a:ext cx="223837" cy="102349"/>
            </a:xfrm>
            <a:custGeom>
              <a:avLst/>
              <a:gdLst/>
              <a:ahLst/>
              <a:cxnLst/>
              <a:rect l="l" t="t" r="r" b="b"/>
              <a:pathLst>
                <a:path w="1119187" h="511746" extrusionOk="0">
                  <a:moveTo>
                    <a:pt x="0" y="0"/>
                  </a:moveTo>
                  <a:cubicBezTo>
                    <a:pt x="38989" y="100267"/>
                    <a:pt x="63690" y="209423"/>
                    <a:pt x="63690" y="334899"/>
                  </a:cubicBezTo>
                  <a:cubicBezTo>
                    <a:pt x="63690" y="432562"/>
                    <a:pt x="142875" y="511747"/>
                    <a:pt x="240538" y="511747"/>
                  </a:cubicBezTo>
                  <a:lnTo>
                    <a:pt x="889889" y="511747"/>
                  </a:lnTo>
                  <a:cubicBezTo>
                    <a:pt x="987552" y="511747"/>
                    <a:pt x="1066737" y="432562"/>
                    <a:pt x="1066737" y="334899"/>
                  </a:cubicBezTo>
                  <a:lnTo>
                    <a:pt x="1066737" y="311658"/>
                  </a:lnTo>
                  <a:cubicBezTo>
                    <a:pt x="1066737" y="194183"/>
                    <a:pt x="1086803" y="92265"/>
                    <a:pt x="1119188" y="0"/>
                  </a:cubicBezTo>
                  <a:lnTo>
                    <a:pt x="0" y="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932" name="Google Shape;932;p52"/>
            <p:cNvGrpSpPr/>
            <p:nvPr/>
          </p:nvGrpSpPr>
          <p:grpSpPr>
            <a:xfrm>
              <a:off x="8770051" y="937343"/>
              <a:ext cx="744273" cy="793950"/>
              <a:chOff x="6565437" y="1588001"/>
              <a:chExt cx="744273" cy="793950"/>
            </a:xfrm>
          </p:grpSpPr>
          <p:sp>
            <p:nvSpPr>
              <p:cNvPr id="933" name="Google Shape;933;p52"/>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4" name="Google Shape;934;p52"/>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5" name="Google Shape;935;p52"/>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6" name="Google Shape;936;p52"/>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7" name="Google Shape;937;p52"/>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8" name="Google Shape;938;p52"/>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9" name="Google Shape;939;p52"/>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0" name="Google Shape;940;p52"/>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1" name="Google Shape;941;p52"/>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2" name="Google Shape;942;p52"/>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grpSp>
        <p:nvGrpSpPr>
          <p:cNvPr id="943" name="Google Shape;943;p52"/>
          <p:cNvGrpSpPr/>
          <p:nvPr/>
        </p:nvGrpSpPr>
        <p:grpSpPr>
          <a:xfrm>
            <a:off x="4086394" y="1418037"/>
            <a:ext cx="398409" cy="425001"/>
            <a:chOff x="6506504" y="937343"/>
            <a:chExt cx="744273" cy="793950"/>
          </a:xfrm>
        </p:grpSpPr>
        <p:sp>
          <p:nvSpPr>
            <p:cNvPr id="944" name="Google Shape;944;p52"/>
            <p:cNvSpPr/>
            <p:nvPr/>
          </p:nvSpPr>
          <p:spPr>
            <a:xfrm>
              <a:off x="6666683" y="1079385"/>
              <a:ext cx="422268" cy="171940"/>
            </a:xfrm>
            <a:custGeom>
              <a:avLst/>
              <a:gdLst/>
              <a:ahLst/>
              <a:cxnLst/>
              <a:rect l="l" t="t" r="r" b="b"/>
              <a:pathLst>
                <a:path w="2085276" h="859701" extrusionOk="0">
                  <a:moveTo>
                    <a:pt x="2085276" y="859701"/>
                  </a:moveTo>
                  <a:cubicBezTo>
                    <a:pt x="2064893" y="746925"/>
                    <a:pt x="2027047" y="641516"/>
                    <a:pt x="1974723" y="545821"/>
                  </a:cubicBezTo>
                  <a:lnTo>
                    <a:pt x="1952816" y="507721"/>
                  </a:lnTo>
                  <a:cubicBezTo>
                    <a:pt x="1535303" y="-176492"/>
                    <a:pt x="577914" y="-161950"/>
                    <a:pt x="140271" y="507721"/>
                  </a:cubicBezTo>
                  <a:lnTo>
                    <a:pt x="116523" y="545821"/>
                  </a:lnTo>
                  <a:cubicBezTo>
                    <a:pt x="57721" y="643421"/>
                    <a:pt x="18098" y="749783"/>
                    <a:pt x="0" y="859701"/>
                  </a:cubicBezTo>
                  <a:lnTo>
                    <a:pt x="2085276" y="859701"/>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45" name="Google Shape;945;p52"/>
            <p:cNvSpPr/>
            <p:nvPr/>
          </p:nvSpPr>
          <p:spPr>
            <a:xfrm>
              <a:off x="6664423" y="1259933"/>
              <a:ext cx="427985" cy="171450"/>
            </a:xfrm>
            <a:custGeom>
              <a:avLst/>
              <a:gdLst/>
              <a:ahLst/>
              <a:cxnLst/>
              <a:rect l="l" t="t" r="r" b="b"/>
              <a:pathLst>
                <a:path w="2113506" h="857250" extrusionOk="0">
                  <a:moveTo>
                    <a:pt x="3910" y="178753"/>
                  </a:moveTo>
                  <a:cubicBezTo>
                    <a:pt x="22706" y="451485"/>
                    <a:pt x="153833" y="652844"/>
                    <a:pt x="287056" y="857250"/>
                  </a:cubicBezTo>
                  <a:lnTo>
                    <a:pt x="1834170" y="857250"/>
                  </a:lnTo>
                  <a:cubicBezTo>
                    <a:pt x="1971457" y="654495"/>
                    <a:pt x="2109316" y="461137"/>
                    <a:pt x="2113316" y="178753"/>
                  </a:cubicBezTo>
                  <a:lnTo>
                    <a:pt x="2113507" y="140653"/>
                  </a:lnTo>
                  <a:cubicBezTo>
                    <a:pt x="2112935" y="92710"/>
                    <a:pt x="2109125" y="45784"/>
                    <a:pt x="2102585" y="0"/>
                  </a:cubicBezTo>
                  <a:lnTo>
                    <a:pt x="5815" y="0"/>
                  </a:lnTo>
                  <a:cubicBezTo>
                    <a:pt x="-1170" y="58991"/>
                    <a:pt x="-1932" y="118872"/>
                    <a:pt x="3910" y="17875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46" name="Google Shape;946;p52"/>
            <p:cNvSpPr/>
            <p:nvPr/>
          </p:nvSpPr>
          <p:spPr>
            <a:xfrm>
              <a:off x="6727642" y="1439988"/>
              <a:ext cx="303068" cy="171348"/>
            </a:xfrm>
            <a:custGeom>
              <a:avLst/>
              <a:gdLst/>
              <a:ahLst/>
              <a:cxnLst/>
              <a:rect l="l" t="t" r="r" b="b"/>
              <a:pathLst>
                <a:path w="1496631" h="856741" extrusionOk="0">
                  <a:moveTo>
                    <a:pt x="0" y="0"/>
                  </a:moveTo>
                  <a:cubicBezTo>
                    <a:pt x="63500" y="97853"/>
                    <a:pt x="125984" y="197485"/>
                    <a:pt x="175451" y="306896"/>
                  </a:cubicBezTo>
                  <a:lnTo>
                    <a:pt x="191071" y="344996"/>
                  </a:lnTo>
                  <a:cubicBezTo>
                    <a:pt x="230060" y="445262"/>
                    <a:pt x="254762" y="554419"/>
                    <a:pt x="254762" y="679895"/>
                  </a:cubicBezTo>
                  <a:cubicBezTo>
                    <a:pt x="254762" y="777558"/>
                    <a:pt x="333946" y="856742"/>
                    <a:pt x="431610" y="856742"/>
                  </a:cubicBezTo>
                  <a:lnTo>
                    <a:pt x="1080960" y="856742"/>
                  </a:lnTo>
                  <a:cubicBezTo>
                    <a:pt x="1189609" y="856488"/>
                    <a:pt x="1267206" y="763143"/>
                    <a:pt x="1257808" y="656653"/>
                  </a:cubicBezTo>
                  <a:cubicBezTo>
                    <a:pt x="1257808" y="539178"/>
                    <a:pt x="1277874" y="437261"/>
                    <a:pt x="1310259" y="344996"/>
                  </a:cubicBezTo>
                  <a:lnTo>
                    <a:pt x="1324483" y="306896"/>
                  </a:lnTo>
                  <a:cubicBezTo>
                    <a:pt x="1370775" y="194501"/>
                    <a:pt x="1432687" y="95567"/>
                    <a:pt x="1496632" y="0"/>
                  </a:cubicBez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947" name="Google Shape;947;p52"/>
            <p:cNvGrpSpPr/>
            <p:nvPr/>
          </p:nvGrpSpPr>
          <p:grpSpPr>
            <a:xfrm>
              <a:off x="6506504" y="937343"/>
              <a:ext cx="744273" cy="793950"/>
              <a:chOff x="6565437" y="1588001"/>
              <a:chExt cx="744273" cy="793950"/>
            </a:xfrm>
          </p:grpSpPr>
          <p:sp>
            <p:nvSpPr>
              <p:cNvPr id="948" name="Google Shape;948;p52"/>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9" name="Google Shape;949;p52"/>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0" name="Google Shape;950;p52"/>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1" name="Google Shape;951;p52"/>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2" name="Google Shape;952;p52"/>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3" name="Google Shape;953;p52"/>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4" name="Google Shape;954;p52"/>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5" name="Google Shape;955;p52"/>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6" name="Google Shape;956;p52"/>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7" name="Google Shape;957;p52"/>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grpSp>
        <p:nvGrpSpPr>
          <p:cNvPr id="958" name="Google Shape;958;p52"/>
          <p:cNvGrpSpPr/>
          <p:nvPr/>
        </p:nvGrpSpPr>
        <p:grpSpPr>
          <a:xfrm>
            <a:off x="4692232" y="1418037"/>
            <a:ext cx="398409" cy="425001"/>
            <a:chOff x="7638277" y="937343"/>
            <a:chExt cx="744273" cy="793950"/>
          </a:xfrm>
        </p:grpSpPr>
        <p:sp>
          <p:nvSpPr>
            <p:cNvPr id="959" name="Google Shape;959;p52"/>
            <p:cNvSpPr/>
            <p:nvPr/>
          </p:nvSpPr>
          <p:spPr>
            <a:xfrm>
              <a:off x="8012931" y="1079385"/>
              <a:ext cx="217151" cy="253479"/>
            </a:xfrm>
            <a:custGeom>
              <a:avLst/>
              <a:gdLst/>
              <a:ahLst/>
              <a:cxnLst/>
              <a:rect l="l" t="t" r="r" b="b"/>
              <a:pathLst>
                <a:path w="1085755" h="1267396" extrusionOk="0">
                  <a:moveTo>
                    <a:pt x="1058482" y="714947"/>
                  </a:moveTo>
                  <a:cubicBezTo>
                    <a:pt x="1013714" y="538416"/>
                    <a:pt x="885190" y="361632"/>
                    <a:pt x="705993" y="229870"/>
                  </a:cubicBezTo>
                  <a:cubicBezTo>
                    <a:pt x="565277" y="126492"/>
                    <a:pt x="329184" y="3365"/>
                    <a:pt x="0" y="0"/>
                  </a:cubicBezTo>
                  <a:lnTo>
                    <a:pt x="0" y="1267397"/>
                  </a:lnTo>
                  <a:lnTo>
                    <a:pt x="1025144" y="1267397"/>
                  </a:lnTo>
                  <a:cubicBezTo>
                    <a:pt x="1092772" y="1073722"/>
                    <a:pt x="1103694" y="892810"/>
                    <a:pt x="1058482" y="71494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60" name="Google Shape;960;p52"/>
            <p:cNvSpPr/>
            <p:nvPr/>
          </p:nvSpPr>
          <p:spPr>
            <a:xfrm>
              <a:off x="7789628" y="1079436"/>
              <a:ext cx="214318" cy="253428"/>
            </a:xfrm>
            <a:custGeom>
              <a:avLst/>
              <a:gdLst/>
              <a:ahLst/>
              <a:cxnLst/>
              <a:rect l="l" t="t" r="r" b="b"/>
              <a:pathLst>
                <a:path w="1071591" h="1267142" extrusionOk="0">
                  <a:moveTo>
                    <a:pt x="377536" y="231331"/>
                  </a:moveTo>
                  <a:cubicBezTo>
                    <a:pt x="199609" y="362839"/>
                    <a:pt x="71910" y="538988"/>
                    <a:pt x="27270" y="714693"/>
                  </a:cubicBezTo>
                  <a:cubicBezTo>
                    <a:pt x="-17942" y="892556"/>
                    <a:pt x="-7020" y="1073404"/>
                    <a:pt x="60671" y="1267143"/>
                  </a:cubicBezTo>
                  <a:lnTo>
                    <a:pt x="1071591" y="1267143"/>
                  </a:lnTo>
                  <a:lnTo>
                    <a:pt x="1071591" y="0"/>
                  </a:lnTo>
                  <a:cubicBezTo>
                    <a:pt x="748249" y="6794"/>
                    <a:pt x="516220" y="128905"/>
                    <a:pt x="377536" y="23133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61" name="Google Shape;961;p52"/>
            <p:cNvSpPr/>
            <p:nvPr/>
          </p:nvSpPr>
          <p:spPr>
            <a:xfrm>
              <a:off x="8012931" y="1341261"/>
              <a:ext cx="202133" cy="270446"/>
            </a:xfrm>
            <a:custGeom>
              <a:avLst/>
              <a:gdLst/>
              <a:ahLst/>
              <a:cxnLst/>
              <a:rect l="l" t="t" r="r" b="b"/>
              <a:pathLst>
                <a:path w="1010666" h="1352232" extrusionOk="0">
                  <a:moveTo>
                    <a:pt x="326390" y="1351915"/>
                  </a:moveTo>
                  <a:cubicBezTo>
                    <a:pt x="447929" y="1351090"/>
                    <a:pt x="476758" y="1318387"/>
                    <a:pt x="497142" y="1226757"/>
                  </a:cubicBezTo>
                  <a:cubicBezTo>
                    <a:pt x="505079" y="1190943"/>
                    <a:pt x="512382" y="1152208"/>
                    <a:pt x="520129" y="1111187"/>
                  </a:cubicBezTo>
                  <a:cubicBezTo>
                    <a:pt x="540004" y="1005586"/>
                    <a:pt x="562610" y="885888"/>
                    <a:pt x="602869" y="793750"/>
                  </a:cubicBezTo>
                  <a:cubicBezTo>
                    <a:pt x="721932" y="514413"/>
                    <a:pt x="897255" y="279463"/>
                    <a:pt x="1010666" y="0"/>
                  </a:cubicBezTo>
                  <a:lnTo>
                    <a:pt x="0" y="0"/>
                  </a:lnTo>
                  <a:lnTo>
                    <a:pt x="0" y="1351725"/>
                  </a:lnTo>
                  <a:lnTo>
                    <a:pt x="12573" y="1351598"/>
                  </a:lnTo>
                  <a:lnTo>
                    <a:pt x="12573" y="1352169"/>
                  </a:lnTo>
                  <a:cubicBezTo>
                    <a:pt x="41974" y="1352169"/>
                    <a:pt x="71438" y="1352169"/>
                    <a:pt x="100838" y="1352233"/>
                  </a:cubicBezTo>
                  <a:lnTo>
                    <a:pt x="118364" y="1351915"/>
                  </a:lnTo>
                  <a:cubicBezTo>
                    <a:pt x="162116" y="1351979"/>
                    <a:pt x="284671" y="1352487"/>
                    <a:pt x="326390" y="13519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62" name="Google Shape;962;p52"/>
            <p:cNvSpPr/>
            <p:nvPr/>
          </p:nvSpPr>
          <p:spPr>
            <a:xfrm>
              <a:off x="7804733" y="1341261"/>
              <a:ext cx="199288" cy="270439"/>
            </a:xfrm>
            <a:custGeom>
              <a:avLst/>
              <a:gdLst/>
              <a:ahLst/>
              <a:cxnLst/>
              <a:rect l="l" t="t" r="r" b="b"/>
              <a:pathLst>
                <a:path w="996442" h="1352197" extrusionOk="0">
                  <a:moveTo>
                    <a:pt x="996442" y="1352169"/>
                  </a:moveTo>
                  <a:lnTo>
                    <a:pt x="996442" y="0"/>
                  </a:lnTo>
                  <a:lnTo>
                    <a:pt x="0" y="0"/>
                  </a:lnTo>
                  <a:cubicBezTo>
                    <a:pt x="113538" y="279591"/>
                    <a:pt x="288671" y="514287"/>
                    <a:pt x="407797" y="793750"/>
                  </a:cubicBezTo>
                  <a:cubicBezTo>
                    <a:pt x="448056" y="885888"/>
                    <a:pt x="470662" y="1005586"/>
                    <a:pt x="490601" y="1111250"/>
                  </a:cubicBezTo>
                  <a:cubicBezTo>
                    <a:pt x="498348" y="1152208"/>
                    <a:pt x="505651" y="1190943"/>
                    <a:pt x="513588" y="1226757"/>
                  </a:cubicBezTo>
                  <a:cubicBezTo>
                    <a:pt x="533908" y="1329246"/>
                    <a:pt x="580580" y="1351153"/>
                    <a:pt x="682561" y="1352169"/>
                  </a:cubicBezTo>
                  <a:cubicBezTo>
                    <a:pt x="774002" y="1352169"/>
                    <a:pt x="905256" y="1352233"/>
                    <a:pt x="996442" y="1352169"/>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963" name="Google Shape;963;p52"/>
            <p:cNvGrpSpPr/>
            <p:nvPr/>
          </p:nvGrpSpPr>
          <p:grpSpPr>
            <a:xfrm>
              <a:off x="7638277" y="937343"/>
              <a:ext cx="744273" cy="793950"/>
              <a:chOff x="6565437" y="1588001"/>
              <a:chExt cx="744273" cy="793950"/>
            </a:xfrm>
          </p:grpSpPr>
          <p:sp>
            <p:nvSpPr>
              <p:cNvPr id="964" name="Google Shape;964;p52"/>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5" name="Google Shape;965;p52"/>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6" name="Google Shape;966;p52"/>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7" name="Google Shape;967;p52"/>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8" name="Google Shape;968;p52"/>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9" name="Google Shape;969;p52"/>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0" name="Google Shape;970;p52"/>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1" name="Google Shape;971;p52"/>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2" name="Google Shape;972;p52"/>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3" name="Google Shape;973;p52"/>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grpSp>
        <p:nvGrpSpPr>
          <p:cNvPr id="974" name="Google Shape;974;p52"/>
          <p:cNvGrpSpPr/>
          <p:nvPr/>
        </p:nvGrpSpPr>
        <p:grpSpPr>
          <a:xfrm>
            <a:off x="2564962" y="3311524"/>
            <a:ext cx="385502" cy="346573"/>
            <a:chOff x="3778727" y="4460423"/>
            <a:chExt cx="720160" cy="647438"/>
          </a:xfrm>
        </p:grpSpPr>
        <p:sp>
          <p:nvSpPr>
            <p:cNvPr id="975" name="Google Shape;975;p52"/>
            <p:cNvSpPr/>
            <p:nvPr/>
          </p:nvSpPr>
          <p:spPr>
            <a:xfrm>
              <a:off x="3957011" y="4902228"/>
              <a:ext cx="364723" cy="110621"/>
            </a:xfrm>
            <a:custGeom>
              <a:avLst/>
              <a:gdLst/>
              <a:ahLst/>
              <a:cxnLst/>
              <a:rect l="l" t="t" r="r" b="b"/>
              <a:pathLst>
                <a:path w="640" h="194" extrusionOk="0">
                  <a:moveTo>
                    <a:pt x="0" y="0"/>
                  </a:moveTo>
                  <a:cubicBezTo>
                    <a:pt x="63" y="130"/>
                    <a:pt x="63" y="130"/>
                    <a:pt x="63" y="130"/>
                  </a:cubicBezTo>
                  <a:cubicBezTo>
                    <a:pt x="64" y="130"/>
                    <a:pt x="64" y="130"/>
                    <a:pt x="64" y="130"/>
                  </a:cubicBezTo>
                  <a:cubicBezTo>
                    <a:pt x="64" y="130"/>
                    <a:pt x="64" y="130"/>
                    <a:pt x="64" y="131"/>
                  </a:cubicBezTo>
                  <a:cubicBezTo>
                    <a:pt x="70" y="143"/>
                    <a:pt x="70" y="143"/>
                    <a:pt x="70" y="143"/>
                  </a:cubicBezTo>
                  <a:cubicBezTo>
                    <a:pt x="93" y="170"/>
                    <a:pt x="188" y="194"/>
                    <a:pt x="320" y="194"/>
                  </a:cubicBezTo>
                  <a:cubicBezTo>
                    <a:pt x="452" y="194"/>
                    <a:pt x="547" y="170"/>
                    <a:pt x="571" y="143"/>
                  </a:cubicBezTo>
                  <a:cubicBezTo>
                    <a:pt x="577" y="131"/>
                    <a:pt x="577" y="131"/>
                    <a:pt x="577" y="131"/>
                  </a:cubicBezTo>
                  <a:cubicBezTo>
                    <a:pt x="577" y="130"/>
                    <a:pt x="577" y="130"/>
                    <a:pt x="577" y="130"/>
                  </a:cubicBezTo>
                  <a:cubicBezTo>
                    <a:pt x="577" y="130"/>
                    <a:pt x="577" y="130"/>
                    <a:pt x="577" y="130"/>
                  </a:cubicBezTo>
                  <a:cubicBezTo>
                    <a:pt x="640" y="0"/>
                    <a:pt x="640" y="0"/>
                    <a:pt x="640" y="0"/>
                  </a:cubicBezTo>
                  <a:cubicBezTo>
                    <a:pt x="587" y="29"/>
                    <a:pt x="452" y="46"/>
                    <a:pt x="320" y="46"/>
                  </a:cubicBezTo>
                  <a:cubicBezTo>
                    <a:pt x="189" y="46"/>
                    <a:pt x="53" y="29"/>
                    <a:pt x="0" y="0"/>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6" name="Google Shape;976;p52"/>
            <p:cNvSpPr/>
            <p:nvPr/>
          </p:nvSpPr>
          <p:spPr>
            <a:xfrm>
              <a:off x="4002092" y="4999728"/>
              <a:ext cx="275015" cy="108132"/>
            </a:xfrm>
            <a:custGeom>
              <a:avLst/>
              <a:gdLst/>
              <a:ahLst/>
              <a:cxnLst/>
              <a:rect l="l" t="t" r="r" b="b"/>
              <a:pathLst>
                <a:path w="483" h="190" extrusionOk="0">
                  <a:moveTo>
                    <a:pt x="0" y="0"/>
                  </a:moveTo>
                  <a:cubicBezTo>
                    <a:pt x="61" y="125"/>
                    <a:pt x="61" y="125"/>
                    <a:pt x="61" y="125"/>
                  </a:cubicBezTo>
                  <a:cubicBezTo>
                    <a:pt x="62" y="126"/>
                    <a:pt x="62" y="127"/>
                    <a:pt x="63" y="128"/>
                  </a:cubicBezTo>
                  <a:cubicBezTo>
                    <a:pt x="70" y="144"/>
                    <a:pt x="70" y="144"/>
                    <a:pt x="70" y="144"/>
                  </a:cubicBezTo>
                  <a:cubicBezTo>
                    <a:pt x="93" y="170"/>
                    <a:pt x="162" y="190"/>
                    <a:pt x="241" y="190"/>
                  </a:cubicBezTo>
                  <a:cubicBezTo>
                    <a:pt x="320" y="190"/>
                    <a:pt x="389" y="170"/>
                    <a:pt x="412" y="144"/>
                  </a:cubicBezTo>
                  <a:cubicBezTo>
                    <a:pt x="420" y="128"/>
                    <a:pt x="420" y="128"/>
                    <a:pt x="420" y="128"/>
                  </a:cubicBezTo>
                  <a:cubicBezTo>
                    <a:pt x="421" y="127"/>
                    <a:pt x="421" y="126"/>
                    <a:pt x="421" y="125"/>
                  </a:cubicBezTo>
                  <a:cubicBezTo>
                    <a:pt x="483" y="0"/>
                    <a:pt x="483" y="0"/>
                    <a:pt x="483" y="0"/>
                  </a:cubicBezTo>
                  <a:cubicBezTo>
                    <a:pt x="437" y="26"/>
                    <a:pt x="338" y="41"/>
                    <a:pt x="241" y="41"/>
                  </a:cubicBezTo>
                  <a:cubicBezTo>
                    <a:pt x="144" y="41"/>
                    <a:pt x="45" y="26"/>
                    <a:pt x="0" y="0"/>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7" name="Google Shape;977;p52"/>
            <p:cNvSpPr/>
            <p:nvPr/>
          </p:nvSpPr>
          <p:spPr>
            <a:xfrm>
              <a:off x="3780312" y="4519014"/>
              <a:ext cx="718575" cy="11514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8" name="Google Shape;978;p52"/>
            <p:cNvSpPr/>
            <p:nvPr/>
          </p:nvSpPr>
          <p:spPr>
            <a:xfrm>
              <a:off x="3868662" y="4710395"/>
              <a:ext cx="541875" cy="112657"/>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9" name="Google Shape;979;p52"/>
            <p:cNvSpPr/>
            <p:nvPr/>
          </p:nvSpPr>
          <p:spPr>
            <a:xfrm>
              <a:off x="3824940" y="4614704"/>
              <a:ext cx="629543" cy="114014"/>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0" name="Google Shape;980;p52"/>
            <p:cNvSpPr/>
            <p:nvPr/>
          </p:nvSpPr>
          <p:spPr>
            <a:xfrm>
              <a:off x="3912610" y="4806085"/>
              <a:ext cx="453525" cy="112204"/>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1" name="Google Shape;981;p52"/>
            <p:cNvSpPr/>
            <p:nvPr/>
          </p:nvSpPr>
          <p:spPr>
            <a:xfrm>
              <a:off x="3778727" y="4460423"/>
              <a:ext cx="719100" cy="79200"/>
            </a:xfrm>
            <a:prstGeom prst="ellipse">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82" name="Google Shape;982;p52"/>
          <p:cNvGrpSpPr/>
          <p:nvPr/>
        </p:nvGrpSpPr>
        <p:grpSpPr>
          <a:xfrm>
            <a:off x="901889" y="3298618"/>
            <a:ext cx="385416" cy="372387"/>
            <a:chOff x="557494" y="4436312"/>
            <a:chExt cx="720000" cy="695660"/>
          </a:xfrm>
        </p:grpSpPr>
        <p:sp>
          <p:nvSpPr>
            <p:cNvPr id="983" name="Google Shape;983;p52"/>
            <p:cNvSpPr/>
            <p:nvPr/>
          </p:nvSpPr>
          <p:spPr>
            <a:xfrm>
              <a:off x="557494" y="4436312"/>
              <a:ext cx="720000" cy="144600"/>
            </a:xfrm>
            <a:prstGeom prst="ellipse">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4" name="Google Shape;984;p52"/>
            <p:cNvSpPr/>
            <p:nvPr/>
          </p:nvSpPr>
          <p:spPr>
            <a:xfrm>
              <a:off x="651816" y="4730082"/>
              <a:ext cx="533789" cy="218575"/>
            </a:xfrm>
            <a:custGeom>
              <a:avLst/>
              <a:gdLst/>
              <a:ahLst/>
              <a:cxnLst/>
              <a:rect l="l" t="t" r="r" b="b"/>
              <a:pathLst>
                <a:path w="791" h="325" extrusionOk="0">
                  <a:moveTo>
                    <a:pt x="0" y="0"/>
                  </a:moveTo>
                  <a:cubicBezTo>
                    <a:pt x="100" y="218"/>
                    <a:pt x="100" y="218"/>
                    <a:pt x="100" y="218"/>
                  </a:cubicBezTo>
                  <a:cubicBezTo>
                    <a:pt x="100" y="218"/>
                    <a:pt x="100" y="218"/>
                    <a:pt x="100" y="218"/>
                  </a:cubicBezTo>
                  <a:cubicBezTo>
                    <a:pt x="100" y="218"/>
                    <a:pt x="100" y="218"/>
                    <a:pt x="100" y="218"/>
                  </a:cubicBezTo>
                  <a:cubicBezTo>
                    <a:pt x="115" y="251"/>
                    <a:pt x="115" y="251"/>
                    <a:pt x="115" y="251"/>
                  </a:cubicBezTo>
                  <a:cubicBezTo>
                    <a:pt x="155" y="294"/>
                    <a:pt x="267" y="325"/>
                    <a:pt x="395" y="325"/>
                  </a:cubicBezTo>
                  <a:cubicBezTo>
                    <a:pt x="524" y="325"/>
                    <a:pt x="636" y="294"/>
                    <a:pt x="676" y="251"/>
                  </a:cubicBezTo>
                  <a:cubicBezTo>
                    <a:pt x="691" y="218"/>
                    <a:pt x="691" y="218"/>
                    <a:pt x="691" y="218"/>
                  </a:cubicBezTo>
                  <a:cubicBezTo>
                    <a:pt x="691" y="218"/>
                    <a:pt x="691" y="218"/>
                    <a:pt x="691" y="218"/>
                  </a:cubicBezTo>
                  <a:cubicBezTo>
                    <a:pt x="691" y="218"/>
                    <a:pt x="691" y="218"/>
                    <a:pt x="691" y="218"/>
                  </a:cubicBezTo>
                  <a:cubicBezTo>
                    <a:pt x="791" y="0"/>
                    <a:pt x="791" y="0"/>
                    <a:pt x="791" y="0"/>
                  </a:cubicBezTo>
                  <a:cubicBezTo>
                    <a:pt x="715" y="44"/>
                    <a:pt x="553" y="68"/>
                    <a:pt x="395" y="68"/>
                  </a:cubicBezTo>
                  <a:cubicBezTo>
                    <a:pt x="237" y="68"/>
                    <a:pt x="75" y="44"/>
                    <a:pt x="0"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5" name="Google Shape;985;p52"/>
            <p:cNvSpPr/>
            <p:nvPr/>
          </p:nvSpPr>
          <p:spPr>
            <a:xfrm>
              <a:off x="564298" y="4539996"/>
              <a:ext cx="709060" cy="225815"/>
            </a:xfrm>
            <a:custGeom>
              <a:avLst/>
              <a:gdLst/>
              <a:ahLst/>
              <a:cxnLst/>
              <a:rect l="l" t="t" r="r" b="b"/>
              <a:pathLst>
                <a:path w="1051" h="336" extrusionOk="0">
                  <a:moveTo>
                    <a:pt x="917" y="45"/>
                  </a:moveTo>
                  <a:cubicBezTo>
                    <a:pt x="812" y="67"/>
                    <a:pt x="673" y="79"/>
                    <a:pt x="525" y="79"/>
                  </a:cubicBezTo>
                  <a:cubicBezTo>
                    <a:pt x="378" y="79"/>
                    <a:pt x="239" y="67"/>
                    <a:pt x="134" y="45"/>
                  </a:cubicBezTo>
                  <a:cubicBezTo>
                    <a:pt x="87" y="35"/>
                    <a:pt x="34" y="20"/>
                    <a:pt x="0" y="0"/>
                  </a:cubicBezTo>
                  <a:cubicBezTo>
                    <a:pt x="116" y="253"/>
                    <a:pt x="116" y="253"/>
                    <a:pt x="116" y="253"/>
                  </a:cubicBezTo>
                  <a:cubicBezTo>
                    <a:pt x="160" y="296"/>
                    <a:pt x="313" y="336"/>
                    <a:pt x="525" y="336"/>
                  </a:cubicBezTo>
                  <a:cubicBezTo>
                    <a:pt x="738" y="336"/>
                    <a:pt x="891" y="296"/>
                    <a:pt x="934" y="253"/>
                  </a:cubicBezTo>
                  <a:cubicBezTo>
                    <a:pt x="1051" y="0"/>
                    <a:pt x="1051" y="0"/>
                    <a:pt x="1051" y="0"/>
                  </a:cubicBezTo>
                  <a:cubicBezTo>
                    <a:pt x="1017" y="20"/>
                    <a:pt x="964" y="35"/>
                    <a:pt x="917" y="4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6" name="Google Shape;986;p52"/>
            <p:cNvSpPr/>
            <p:nvPr/>
          </p:nvSpPr>
          <p:spPr>
            <a:xfrm>
              <a:off x="739569" y="4921102"/>
              <a:ext cx="357815" cy="210870"/>
            </a:xfrm>
            <a:custGeom>
              <a:avLst/>
              <a:gdLst/>
              <a:ahLst/>
              <a:cxnLst/>
              <a:rect l="l" t="t" r="r" b="b"/>
              <a:pathLst>
                <a:path w="530" h="314" extrusionOk="0">
                  <a:moveTo>
                    <a:pt x="0" y="0"/>
                  </a:moveTo>
                  <a:cubicBezTo>
                    <a:pt x="95" y="207"/>
                    <a:pt x="95" y="207"/>
                    <a:pt x="95" y="207"/>
                  </a:cubicBezTo>
                  <a:cubicBezTo>
                    <a:pt x="95" y="207"/>
                    <a:pt x="95" y="207"/>
                    <a:pt x="95" y="207"/>
                  </a:cubicBezTo>
                  <a:cubicBezTo>
                    <a:pt x="95" y="207"/>
                    <a:pt x="95" y="207"/>
                    <a:pt x="95" y="207"/>
                  </a:cubicBezTo>
                  <a:cubicBezTo>
                    <a:pt x="121" y="263"/>
                    <a:pt x="121" y="263"/>
                    <a:pt x="121" y="263"/>
                  </a:cubicBezTo>
                  <a:cubicBezTo>
                    <a:pt x="151" y="293"/>
                    <a:pt x="204" y="314"/>
                    <a:pt x="265" y="314"/>
                  </a:cubicBezTo>
                  <a:cubicBezTo>
                    <a:pt x="326" y="314"/>
                    <a:pt x="380" y="293"/>
                    <a:pt x="410" y="263"/>
                  </a:cubicBezTo>
                  <a:cubicBezTo>
                    <a:pt x="435" y="207"/>
                    <a:pt x="435" y="207"/>
                    <a:pt x="435" y="207"/>
                  </a:cubicBezTo>
                  <a:cubicBezTo>
                    <a:pt x="435" y="207"/>
                    <a:pt x="435" y="207"/>
                    <a:pt x="435" y="207"/>
                  </a:cubicBezTo>
                  <a:cubicBezTo>
                    <a:pt x="436" y="207"/>
                    <a:pt x="436" y="207"/>
                    <a:pt x="436" y="207"/>
                  </a:cubicBezTo>
                  <a:cubicBezTo>
                    <a:pt x="530" y="0"/>
                    <a:pt x="530" y="0"/>
                    <a:pt x="530" y="0"/>
                  </a:cubicBezTo>
                  <a:cubicBezTo>
                    <a:pt x="476" y="35"/>
                    <a:pt x="378" y="57"/>
                    <a:pt x="265" y="57"/>
                  </a:cubicBezTo>
                  <a:cubicBezTo>
                    <a:pt x="152" y="57"/>
                    <a:pt x="55" y="35"/>
                    <a:pt x="0"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87" name="Google Shape;987;p52"/>
          <p:cNvGrpSpPr/>
          <p:nvPr/>
        </p:nvGrpSpPr>
        <p:grpSpPr>
          <a:xfrm>
            <a:off x="3673704" y="3292054"/>
            <a:ext cx="385548" cy="385513"/>
            <a:chOff x="5926265" y="4424051"/>
            <a:chExt cx="720246" cy="720181"/>
          </a:xfrm>
        </p:grpSpPr>
        <p:sp>
          <p:nvSpPr>
            <p:cNvPr id="988" name="Google Shape;988;p52"/>
            <p:cNvSpPr/>
            <p:nvPr/>
          </p:nvSpPr>
          <p:spPr>
            <a:xfrm>
              <a:off x="5926265" y="4424051"/>
              <a:ext cx="355650" cy="355620"/>
            </a:xfrm>
            <a:custGeom>
              <a:avLst/>
              <a:gdLst/>
              <a:ahLst/>
              <a:cxnLst/>
              <a:rect l="l" t="t"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9" name="Google Shape;989;p52"/>
            <p:cNvSpPr/>
            <p:nvPr/>
          </p:nvSpPr>
          <p:spPr>
            <a:xfrm>
              <a:off x="5926265" y="4788612"/>
              <a:ext cx="355650" cy="355620"/>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0" name="Google Shape;990;p52"/>
            <p:cNvSpPr/>
            <p:nvPr/>
          </p:nvSpPr>
          <p:spPr>
            <a:xfrm>
              <a:off x="6290862" y="4788612"/>
              <a:ext cx="355650" cy="355620"/>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1" name="Google Shape;991;p52"/>
            <p:cNvSpPr/>
            <p:nvPr/>
          </p:nvSpPr>
          <p:spPr>
            <a:xfrm>
              <a:off x="6290862" y="4424051"/>
              <a:ext cx="355650" cy="355620"/>
            </a:xfrm>
            <a:custGeom>
              <a:avLst/>
              <a:gdLst/>
              <a:ahLst/>
              <a:cxnLst/>
              <a:rect l="l" t="t"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92" name="Google Shape;992;p52"/>
          <p:cNvGrpSpPr/>
          <p:nvPr/>
        </p:nvGrpSpPr>
        <p:grpSpPr>
          <a:xfrm>
            <a:off x="1456199" y="3308964"/>
            <a:ext cx="385416" cy="351693"/>
            <a:chOff x="1631150" y="4455641"/>
            <a:chExt cx="720000" cy="657002"/>
          </a:xfrm>
        </p:grpSpPr>
        <p:sp>
          <p:nvSpPr>
            <p:cNvPr id="993" name="Google Shape;993;p52"/>
            <p:cNvSpPr/>
            <p:nvPr/>
          </p:nvSpPr>
          <p:spPr>
            <a:xfrm>
              <a:off x="1631150" y="4455641"/>
              <a:ext cx="720000" cy="107700"/>
            </a:xfrm>
            <a:prstGeom prst="ellipse">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4" name="Google Shape;994;p52"/>
            <p:cNvSpPr/>
            <p:nvPr/>
          </p:nvSpPr>
          <p:spPr>
            <a:xfrm>
              <a:off x="1846141" y="4957304"/>
              <a:ext cx="293050" cy="155339"/>
            </a:xfrm>
            <a:custGeom>
              <a:avLst/>
              <a:gdLst/>
              <a:ahLst/>
              <a:cxnLst/>
              <a:rect l="l" t="t" r="r" b="b"/>
              <a:pathLst>
                <a:path w="462" h="245" extrusionOk="0">
                  <a:moveTo>
                    <a:pt x="0" y="0"/>
                  </a:moveTo>
                  <a:cubicBezTo>
                    <a:pt x="98" y="204"/>
                    <a:pt x="98" y="204"/>
                    <a:pt x="98" y="204"/>
                  </a:cubicBezTo>
                  <a:cubicBezTo>
                    <a:pt x="125" y="229"/>
                    <a:pt x="175" y="245"/>
                    <a:pt x="231" y="245"/>
                  </a:cubicBezTo>
                  <a:cubicBezTo>
                    <a:pt x="287" y="245"/>
                    <a:pt x="336" y="229"/>
                    <a:pt x="363" y="204"/>
                  </a:cubicBezTo>
                  <a:cubicBezTo>
                    <a:pt x="462" y="0"/>
                    <a:pt x="462" y="0"/>
                    <a:pt x="462" y="0"/>
                  </a:cubicBezTo>
                  <a:cubicBezTo>
                    <a:pt x="413" y="27"/>
                    <a:pt x="328" y="44"/>
                    <a:pt x="231" y="44"/>
                  </a:cubicBezTo>
                  <a:cubicBezTo>
                    <a:pt x="133" y="44"/>
                    <a:pt x="49" y="27"/>
                    <a:pt x="0" y="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5" name="Google Shape;995;p52"/>
            <p:cNvSpPr/>
            <p:nvPr/>
          </p:nvSpPr>
          <p:spPr>
            <a:xfrm>
              <a:off x="1776241" y="4814286"/>
              <a:ext cx="431967" cy="161500"/>
            </a:xfrm>
            <a:custGeom>
              <a:avLst/>
              <a:gdLst/>
              <a:ahLst/>
              <a:cxnLst/>
              <a:rect l="l" t="t" r="r" b="b"/>
              <a:pathLst>
                <a:path w="681" h="255" extrusionOk="0">
                  <a:moveTo>
                    <a:pt x="0" y="0"/>
                  </a:moveTo>
                  <a:cubicBezTo>
                    <a:pt x="55" y="112"/>
                    <a:pt x="55" y="112"/>
                    <a:pt x="55" y="112"/>
                  </a:cubicBezTo>
                  <a:cubicBezTo>
                    <a:pt x="95" y="195"/>
                    <a:pt x="95" y="195"/>
                    <a:pt x="95" y="195"/>
                  </a:cubicBezTo>
                  <a:cubicBezTo>
                    <a:pt x="126" y="227"/>
                    <a:pt x="217" y="255"/>
                    <a:pt x="341" y="255"/>
                  </a:cubicBezTo>
                  <a:cubicBezTo>
                    <a:pt x="464" y="255"/>
                    <a:pt x="555" y="227"/>
                    <a:pt x="587" y="195"/>
                  </a:cubicBezTo>
                  <a:cubicBezTo>
                    <a:pt x="627" y="112"/>
                    <a:pt x="627" y="112"/>
                    <a:pt x="627" y="112"/>
                  </a:cubicBezTo>
                  <a:cubicBezTo>
                    <a:pt x="681" y="0"/>
                    <a:pt x="681" y="0"/>
                    <a:pt x="681" y="0"/>
                  </a:cubicBezTo>
                  <a:cubicBezTo>
                    <a:pt x="624" y="30"/>
                    <a:pt x="508" y="54"/>
                    <a:pt x="341" y="54"/>
                  </a:cubicBezTo>
                  <a:cubicBezTo>
                    <a:pt x="173" y="54"/>
                    <a:pt x="58" y="30"/>
                    <a:pt x="0"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6" name="Google Shape;996;p52"/>
            <p:cNvSpPr/>
            <p:nvPr/>
          </p:nvSpPr>
          <p:spPr>
            <a:xfrm>
              <a:off x="1639308" y="4531550"/>
              <a:ext cx="706054" cy="169201"/>
            </a:xfrm>
            <a:custGeom>
              <a:avLst/>
              <a:gdLst/>
              <a:ahLst/>
              <a:cxnLst/>
              <a:rect l="l" t="t" r="r" b="b"/>
              <a:pathLst>
                <a:path w="1113" h="267" extrusionOk="0">
                  <a:moveTo>
                    <a:pt x="557" y="66"/>
                  </a:moveTo>
                  <a:cubicBezTo>
                    <a:pt x="326" y="66"/>
                    <a:pt x="84" y="43"/>
                    <a:pt x="0" y="0"/>
                  </a:cubicBezTo>
                  <a:cubicBezTo>
                    <a:pt x="96" y="198"/>
                    <a:pt x="96" y="198"/>
                    <a:pt x="96" y="198"/>
                  </a:cubicBezTo>
                  <a:cubicBezTo>
                    <a:pt x="135" y="230"/>
                    <a:pt x="295" y="267"/>
                    <a:pt x="557" y="267"/>
                  </a:cubicBezTo>
                  <a:cubicBezTo>
                    <a:pt x="819" y="267"/>
                    <a:pt x="979" y="230"/>
                    <a:pt x="1017" y="198"/>
                  </a:cubicBezTo>
                  <a:cubicBezTo>
                    <a:pt x="1113" y="0"/>
                    <a:pt x="1113" y="0"/>
                    <a:pt x="1113" y="0"/>
                  </a:cubicBezTo>
                  <a:cubicBezTo>
                    <a:pt x="1029" y="43"/>
                    <a:pt x="787" y="66"/>
                    <a:pt x="557" y="6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7" name="Google Shape;997;p52"/>
            <p:cNvSpPr/>
            <p:nvPr/>
          </p:nvSpPr>
          <p:spPr>
            <a:xfrm>
              <a:off x="1708546" y="4674128"/>
              <a:ext cx="567578" cy="164141"/>
            </a:xfrm>
            <a:custGeom>
              <a:avLst/>
              <a:gdLst/>
              <a:ahLst/>
              <a:cxnLst/>
              <a:rect l="l" t="t" r="r" b="b"/>
              <a:pathLst>
                <a:path w="895" h="259" extrusionOk="0">
                  <a:moveTo>
                    <a:pt x="0" y="0"/>
                  </a:moveTo>
                  <a:cubicBezTo>
                    <a:pt x="94" y="193"/>
                    <a:pt x="94" y="193"/>
                    <a:pt x="94" y="193"/>
                  </a:cubicBezTo>
                  <a:cubicBezTo>
                    <a:pt x="130" y="227"/>
                    <a:pt x="266" y="259"/>
                    <a:pt x="448" y="259"/>
                  </a:cubicBezTo>
                  <a:cubicBezTo>
                    <a:pt x="630" y="259"/>
                    <a:pt x="765" y="227"/>
                    <a:pt x="802" y="193"/>
                  </a:cubicBezTo>
                  <a:cubicBezTo>
                    <a:pt x="895" y="0"/>
                    <a:pt x="895" y="0"/>
                    <a:pt x="895" y="0"/>
                  </a:cubicBezTo>
                  <a:cubicBezTo>
                    <a:pt x="815" y="38"/>
                    <a:pt x="627" y="58"/>
                    <a:pt x="448" y="58"/>
                  </a:cubicBezTo>
                  <a:cubicBezTo>
                    <a:pt x="268" y="58"/>
                    <a:pt x="81" y="38"/>
                    <a:pt x="0"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98" name="Google Shape;998;p52"/>
          <p:cNvGrpSpPr/>
          <p:nvPr/>
        </p:nvGrpSpPr>
        <p:grpSpPr>
          <a:xfrm>
            <a:off x="2010548" y="3308459"/>
            <a:ext cx="385416" cy="352703"/>
            <a:chOff x="2704878" y="4454697"/>
            <a:chExt cx="720000" cy="658889"/>
          </a:xfrm>
        </p:grpSpPr>
        <p:sp>
          <p:nvSpPr>
            <p:cNvPr id="999" name="Google Shape;999;p52"/>
            <p:cNvSpPr/>
            <p:nvPr/>
          </p:nvSpPr>
          <p:spPr>
            <a:xfrm>
              <a:off x="2704878" y="4454697"/>
              <a:ext cx="720000" cy="86400"/>
            </a:xfrm>
            <a:prstGeom prst="ellipse">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0" name="Google Shape;1000;p52"/>
            <p:cNvSpPr/>
            <p:nvPr/>
          </p:nvSpPr>
          <p:spPr>
            <a:xfrm>
              <a:off x="2824150" y="4749732"/>
              <a:ext cx="484183" cy="135418"/>
            </a:xfrm>
            <a:custGeom>
              <a:avLst/>
              <a:gdLst/>
              <a:ahLst/>
              <a:cxnLst/>
              <a:rect l="l" t="t" r="r" b="b"/>
              <a:pathLst>
                <a:path w="735" h="205" extrusionOk="0">
                  <a:moveTo>
                    <a:pt x="0" y="0"/>
                  </a:moveTo>
                  <a:cubicBezTo>
                    <a:pt x="75" y="153"/>
                    <a:pt x="75" y="153"/>
                    <a:pt x="75" y="153"/>
                  </a:cubicBezTo>
                  <a:cubicBezTo>
                    <a:pt x="104" y="179"/>
                    <a:pt x="216" y="205"/>
                    <a:pt x="368" y="205"/>
                  </a:cubicBezTo>
                  <a:cubicBezTo>
                    <a:pt x="519" y="205"/>
                    <a:pt x="632" y="179"/>
                    <a:pt x="660" y="153"/>
                  </a:cubicBezTo>
                  <a:cubicBezTo>
                    <a:pt x="735" y="0"/>
                    <a:pt x="735" y="0"/>
                    <a:pt x="735" y="0"/>
                  </a:cubicBezTo>
                  <a:cubicBezTo>
                    <a:pt x="668" y="31"/>
                    <a:pt x="515" y="47"/>
                    <a:pt x="368" y="47"/>
                  </a:cubicBezTo>
                  <a:cubicBezTo>
                    <a:pt x="221" y="47"/>
                    <a:pt x="67" y="31"/>
                    <a:pt x="0"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1" name="Google Shape;1001;p52"/>
            <p:cNvSpPr/>
            <p:nvPr/>
          </p:nvSpPr>
          <p:spPr>
            <a:xfrm>
              <a:off x="2939432" y="4986160"/>
              <a:ext cx="253620" cy="127427"/>
            </a:xfrm>
            <a:custGeom>
              <a:avLst/>
              <a:gdLst/>
              <a:ahLst/>
              <a:cxnLst/>
              <a:rect l="l" t="t" r="r" b="b"/>
              <a:pathLst>
                <a:path w="385" h="193" extrusionOk="0">
                  <a:moveTo>
                    <a:pt x="0" y="0"/>
                  </a:moveTo>
                  <a:cubicBezTo>
                    <a:pt x="76" y="157"/>
                    <a:pt x="76" y="157"/>
                    <a:pt x="76" y="157"/>
                  </a:cubicBezTo>
                  <a:cubicBezTo>
                    <a:pt x="98" y="178"/>
                    <a:pt x="143" y="193"/>
                    <a:pt x="193" y="193"/>
                  </a:cubicBezTo>
                  <a:cubicBezTo>
                    <a:pt x="243" y="193"/>
                    <a:pt x="287" y="178"/>
                    <a:pt x="309" y="157"/>
                  </a:cubicBezTo>
                  <a:cubicBezTo>
                    <a:pt x="385" y="0"/>
                    <a:pt x="385" y="0"/>
                    <a:pt x="385" y="0"/>
                  </a:cubicBezTo>
                  <a:cubicBezTo>
                    <a:pt x="344" y="21"/>
                    <a:pt x="274" y="35"/>
                    <a:pt x="193" y="35"/>
                  </a:cubicBezTo>
                  <a:cubicBezTo>
                    <a:pt x="112" y="35"/>
                    <a:pt x="41" y="21"/>
                    <a:pt x="0" y="0"/>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2" name="Google Shape;1002;p52"/>
            <p:cNvSpPr/>
            <p:nvPr/>
          </p:nvSpPr>
          <p:spPr>
            <a:xfrm>
              <a:off x="2882012" y="4868057"/>
              <a:ext cx="368237" cy="131423"/>
            </a:xfrm>
            <a:custGeom>
              <a:avLst/>
              <a:gdLst/>
              <a:ahLst/>
              <a:cxnLst/>
              <a:rect l="l" t="t" r="r" b="b"/>
              <a:pathLst>
                <a:path w="559" h="199" extrusionOk="0">
                  <a:moveTo>
                    <a:pt x="0" y="0"/>
                  </a:moveTo>
                  <a:cubicBezTo>
                    <a:pt x="3" y="8"/>
                    <a:pt x="3" y="8"/>
                    <a:pt x="3" y="8"/>
                  </a:cubicBezTo>
                  <a:cubicBezTo>
                    <a:pt x="65" y="133"/>
                    <a:pt x="65" y="133"/>
                    <a:pt x="65" y="133"/>
                  </a:cubicBezTo>
                  <a:cubicBezTo>
                    <a:pt x="65" y="133"/>
                    <a:pt x="65" y="133"/>
                    <a:pt x="65" y="133"/>
                  </a:cubicBezTo>
                  <a:cubicBezTo>
                    <a:pt x="65" y="133"/>
                    <a:pt x="65" y="133"/>
                    <a:pt x="65" y="133"/>
                  </a:cubicBezTo>
                  <a:cubicBezTo>
                    <a:pt x="73" y="151"/>
                    <a:pt x="73" y="151"/>
                    <a:pt x="73" y="151"/>
                  </a:cubicBezTo>
                  <a:cubicBezTo>
                    <a:pt x="102" y="180"/>
                    <a:pt x="195" y="199"/>
                    <a:pt x="280" y="199"/>
                  </a:cubicBezTo>
                  <a:cubicBezTo>
                    <a:pt x="364" y="199"/>
                    <a:pt x="457" y="180"/>
                    <a:pt x="486" y="151"/>
                  </a:cubicBezTo>
                  <a:cubicBezTo>
                    <a:pt x="494" y="133"/>
                    <a:pt x="494" y="133"/>
                    <a:pt x="494" y="133"/>
                  </a:cubicBezTo>
                  <a:cubicBezTo>
                    <a:pt x="494" y="133"/>
                    <a:pt x="494" y="133"/>
                    <a:pt x="494" y="133"/>
                  </a:cubicBezTo>
                  <a:cubicBezTo>
                    <a:pt x="494" y="133"/>
                    <a:pt x="494" y="133"/>
                    <a:pt x="494" y="133"/>
                  </a:cubicBezTo>
                  <a:cubicBezTo>
                    <a:pt x="556" y="8"/>
                    <a:pt x="556" y="8"/>
                    <a:pt x="556" y="8"/>
                  </a:cubicBezTo>
                  <a:cubicBezTo>
                    <a:pt x="559" y="0"/>
                    <a:pt x="559" y="0"/>
                    <a:pt x="559" y="0"/>
                  </a:cubicBezTo>
                  <a:cubicBezTo>
                    <a:pt x="502" y="27"/>
                    <a:pt x="389" y="41"/>
                    <a:pt x="280" y="41"/>
                  </a:cubicBezTo>
                  <a:cubicBezTo>
                    <a:pt x="171" y="41"/>
                    <a:pt x="57" y="27"/>
                    <a:pt x="0" y="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3" name="Google Shape;1003;p52"/>
            <p:cNvSpPr/>
            <p:nvPr/>
          </p:nvSpPr>
          <p:spPr>
            <a:xfrm>
              <a:off x="2710863" y="4516635"/>
              <a:ext cx="710756" cy="140081"/>
            </a:xfrm>
            <a:custGeom>
              <a:avLst/>
              <a:gdLst/>
              <a:ahLst/>
              <a:cxnLst/>
              <a:rect l="l" t="t" r="r" b="b"/>
              <a:pathLst>
                <a:path w="1079" h="212" extrusionOk="0">
                  <a:moveTo>
                    <a:pt x="540" y="54"/>
                  </a:moveTo>
                  <a:cubicBezTo>
                    <a:pt x="350" y="54"/>
                    <a:pt x="85" y="39"/>
                    <a:pt x="0" y="0"/>
                  </a:cubicBezTo>
                  <a:cubicBezTo>
                    <a:pt x="72" y="146"/>
                    <a:pt x="72" y="146"/>
                    <a:pt x="72" y="146"/>
                  </a:cubicBezTo>
                  <a:cubicBezTo>
                    <a:pt x="72" y="146"/>
                    <a:pt x="72" y="146"/>
                    <a:pt x="72" y="146"/>
                  </a:cubicBezTo>
                  <a:cubicBezTo>
                    <a:pt x="72" y="147"/>
                    <a:pt x="72" y="147"/>
                    <a:pt x="72" y="147"/>
                  </a:cubicBezTo>
                  <a:cubicBezTo>
                    <a:pt x="75" y="152"/>
                    <a:pt x="75" y="152"/>
                    <a:pt x="75" y="152"/>
                  </a:cubicBezTo>
                  <a:cubicBezTo>
                    <a:pt x="98" y="179"/>
                    <a:pt x="271" y="212"/>
                    <a:pt x="540" y="212"/>
                  </a:cubicBezTo>
                  <a:cubicBezTo>
                    <a:pt x="808" y="212"/>
                    <a:pt x="981" y="179"/>
                    <a:pt x="1005" y="152"/>
                  </a:cubicBezTo>
                  <a:cubicBezTo>
                    <a:pt x="1007" y="147"/>
                    <a:pt x="1007" y="147"/>
                    <a:pt x="1007" y="147"/>
                  </a:cubicBezTo>
                  <a:cubicBezTo>
                    <a:pt x="1007" y="146"/>
                    <a:pt x="1007" y="146"/>
                    <a:pt x="1007" y="146"/>
                  </a:cubicBezTo>
                  <a:cubicBezTo>
                    <a:pt x="1008" y="146"/>
                    <a:pt x="1008" y="146"/>
                    <a:pt x="1008" y="146"/>
                  </a:cubicBezTo>
                  <a:cubicBezTo>
                    <a:pt x="1079" y="0"/>
                    <a:pt x="1079" y="0"/>
                    <a:pt x="1079" y="0"/>
                  </a:cubicBezTo>
                  <a:cubicBezTo>
                    <a:pt x="995" y="39"/>
                    <a:pt x="729" y="54"/>
                    <a:pt x="540" y="5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4" name="Google Shape;1004;p52"/>
            <p:cNvSpPr/>
            <p:nvPr/>
          </p:nvSpPr>
          <p:spPr>
            <a:xfrm>
              <a:off x="2768061" y="4634293"/>
              <a:ext cx="596361" cy="136528"/>
            </a:xfrm>
            <a:custGeom>
              <a:avLst/>
              <a:gdLst/>
              <a:ahLst/>
              <a:cxnLst/>
              <a:rect l="l" t="t" r="r" b="b"/>
              <a:pathLst>
                <a:path w="905" h="207" extrusionOk="0">
                  <a:moveTo>
                    <a:pt x="453" y="49"/>
                  </a:moveTo>
                  <a:cubicBezTo>
                    <a:pt x="325" y="49"/>
                    <a:pt x="205" y="41"/>
                    <a:pt x="114" y="28"/>
                  </a:cubicBezTo>
                  <a:cubicBezTo>
                    <a:pt x="62" y="20"/>
                    <a:pt x="24" y="10"/>
                    <a:pt x="0" y="0"/>
                  </a:cubicBezTo>
                  <a:cubicBezTo>
                    <a:pt x="69" y="141"/>
                    <a:pt x="69" y="141"/>
                    <a:pt x="69" y="141"/>
                  </a:cubicBezTo>
                  <a:cubicBezTo>
                    <a:pt x="69" y="141"/>
                    <a:pt x="69" y="141"/>
                    <a:pt x="69" y="141"/>
                  </a:cubicBezTo>
                  <a:cubicBezTo>
                    <a:pt x="69" y="142"/>
                    <a:pt x="70" y="142"/>
                    <a:pt x="70" y="143"/>
                  </a:cubicBezTo>
                  <a:cubicBezTo>
                    <a:pt x="72" y="148"/>
                    <a:pt x="72" y="148"/>
                    <a:pt x="72" y="148"/>
                  </a:cubicBezTo>
                  <a:cubicBezTo>
                    <a:pt x="93" y="174"/>
                    <a:pt x="234" y="207"/>
                    <a:pt x="453" y="207"/>
                  </a:cubicBezTo>
                  <a:cubicBezTo>
                    <a:pt x="557" y="207"/>
                    <a:pt x="654" y="199"/>
                    <a:pt x="728" y="186"/>
                  </a:cubicBezTo>
                  <a:cubicBezTo>
                    <a:pt x="794" y="173"/>
                    <a:pt x="825" y="158"/>
                    <a:pt x="833" y="147"/>
                  </a:cubicBezTo>
                  <a:cubicBezTo>
                    <a:pt x="836" y="143"/>
                    <a:pt x="836" y="143"/>
                    <a:pt x="836" y="143"/>
                  </a:cubicBezTo>
                  <a:cubicBezTo>
                    <a:pt x="836" y="142"/>
                    <a:pt x="836" y="142"/>
                    <a:pt x="836" y="141"/>
                  </a:cubicBezTo>
                  <a:cubicBezTo>
                    <a:pt x="836" y="141"/>
                    <a:pt x="836" y="141"/>
                    <a:pt x="836" y="141"/>
                  </a:cubicBezTo>
                  <a:cubicBezTo>
                    <a:pt x="905" y="0"/>
                    <a:pt x="905" y="0"/>
                    <a:pt x="905" y="0"/>
                  </a:cubicBezTo>
                  <a:cubicBezTo>
                    <a:pt x="881" y="10"/>
                    <a:pt x="843" y="20"/>
                    <a:pt x="791" y="28"/>
                  </a:cubicBezTo>
                  <a:cubicBezTo>
                    <a:pt x="701" y="41"/>
                    <a:pt x="580" y="49"/>
                    <a:pt x="453" y="4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05" name="Google Shape;1005;p52"/>
          <p:cNvGrpSpPr/>
          <p:nvPr/>
        </p:nvGrpSpPr>
        <p:grpSpPr>
          <a:xfrm>
            <a:off x="3119432" y="3310153"/>
            <a:ext cx="385303" cy="349316"/>
            <a:chOff x="4852681" y="4457861"/>
            <a:chExt cx="719788" cy="652561"/>
          </a:xfrm>
        </p:grpSpPr>
        <p:sp>
          <p:nvSpPr>
            <p:cNvPr id="1006" name="Google Shape;1006;p52"/>
            <p:cNvSpPr/>
            <p:nvPr/>
          </p:nvSpPr>
          <p:spPr>
            <a:xfrm>
              <a:off x="5209000" y="4739226"/>
              <a:ext cx="363469" cy="371197"/>
            </a:xfrm>
            <a:custGeom>
              <a:avLst/>
              <a:gdLst/>
              <a:ahLst/>
              <a:cxnLst/>
              <a:rect l="l" t="t" r="r" b="b"/>
              <a:pathLst>
                <a:path w="629" h="641" extrusionOk="0">
                  <a:moveTo>
                    <a:pt x="151" y="561"/>
                  </a:moveTo>
                  <a:cubicBezTo>
                    <a:pt x="290" y="641"/>
                    <a:pt x="468" y="593"/>
                    <a:pt x="548" y="454"/>
                  </a:cubicBezTo>
                  <a:cubicBezTo>
                    <a:pt x="629" y="315"/>
                    <a:pt x="581" y="137"/>
                    <a:pt x="442" y="57"/>
                  </a:cubicBezTo>
                  <a:cubicBezTo>
                    <a:pt x="344" y="0"/>
                    <a:pt x="226" y="7"/>
                    <a:pt x="137" y="65"/>
                  </a:cubicBezTo>
                  <a:cubicBezTo>
                    <a:pt x="137" y="65"/>
                    <a:pt x="137" y="65"/>
                    <a:pt x="137" y="65"/>
                  </a:cubicBezTo>
                  <a:cubicBezTo>
                    <a:pt x="6" y="141"/>
                    <a:pt x="6" y="141"/>
                    <a:pt x="6" y="141"/>
                  </a:cubicBezTo>
                  <a:cubicBezTo>
                    <a:pt x="6" y="293"/>
                    <a:pt x="6" y="293"/>
                    <a:pt x="6" y="293"/>
                  </a:cubicBezTo>
                  <a:cubicBezTo>
                    <a:pt x="6" y="293"/>
                    <a:pt x="6" y="293"/>
                    <a:pt x="6" y="293"/>
                  </a:cubicBezTo>
                  <a:cubicBezTo>
                    <a:pt x="0" y="399"/>
                    <a:pt x="53" y="504"/>
                    <a:pt x="151" y="56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07" name="Google Shape;1007;p52"/>
            <p:cNvSpPr/>
            <p:nvPr/>
          </p:nvSpPr>
          <p:spPr>
            <a:xfrm>
              <a:off x="4852681" y="4739226"/>
              <a:ext cx="363265" cy="371197"/>
            </a:xfrm>
            <a:custGeom>
              <a:avLst/>
              <a:gdLst/>
              <a:ahLst/>
              <a:cxnLst/>
              <a:rect l="l" t="t" r="r" b="b"/>
              <a:pathLst>
                <a:path w="629" h="641" extrusionOk="0">
                  <a:moveTo>
                    <a:pt x="187" y="57"/>
                  </a:moveTo>
                  <a:cubicBezTo>
                    <a:pt x="48" y="137"/>
                    <a:pt x="0" y="315"/>
                    <a:pt x="80" y="454"/>
                  </a:cubicBezTo>
                  <a:cubicBezTo>
                    <a:pt x="161" y="593"/>
                    <a:pt x="339" y="641"/>
                    <a:pt x="478" y="561"/>
                  </a:cubicBezTo>
                  <a:cubicBezTo>
                    <a:pt x="576" y="504"/>
                    <a:pt x="629" y="399"/>
                    <a:pt x="623" y="293"/>
                  </a:cubicBezTo>
                  <a:cubicBezTo>
                    <a:pt x="623" y="293"/>
                    <a:pt x="623" y="293"/>
                    <a:pt x="623" y="293"/>
                  </a:cubicBezTo>
                  <a:cubicBezTo>
                    <a:pt x="623" y="141"/>
                    <a:pt x="623" y="141"/>
                    <a:pt x="623" y="141"/>
                  </a:cubicBezTo>
                  <a:cubicBezTo>
                    <a:pt x="491" y="65"/>
                    <a:pt x="491" y="65"/>
                    <a:pt x="491" y="65"/>
                  </a:cubicBezTo>
                  <a:cubicBezTo>
                    <a:pt x="491" y="65"/>
                    <a:pt x="491" y="65"/>
                    <a:pt x="491" y="65"/>
                  </a:cubicBezTo>
                  <a:cubicBezTo>
                    <a:pt x="402" y="7"/>
                    <a:pt x="285" y="0"/>
                    <a:pt x="187" y="5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08" name="Google Shape;1008;p52"/>
            <p:cNvSpPr/>
            <p:nvPr/>
          </p:nvSpPr>
          <p:spPr>
            <a:xfrm>
              <a:off x="5044529" y="4457861"/>
              <a:ext cx="336092" cy="363011"/>
            </a:xfrm>
            <a:custGeom>
              <a:avLst/>
              <a:gdLst/>
              <a:ahLst/>
              <a:cxnLst/>
              <a:rect l="l" t="t" r="r" b="b"/>
              <a:pathLst>
                <a:path w="582" h="627" extrusionOk="0">
                  <a:moveTo>
                    <a:pt x="582" y="291"/>
                  </a:moveTo>
                  <a:cubicBezTo>
                    <a:pt x="582" y="131"/>
                    <a:pt x="452" y="0"/>
                    <a:pt x="291" y="0"/>
                  </a:cubicBezTo>
                  <a:cubicBezTo>
                    <a:pt x="130" y="0"/>
                    <a:pt x="0" y="131"/>
                    <a:pt x="0" y="291"/>
                  </a:cubicBezTo>
                  <a:cubicBezTo>
                    <a:pt x="0" y="405"/>
                    <a:pt x="65" y="503"/>
                    <a:pt x="159" y="551"/>
                  </a:cubicBezTo>
                  <a:cubicBezTo>
                    <a:pt x="159" y="551"/>
                    <a:pt x="159" y="551"/>
                    <a:pt x="159" y="551"/>
                  </a:cubicBezTo>
                  <a:cubicBezTo>
                    <a:pt x="291" y="627"/>
                    <a:pt x="291" y="627"/>
                    <a:pt x="291" y="627"/>
                  </a:cubicBezTo>
                  <a:cubicBezTo>
                    <a:pt x="422" y="551"/>
                    <a:pt x="422" y="551"/>
                    <a:pt x="422" y="551"/>
                  </a:cubicBezTo>
                  <a:cubicBezTo>
                    <a:pt x="422" y="551"/>
                    <a:pt x="422" y="551"/>
                    <a:pt x="422" y="551"/>
                  </a:cubicBezTo>
                  <a:cubicBezTo>
                    <a:pt x="517" y="503"/>
                    <a:pt x="582" y="405"/>
                    <a:pt x="582" y="29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009" name="Google Shape;1009;p52"/>
          <p:cNvGrpSpPr/>
          <p:nvPr/>
        </p:nvGrpSpPr>
        <p:grpSpPr>
          <a:xfrm>
            <a:off x="4228221" y="3301882"/>
            <a:ext cx="385536" cy="365858"/>
            <a:chOff x="7000306" y="4442411"/>
            <a:chExt cx="720224" cy="683463"/>
          </a:xfrm>
        </p:grpSpPr>
        <p:sp>
          <p:nvSpPr>
            <p:cNvPr id="1010" name="Google Shape;1010;p52"/>
            <p:cNvSpPr/>
            <p:nvPr/>
          </p:nvSpPr>
          <p:spPr>
            <a:xfrm>
              <a:off x="7360523" y="4580400"/>
              <a:ext cx="360007" cy="280995"/>
            </a:xfrm>
            <a:custGeom>
              <a:avLst/>
              <a:gdLst/>
              <a:ahLst/>
              <a:cxnLst/>
              <a:rect l="l" t="t" r="r" b="b"/>
              <a:pathLst>
                <a:path w="701" h="548" extrusionOk="0">
                  <a:moveTo>
                    <a:pt x="332" y="529"/>
                  </a:moveTo>
                  <a:cubicBezTo>
                    <a:pt x="382" y="547"/>
                    <a:pt x="438" y="548"/>
                    <a:pt x="493" y="531"/>
                  </a:cubicBezTo>
                  <a:cubicBezTo>
                    <a:pt x="627" y="487"/>
                    <a:pt x="701" y="342"/>
                    <a:pt x="657" y="208"/>
                  </a:cubicBezTo>
                  <a:cubicBezTo>
                    <a:pt x="614" y="74"/>
                    <a:pt x="469" y="0"/>
                    <a:pt x="335" y="44"/>
                  </a:cubicBezTo>
                  <a:cubicBezTo>
                    <a:pt x="280" y="62"/>
                    <a:pt x="236" y="96"/>
                    <a:pt x="205" y="140"/>
                  </a:cubicBezTo>
                  <a:cubicBezTo>
                    <a:pt x="0" y="422"/>
                    <a:pt x="0" y="422"/>
                    <a:pt x="0" y="422"/>
                  </a:cubicBezTo>
                  <a:lnTo>
                    <a:pt x="332" y="529"/>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11" name="Google Shape;1011;p52"/>
            <p:cNvSpPr/>
            <p:nvPr/>
          </p:nvSpPr>
          <p:spPr>
            <a:xfrm>
              <a:off x="7359894" y="4796791"/>
              <a:ext cx="281006" cy="329083"/>
            </a:xfrm>
            <a:custGeom>
              <a:avLst/>
              <a:gdLst/>
              <a:ahLst/>
              <a:cxnLst/>
              <a:rect l="l" t="t" r="r" b="b"/>
              <a:pathLst>
                <a:path w="547" h="642" extrusionOk="0">
                  <a:moveTo>
                    <a:pt x="1" y="348"/>
                  </a:moveTo>
                  <a:cubicBezTo>
                    <a:pt x="0" y="402"/>
                    <a:pt x="16" y="456"/>
                    <a:pt x="50" y="502"/>
                  </a:cubicBezTo>
                  <a:cubicBezTo>
                    <a:pt x="133" y="617"/>
                    <a:pt x="293" y="642"/>
                    <a:pt x="407" y="559"/>
                  </a:cubicBezTo>
                  <a:cubicBezTo>
                    <a:pt x="522" y="476"/>
                    <a:pt x="547" y="316"/>
                    <a:pt x="464" y="201"/>
                  </a:cubicBezTo>
                  <a:cubicBezTo>
                    <a:pt x="430" y="155"/>
                    <a:pt x="384" y="123"/>
                    <a:pt x="333" y="107"/>
                  </a:cubicBezTo>
                  <a:cubicBezTo>
                    <a:pt x="1" y="0"/>
                    <a:pt x="1" y="0"/>
                    <a:pt x="1" y="0"/>
                  </a:cubicBezTo>
                  <a:lnTo>
                    <a:pt x="1" y="348"/>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12" name="Google Shape;1012;p52"/>
            <p:cNvSpPr/>
            <p:nvPr/>
          </p:nvSpPr>
          <p:spPr>
            <a:xfrm>
              <a:off x="7079935" y="4796791"/>
              <a:ext cx="281006" cy="329083"/>
            </a:xfrm>
            <a:custGeom>
              <a:avLst/>
              <a:gdLst/>
              <a:ahLst/>
              <a:cxnLst/>
              <a:rect l="l" t="t" r="r" b="b"/>
              <a:pathLst>
                <a:path w="547" h="642" extrusionOk="0">
                  <a:moveTo>
                    <a:pt x="214" y="107"/>
                  </a:moveTo>
                  <a:cubicBezTo>
                    <a:pt x="163" y="123"/>
                    <a:pt x="117" y="155"/>
                    <a:pt x="83" y="201"/>
                  </a:cubicBezTo>
                  <a:cubicBezTo>
                    <a:pt x="0" y="316"/>
                    <a:pt x="25" y="476"/>
                    <a:pt x="140" y="559"/>
                  </a:cubicBezTo>
                  <a:cubicBezTo>
                    <a:pt x="254" y="642"/>
                    <a:pt x="414" y="617"/>
                    <a:pt x="497" y="502"/>
                  </a:cubicBezTo>
                  <a:cubicBezTo>
                    <a:pt x="531" y="456"/>
                    <a:pt x="547" y="402"/>
                    <a:pt x="546" y="348"/>
                  </a:cubicBezTo>
                  <a:cubicBezTo>
                    <a:pt x="546" y="0"/>
                    <a:pt x="546" y="0"/>
                    <a:pt x="546" y="0"/>
                  </a:cubicBezTo>
                  <a:lnTo>
                    <a:pt x="214" y="107"/>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13" name="Google Shape;1013;p52"/>
            <p:cNvSpPr/>
            <p:nvPr/>
          </p:nvSpPr>
          <p:spPr>
            <a:xfrm>
              <a:off x="7000306" y="4580400"/>
              <a:ext cx="360216" cy="280995"/>
            </a:xfrm>
            <a:custGeom>
              <a:avLst/>
              <a:gdLst/>
              <a:ahLst/>
              <a:cxnLst/>
              <a:rect l="l" t="t" r="r" b="b"/>
              <a:pathLst>
                <a:path w="701" h="548" extrusionOk="0">
                  <a:moveTo>
                    <a:pt x="496" y="140"/>
                  </a:moveTo>
                  <a:cubicBezTo>
                    <a:pt x="465" y="96"/>
                    <a:pt x="421" y="62"/>
                    <a:pt x="366" y="44"/>
                  </a:cubicBezTo>
                  <a:cubicBezTo>
                    <a:pt x="232" y="0"/>
                    <a:pt x="87" y="74"/>
                    <a:pt x="44" y="208"/>
                  </a:cubicBezTo>
                  <a:cubicBezTo>
                    <a:pt x="0" y="342"/>
                    <a:pt x="74" y="487"/>
                    <a:pt x="208" y="531"/>
                  </a:cubicBezTo>
                  <a:cubicBezTo>
                    <a:pt x="263" y="548"/>
                    <a:pt x="319" y="547"/>
                    <a:pt x="369" y="529"/>
                  </a:cubicBezTo>
                  <a:cubicBezTo>
                    <a:pt x="701" y="422"/>
                    <a:pt x="701" y="422"/>
                    <a:pt x="701" y="422"/>
                  </a:cubicBezTo>
                  <a:lnTo>
                    <a:pt x="496" y="140"/>
                  </a:ln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14" name="Google Shape;1014;p52"/>
            <p:cNvSpPr/>
            <p:nvPr/>
          </p:nvSpPr>
          <p:spPr>
            <a:xfrm>
              <a:off x="7228925" y="4442411"/>
              <a:ext cx="262985" cy="354379"/>
            </a:xfrm>
            <a:custGeom>
              <a:avLst/>
              <a:gdLst/>
              <a:ahLst/>
              <a:cxnLst/>
              <a:rect l="l" t="t" r="r" b="b"/>
              <a:pathLst>
                <a:path w="512" h="691" extrusionOk="0">
                  <a:moveTo>
                    <a:pt x="461" y="409"/>
                  </a:moveTo>
                  <a:cubicBezTo>
                    <a:pt x="493" y="366"/>
                    <a:pt x="512" y="313"/>
                    <a:pt x="512" y="255"/>
                  </a:cubicBezTo>
                  <a:cubicBezTo>
                    <a:pt x="512" y="114"/>
                    <a:pt x="397" y="0"/>
                    <a:pt x="256" y="0"/>
                  </a:cubicBezTo>
                  <a:cubicBezTo>
                    <a:pt x="115" y="0"/>
                    <a:pt x="0" y="114"/>
                    <a:pt x="0" y="255"/>
                  </a:cubicBezTo>
                  <a:cubicBezTo>
                    <a:pt x="0" y="313"/>
                    <a:pt x="19" y="366"/>
                    <a:pt x="51" y="409"/>
                  </a:cubicBezTo>
                  <a:cubicBezTo>
                    <a:pt x="256" y="691"/>
                    <a:pt x="256" y="691"/>
                    <a:pt x="256" y="691"/>
                  </a:cubicBezTo>
                  <a:lnTo>
                    <a:pt x="461" y="40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015" name="Google Shape;1015;p52"/>
          <p:cNvGrpSpPr/>
          <p:nvPr/>
        </p:nvGrpSpPr>
        <p:grpSpPr>
          <a:xfrm>
            <a:off x="4782726" y="3299977"/>
            <a:ext cx="385501" cy="369667"/>
            <a:chOff x="8074325" y="4438852"/>
            <a:chExt cx="720160" cy="690579"/>
          </a:xfrm>
        </p:grpSpPr>
        <p:sp>
          <p:nvSpPr>
            <p:cNvPr id="1016" name="Google Shape;1016;p52"/>
            <p:cNvSpPr/>
            <p:nvPr/>
          </p:nvSpPr>
          <p:spPr>
            <a:xfrm>
              <a:off x="8177523" y="4784253"/>
              <a:ext cx="257327" cy="345178"/>
            </a:xfrm>
            <a:custGeom>
              <a:avLst/>
              <a:gdLst/>
              <a:ahLst/>
              <a:cxnLst/>
              <a:rect l="l" t="t" r="r" b="b"/>
              <a:pathLst>
                <a:path w="402" h="539" extrusionOk="0">
                  <a:moveTo>
                    <a:pt x="52" y="231"/>
                  </a:moveTo>
                  <a:cubicBezTo>
                    <a:pt x="0" y="320"/>
                    <a:pt x="31" y="435"/>
                    <a:pt x="120" y="487"/>
                  </a:cubicBezTo>
                  <a:cubicBezTo>
                    <a:pt x="210" y="539"/>
                    <a:pt x="325" y="508"/>
                    <a:pt x="377" y="418"/>
                  </a:cubicBezTo>
                  <a:cubicBezTo>
                    <a:pt x="394" y="388"/>
                    <a:pt x="402" y="355"/>
                    <a:pt x="402" y="323"/>
                  </a:cubicBezTo>
                  <a:cubicBezTo>
                    <a:pt x="402" y="323"/>
                    <a:pt x="402" y="323"/>
                    <a:pt x="402" y="323"/>
                  </a:cubicBezTo>
                  <a:cubicBezTo>
                    <a:pt x="402" y="0"/>
                    <a:pt x="402" y="0"/>
                    <a:pt x="402" y="0"/>
                  </a:cubicBezTo>
                  <a:cubicBezTo>
                    <a:pt x="122" y="161"/>
                    <a:pt x="122" y="161"/>
                    <a:pt x="122" y="161"/>
                  </a:cubicBezTo>
                  <a:cubicBezTo>
                    <a:pt x="122" y="161"/>
                    <a:pt x="122" y="161"/>
                    <a:pt x="122" y="161"/>
                  </a:cubicBezTo>
                  <a:cubicBezTo>
                    <a:pt x="94" y="177"/>
                    <a:pt x="69" y="201"/>
                    <a:pt x="52" y="231"/>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17" name="Google Shape;1017;p52"/>
            <p:cNvSpPr/>
            <p:nvPr/>
          </p:nvSpPr>
          <p:spPr>
            <a:xfrm>
              <a:off x="8434850" y="4438852"/>
              <a:ext cx="257327" cy="345401"/>
            </a:xfrm>
            <a:custGeom>
              <a:avLst/>
              <a:gdLst/>
              <a:ahLst/>
              <a:cxnLst/>
              <a:rect l="l" t="t" r="r" b="b"/>
              <a:pathLst>
                <a:path w="402" h="539" extrusionOk="0">
                  <a:moveTo>
                    <a:pt x="350" y="308"/>
                  </a:moveTo>
                  <a:cubicBezTo>
                    <a:pt x="402" y="218"/>
                    <a:pt x="371" y="103"/>
                    <a:pt x="281" y="51"/>
                  </a:cubicBezTo>
                  <a:cubicBezTo>
                    <a:pt x="191" y="0"/>
                    <a:pt x="77" y="30"/>
                    <a:pt x="25" y="120"/>
                  </a:cubicBezTo>
                  <a:cubicBezTo>
                    <a:pt x="8" y="150"/>
                    <a:pt x="0" y="183"/>
                    <a:pt x="0" y="215"/>
                  </a:cubicBezTo>
                  <a:cubicBezTo>
                    <a:pt x="0" y="215"/>
                    <a:pt x="0" y="215"/>
                    <a:pt x="0" y="215"/>
                  </a:cubicBezTo>
                  <a:cubicBezTo>
                    <a:pt x="0" y="539"/>
                    <a:pt x="0" y="539"/>
                    <a:pt x="0" y="539"/>
                  </a:cubicBezTo>
                  <a:cubicBezTo>
                    <a:pt x="280" y="377"/>
                    <a:pt x="280" y="377"/>
                    <a:pt x="280" y="377"/>
                  </a:cubicBezTo>
                  <a:cubicBezTo>
                    <a:pt x="280" y="377"/>
                    <a:pt x="280" y="377"/>
                    <a:pt x="280" y="377"/>
                  </a:cubicBezTo>
                  <a:cubicBezTo>
                    <a:pt x="308" y="361"/>
                    <a:pt x="332" y="338"/>
                    <a:pt x="350" y="308"/>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18" name="Google Shape;1018;p52"/>
            <p:cNvSpPr/>
            <p:nvPr/>
          </p:nvSpPr>
          <p:spPr>
            <a:xfrm>
              <a:off x="8434850" y="4663708"/>
              <a:ext cx="359635" cy="240202"/>
            </a:xfrm>
            <a:custGeom>
              <a:avLst/>
              <a:gdLst/>
              <a:ahLst/>
              <a:cxnLst/>
              <a:rect l="l" t="t" r="r" b="b"/>
              <a:pathLst>
                <a:path w="562" h="375" extrusionOk="0">
                  <a:moveTo>
                    <a:pt x="375" y="375"/>
                  </a:moveTo>
                  <a:cubicBezTo>
                    <a:pt x="478" y="375"/>
                    <a:pt x="562" y="291"/>
                    <a:pt x="562" y="188"/>
                  </a:cubicBezTo>
                  <a:cubicBezTo>
                    <a:pt x="562" y="84"/>
                    <a:pt x="478" y="0"/>
                    <a:pt x="375" y="0"/>
                  </a:cubicBezTo>
                  <a:cubicBezTo>
                    <a:pt x="340" y="0"/>
                    <a:pt x="308" y="9"/>
                    <a:pt x="280" y="26"/>
                  </a:cubicBezTo>
                  <a:cubicBezTo>
                    <a:pt x="280" y="26"/>
                    <a:pt x="280" y="26"/>
                    <a:pt x="280" y="26"/>
                  </a:cubicBezTo>
                  <a:cubicBezTo>
                    <a:pt x="0" y="188"/>
                    <a:pt x="0" y="188"/>
                    <a:pt x="0" y="188"/>
                  </a:cubicBezTo>
                  <a:cubicBezTo>
                    <a:pt x="280" y="349"/>
                    <a:pt x="280" y="349"/>
                    <a:pt x="280" y="349"/>
                  </a:cubicBezTo>
                  <a:cubicBezTo>
                    <a:pt x="280" y="349"/>
                    <a:pt x="280" y="349"/>
                    <a:pt x="280" y="349"/>
                  </a:cubicBezTo>
                  <a:cubicBezTo>
                    <a:pt x="308" y="366"/>
                    <a:pt x="340" y="375"/>
                    <a:pt x="375" y="37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19" name="Google Shape;1019;p52"/>
            <p:cNvSpPr/>
            <p:nvPr/>
          </p:nvSpPr>
          <p:spPr>
            <a:xfrm>
              <a:off x="8434850" y="4784253"/>
              <a:ext cx="257327" cy="345178"/>
            </a:xfrm>
            <a:custGeom>
              <a:avLst/>
              <a:gdLst/>
              <a:ahLst/>
              <a:cxnLst/>
              <a:rect l="l" t="t" r="r" b="b"/>
              <a:pathLst>
                <a:path w="402" h="539" extrusionOk="0">
                  <a:moveTo>
                    <a:pt x="25" y="418"/>
                  </a:moveTo>
                  <a:cubicBezTo>
                    <a:pt x="77" y="508"/>
                    <a:pt x="191" y="539"/>
                    <a:pt x="281" y="487"/>
                  </a:cubicBezTo>
                  <a:cubicBezTo>
                    <a:pt x="371" y="435"/>
                    <a:pt x="402" y="320"/>
                    <a:pt x="350" y="231"/>
                  </a:cubicBezTo>
                  <a:cubicBezTo>
                    <a:pt x="332" y="201"/>
                    <a:pt x="308" y="177"/>
                    <a:pt x="280" y="161"/>
                  </a:cubicBezTo>
                  <a:cubicBezTo>
                    <a:pt x="280" y="161"/>
                    <a:pt x="280" y="161"/>
                    <a:pt x="280" y="161"/>
                  </a:cubicBezTo>
                  <a:cubicBezTo>
                    <a:pt x="0" y="0"/>
                    <a:pt x="0" y="0"/>
                    <a:pt x="0" y="0"/>
                  </a:cubicBezTo>
                  <a:cubicBezTo>
                    <a:pt x="0" y="323"/>
                    <a:pt x="0" y="323"/>
                    <a:pt x="0" y="323"/>
                  </a:cubicBezTo>
                  <a:cubicBezTo>
                    <a:pt x="0" y="323"/>
                    <a:pt x="0" y="323"/>
                    <a:pt x="0" y="323"/>
                  </a:cubicBezTo>
                  <a:cubicBezTo>
                    <a:pt x="0" y="355"/>
                    <a:pt x="8" y="388"/>
                    <a:pt x="25" y="41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20" name="Google Shape;1020;p52"/>
            <p:cNvSpPr/>
            <p:nvPr/>
          </p:nvSpPr>
          <p:spPr>
            <a:xfrm>
              <a:off x="8074325" y="4663708"/>
              <a:ext cx="360524" cy="240202"/>
            </a:xfrm>
            <a:custGeom>
              <a:avLst/>
              <a:gdLst/>
              <a:ahLst/>
              <a:cxnLst/>
              <a:rect l="l" t="t" r="r" b="b"/>
              <a:pathLst>
                <a:path w="563" h="375" extrusionOk="0">
                  <a:moveTo>
                    <a:pt x="188" y="0"/>
                  </a:moveTo>
                  <a:cubicBezTo>
                    <a:pt x="84" y="0"/>
                    <a:pt x="0" y="84"/>
                    <a:pt x="0" y="188"/>
                  </a:cubicBezTo>
                  <a:cubicBezTo>
                    <a:pt x="0" y="291"/>
                    <a:pt x="84" y="375"/>
                    <a:pt x="188" y="375"/>
                  </a:cubicBezTo>
                  <a:cubicBezTo>
                    <a:pt x="222" y="375"/>
                    <a:pt x="255" y="366"/>
                    <a:pt x="283" y="349"/>
                  </a:cubicBezTo>
                  <a:cubicBezTo>
                    <a:pt x="283" y="349"/>
                    <a:pt x="283" y="349"/>
                    <a:pt x="283" y="349"/>
                  </a:cubicBezTo>
                  <a:cubicBezTo>
                    <a:pt x="563" y="188"/>
                    <a:pt x="563" y="188"/>
                    <a:pt x="563" y="188"/>
                  </a:cubicBezTo>
                  <a:cubicBezTo>
                    <a:pt x="283" y="26"/>
                    <a:pt x="283" y="26"/>
                    <a:pt x="283" y="26"/>
                  </a:cubicBezTo>
                  <a:cubicBezTo>
                    <a:pt x="283" y="26"/>
                    <a:pt x="283" y="26"/>
                    <a:pt x="283" y="26"/>
                  </a:cubicBezTo>
                  <a:cubicBezTo>
                    <a:pt x="255" y="9"/>
                    <a:pt x="222" y="0"/>
                    <a:pt x="188" y="0"/>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21" name="Google Shape;1021;p52"/>
            <p:cNvSpPr/>
            <p:nvPr/>
          </p:nvSpPr>
          <p:spPr>
            <a:xfrm>
              <a:off x="8177523" y="4438852"/>
              <a:ext cx="257327" cy="345401"/>
            </a:xfrm>
            <a:custGeom>
              <a:avLst/>
              <a:gdLst/>
              <a:ahLst/>
              <a:cxnLst/>
              <a:rect l="l" t="t" r="r" b="b"/>
              <a:pathLst>
                <a:path w="402" h="539" extrusionOk="0">
                  <a:moveTo>
                    <a:pt x="377" y="120"/>
                  </a:moveTo>
                  <a:cubicBezTo>
                    <a:pt x="325" y="30"/>
                    <a:pt x="210" y="0"/>
                    <a:pt x="120" y="51"/>
                  </a:cubicBezTo>
                  <a:cubicBezTo>
                    <a:pt x="31" y="103"/>
                    <a:pt x="0" y="218"/>
                    <a:pt x="52" y="308"/>
                  </a:cubicBezTo>
                  <a:cubicBezTo>
                    <a:pt x="69" y="338"/>
                    <a:pt x="94" y="361"/>
                    <a:pt x="122" y="377"/>
                  </a:cubicBezTo>
                  <a:cubicBezTo>
                    <a:pt x="122" y="377"/>
                    <a:pt x="122" y="377"/>
                    <a:pt x="122" y="377"/>
                  </a:cubicBezTo>
                  <a:cubicBezTo>
                    <a:pt x="402" y="539"/>
                    <a:pt x="402" y="539"/>
                    <a:pt x="402" y="539"/>
                  </a:cubicBezTo>
                  <a:cubicBezTo>
                    <a:pt x="402" y="215"/>
                    <a:pt x="402" y="215"/>
                    <a:pt x="402" y="215"/>
                  </a:cubicBezTo>
                  <a:cubicBezTo>
                    <a:pt x="402" y="215"/>
                    <a:pt x="402" y="215"/>
                    <a:pt x="402" y="215"/>
                  </a:cubicBezTo>
                  <a:cubicBezTo>
                    <a:pt x="402" y="183"/>
                    <a:pt x="394" y="150"/>
                    <a:pt x="377" y="12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022" name="Google Shape;1022;p52"/>
          <p:cNvGrpSpPr/>
          <p:nvPr/>
        </p:nvGrpSpPr>
        <p:grpSpPr>
          <a:xfrm>
            <a:off x="5891677" y="3312041"/>
            <a:ext cx="385372" cy="345537"/>
            <a:chOff x="9878975" y="4425243"/>
            <a:chExt cx="719918" cy="645502"/>
          </a:xfrm>
        </p:grpSpPr>
        <p:sp>
          <p:nvSpPr>
            <p:cNvPr id="1023" name="Google Shape;1023;p52"/>
            <p:cNvSpPr/>
            <p:nvPr/>
          </p:nvSpPr>
          <p:spPr>
            <a:xfrm>
              <a:off x="10225338" y="4708710"/>
              <a:ext cx="373555" cy="362034"/>
            </a:xfrm>
            <a:custGeom>
              <a:avLst/>
              <a:gdLst/>
              <a:ahLst/>
              <a:cxnLst/>
              <a:rect l="l" t="t" r="r" b="b"/>
              <a:pathLst>
                <a:path w="635" h="614" extrusionOk="0">
                  <a:moveTo>
                    <a:pt x="47" y="160"/>
                  </a:moveTo>
                  <a:cubicBezTo>
                    <a:pt x="9" y="230"/>
                    <a:pt x="0" y="310"/>
                    <a:pt x="20" y="386"/>
                  </a:cubicBezTo>
                  <a:cubicBezTo>
                    <a:pt x="42" y="466"/>
                    <a:pt x="92" y="532"/>
                    <a:pt x="163" y="573"/>
                  </a:cubicBezTo>
                  <a:cubicBezTo>
                    <a:pt x="210" y="600"/>
                    <a:pt x="263" y="614"/>
                    <a:pt x="317" y="614"/>
                  </a:cubicBezTo>
                  <a:cubicBezTo>
                    <a:pt x="426" y="614"/>
                    <a:pt x="528" y="555"/>
                    <a:pt x="583" y="460"/>
                  </a:cubicBezTo>
                  <a:cubicBezTo>
                    <a:pt x="624" y="389"/>
                    <a:pt x="635" y="307"/>
                    <a:pt x="613" y="227"/>
                  </a:cubicBezTo>
                  <a:cubicBezTo>
                    <a:pt x="592" y="148"/>
                    <a:pt x="541" y="82"/>
                    <a:pt x="470" y="41"/>
                  </a:cubicBezTo>
                  <a:cubicBezTo>
                    <a:pt x="426" y="15"/>
                    <a:pt x="376" y="1"/>
                    <a:pt x="325" y="0"/>
                  </a:cubicBezTo>
                  <a:cubicBezTo>
                    <a:pt x="266" y="97"/>
                    <a:pt x="161" y="157"/>
                    <a:pt x="47" y="16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4" name="Google Shape;1024;p52"/>
            <p:cNvSpPr/>
            <p:nvPr/>
          </p:nvSpPr>
          <p:spPr>
            <a:xfrm>
              <a:off x="10067759" y="4425243"/>
              <a:ext cx="361073" cy="361365"/>
            </a:xfrm>
            <a:custGeom>
              <a:avLst/>
              <a:gdLst/>
              <a:ahLst/>
              <a:cxnLst/>
              <a:rect l="l" t="t" r="r" b="b"/>
              <a:pathLst>
                <a:path w="614" h="613" extrusionOk="0">
                  <a:moveTo>
                    <a:pt x="524" y="89"/>
                  </a:moveTo>
                  <a:cubicBezTo>
                    <a:pt x="466" y="32"/>
                    <a:pt x="389" y="0"/>
                    <a:pt x="307" y="0"/>
                  </a:cubicBezTo>
                  <a:cubicBezTo>
                    <a:pt x="138" y="0"/>
                    <a:pt x="0" y="137"/>
                    <a:pt x="0" y="307"/>
                  </a:cubicBezTo>
                  <a:cubicBezTo>
                    <a:pt x="0" y="358"/>
                    <a:pt x="13" y="408"/>
                    <a:pt x="37" y="453"/>
                  </a:cubicBezTo>
                  <a:cubicBezTo>
                    <a:pt x="151" y="456"/>
                    <a:pt x="256" y="517"/>
                    <a:pt x="315" y="613"/>
                  </a:cubicBezTo>
                  <a:cubicBezTo>
                    <a:pt x="481" y="609"/>
                    <a:pt x="614" y="473"/>
                    <a:pt x="614" y="307"/>
                  </a:cubicBezTo>
                  <a:cubicBezTo>
                    <a:pt x="614" y="225"/>
                    <a:pt x="582" y="147"/>
                    <a:pt x="524" y="8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5" name="Google Shape;1025;p52"/>
            <p:cNvSpPr/>
            <p:nvPr/>
          </p:nvSpPr>
          <p:spPr>
            <a:xfrm>
              <a:off x="9878975" y="4708710"/>
              <a:ext cx="359959" cy="362034"/>
            </a:xfrm>
            <a:custGeom>
              <a:avLst/>
              <a:gdLst/>
              <a:ahLst/>
              <a:cxnLst/>
              <a:rect l="l" t="t" r="r" b="b"/>
              <a:pathLst>
                <a:path w="612" h="614" extrusionOk="0">
                  <a:moveTo>
                    <a:pt x="612" y="147"/>
                  </a:moveTo>
                  <a:cubicBezTo>
                    <a:pt x="556" y="56"/>
                    <a:pt x="457" y="0"/>
                    <a:pt x="350" y="0"/>
                  </a:cubicBezTo>
                  <a:cubicBezTo>
                    <a:pt x="296" y="0"/>
                    <a:pt x="243" y="14"/>
                    <a:pt x="197" y="41"/>
                  </a:cubicBezTo>
                  <a:cubicBezTo>
                    <a:pt x="50" y="126"/>
                    <a:pt x="0" y="314"/>
                    <a:pt x="84" y="460"/>
                  </a:cubicBezTo>
                  <a:cubicBezTo>
                    <a:pt x="139" y="555"/>
                    <a:pt x="241" y="614"/>
                    <a:pt x="350" y="614"/>
                  </a:cubicBezTo>
                  <a:cubicBezTo>
                    <a:pt x="350" y="614"/>
                    <a:pt x="350" y="614"/>
                    <a:pt x="350" y="614"/>
                  </a:cubicBezTo>
                  <a:cubicBezTo>
                    <a:pt x="404" y="614"/>
                    <a:pt x="457" y="600"/>
                    <a:pt x="504" y="573"/>
                  </a:cubicBezTo>
                  <a:cubicBezTo>
                    <a:pt x="548" y="547"/>
                    <a:pt x="585" y="511"/>
                    <a:pt x="612" y="467"/>
                  </a:cubicBezTo>
                  <a:cubicBezTo>
                    <a:pt x="558" y="368"/>
                    <a:pt x="558" y="246"/>
                    <a:pt x="612" y="14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26" name="Google Shape;1026;p52"/>
          <p:cNvGrpSpPr/>
          <p:nvPr/>
        </p:nvGrpSpPr>
        <p:grpSpPr>
          <a:xfrm>
            <a:off x="6446018" y="3302356"/>
            <a:ext cx="385507" cy="364907"/>
            <a:chOff x="10914544" y="4407150"/>
            <a:chExt cx="720170" cy="681687"/>
          </a:xfrm>
        </p:grpSpPr>
        <p:sp>
          <p:nvSpPr>
            <p:cNvPr id="1027" name="Google Shape;1027;p52"/>
            <p:cNvSpPr/>
            <p:nvPr/>
          </p:nvSpPr>
          <p:spPr>
            <a:xfrm>
              <a:off x="10914544" y="4407150"/>
              <a:ext cx="349099" cy="392923"/>
            </a:xfrm>
            <a:custGeom>
              <a:avLst/>
              <a:gdLst/>
              <a:ahLst/>
              <a:cxnLst/>
              <a:rect l="l" t="t" r="r" b="b"/>
              <a:pathLst>
                <a:path w="632" h="712" extrusionOk="0">
                  <a:moveTo>
                    <a:pt x="138" y="607"/>
                  </a:moveTo>
                  <a:cubicBezTo>
                    <a:pt x="0" y="469"/>
                    <a:pt x="0" y="243"/>
                    <a:pt x="138" y="104"/>
                  </a:cubicBezTo>
                  <a:cubicBezTo>
                    <a:pt x="206" y="37"/>
                    <a:pt x="295" y="0"/>
                    <a:pt x="390" y="0"/>
                  </a:cubicBezTo>
                  <a:cubicBezTo>
                    <a:pt x="480" y="0"/>
                    <a:pt x="566" y="33"/>
                    <a:pt x="632" y="94"/>
                  </a:cubicBezTo>
                  <a:cubicBezTo>
                    <a:pt x="565" y="166"/>
                    <a:pt x="529" y="258"/>
                    <a:pt x="529" y="356"/>
                  </a:cubicBezTo>
                  <a:cubicBezTo>
                    <a:pt x="529" y="454"/>
                    <a:pt x="565" y="546"/>
                    <a:pt x="632" y="617"/>
                  </a:cubicBezTo>
                  <a:cubicBezTo>
                    <a:pt x="566" y="678"/>
                    <a:pt x="480" y="712"/>
                    <a:pt x="390" y="712"/>
                  </a:cubicBezTo>
                  <a:cubicBezTo>
                    <a:pt x="295" y="712"/>
                    <a:pt x="206" y="675"/>
                    <a:pt x="138" y="60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8" name="Google Shape;1028;p52"/>
            <p:cNvSpPr/>
            <p:nvPr/>
          </p:nvSpPr>
          <p:spPr>
            <a:xfrm>
              <a:off x="10933187" y="4759296"/>
              <a:ext cx="393264" cy="329541"/>
            </a:xfrm>
            <a:custGeom>
              <a:avLst/>
              <a:gdLst/>
              <a:ahLst/>
              <a:cxnLst/>
              <a:rect l="l" t="t" r="r" b="b"/>
              <a:pathLst>
                <a:path w="712" h="597" extrusionOk="0">
                  <a:moveTo>
                    <a:pt x="356" y="102"/>
                  </a:moveTo>
                  <a:cubicBezTo>
                    <a:pt x="454" y="102"/>
                    <a:pt x="546" y="66"/>
                    <a:pt x="618" y="0"/>
                  </a:cubicBezTo>
                  <a:cubicBezTo>
                    <a:pt x="679" y="66"/>
                    <a:pt x="712" y="151"/>
                    <a:pt x="712" y="241"/>
                  </a:cubicBezTo>
                  <a:cubicBezTo>
                    <a:pt x="712" y="337"/>
                    <a:pt x="675" y="426"/>
                    <a:pt x="608" y="493"/>
                  </a:cubicBezTo>
                  <a:cubicBezTo>
                    <a:pt x="541" y="560"/>
                    <a:pt x="451" y="597"/>
                    <a:pt x="356" y="597"/>
                  </a:cubicBezTo>
                  <a:cubicBezTo>
                    <a:pt x="261" y="597"/>
                    <a:pt x="172" y="560"/>
                    <a:pt x="104" y="493"/>
                  </a:cubicBezTo>
                  <a:cubicBezTo>
                    <a:pt x="37" y="426"/>
                    <a:pt x="0" y="337"/>
                    <a:pt x="0" y="241"/>
                  </a:cubicBezTo>
                  <a:cubicBezTo>
                    <a:pt x="0" y="151"/>
                    <a:pt x="34" y="66"/>
                    <a:pt x="95" y="0"/>
                  </a:cubicBezTo>
                  <a:cubicBezTo>
                    <a:pt x="166" y="66"/>
                    <a:pt x="258" y="102"/>
                    <a:pt x="356" y="102"/>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9" name="Google Shape;1029;p52"/>
            <p:cNvSpPr/>
            <p:nvPr/>
          </p:nvSpPr>
          <p:spPr>
            <a:xfrm>
              <a:off x="11285615" y="4696357"/>
              <a:ext cx="330458" cy="392479"/>
            </a:xfrm>
            <a:custGeom>
              <a:avLst/>
              <a:gdLst/>
              <a:ahLst/>
              <a:cxnLst/>
              <a:rect l="l" t="t" r="r" b="b"/>
              <a:pathLst>
                <a:path w="598" h="711" extrusionOk="0">
                  <a:moveTo>
                    <a:pt x="493" y="607"/>
                  </a:moveTo>
                  <a:cubicBezTo>
                    <a:pt x="426" y="674"/>
                    <a:pt x="337" y="711"/>
                    <a:pt x="242" y="711"/>
                  </a:cubicBezTo>
                  <a:cubicBezTo>
                    <a:pt x="152" y="711"/>
                    <a:pt x="66" y="678"/>
                    <a:pt x="0" y="617"/>
                  </a:cubicBezTo>
                  <a:cubicBezTo>
                    <a:pt x="67" y="546"/>
                    <a:pt x="103" y="453"/>
                    <a:pt x="103" y="355"/>
                  </a:cubicBezTo>
                  <a:cubicBezTo>
                    <a:pt x="103" y="258"/>
                    <a:pt x="67" y="165"/>
                    <a:pt x="0" y="94"/>
                  </a:cubicBezTo>
                  <a:cubicBezTo>
                    <a:pt x="66" y="33"/>
                    <a:pt x="152" y="0"/>
                    <a:pt x="242" y="0"/>
                  </a:cubicBezTo>
                  <a:cubicBezTo>
                    <a:pt x="337" y="0"/>
                    <a:pt x="426" y="37"/>
                    <a:pt x="493" y="104"/>
                  </a:cubicBezTo>
                  <a:cubicBezTo>
                    <a:pt x="561" y="171"/>
                    <a:pt x="598" y="260"/>
                    <a:pt x="598" y="355"/>
                  </a:cubicBezTo>
                  <a:cubicBezTo>
                    <a:pt x="598" y="451"/>
                    <a:pt x="561" y="540"/>
                    <a:pt x="493" y="60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0" name="Google Shape;1030;p52"/>
            <p:cNvSpPr/>
            <p:nvPr/>
          </p:nvSpPr>
          <p:spPr>
            <a:xfrm>
              <a:off x="11222808" y="4407150"/>
              <a:ext cx="411906" cy="329541"/>
            </a:xfrm>
            <a:custGeom>
              <a:avLst/>
              <a:gdLst/>
              <a:ahLst/>
              <a:cxnLst/>
              <a:rect l="l" t="t" r="r" b="b"/>
              <a:pathLst>
                <a:path w="746" h="597" extrusionOk="0">
                  <a:moveTo>
                    <a:pt x="356" y="0"/>
                  </a:moveTo>
                  <a:cubicBezTo>
                    <a:pt x="451" y="0"/>
                    <a:pt x="540" y="37"/>
                    <a:pt x="607" y="104"/>
                  </a:cubicBezTo>
                  <a:cubicBezTo>
                    <a:pt x="743" y="240"/>
                    <a:pt x="746" y="458"/>
                    <a:pt x="617" y="597"/>
                  </a:cubicBezTo>
                  <a:cubicBezTo>
                    <a:pt x="546" y="531"/>
                    <a:pt x="454" y="495"/>
                    <a:pt x="356" y="495"/>
                  </a:cubicBezTo>
                  <a:cubicBezTo>
                    <a:pt x="258" y="495"/>
                    <a:pt x="166" y="531"/>
                    <a:pt x="94" y="597"/>
                  </a:cubicBezTo>
                  <a:cubicBezTo>
                    <a:pt x="33" y="531"/>
                    <a:pt x="0" y="446"/>
                    <a:pt x="0" y="356"/>
                  </a:cubicBezTo>
                  <a:cubicBezTo>
                    <a:pt x="0" y="261"/>
                    <a:pt x="37" y="171"/>
                    <a:pt x="104" y="104"/>
                  </a:cubicBezTo>
                  <a:cubicBezTo>
                    <a:pt x="171" y="37"/>
                    <a:pt x="261" y="0"/>
                    <a:pt x="356"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31" name="Google Shape;1031;p52"/>
          <p:cNvGrpSpPr/>
          <p:nvPr/>
        </p:nvGrpSpPr>
        <p:grpSpPr>
          <a:xfrm>
            <a:off x="5337186" y="3309373"/>
            <a:ext cx="385524" cy="350873"/>
            <a:chOff x="8843122" y="4420259"/>
            <a:chExt cx="720202" cy="655469"/>
          </a:xfrm>
        </p:grpSpPr>
        <p:sp>
          <p:nvSpPr>
            <p:cNvPr id="1032" name="Google Shape;1032;p52"/>
            <p:cNvSpPr/>
            <p:nvPr/>
          </p:nvSpPr>
          <p:spPr>
            <a:xfrm>
              <a:off x="8843122" y="4664371"/>
              <a:ext cx="351295" cy="411356"/>
            </a:xfrm>
            <a:custGeom>
              <a:avLst/>
              <a:gdLst/>
              <a:ahLst/>
              <a:cxnLst/>
              <a:rect l="l" t="t" r="r" b="b"/>
              <a:pathLst>
                <a:path w="530" h="618" extrusionOk="0">
                  <a:moveTo>
                    <a:pt x="374" y="277"/>
                  </a:moveTo>
                  <a:cubicBezTo>
                    <a:pt x="280" y="220"/>
                    <a:pt x="216" y="122"/>
                    <a:pt x="203" y="13"/>
                  </a:cubicBezTo>
                  <a:cubicBezTo>
                    <a:pt x="202" y="5"/>
                    <a:pt x="192" y="0"/>
                    <a:pt x="185" y="5"/>
                  </a:cubicBezTo>
                  <a:cubicBezTo>
                    <a:pt x="44" y="104"/>
                    <a:pt x="0" y="297"/>
                    <a:pt x="88" y="449"/>
                  </a:cubicBezTo>
                  <a:cubicBezTo>
                    <a:pt x="148" y="553"/>
                    <a:pt x="259" y="618"/>
                    <a:pt x="380" y="618"/>
                  </a:cubicBezTo>
                  <a:cubicBezTo>
                    <a:pt x="380" y="618"/>
                    <a:pt x="380" y="618"/>
                    <a:pt x="380" y="618"/>
                  </a:cubicBezTo>
                  <a:cubicBezTo>
                    <a:pt x="428" y="618"/>
                    <a:pt x="477" y="607"/>
                    <a:pt x="521" y="586"/>
                  </a:cubicBezTo>
                  <a:cubicBezTo>
                    <a:pt x="529" y="583"/>
                    <a:pt x="530" y="572"/>
                    <a:pt x="523" y="567"/>
                  </a:cubicBezTo>
                  <a:cubicBezTo>
                    <a:pt x="435" y="501"/>
                    <a:pt x="382" y="397"/>
                    <a:pt x="380" y="287"/>
                  </a:cubicBezTo>
                  <a:cubicBezTo>
                    <a:pt x="380" y="283"/>
                    <a:pt x="378" y="279"/>
                    <a:pt x="374" y="277"/>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3" name="Google Shape;1033;p52"/>
            <p:cNvSpPr/>
            <p:nvPr/>
          </p:nvSpPr>
          <p:spPr>
            <a:xfrm>
              <a:off x="9232824" y="4664371"/>
              <a:ext cx="330500" cy="411356"/>
            </a:xfrm>
            <a:custGeom>
              <a:avLst/>
              <a:gdLst/>
              <a:ahLst/>
              <a:cxnLst/>
              <a:rect l="l" t="t" r="r" b="b"/>
              <a:pathLst>
                <a:path w="499" h="618" extrusionOk="0">
                  <a:moveTo>
                    <a:pt x="326" y="13"/>
                  </a:moveTo>
                  <a:cubicBezTo>
                    <a:pt x="313" y="122"/>
                    <a:pt x="250" y="220"/>
                    <a:pt x="155" y="277"/>
                  </a:cubicBezTo>
                  <a:cubicBezTo>
                    <a:pt x="152" y="279"/>
                    <a:pt x="149" y="283"/>
                    <a:pt x="149" y="287"/>
                  </a:cubicBezTo>
                  <a:cubicBezTo>
                    <a:pt x="147" y="397"/>
                    <a:pt x="94" y="501"/>
                    <a:pt x="7" y="567"/>
                  </a:cubicBezTo>
                  <a:cubicBezTo>
                    <a:pt x="0" y="572"/>
                    <a:pt x="1" y="583"/>
                    <a:pt x="9" y="586"/>
                  </a:cubicBezTo>
                  <a:cubicBezTo>
                    <a:pt x="53" y="607"/>
                    <a:pt x="101" y="618"/>
                    <a:pt x="150" y="618"/>
                  </a:cubicBezTo>
                  <a:cubicBezTo>
                    <a:pt x="270" y="618"/>
                    <a:pt x="382" y="553"/>
                    <a:pt x="442" y="449"/>
                  </a:cubicBezTo>
                  <a:cubicBezTo>
                    <a:pt x="487" y="371"/>
                    <a:pt x="499" y="281"/>
                    <a:pt x="476" y="194"/>
                  </a:cubicBezTo>
                  <a:cubicBezTo>
                    <a:pt x="455" y="117"/>
                    <a:pt x="409" y="51"/>
                    <a:pt x="344" y="5"/>
                  </a:cubicBezTo>
                  <a:cubicBezTo>
                    <a:pt x="337" y="0"/>
                    <a:pt x="327" y="5"/>
                    <a:pt x="326" y="13"/>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4" name="Google Shape;1034;p52"/>
            <p:cNvSpPr/>
            <p:nvPr/>
          </p:nvSpPr>
          <p:spPr>
            <a:xfrm>
              <a:off x="9108305" y="4859367"/>
              <a:ext cx="210630" cy="182470"/>
            </a:xfrm>
            <a:custGeom>
              <a:avLst/>
              <a:gdLst/>
              <a:ahLst/>
              <a:cxnLst/>
              <a:rect l="l" t="t" r="r" b="b"/>
              <a:pathLst>
                <a:path w="318" h="274" extrusionOk="0">
                  <a:moveTo>
                    <a:pt x="165" y="271"/>
                  </a:moveTo>
                  <a:cubicBezTo>
                    <a:pt x="253" y="214"/>
                    <a:pt x="309" y="118"/>
                    <a:pt x="317" y="14"/>
                  </a:cubicBezTo>
                  <a:cubicBezTo>
                    <a:pt x="318" y="6"/>
                    <a:pt x="309" y="0"/>
                    <a:pt x="301" y="3"/>
                  </a:cubicBezTo>
                  <a:cubicBezTo>
                    <a:pt x="256" y="23"/>
                    <a:pt x="208" y="33"/>
                    <a:pt x="159" y="33"/>
                  </a:cubicBezTo>
                  <a:cubicBezTo>
                    <a:pt x="110" y="33"/>
                    <a:pt x="61" y="23"/>
                    <a:pt x="16" y="3"/>
                  </a:cubicBezTo>
                  <a:cubicBezTo>
                    <a:pt x="8" y="0"/>
                    <a:pt x="0" y="6"/>
                    <a:pt x="0" y="14"/>
                  </a:cubicBezTo>
                  <a:cubicBezTo>
                    <a:pt x="9" y="118"/>
                    <a:pt x="65" y="214"/>
                    <a:pt x="152" y="271"/>
                  </a:cubicBezTo>
                  <a:cubicBezTo>
                    <a:pt x="156" y="274"/>
                    <a:pt x="161" y="274"/>
                    <a:pt x="165" y="271"/>
                  </a:cubicBezTo>
                  <a:close/>
                </a:path>
              </a:pathLst>
            </a:custGeom>
            <a:solidFill>
              <a:srgbClr val="A2C4C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5" name="Google Shape;1035;p52"/>
            <p:cNvSpPr/>
            <p:nvPr/>
          </p:nvSpPr>
          <p:spPr>
            <a:xfrm>
              <a:off x="8990881" y="4420259"/>
              <a:ext cx="445234" cy="224220"/>
            </a:xfrm>
            <a:custGeom>
              <a:avLst/>
              <a:gdLst/>
              <a:ahLst/>
              <a:cxnLst/>
              <a:rect l="l" t="t" r="r" b="b"/>
              <a:pathLst>
                <a:path w="672" h="337" extrusionOk="0">
                  <a:moveTo>
                    <a:pt x="336" y="0"/>
                  </a:moveTo>
                  <a:cubicBezTo>
                    <a:pt x="160" y="0"/>
                    <a:pt x="15" y="135"/>
                    <a:pt x="0" y="307"/>
                  </a:cubicBezTo>
                  <a:cubicBezTo>
                    <a:pt x="0" y="315"/>
                    <a:pt x="8" y="322"/>
                    <a:pt x="16" y="318"/>
                  </a:cubicBezTo>
                  <a:cubicBezTo>
                    <a:pt x="60" y="299"/>
                    <a:pt x="108" y="290"/>
                    <a:pt x="156" y="290"/>
                  </a:cubicBezTo>
                  <a:cubicBezTo>
                    <a:pt x="217" y="290"/>
                    <a:pt x="277" y="305"/>
                    <a:pt x="330" y="335"/>
                  </a:cubicBezTo>
                  <a:cubicBezTo>
                    <a:pt x="334" y="337"/>
                    <a:pt x="338" y="337"/>
                    <a:pt x="341" y="335"/>
                  </a:cubicBezTo>
                  <a:cubicBezTo>
                    <a:pt x="395" y="305"/>
                    <a:pt x="455" y="290"/>
                    <a:pt x="516" y="290"/>
                  </a:cubicBezTo>
                  <a:cubicBezTo>
                    <a:pt x="564" y="290"/>
                    <a:pt x="611" y="299"/>
                    <a:pt x="655" y="318"/>
                  </a:cubicBezTo>
                  <a:cubicBezTo>
                    <a:pt x="663" y="321"/>
                    <a:pt x="672" y="315"/>
                    <a:pt x="671" y="307"/>
                  </a:cubicBezTo>
                  <a:cubicBezTo>
                    <a:pt x="656" y="135"/>
                    <a:pt x="511" y="0"/>
                    <a:pt x="336" y="0"/>
                  </a:cubicBez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6" name="Google Shape;1036;p52"/>
            <p:cNvSpPr/>
            <p:nvPr/>
          </p:nvSpPr>
          <p:spPr>
            <a:xfrm>
              <a:off x="8988924" y="4625814"/>
              <a:ext cx="207939" cy="207766"/>
            </a:xfrm>
            <a:custGeom>
              <a:avLst/>
              <a:gdLst/>
              <a:ahLst/>
              <a:cxnLst/>
              <a:rect l="l" t="t" r="r" b="b"/>
              <a:pathLst>
                <a:path w="314" h="312" extrusionOk="0">
                  <a:moveTo>
                    <a:pt x="147" y="307"/>
                  </a:moveTo>
                  <a:cubicBezTo>
                    <a:pt x="154" y="312"/>
                    <a:pt x="163" y="308"/>
                    <a:pt x="164" y="299"/>
                  </a:cubicBezTo>
                  <a:cubicBezTo>
                    <a:pt x="170" y="251"/>
                    <a:pt x="185" y="203"/>
                    <a:pt x="210" y="161"/>
                  </a:cubicBezTo>
                  <a:cubicBezTo>
                    <a:pt x="234" y="118"/>
                    <a:pt x="268" y="81"/>
                    <a:pt x="307" y="52"/>
                  </a:cubicBezTo>
                  <a:cubicBezTo>
                    <a:pt x="314" y="47"/>
                    <a:pt x="313" y="37"/>
                    <a:pt x="305" y="33"/>
                  </a:cubicBezTo>
                  <a:cubicBezTo>
                    <a:pt x="260" y="11"/>
                    <a:pt x="210" y="0"/>
                    <a:pt x="159" y="0"/>
                  </a:cubicBezTo>
                  <a:cubicBezTo>
                    <a:pt x="104" y="0"/>
                    <a:pt x="49" y="14"/>
                    <a:pt x="0" y="40"/>
                  </a:cubicBezTo>
                  <a:cubicBezTo>
                    <a:pt x="4" y="147"/>
                    <a:pt x="59" y="247"/>
                    <a:pt x="147" y="307"/>
                  </a:cubicBez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7" name="Google Shape;1037;p52"/>
            <p:cNvSpPr/>
            <p:nvPr/>
          </p:nvSpPr>
          <p:spPr>
            <a:xfrm>
              <a:off x="9232824" y="4627288"/>
              <a:ext cx="203291" cy="203591"/>
            </a:xfrm>
            <a:custGeom>
              <a:avLst/>
              <a:gdLst/>
              <a:ahLst/>
              <a:cxnLst/>
              <a:rect l="l" t="t" r="r" b="b"/>
              <a:pathLst>
                <a:path w="307" h="306" extrusionOk="0">
                  <a:moveTo>
                    <a:pt x="9" y="31"/>
                  </a:moveTo>
                  <a:cubicBezTo>
                    <a:pt x="1" y="35"/>
                    <a:pt x="0" y="45"/>
                    <a:pt x="7" y="51"/>
                  </a:cubicBezTo>
                  <a:cubicBezTo>
                    <a:pt x="45" y="79"/>
                    <a:pt x="77" y="116"/>
                    <a:pt x="101" y="158"/>
                  </a:cubicBezTo>
                  <a:cubicBezTo>
                    <a:pt x="126" y="199"/>
                    <a:pt x="141" y="246"/>
                    <a:pt x="147" y="293"/>
                  </a:cubicBezTo>
                  <a:cubicBezTo>
                    <a:pt x="148" y="302"/>
                    <a:pt x="158" y="306"/>
                    <a:pt x="165" y="301"/>
                  </a:cubicBezTo>
                  <a:cubicBezTo>
                    <a:pt x="248" y="243"/>
                    <a:pt x="301" y="149"/>
                    <a:pt x="307" y="46"/>
                  </a:cubicBezTo>
                  <a:cubicBezTo>
                    <a:pt x="307" y="42"/>
                    <a:pt x="305" y="38"/>
                    <a:pt x="301" y="35"/>
                  </a:cubicBezTo>
                  <a:cubicBezTo>
                    <a:pt x="254" y="12"/>
                    <a:pt x="202" y="0"/>
                    <a:pt x="151" y="0"/>
                  </a:cubicBezTo>
                  <a:cubicBezTo>
                    <a:pt x="101" y="0"/>
                    <a:pt x="53" y="11"/>
                    <a:pt x="9" y="31"/>
                  </a:cubicBez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38" name="Google Shape;1038;p52"/>
          <p:cNvGrpSpPr/>
          <p:nvPr/>
        </p:nvGrpSpPr>
        <p:grpSpPr>
          <a:xfrm>
            <a:off x="2572394" y="2702783"/>
            <a:ext cx="385530" cy="341172"/>
            <a:chOff x="1510757" y="3225422"/>
            <a:chExt cx="720214" cy="637347"/>
          </a:xfrm>
        </p:grpSpPr>
        <p:sp>
          <p:nvSpPr>
            <p:cNvPr id="1039" name="Google Shape;1039;p52"/>
            <p:cNvSpPr/>
            <p:nvPr/>
          </p:nvSpPr>
          <p:spPr>
            <a:xfrm>
              <a:off x="1774546" y="3475620"/>
              <a:ext cx="261417" cy="238347"/>
            </a:xfrm>
            <a:custGeom>
              <a:avLst/>
              <a:gdLst/>
              <a:ahLst/>
              <a:cxnLst/>
              <a:rect l="l" t="t" r="r" b="b"/>
              <a:pathLst>
                <a:path w="385" h="351" extrusionOk="0">
                  <a:moveTo>
                    <a:pt x="0" y="288"/>
                  </a:moveTo>
                  <a:cubicBezTo>
                    <a:pt x="0" y="195"/>
                    <a:pt x="0" y="195"/>
                    <a:pt x="0" y="195"/>
                  </a:cubicBezTo>
                  <a:cubicBezTo>
                    <a:pt x="7" y="203"/>
                    <a:pt x="17" y="209"/>
                    <a:pt x="28" y="209"/>
                  </a:cubicBezTo>
                  <a:cubicBezTo>
                    <a:pt x="39" y="209"/>
                    <a:pt x="49" y="204"/>
                    <a:pt x="56" y="195"/>
                  </a:cubicBezTo>
                  <a:cubicBezTo>
                    <a:pt x="66" y="183"/>
                    <a:pt x="72" y="166"/>
                    <a:pt x="71" y="146"/>
                  </a:cubicBezTo>
                  <a:cubicBezTo>
                    <a:pt x="72" y="127"/>
                    <a:pt x="66" y="110"/>
                    <a:pt x="56" y="98"/>
                  </a:cubicBezTo>
                  <a:cubicBezTo>
                    <a:pt x="49" y="89"/>
                    <a:pt x="39" y="84"/>
                    <a:pt x="28" y="84"/>
                  </a:cubicBezTo>
                  <a:cubicBezTo>
                    <a:pt x="17" y="84"/>
                    <a:pt x="7" y="89"/>
                    <a:pt x="0" y="98"/>
                  </a:cubicBezTo>
                  <a:cubicBezTo>
                    <a:pt x="0" y="0"/>
                    <a:pt x="0" y="0"/>
                    <a:pt x="0" y="0"/>
                  </a:cubicBezTo>
                  <a:cubicBezTo>
                    <a:pt x="189" y="0"/>
                    <a:pt x="189" y="0"/>
                    <a:pt x="189" y="0"/>
                  </a:cubicBezTo>
                  <a:cubicBezTo>
                    <a:pt x="312" y="0"/>
                    <a:pt x="312" y="0"/>
                    <a:pt x="312" y="0"/>
                  </a:cubicBezTo>
                  <a:cubicBezTo>
                    <a:pt x="313" y="0"/>
                    <a:pt x="313" y="0"/>
                    <a:pt x="313" y="0"/>
                  </a:cubicBezTo>
                  <a:cubicBezTo>
                    <a:pt x="313" y="122"/>
                    <a:pt x="313" y="122"/>
                    <a:pt x="313" y="122"/>
                  </a:cubicBezTo>
                  <a:cubicBezTo>
                    <a:pt x="314" y="125"/>
                    <a:pt x="317" y="128"/>
                    <a:pt x="320" y="128"/>
                  </a:cubicBezTo>
                  <a:cubicBezTo>
                    <a:pt x="327" y="129"/>
                    <a:pt x="334" y="129"/>
                    <a:pt x="338" y="122"/>
                  </a:cubicBezTo>
                  <a:cubicBezTo>
                    <a:pt x="341" y="119"/>
                    <a:pt x="342" y="115"/>
                    <a:pt x="345" y="111"/>
                  </a:cubicBezTo>
                  <a:cubicBezTo>
                    <a:pt x="351" y="100"/>
                    <a:pt x="366" y="99"/>
                    <a:pt x="374" y="109"/>
                  </a:cubicBezTo>
                  <a:cubicBezTo>
                    <a:pt x="382" y="119"/>
                    <a:pt x="385" y="133"/>
                    <a:pt x="385" y="146"/>
                  </a:cubicBezTo>
                  <a:cubicBezTo>
                    <a:pt x="385" y="160"/>
                    <a:pt x="382" y="174"/>
                    <a:pt x="374" y="184"/>
                  </a:cubicBezTo>
                  <a:cubicBezTo>
                    <a:pt x="366" y="194"/>
                    <a:pt x="351" y="193"/>
                    <a:pt x="345" y="182"/>
                  </a:cubicBezTo>
                  <a:cubicBezTo>
                    <a:pt x="342" y="178"/>
                    <a:pt x="341" y="174"/>
                    <a:pt x="338" y="170"/>
                  </a:cubicBezTo>
                  <a:cubicBezTo>
                    <a:pt x="334" y="164"/>
                    <a:pt x="327" y="164"/>
                    <a:pt x="320" y="164"/>
                  </a:cubicBezTo>
                  <a:cubicBezTo>
                    <a:pt x="317" y="164"/>
                    <a:pt x="314" y="168"/>
                    <a:pt x="313" y="171"/>
                  </a:cubicBezTo>
                  <a:cubicBezTo>
                    <a:pt x="313" y="351"/>
                    <a:pt x="313" y="351"/>
                    <a:pt x="313" y="351"/>
                  </a:cubicBezTo>
                  <a:cubicBezTo>
                    <a:pt x="107" y="324"/>
                    <a:pt x="107" y="324"/>
                    <a:pt x="107" y="324"/>
                  </a:cubicBezTo>
                  <a:cubicBezTo>
                    <a:pt x="107" y="324"/>
                    <a:pt x="74" y="316"/>
                    <a:pt x="52" y="310"/>
                  </a:cubicBezTo>
                  <a:cubicBezTo>
                    <a:pt x="32" y="305"/>
                    <a:pt x="0" y="288"/>
                    <a:pt x="0" y="28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0" name="Google Shape;1040;p52"/>
            <p:cNvSpPr/>
            <p:nvPr/>
          </p:nvSpPr>
          <p:spPr>
            <a:xfrm>
              <a:off x="2000650" y="3426634"/>
              <a:ext cx="230321" cy="296287"/>
            </a:xfrm>
            <a:custGeom>
              <a:avLst/>
              <a:gdLst/>
              <a:ahLst/>
              <a:cxnLst/>
              <a:rect l="l" t="t" r="r" b="b"/>
              <a:pathLst>
                <a:path w="339" h="436" extrusionOk="0">
                  <a:moveTo>
                    <a:pt x="187" y="65"/>
                  </a:moveTo>
                  <a:cubicBezTo>
                    <a:pt x="187" y="58"/>
                    <a:pt x="187" y="51"/>
                    <a:pt x="193" y="47"/>
                  </a:cubicBezTo>
                  <a:cubicBezTo>
                    <a:pt x="197" y="45"/>
                    <a:pt x="201" y="43"/>
                    <a:pt x="205" y="41"/>
                  </a:cubicBezTo>
                  <a:cubicBezTo>
                    <a:pt x="216" y="34"/>
                    <a:pt x="217" y="20"/>
                    <a:pt x="207" y="11"/>
                  </a:cubicBezTo>
                  <a:cubicBezTo>
                    <a:pt x="197" y="3"/>
                    <a:pt x="183" y="0"/>
                    <a:pt x="169" y="0"/>
                  </a:cubicBezTo>
                  <a:cubicBezTo>
                    <a:pt x="156" y="0"/>
                    <a:pt x="142" y="3"/>
                    <a:pt x="132" y="11"/>
                  </a:cubicBezTo>
                  <a:cubicBezTo>
                    <a:pt x="122" y="20"/>
                    <a:pt x="123" y="34"/>
                    <a:pt x="134" y="41"/>
                  </a:cubicBezTo>
                  <a:cubicBezTo>
                    <a:pt x="138" y="43"/>
                    <a:pt x="142" y="45"/>
                    <a:pt x="145" y="47"/>
                  </a:cubicBezTo>
                  <a:cubicBezTo>
                    <a:pt x="152" y="51"/>
                    <a:pt x="152" y="58"/>
                    <a:pt x="151" y="65"/>
                  </a:cubicBezTo>
                  <a:cubicBezTo>
                    <a:pt x="151" y="69"/>
                    <a:pt x="148" y="71"/>
                    <a:pt x="145" y="72"/>
                  </a:cubicBezTo>
                  <a:cubicBezTo>
                    <a:pt x="61" y="72"/>
                    <a:pt x="61" y="72"/>
                    <a:pt x="61" y="72"/>
                  </a:cubicBezTo>
                  <a:cubicBezTo>
                    <a:pt x="0" y="72"/>
                    <a:pt x="0" y="72"/>
                    <a:pt x="0" y="72"/>
                  </a:cubicBezTo>
                  <a:cubicBezTo>
                    <a:pt x="0" y="170"/>
                    <a:pt x="0" y="170"/>
                    <a:pt x="0" y="170"/>
                  </a:cubicBezTo>
                  <a:cubicBezTo>
                    <a:pt x="7" y="161"/>
                    <a:pt x="17" y="156"/>
                    <a:pt x="28" y="156"/>
                  </a:cubicBezTo>
                  <a:cubicBezTo>
                    <a:pt x="39" y="156"/>
                    <a:pt x="49" y="161"/>
                    <a:pt x="56" y="170"/>
                  </a:cubicBezTo>
                  <a:cubicBezTo>
                    <a:pt x="66" y="182"/>
                    <a:pt x="71" y="199"/>
                    <a:pt x="71" y="218"/>
                  </a:cubicBezTo>
                  <a:cubicBezTo>
                    <a:pt x="71" y="238"/>
                    <a:pt x="66" y="255"/>
                    <a:pt x="56" y="267"/>
                  </a:cubicBezTo>
                  <a:cubicBezTo>
                    <a:pt x="49" y="276"/>
                    <a:pt x="39" y="281"/>
                    <a:pt x="28" y="281"/>
                  </a:cubicBezTo>
                  <a:cubicBezTo>
                    <a:pt x="17" y="281"/>
                    <a:pt x="7" y="275"/>
                    <a:pt x="0" y="267"/>
                  </a:cubicBezTo>
                  <a:cubicBezTo>
                    <a:pt x="0" y="425"/>
                    <a:pt x="0" y="425"/>
                    <a:pt x="0" y="425"/>
                  </a:cubicBezTo>
                  <a:cubicBezTo>
                    <a:pt x="86" y="436"/>
                    <a:pt x="86" y="436"/>
                    <a:pt x="86" y="436"/>
                  </a:cubicBezTo>
                  <a:cubicBezTo>
                    <a:pt x="128" y="431"/>
                    <a:pt x="201" y="415"/>
                    <a:pt x="248" y="367"/>
                  </a:cubicBezTo>
                  <a:cubicBezTo>
                    <a:pt x="307" y="309"/>
                    <a:pt x="328" y="205"/>
                    <a:pt x="328" y="205"/>
                  </a:cubicBezTo>
                  <a:cubicBezTo>
                    <a:pt x="328" y="205"/>
                    <a:pt x="339" y="143"/>
                    <a:pt x="333" y="72"/>
                  </a:cubicBezTo>
                  <a:cubicBezTo>
                    <a:pt x="193" y="72"/>
                    <a:pt x="193" y="72"/>
                    <a:pt x="193" y="72"/>
                  </a:cubicBezTo>
                  <a:cubicBezTo>
                    <a:pt x="190" y="71"/>
                    <a:pt x="187" y="69"/>
                    <a:pt x="187" y="6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1" name="Google Shape;1041;p52"/>
            <p:cNvSpPr/>
            <p:nvPr/>
          </p:nvSpPr>
          <p:spPr>
            <a:xfrm>
              <a:off x="1774546" y="3225422"/>
              <a:ext cx="211874" cy="236503"/>
            </a:xfrm>
            <a:custGeom>
              <a:avLst/>
              <a:gdLst/>
              <a:ahLst/>
              <a:cxnLst/>
              <a:rect l="l" t="t" r="r" b="b"/>
              <a:pathLst>
                <a:path w="312" h="348" extrusionOk="0">
                  <a:moveTo>
                    <a:pt x="0" y="157"/>
                  </a:moveTo>
                  <a:cubicBezTo>
                    <a:pt x="7" y="149"/>
                    <a:pt x="17" y="143"/>
                    <a:pt x="28" y="143"/>
                  </a:cubicBezTo>
                  <a:cubicBezTo>
                    <a:pt x="39" y="143"/>
                    <a:pt x="49" y="148"/>
                    <a:pt x="56" y="157"/>
                  </a:cubicBezTo>
                  <a:cubicBezTo>
                    <a:pt x="66" y="169"/>
                    <a:pt x="72" y="186"/>
                    <a:pt x="71" y="206"/>
                  </a:cubicBezTo>
                  <a:cubicBezTo>
                    <a:pt x="72" y="225"/>
                    <a:pt x="66" y="242"/>
                    <a:pt x="56" y="255"/>
                  </a:cubicBezTo>
                  <a:cubicBezTo>
                    <a:pt x="49" y="263"/>
                    <a:pt x="39" y="268"/>
                    <a:pt x="28" y="268"/>
                  </a:cubicBezTo>
                  <a:cubicBezTo>
                    <a:pt x="17" y="268"/>
                    <a:pt x="7" y="263"/>
                    <a:pt x="0" y="254"/>
                  </a:cubicBezTo>
                  <a:cubicBezTo>
                    <a:pt x="0" y="348"/>
                    <a:pt x="0" y="348"/>
                    <a:pt x="0" y="348"/>
                  </a:cubicBezTo>
                  <a:cubicBezTo>
                    <a:pt x="189" y="348"/>
                    <a:pt x="189" y="348"/>
                    <a:pt x="189" y="348"/>
                  </a:cubicBezTo>
                  <a:cubicBezTo>
                    <a:pt x="312" y="348"/>
                    <a:pt x="312" y="348"/>
                    <a:pt x="312" y="348"/>
                  </a:cubicBezTo>
                  <a:cubicBezTo>
                    <a:pt x="312" y="254"/>
                    <a:pt x="312" y="254"/>
                    <a:pt x="312" y="254"/>
                  </a:cubicBezTo>
                  <a:cubicBezTo>
                    <a:pt x="305" y="263"/>
                    <a:pt x="295" y="268"/>
                    <a:pt x="284" y="268"/>
                  </a:cubicBezTo>
                  <a:cubicBezTo>
                    <a:pt x="274" y="268"/>
                    <a:pt x="264" y="263"/>
                    <a:pt x="257" y="255"/>
                  </a:cubicBezTo>
                  <a:cubicBezTo>
                    <a:pt x="246" y="242"/>
                    <a:pt x="241" y="225"/>
                    <a:pt x="241" y="206"/>
                  </a:cubicBezTo>
                  <a:cubicBezTo>
                    <a:pt x="241" y="186"/>
                    <a:pt x="246" y="169"/>
                    <a:pt x="257" y="157"/>
                  </a:cubicBezTo>
                  <a:cubicBezTo>
                    <a:pt x="264" y="148"/>
                    <a:pt x="274" y="143"/>
                    <a:pt x="284" y="143"/>
                  </a:cubicBezTo>
                  <a:cubicBezTo>
                    <a:pt x="295" y="143"/>
                    <a:pt x="305" y="149"/>
                    <a:pt x="312" y="157"/>
                  </a:cubicBezTo>
                  <a:cubicBezTo>
                    <a:pt x="312" y="23"/>
                    <a:pt x="312" y="23"/>
                    <a:pt x="312" y="23"/>
                  </a:cubicBezTo>
                  <a:cubicBezTo>
                    <a:pt x="292" y="20"/>
                    <a:pt x="273" y="18"/>
                    <a:pt x="256" y="17"/>
                  </a:cubicBezTo>
                  <a:cubicBezTo>
                    <a:pt x="182" y="11"/>
                    <a:pt x="96" y="0"/>
                    <a:pt x="0" y="12"/>
                  </a:cubicBezTo>
                  <a:lnTo>
                    <a:pt x="0" y="157"/>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2" name="Google Shape;1042;p52"/>
            <p:cNvSpPr/>
            <p:nvPr/>
          </p:nvSpPr>
          <p:spPr>
            <a:xfrm>
              <a:off x="1951107" y="3243857"/>
              <a:ext cx="274329" cy="218067"/>
            </a:xfrm>
            <a:custGeom>
              <a:avLst/>
              <a:gdLst/>
              <a:ahLst/>
              <a:cxnLst/>
              <a:rect l="l" t="t" r="r" b="b"/>
              <a:pathLst>
                <a:path w="404" h="321" extrusionOk="0">
                  <a:moveTo>
                    <a:pt x="72" y="155"/>
                  </a:moveTo>
                  <a:cubicBezTo>
                    <a:pt x="71" y="158"/>
                    <a:pt x="69" y="161"/>
                    <a:pt x="65" y="161"/>
                  </a:cubicBezTo>
                  <a:cubicBezTo>
                    <a:pt x="58" y="161"/>
                    <a:pt x="52" y="161"/>
                    <a:pt x="47" y="155"/>
                  </a:cubicBezTo>
                  <a:cubicBezTo>
                    <a:pt x="45" y="151"/>
                    <a:pt x="43" y="147"/>
                    <a:pt x="41" y="143"/>
                  </a:cubicBezTo>
                  <a:cubicBezTo>
                    <a:pt x="34" y="132"/>
                    <a:pt x="20" y="131"/>
                    <a:pt x="11" y="141"/>
                  </a:cubicBezTo>
                  <a:cubicBezTo>
                    <a:pt x="3" y="151"/>
                    <a:pt x="0" y="165"/>
                    <a:pt x="0" y="179"/>
                  </a:cubicBezTo>
                  <a:cubicBezTo>
                    <a:pt x="0" y="192"/>
                    <a:pt x="3" y="206"/>
                    <a:pt x="11" y="216"/>
                  </a:cubicBezTo>
                  <a:cubicBezTo>
                    <a:pt x="20" y="226"/>
                    <a:pt x="34" y="225"/>
                    <a:pt x="41" y="214"/>
                  </a:cubicBezTo>
                  <a:cubicBezTo>
                    <a:pt x="43" y="210"/>
                    <a:pt x="45" y="206"/>
                    <a:pt x="47" y="203"/>
                  </a:cubicBezTo>
                  <a:cubicBezTo>
                    <a:pt x="52" y="196"/>
                    <a:pt x="58" y="196"/>
                    <a:pt x="65" y="197"/>
                  </a:cubicBezTo>
                  <a:cubicBezTo>
                    <a:pt x="69" y="197"/>
                    <a:pt x="71" y="200"/>
                    <a:pt x="72" y="203"/>
                  </a:cubicBezTo>
                  <a:cubicBezTo>
                    <a:pt x="72" y="321"/>
                    <a:pt x="72" y="321"/>
                    <a:pt x="72" y="321"/>
                  </a:cubicBezTo>
                  <a:cubicBezTo>
                    <a:pt x="134" y="321"/>
                    <a:pt x="134" y="321"/>
                    <a:pt x="134" y="321"/>
                  </a:cubicBezTo>
                  <a:cubicBezTo>
                    <a:pt x="194" y="321"/>
                    <a:pt x="194" y="321"/>
                    <a:pt x="194" y="321"/>
                  </a:cubicBezTo>
                  <a:cubicBezTo>
                    <a:pt x="185" y="314"/>
                    <a:pt x="180" y="304"/>
                    <a:pt x="180" y="293"/>
                  </a:cubicBezTo>
                  <a:cubicBezTo>
                    <a:pt x="180" y="283"/>
                    <a:pt x="185" y="272"/>
                    <a:pt x="193" y="265"/>
                  </a:cubicBezTo>
                  <a:cubicBezTo>
                    <a:pt x="206" y="255"/>
                    <a:pt x="223" y="250"/>
                    <a:pt x="242" y="250"/>
                  </a:cubicBezTo>
                  <a:cubicBezTo>
                    <a:pt x="262" y="250"/>
                    <a:pt x="279" y="255"/>
                    <a:pt x="291" y="265"/>
                  </a:cubicBezTo>
                  <a:cubicBezTo>
                    <a:pt x="300" y="272"/>
                    <a:pt x="305" y="283"/>
                    <a:pt x="305" y="293"/>
                  </a:cubicBezTo>
                  <a:cubicBezTo>
                    <a:pt x="305" y="304"/>
                    <a:pt x="299" y="314"/>
                    <a:pt x="291" y="321"/>
                  </a:cubicBezTo>
                  <a:cubicBezTo>
                    <a:pt x="404" y="321"/>
                    <a:pt x="404" y="321"/>
                    <a:pt x="404" y="321"/>
                  </a:cubicBezTo>
                  <a:cubicBezTo>
                    <a:pt x="403" y="315"/>
                    <a:pt x="402" y="308"/>
                    <a:pt x="401" y="301"/>
                  </a:cubicBezTo>
                  <a:cubicBezTo>
                    <a:pt x="396" y="273"/>
                    <a:pt x="371" y="189"/>
                    <a:pt x="282" y="113"/>
                  </a:cubicBezTo>
                  <a:cubicBezTo>
                    <a:pt x="199" y="42"/>
                    <a:pt x="130" y="13"/>
                    <a:pt x="72" y="0"/>
                  </a:cubicBezTo>
                  <a:lnTo>
                    <a:pt x="72" y="155"/>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3" name="Google Shape;1043;p52"/>
            <p:cNvSpPr/>
            <p:nvPr/>
          </p:nvSpPr>
          <p:spPr>
            <a:xfrm>
              <a:off x="1858610" y="3710542"/>
              <a:ext cx="173926" cy="152226"/>
            </a:xfrm>
            <a:custGeom>
              <a:avLst/>
              <a:gdLst/>
              <a:ahLst/>
              <a:cxnLst/>
              <a:rect l="l" t="t" r="r" b="b"/>
              <a:pathLst>
                <a:path w="256" h="224" extrusionOk="0">
                  <a:moveTo>
                    <a:pt x="253" y="39"/>
                  </a:moveTo>
                  <a:cubicBezTo>
                    <a:pt x="254" y="37"/>
                    <a:pt x="255" y="35"/>
                    <a:pt x="256" y="34"/>
                  </a:cubicBezTo>
                  <a:cubicBezTo>
                    <a:pt x="0" y="0"/>
                    <a:pt x="0" y="0"/>
                    <a:pt x="0" y="0"/>
                  </a:cubicBezTo>
                  <a:cubicBezTo>
                    <a:pt x="142" y="206"/>
                    <a:pt x="142" y="206"/>
                    <a:pt x="142" y="206"/>
                  </a:cubicBezTo>
                  <a:cubicBezTo>
                    <a:pt x="148" y="216"/>
                    <a:pt x="159" y="221"/>
                    <a:pt x="170" y="222"/>
                  </a:cubicBezTo>
                  <a:cubicBezTo>
                    <a:pt x="225" y="224"/>
                    <a:pt x="225" y="224"/>
                    <a:pt x="225" y="224"/>
                  </a:cubicBezTo>
                  <a:cubicBezTo>
                    <a:pt x="233" y="224"/>
                    <a:pt x="235" y="221"/>
                    <a:pt x="233" y="218"/>
                  </a:cubicBezTo>
                  <a:cubicBezTo>
                    <a:pt x="229" y="209"/>
                    <a:pt x="220" y="192"/>
                    <a:pt x="212" y="175"/>
                  </a:cubicBezTo>
                  <a:cubicBezTo>
                    <a:pt x="207" y="166"/>
                    <a:pt x="206" y="154"/>
                    <a:pt x="210" y="144"/>
                  </a:cubicBezTo>
                  <a:lnTo>
                    <a:pt x="253" y="39"/>
                  </a:ln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4" name="Google Shape;1044;p52"/>
            <p:cNvSpPr/>
            <p:nvPr/>
          </p:nvSpPr>
          <p:spPr>
            <a:xfrm>
              <a:off x="1521825" y="3426634"/>
              <a:ext cx="288560" cy="234396"/>
            </a:xfrm>
            <a:custGeom>
              <a:avLst/>
              <a:gdLst/>
              <a:ahLst/>
              <a:cxnLst/>
              <a:rect l="l" t="t" r="r" b="b"/>
              <a:pathLst>
                <a:path w="425" h="345" extrusionOk="0">
                  <a:moveTo>
                    <a:pt x="299" y="269"/>
                  </a:moveTo>
                  <a:cubicBezTo>
                    <a:pt x="299" y="269"/>
                    <a:pt x="299" y="269"/>
                    <a:pt x="299" y="269"/>
                  </a:cubicBezTo>
                  <a:cubicBezTo>
                    <a:pt x="308" y="298"/>
                    <a:pt x="328" y="324"/>
                    <a:pt x="352" y="345"/>
                  </a:cubicBezTo>
                  <a:cubicBezTo>
                    <a:pt x="352" y="243"/>
                    <a:pt x="352" y="243"/>
                    <a:pt x="352" y="243"/>
                  </a:cubicBezTo>
                  <a:cubicBezTo>
                    <a:pt x="353" y="240"/>
                    <a:pt x="356" y="236"/>
                    <a:pt x="359" y="236"/>
                  </a:cubicBezTo>
                  <a:cubicBezTo>
                    <a:pt x="366" y="236"/>
                    <a:pt x="373" y="236"/>
                    <a:pt x="377" y="242"/>
                  </a:cubicBezTo>
                  <a:cubicBezTo>
                    <a:pt x="380" y="246"/>
                    <a:pt x="381" y="250"/>
                    <a:pt x="384" y="254"/>
                  </a:cubicBezTo>
                  <a:cubicBezTo>
                    <a:pt x="391" y="265"/>
                    <a:pt x="405" y="266"/>
                    <a:pt x="413" y="256"/>
                  </a:cubicBezTo>
                  <a:cubicBezTo>
                    <a:pt x="421" y="246"/>
                    <a:pt x="425" y="232"/>
                    <a:pt x="424" y="218"/>
                  </a:cubicBezTo>
                  <a:cubicBezTo>
                    <a:pt x="425" y="205"/>
                    <a:pt x="421" y="191"/>
                    <a:pt x="413" y="181"/>
                  </a:cubicBezTo>
                  <a:cubicBezTo>
                    <a:pt x="405" y="171"/>
                    <a:pt x="391" y="172"/>
                    <a:pt x="384" y="183"/>
                  </a:cubicBezTo>
                  <a:cubicBezTo>
                    <a:pt x="381" y="187"/>
                    <a:pt x="380" y="191"/>
                    <a:pt x="377" y="194"/>
                  </a:cubicBezTo>
                  <a:cubicBezTo>
                    <a:pt x="373" y="201"/>
                    <a:pt x="366" y="201"/>
                    <a:pt x="359" y="200"/>
                  </a:cubicBezTo>
                  <a:cubicBezTo>
                    <a:pt x="356" y="200"/>
                    <a:pt x="353" y="197"/>
                    <a:pt x="352" y="194"/>
                  </a:cubicBezTo>
                  <a:cubicBezTo>
                    <a:pt x="352" y="72"/>
                    <a:pt x="352" y="72"/>
                    <a:pt x="352" y="72"/>
                  </a:cubicBezTo>
                  <a:cubicBezTo>
                    <a:pt x="205" y="72"/>
                    <a:pt x="205" y="72"/>
                    <a:pt x="205" y="72"/>
                  </a:cubicBezTo>
                  <a:cubicBezTo>
                    <a:pt x="202" y="71"/>
                    <a:pt x="198" y="69"/>
                    <a:pt x="198" y="65"/>
                  </a:cubicBezTo>
                  <a:cubicBezTo>
                    <a:pt x="198" y="58"/>
                    <a:pt x="198" y="51"/>
                    <a:pt x="204" y="47"/>
                  </a:cubicBezTo>
                  <a:cubicBezTo>
                    <a:pt x="208" y="45"/>
                    <a:pt x="212" y="43"/>
                    <a:pt x="216" y="41"/>
                  </a:cubicBezTo>
                  <a:cubicBezTo>
                    <a:pt x="227" y="34"/>
                    <a:pt x="228" y="20"/>
                    <a:pt x="218" y="11"/>
                  </a:cubicBezTo>
                  <a:cubicBezTo>
                    <a:pt x="208" y="3"/>
                    <a:pt x="194" y="0"/>
                    <a:pt x="180" y="0"/>
                  </a:cubicBezTo>
                  <a:cubicBezTo>
                    <a:pt x="167" y="0"/>
                    <a:pt x="153" y="3"/>
                    <a:pt x="143" y="11"/>
                  </a:cubicBezTo>
                  <a:cubicBezTo>
                    <a:pt x="133" y="20"/>
                    <a:pt x="134" y="34"/>
                    <a:pt x="145" y="41"/>
                  </a:cubicBezTo>
                  <a:cubicBezTo>
                    <a:pt x="149" y="43"/>
                    <a:pt x="153" y="45"/>
                    <a:pt x="156" y="47"/>
                  </a:cubicBezTo>
                  <a:cubicBezTo>
                    <a:pt x="163" y="51"/>
                    <a:pt x="163" y="58"/>
                    <a:pt x="162" y="65"/>
                  </a:cubicBezTo>
                  <a:cubicBezTo>
                    <a:pt x="162" y="69"/>
                    <a:pt x="159" y="71"/>
                    <a:pt x="156" y="72"/>
                  </a:cubicBezTo>
                  <a:cubicBezTo>
                    <a:pt x="0" y="72"/>
                    <a:pt x="0" y="72"/>
                    <a:pt x="0" y="72"/>
                  </a:cubicBezTo>
                  <a:cubicBezTo>
                    <a:pt x="0" y="72"/>
                    <a:pt x="0" y="72"/>
                    <a:pt x="0" y="72"/>
                  </a:cubicBezTo>
                  <a:cubicBezTo>
                    <a:pt x="3" y="89"/>
                    <a:pt x="23" y="134"/>
                    <a:pt x="23" y="134"/>
                  </a:cubicBezTo>
                  <a:cubicBezTo>
                    <a:pt x="53" y="249"/>
                    <a:pt x="185" y="304"/>
                    <a:pt x="299" y="269"/>
                  </a:cubicBezTo>
                  <a:cubicBezTo>
                    <a:pt x="299" y="269"/>
                    <a:pt x="299" y="269"/>
                    <a:pt x="299" y="269"/>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5" name="Google Shape;1045;p52"/>
            <p:cNvSpPr/>
            <p:nvPr/>
          </p:nvSpPr>
          <p:spPr>
            <a:xfrm>
              <a:off x="1510757" y="3234903"/>
              <a:ext cx="299628" cy="227021"/>
            </a:xfrm>
            <a:custGeom>
              <a:avLst/>
              <a:gdLst/>
              <a:ahLst/>
              <a:cxnLst/>
              <a:rect l="l" t="t" r="r" b="b"/>
              <a:pathLst>
                <a:path w="441" h="334" extrusionOk="0">
                  <a:moveTo>
                    <a:pt x="148" y="334"/>
                  </a:moveTo>
                  <a:cubicBezTo>
                    <a:pt x="139" y="327"/>
                    <a:pt x="134" y="317"/>
                    <a:pt x="134" y="306"/>
                  </a:cubicBezTo>
                  <a:cubicBezTo>
                    <a:pt x="134" y="296"/>
                    <a:pt x="139" y="285"/>
                    <a:pt x="147" y="278"/>
                  </a:cubicBezTo>
                  <a:cubicBezTo>
                    <a:pt x="160" y="268"/>
                    <a:pt x="177" y="263"/>
                    <a:pt x="196" y="263"/>
                  </a:cubicBezTo>
                  <a:cubicBezTo>
                    <a:pt x="216" y="263"/>
                    <a:pt x="233" y="268"/>
                    <a:pt x="245" y="278"/>
                  </a:cubicBezTo>
                  <a:cubicBezTo>
                    <a:pt x="254" y="285"/>
                    <a:pt x="259" y="296"/>
                    <a:pt x="259" y="306"/>
                  </a:cubicBezTo>
                  <a:cubicBezTo>
                    <a:pt x="259" y="317"/>
                    <a:pt x="253" y="327"/>
                    <a:pt x="245" y="334"/>
                  </a:cubicBezTo>
                  <a:cubicBezTo>
                    <a:pt x="368" y="334"/>
                    <a:pt x="368" y="334"/>
                    <a:pt x="368" y="334"/>
                  </a:cubicBezTo>
                  <a:cubicBezTo>
                    <a:pt x="368" y="216"/>
                    <a:pt x="368" y="216"/>
                    <a:pt x="368" y="216"/>
                  </a:cubicBezTo>
                  <a:cubicBezTo>
                    <a:pt x="369" y="213"/>
                    <a:pt x="372" y="210"/>
                    <a:pt x="375" y="210"/>
                  </a:cubicBezTo>
                  <a:cubicBezTo>
                    <a:pt x="382" y="209"/>
                    <a:pt x="389" y="209"/>
                    <a:pt x="393" y="216"/>
                  </a:cubicBezTo>
                  <a:cubicBezTo>
                    <a:pt x="396" y="219"/>
                    <a:pt x="397" y="223"/>
                    <a:pt x="400" y="227"/>
                  </a:cubicBezTo>
                  <a:cubicBezTo>
                    <a:pt x="407" y="238"/>
                    <a:pt x="421" y="239"/>
                    <a:pt x="429" y="229"/>
                  </a:cubicBezTo>
                  <a:cubicBezTo>
                    <a:pt x="437" y="219"/>
                    <a:pt x="441" y="205"/>
                    <a:pt x="440" y="192"/>
                  </a:cubicBezTo>
                  <a:cubicBezTo>
                    <a:pt x="441" y="178"/>
                    <a:pt x="437" y="164"/>
                    <a:pt x="429" y="154"/>
                  </a:cubicBezTo>
                  <a:cubicBezTo>
                    <a:pt x="421" y="144"/>
                    <a:pt x="407" y="145"/>
                    <a:pt x="400" y="156"/>
                  </a:cubicBezTo>
                  <a:cubicBezTo>
                    <a:pt x="397" y="160"/>
                    <a:pt x="396" y="164"/>
                    <a:pt x="393" y="168"/>
                  </a:cubicBezTo>
                  <a:cubicBezTo>
                    <a:pt x="389" y="174"/>
                    <a:pt x="382" y="174"/>
                    <a:pt x="375" y="174"/>
                  </a:cubicBezTo>
                  <a:cubicBezTo>
                    <a:pt x="372" y="174"/>
                    <a:pt x="369" y="171"/>
                    <a:pt x="368" y="168"/>
                  </a:cubicBezTo>
                  <a:cubicBezTo>
                    <a:pt x="368" y="0"/>
                    <a:pt x="368" y="0"/>
                    <a:pt x="368" y="0"/>
                  </a:cubicBezTo>
                  <a:cubicBezTo>
                    <a:pt x="367" y="1"/>
                    <a:pt x="366" y="1"/>
                    <a:pt x="365" y="1"/>
                  </a:cubicBezTo>
                  <a:cubicBezTo>
                    <a:pt x="253" y="36"/>
                    <a:pt x="253" y="36"/>
                    <a:pt x="253" y="36"/>
                  </a:cubicBezTo>
                  <a:cubicBezTo>
                    <a:pt x="226" y="45"/>
                    <a:pt x="199" y="57"/>
                    <a:pt x="175" y="72"/>
                  </a:cubicBezTo>
                  <a:cubicBezTo>
                    <a:pt x="175" y="72"/>
                    <a:pt x="109" y="111"/>
                    <a:pt x="90" y="130"/>
                  </a:cubicBezTo>
                  <a:cubicBezTo>
                    <a:pt x="32" y="188"/>
                    <a:pt x="0" y="227"/>
                    <a:pt x="14" y="334"/>
                  </a:cubicBezTo>
                  <a:lnTo>
                    <a:pt x="148" y="33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46" name="Google Shape;1046;p52"/>
          <p:cNvGrpSpPr/>
          <p:nvPr/>
        </p:nvGrpSpPr>
        <p:grpSpPr>
          <a:xfrm>
            <a:off x="3170297" y="2717934"/>
            <a:ext cx="385492" cy="310870"/>
            <a:chOff x="2595501" y="3253725"/>
            <a:chExt cx="720141" cy="580739"/>
          </a:xfrm>
        </p:grpSpPr>
        <p:sp>
          <p:nvSpPr>
            <p:cNvPr id="1047" name="Google Shape;1047;p52"/>
            <p:cNvSpPr/>
            <p:nvPr/>
          </p:nvSpPr>
          <p:spPr>
            <a:xfrm>
              <a:off x="2595501" y="3269807"/>
              <a:ext cx="416349" cy="273171"/>
            </a:xfrm>
            <a:custGeom>
              <a:avLst/>
              <a:gdLst/>
              <a:ahLst/>
              <a:cxnLst/>
              <a:rect l="l" t="t" r="r" b="b"/>
              <a:pathLst>
                <a:path w="722" h="472" extrusionOk="0">
                  <a:moveTo>
                    <a:pt x="250" y="429"/>
                  </a:moveTo>
                  <a:cubicBezTo>
                    <a:pt x="250" y="413"/>
                    <a:pt x="258" y="398"/>
                    <a:pt x="270" y="388"/>
                  </a:cubicBezTo>
                  <a:cubicBezTo>
                    <a:pt x="289" y="372"/>
                    <a:pt x="315" y="364"/>
                    <a:pt x="344" y="365"/>
                  </a:cubicBezTo>
                  <a:cubicBezTo>
                    <a:pt x="373" y="364"/>
                    <a:pt x="399" y="372"/>
                    <a:pt x="418" y="388"/>
                  </a:cubicBezTo>
                  <a:cubicBezTo>
                    <a:pt x="431" y="398"/>
                    <a:pt x="438" y="413"/>
                    <a:pt x="438" y="429"/>
                  </a:cubicBezTo>
                  <a:cubicBezTo>
                    <a:pt x="438" y="446"/>
                    <a:pt x="430" y="461"/>
                    <a:pt x="417" y="472"/>
                  </a:cubicBezTo>
                  <a:cubicBezTo>
                    <a:pt x="598" y="472"/>
                    <a:pt x="598" y="472"/>
                    <a:pt x="598" y="472"/>
                  </a:cubicBezTo>
                  <a:cubicBezTo>
                    <a:pt x="606" y="472"/>
                    <a:pt x="613" y="465"/>
                    <a:pt x="613" y="457"/>
                  </a:cubicBezTo>
                  <a:cubicBezTo>
                    <a:pt x="613" y="457"/>
                    <a:pt x="613" y="457"/>
                    <a:pt x="613" y="457"/>
                  </a:cubicBezTo>
                  <a:cubicBezTo>
                    <a:pt x="613" y="457"/>
                    <a:pt x="613" y="457"/>
                    <a:pt x="613" y="457"/>
                  </a:cubicBezTo>
                  <a:cubicBezTo>
                    <a:pt x="613" y="320"/>
                    <a:pt x="613" y="320"/>
                    <a:pt x="613" y="320"/>
                  </a:cubicBezTo>
                  <a:cubicBezTo>
                    <a:pt x="615" y="315"/>
                    <a:pt x="619" y="310"/>
                    <a:pt x="624" y="310"/>
                  </a:cubicBezTo>
                  <a:cubicBezTo>
                    <a:pt x="635" y="310"/>
                    <a:pt x="645" y="310"/>
                    <a:pt x="651" y="319"/>
                  </a:cubicBezTo>
                  <a:cubicBezTo>
                    <a:pt x="655" y="325"/>
                    <a:pt x="657" y="331"/>
                    <a:pt x="661" y="336"/>
                  </a:cubicBezTo>
                  <a:cubicBezTo>
                    <a:pt x="671" y="353"/>
                    <a:pt x="693" y="355"/>
                    <a:pt x="705" y="340"/>
                  </a:cubicBezTo>
                  <a:cubicBezTo>
                    <a:pt x="718" y="325"/>
                    <a:pt x="722" y="303"/>
                    <a:pt x="722" y="283"/>
                  </a:cubicBezTo>
                  <a:cubicBezTo>
                    <a:pt x="722" y="263"/>
                    <a:pt x="718" y="242"/>
                    <a:pt x="705" y="227"/>
                  </a:cubicBezTo>
                  <a:cubicBezTo>
                    <a:pt x="693" y="211"/>
                    <a:pt x="671" y="213"/>
                    <a:pt x="661" y="230"/>
                  </a:cubicBezTo>
                  <a:cubicBezTo>
                    <a:pt x="657" y="235"/>
                    <a:pt x="655" y="241"/>
                    <a:pt x="651" y="247"/>
                  </a:cubicBezTo>
                  <a:cubicBezTo>
                    <a:pt x="645" y="256"/>
                    <a:pt x="635" y="256"/>
                    <a:pt x="624" y="256"/>
                  </a:cubicBezTo>
                  <a:cubicBezTo>
                    <a:pt x="619" y="256"/>
                    <a:pt x="615" y="251"/>
                    <a:pt x="613" y="247"/>
                  </a:cubicBezTo>
                  <a:cubicBezTo>
                    <a:pt x="613" y="104"/>
                    <a:pt x="613" y="104"/>
                    <a:pt x="613" y="104"/>
                  </a:cubicBezTo>
                  <a:cubicBezTo>
                    <a:pt x="613" y="96"/>
                    <a:pt x="609" y="89"/>
                    <a:pt x="602" y="85"/>
                  </a:cubicBezTo>
                  <a:cubicBezTo>
                    <a:pt x="600" y="84"/>
                    <a:pt x="598" y="82"/>
                    <a:pt x="595" y="81"/>
                  </a:cubicBezTo>
                  <a:cubicBezTo>
                    <a:pt x="520" y="29"/>
                    <a:pt x="437" y="0"/>
                    <a:pt x="345" y="0"/>
                  </a:cubicBezTo>
                  <a:cubicBezTo>
                    <a:pt x="147" y="9"/>
                    <a:pt x="0" y="128"/>
                    <a:pt x="25" y="345"/>
                  </a:cubicBezTo>
                  <a:cubicBezTo>
                    <a:pt x="29" y="385"/>
                    <a:pt x="37" y="424"/>
                    <a:pt x="49" y="461"/>
                  </a:cubicBezTo>
                  <a:cubicBezTo>
                    <a:pt x="52" y="467"/>
                    <a:pt x="57" y="472"/>
                    <a:pt x="64" y="472"/>
                  </a:cubicBezTo>
                  <a:cubicBezTo>
                    <a:pt x="271" y="472"/>
                    <a:pt x="271" y="472"/>
                    <a:pt x="271" y="472"/>
                  </a:cubicBezTo>
                  <a:cubicBezTo>
                    <a:pt x="258" y="461"/>
                    <a:pt x="250" y="446"/>
                    <a:pt x="250" y="42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8" name="Google Shape;1048;p52"/>
            <p:cNvSpPr/>
            <p:nvPr/>
          </p:nvSpPr>
          <p:spPr>
            <a:xfrm>
              <a:off x="2903528" y="3560177"/>
              <a:ext cx="374670" cy="273617"/>
            </a:xfrm>
            <a:custGeom>
              <a:avLst/>
              <a:gdLst/>
              <a:ahLst/>
              <a:cxnLst/>
              <a:rect l="l" t="t" r="r" b="b"/>
              <a:pathLst>
                <a:path w="650" h="473" extrusionOk="0">
                  <a:moveTo>
                    <a:pt x="455" y="42"/>
                  </a:moveTo>
                  <a:cubicBezTo>
                    <a:pt x="455" y="58"/>
                    <a:pt x="448" y="74"/>
                    <a:pt x="435" y="84"/>
                  </a:cubicBezTo>
                  <a:cubicBezTo>
                    <a:pt x="417" y="100"/>
                    <a:pt x="391" y="108"/>
                    <a:pt x="361" y="107"/>
                  </a:cubicBezTo>
                  <a:cubicBezTo>
                    <a:pt x="332" y="108"/>
                    <a:pt x="306" y="100"/>
                    <a:pt x="288" y="84"/>
                  </a:cubicBezTo>
                  <a:cubicBezTo>
                    <a:pt x="275" y="74"/>
                    <a:pt x="268" y="58"/>
                    <a:pt x="268" y="42"/>
                  </a:cubicBezTo>
                  <a:cubicBezTo>
                    <a:pt x="268" y="26"/>
                    <a:pt x="275" y="11"/>
                    <a:pt x="289" y="0"/>
                  </a:cubicBezTo>
                  <a:cubicBezTo>
                    <a:pt x="124" y="0"/>
                    <a:pt x="124" y="0"/>
                    <a:pt x="124" y="0"/>
                  </a:cubicBezTo>
                  <a:cubicBezTo>
                    <a:pt x="116" y="0"/>
                    <a:pt x="109" y="7"/>
                    <a:pt x="109" y="15"/>
                  </a:cubicBezTo>
                  <a:cubicBezTo>
                    <a:pt x="109" y="181"/>
                    <a:pt x="109" y="181"/>
                    <a:pt x="109" y="181"/>
                  </a:cubicBezTo>
                  <a:cubicBezTo>
                    <a:pt x="107" y="186"/>
                    <a:pt x="104" y="190"/>
                    <a:pt x="98" y="191"/>
                  </a:cubicBezTo>
                  <a:cubicBezTo>
                    <a:pt x="88" y="191"/>
                    <a:pt x="78" y="191"/>
                    <a:pt x="71" y="181"/>
                  </a:cubicBezTo>
                  <a:cubicBezTo>
                    <a:pt x="68" y="176"/>
                    <a:pt x="65" y="170"/>
                    <a:pt x="62" y="164"/>
                  </a:cubicBezTo>
                  <a:cubicBezTo>
                    <a:pt x="51" y="148"/>
                    <a:pt x="30" y="146"/>
                    <a:pt x="17" y="161"/>
                  </a:cubicBezTo>
                  <a:cubicBezTo>
                    <a:pt x="5" y="176"/>
                    <a:pt x="0" y="198"/>
                    <a:pt x="1" y="218"/>
                  </a:cubicBezTo>
                  <a:cubicBezTo>
                    <a:pt x="0" y="238"/>
                    <a:pt x="5" y="259"/>
                    <a:pt x="17" y="274"/>
                  </a:cubicBezTo>
                  <a:cubicBezTo>
                    <a:pt x="30" y="289"/>
                    <a:pt x="51" y="288"/>
                    <a:pt x="62" y="271"/>
                  </a:cubicBezTo>
                  <a:cubicBezTo>
                    <a:pt x="65" y="265"/>
                    <a:pt x="68" y="259"/>
                    <a:pt x="71" y="254"/>
                  </a:cubicBezTo>
                  <a:cubicBezTo>
                    <a:pt x="78" y="244"/>
                    <a:pt x="88" y="244"/>
                    <a:pt x="98" y="245"/>
                  </a:cubicBezTo>
                  <a:cubicBezTo>
                    <a:pt x="104" y="245"/>
                    <a:pt x="107" y="250"/>
                    <a:pt x="109" y="254"/>
                  </a:cubicBezTo>
                  <a:cubicBezTo>
                    <a:pt x="109" y="457"/>
                    <a:pt x="109" y="457"/>
                    <a:pt x="109" y="457"/>
                  </a:cubicBezTo>
                  <a:cubicBezTo>
                    <a:pt x="109" y="466"/>
                    <a:pt x="118" y="473"/>
                    <a:pt x="127" y="470"/>
                  </a:cubicBezTo>
                  <a:cubicBezTo>
                    <a:pt x="132" y="468"/>
                    <a:pt x="138" y="466"/>
                    <a:pt x="143" y="464"/>
                  </a:cubicBezTo>
                  <a:cubicBezTo>
                    <a:pt x="264" y="406"/>
                    <a:pt x="377" y="334"/>
                    <a:pt x="477" y="243"/>
                  </a:cubicBezTo>
                  <a:cubicBezTo>
                    <a:pt x="549" y="178"/>
                    <a:pt x="607" y="105"/>
                    <a:pt x="646" y="21"/>
                  </a:cubicBezTo>
                  <a:cubicBezTo>
                    <a:pt x="650" y="11"/>
                    <a:pt x="643" y="0"/>
                    <a:pt x="632" y="0"/>
                  </a:cubicBezTo>
                  <a:cubicBezTo>
                    <a:pt x="434" y="0"/>
                    <a:pt x="434" y="0"/>
                    <a:pt x="434" y="0"/>
                  </a:cubicBezTo>
                  <a:cubicBezTo>
                    <a:pt x="448" y="11"/>
                    <a:pt x="455" y="26"/>
                    <a:pt x="455" y="42"/>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9" name="Google Shape;1049;p52"/>
            <p:cNvSpPr/>
            <p:nvPr/>
          </p:nvSpPr>
          <p:spPr>
            <a:xfrm>
              <a:off x="2635397" y="3497189"/>
              <a:ext cx="313600" cy="337276"/>
            </a:xfrm>
            <a:custGeom>
              <a:avLst/>
              <a:gdLst/>
              <a:ahLst/>
              <a:cxnLst/>
              <a:rect l="l" t="t" r="r" b="b"/>
              <a:pathLst>
                <a:path w="544" h="583" extrusionOk="0">
                  <a:moveTo>
                    <a:pt x="502" y="420"/>
                  </a:moveTo>
                  <a:cubicBezTo>
                    <a:pt x="486" y="420"/>
                    <a:pt x="471" y="413"/>
                    <a:pt x="460" y="400"/>
                  </a:cubicBezTo>
                  <a:cubicBezTo>
                    <a:pt x="445" y="382"/>
                    <a:pt x="436" y="356"/>
                    <a:pt x="437" y="327"/>
                  </a:cubicBezTo>
                  <a:cubicBezTo>
                    <a:pt x="436" y="298"/>
                    <a:pt x="445" y="271"/>
                    <a:pt x="460" y="253"/>
                  </a:cubicBezTo>
                  <a:cubicBezTo>
                    <a:pt x="471" y="240"/>
                    <a:pt x="486" y="233"/>
                    <a:pt x="502" y="233"/>
                  </a:cubicBezTo>
                  <a:cubicBezTo>
                    <a:pt x="518" y="233"/>
                    <a:pt x="534" y="241"/>
                    <a:pt x="544" y="254"/>
                  </a:cubicBezTo>
                  <a:cubicBezTo>
                    <a:pt x="544" y="124"/>
                    <a:pt x="544" y="124"/>
                    <a:pt x="544" y="124"/>
                  </a:cubicBezTo>
                  <a:cubicBezTo>
                    <a:pt x="544" y="116"/>
                    <a:pt x="537" y="109"/>
                    <a:pt x="529" y="109"/>
                  </a:cubicBezTo>
                  <a:cubicBezTo>
                    <a:pt x="312" y="109"/>
                    <a:pt x="312" y="109"/>
                    <a:pt x="312" y="109"/>
                  </a:cubicBezTo>
                  <a:cubicBezTo>
                    <a:pt x="307" y="107"/>
                    <a:pt x="302" y="103"/>
                    <a:pt x="302" y="98"/>
                  </a:cubicBezTo>
                  <a:cubicBezTo>
                    <a:pt x="302" y="87"/>
                    <a:pt x="302" y="78"/>
                    <a:pt x="311" y="71"/>
                  </a:cubicBezTo>
                  <a:cubicBezTo>
                    <a:pt x="317" y="67"/>
                    <a:pt x="323" y="65"/>
                    <a:pt x="328" y="61"/>
                  </a:cubicBezTo>
                  <a:cubicBezTo>
                    <a:pt x="345" y="51"/>
                    <a:pt x="347" y="30"/>
                    <a:pt x="332" y="17"/>
                  </a:cubicBezTo>
                  <a:cubicBezTo>
                    <a:pt x="317" y="5"/>
                    <a:pt x="295" y="0"/>
                    <a:pt x="275" y="0"/>
                  </a:cubicBezTo>
                  <a:cubicBezTo>
                    <a:pt x="255" y="0"/>
                    <a:pt x="234" y="5"/>
                    <a:pt x="219" y="17"/>
                  </a:cubicBezTo>
                  <a:cubicBezTo>
                    <a:pt x="203" y="30"/>
                    <a:pt x="205" y="51"/>
                    <a:pt x="222" y="61"/>
                  </a:cubicBezTo>
                  <a:cubicBezTo>
                    <a:pt x="227" y="65"/>
                    <a:pt x="233" y="67"/>
                    <a:pt x="239" y="71"/>
                  </a:cubicBezTo>
                  <a:cubicBezTo>
                    <a:pt x="248" y="78"/>
                    <a:pt x="248" y="87"/>
                    <a:pt x="248" y="98"/>
                  </a:cubicBezTo>
                  <a:cubicBezTo>
                    <a:pt x="248" y="103"/>
                    <a:pt x="243" y="107"/>
                    <a:pt x="239" y="109"/>
                  </a:cubicBezTo>
                  <a:cubicBezTo>
                    <a:pt x="19" y="109"/>
                    <a:pt x="19" y="109"/>
                    <a:pt x="19" y="109"/>
                  </a:cubicBezTo>
                  <a:cubicBezTo>
                    <a:pt x="8" y="109"/>
                    <a:pt x="0" y="120"/>
                    <a:pt x="5" y="130"/>
                  </a:cubicBezTo>
                  <a:cubicBezTo>
                    <a:pt x="18" y="157"/>
                    <a:pt x="32" y="183"/>
                    <a:pt x="50" y="208"/>
                  </a:cubicBezTo>
                  <a:cubicBezTo>
                    <a:pt x="170" y="381"/>
                    <a:pt x="338" y="493"/>
                    <a:pt x="525" y="579"/>
                  </a:cubicBezTo>
                  <a:cubicBezTo>
                    <a:pt x="525" y="579"/>
                    <a:pt x="525" y="579"/>
                    <a:pt x="525" y="579"/>
                  </a:cubicBezTo>
                  <a:cubicBezTo>
                    <a:pt x="534" y="583"/>
                    <a:pt x="544" y="576"/>
                    <a:pt x="544" y="567"/>
                  </a:cubicBezTo>
                  <a:cubicBezTo>
                    <a:pt x="544" y="399"/>
                    <a:pt x="544" y="399"/>
                    <a:pt x="544" y="399"/>
                  </a:cubicBezTo>
                  <a:cubicBezTo>
                    <a:pt x="534" y="413"/>
                    <a:pt x="518" y="420"/>
                    <a:pt x="502" y="42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0" name="Google Shape;1050;p52"/>
            <p:cNvSpPr/>
            <p:nvPr/>
          </p:nvSpPr>
          <p:spPr>
            <a:xfrm>
              <a:off x="2966382" y="3253725"/>
              <a:ext cx="349261" cy="352241"/>
            </a:xfrm>
            <a:custGeom>
              <a:avLst/>
              <a:gdLst/>
              <a:ahLst/>
              <a:cxnLst/>
              <a:rect l="l" t="t" r="r" b="b"/>
              <a:pathLst>
                <a:path w="606" h="609" extrusionOk="0">
                  <a:moveTo>
                    <a:pt x="397" y="49"/>
                  </a:moveTo>
                  <a:cubicBezTo>
                    <a:pt x="262" y="0"/>
                    <a:pt x="137" y="39"/>
                    <a:pt x="19" y="109"/>
                  </a:cubicBezTo>
                  <a:cubicBezTo>
                    <a:pt x="17" y="110"/>
                    <a:pt x="15" y="111"/>
                    <a:pt x="13" y="112"/>
                  </a:cubicBezTo>
                  <a:cubicBezTo>
                    <a:pt x="5" y="116"/>
                    <a:pt x="0" y="124"/>
                    <a:pt x="0" y="132"/>
                  </a:cubicBezTo>
                  <a:cubicBezTo>
                    <a:pt x="0" y="238"/>
                    <a:pt x="0" y="238"/>
                    <a:pt x="0" y="238"/>
                  </a:cubicBezTo>
                  <a:cubicBezTo>
                    <a:pt x="11" y="225"/>
                    <a:pt x="26" y="217"/>
                    <a:pt x="43" y="217"/>
                  </a:cubicBezTo>
                  <a:cubicBezTo>
                    <a:pt x="59" y="217"/>
                    <a:pt x="74" y="225"/>
                    <a:pt x="85" y="237"/>
                  </a:cubicBezTo>
                  <a:cubicBezTo>
                    <a:pt x="100" y="256"/>
                    <a:pt x="108" y="282"/>
                    <a:pt x="108" y="311"/>
                  </a:cubicBezTo>
                  <a:cubicBezTo>
                    <a:pt x="108" y="340"/>
                    <a:pt x="100" y="366"/>
                    <a:pt x="85" y="385"/>
                  </a:cubicBezTo>
                  <a:cubicBezTo>
                    <a:pt x="74" y="398"/>
                    <a:pt x="59" y="405"/>
                    <a:pt x="43" y="405"/>
                  </a:cubicBezTo>
                  <a:cubicBezTo>
                    <a:pt x="26" y="405"/>
                    <a:pt x="11" y="397"/>
                    <a:pt x="0" y="384"/>
                  </a:cubicBezTo>
                  <a:cubicBezTo>
                    <a:pt x="0" y="485"/>
                    <a:pt x="0" y="485"/>
                    <a:pt x="0" y="485"/>
                  </a:cubicBezTo>
                  <a:cubicBezTo>
                    <a:pt x="0" y="493"/>
                    <a:pt x="7" y="500"/>
                    <a:pt x="15" y="500"/>
                  </a:cubicBezTo>
                  <a:cubicBezTo>
                    <a:pt x="216" y="500"/>
                    <a:pt x="216" y="500"/>
                    <a:pt x="216" y="500"/>
                  </a:cubicBezTo>
                  <a:cubicBezTo>
                    <a:pt x="221" y="502"/>
                    <a:pt x="225" y="505"/>
                    <a:pt x="225" y="511"/>
                  </a:cubicBezTo>
                  <a:cubicBezTo>
                    <a:pt x="226" y="521"/>
                    <a:pt x="226" y="531"/>
                    <a:pt x="216" y="538"/>
                  </a:cubicBezTo>
                  <a:cubicBezTo>
                    <a:pt x="211" y="541"/>
                    <a:pt x="205" y="544"/>
                    <a:pt x="199" y="547"/>
                  </a:cubicBezTo>
                  <a:cubicBezTo>
                    <a:pt x="183" y="558"/>
                    <a:pt x="181" y="579"/>
                    <a:pt x="196" y="592"/>
                  </a:cubicBezTo>
                  <a:cubicBezTo>
                    <a:pt x="211" y="604"/>
                    <a:pt x="233" y="609"/>
                    <a:pt x="252" y="609"/>
                  </a:cubicBezTo>
                  <a:cubicBezTo>
                    <a:pt x="272" y="609"/>
                    <a:pt x="294" y="604"/>
                    <a:pt x="309" y="592"/>
                  </a:cubicBezTo>
                  <a:cubicBezTo>
                    <a:pt x="324" y="579"/>
                    <a:pt x="322" y="558"/>
                    <a:pt x="306" y="547"/>
                  </a:cubicBezTo>
                  <a:cubicBezTo>
                    <a:pt x="300" y="544"/>
                    <a:pt x="294" y="541"/>
                    <a:pt x="289" y="538"/>
                  </a:cubicBezTo>
                  <a:cubicBezTo>
                    <a:pt x="279" y="531"/>
                    <a:pt x="279" y="521"/>
                    <a:pt x="279" y="511"/>
                  </a:cubicBezTo>
                  <a:cubicBezTo>
                    <a:pt x="280" y="505"/>
                    <a:pt x="284" y="502"/>
                    <a:pt x="289" y="500"/>
                  </a:cubicBezTo>
                  <a:cubicBezTo>
                    <a:pt x="547" y="500"/>
                    <a:pt x="547" y="500"/>
                    <a:pt x="547" y="500"/>
                  </a:cubicBezTo>
                  <a:cubicBezTo>
                    <a:pt x="554" y="500"/>
                    <a:pt x="559" y="496"/>
                    <a:pt x="561" y="490"/>
                  </a:cubicBezTo>
                  <a:cubicBezTo>
                    <a:pt x="574" y="451"/>
                    <a:pt x="583" y="411"/>
                    <a:pt x="588" y="368"/>
                  </a:cubicBezTo>
                  <a:cubicBezTo>
                    <a:pt x="606" y="217"/>
                    <a:pt x="540" y="101"/>
                    <a:pt x="397" y="4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51" name="Google Shape;1051;p52"/>
          <p:cNvGrpSpPr/>
          <p:nvPr/>
        </p:nvGrpSpPr>
        <p:grpSpPr>
          <a:xfrm>
            <a:off x="4366006" y="2680721"/>
            <a:ext cx="383858" cy="385295"/>
            <a:chOff x="4764809" y="3184208"/>
            <a:chExt cx="717090" cy="719775"/>
          </a:xfrm>
        </p:grpSpPr>
        <p:sp>
          <p:nvSpPr>
            <p:cNvPr id="1052" name="Google Shape;1052;p52"/>
            <p:cNvSpPr/>
            <p:nvPr/>
          </p:nvSpPr>
          <p:spPr>
            <a:xfrm>
              <a:off x="5143387" y="3232375"/>
              <a:ext cx="338512" cy="556553"/>
            </a:xfrm>
            <a:custGeom>
              <a:avLst/>
              <a:gdLst/>
              <a:ahLst/>
              <a:cxnLst/>
              <a:rect l="l" t="t" r="r" b="b"/>
              <a:pathLst>
                <a:path w="517" h="847" extrusionOk="0">
                  <a:moveTo>
                    <a:pt x="0" y="802"/>
                  </a:moveTo>
                  <a:cubicBezTo>
                    <a:pt x="37" y="819"/>
                    <a:pt x="110" y="847"/>
                    <a:pt x="190" y="847"/>
                  </a:cubicBezTo>
                  <a:cubicBezTo>
                    <a:pt x="190" y="847"/>
                    <a:pt x="190" y="847"/>
                    <a:pt x="190" y="847"/>
                  </a:cubicBezTo>
                  <a:cubicBezTo>
                    <a:pt x="199" y="847"/>
                    <a:pt x="209" y="847"/>
                    <a:pt x="218" y="846"/>
                  </a:cubicBezTo>
                  <a:cubicBezTo>
                    <a:pt x="349" y="835"/>
                    <a:pt x="430" y="763"/>
                    <a:pt x="441" y="754"/>
                  </a:cubicBezTo>
                  <a:cubicBezTo>
                    <a:pt x="491" y="669"/>
                    <a:pt x="517" y="573"/>
                    <a:pt x="517" y="474"/>
                  </a:cubicBezTo>
                  <a:cubicBezTo>
                    <a:pt x="517" y="274"/>
                    <a:pt x="411" y="96"/>
                    <a:pt x="244" y="0"/>
                  </a:cubicBezTo>
                  <a:cubicBezTo>
                    <a:pt x="282" y="43"/>
                    <a:pt x="320" y="107"/>
                    <a:pt x="335" y="201"/>
                  </a:cubicBezTo>
                  <a:cubicBezTo>
                    <a:pt x="354" y="317"/>
                    <a:pt x="329" y="414"/>
                    <a:pt x="305" y="476"/>
                  </a:cubicBezTo>
                  <a:cubicBezTo>
                    <a:pt x="279" y="543"/>
                    <a:pt x="249" y="582"/>
                    <a:pt x="247" y="583"/>
                  </a:cubicBezTo>
                  <a:cubicBezTo>
                    <a:pt x="247" y="583"/>
                    <a:pt x="247" y="583"/>
                    <a:pt x="247" y="583"/>
                  </a:cubicBezTo>
                  <a:cubicBezTo>
                    <a:pt x="236" y="599"/>
                    <a:pt x="224" y="615"/>
                    <a:pt x="210" y="631"/>
                  </a:cubicBezTo>
                  <a:cubicBezTo>
                    <a:pt x="168" y="680"/>
                    <a:pt x="115" y="725"/>
                    <a:pt x="50" y="770"/>
                  </a:cubicBezTo>
                  <a:cubicBezTo>
                    <a:pt x="35" y="780"/>
                    <a:pt x="20" y="790"/>
                    <a:pt x="5" y="800"/>
                  </a:cubicBezTo>
                  <a:cubicBezTo>
                    <a:pt x="3" y="800"/>
                    <a:pt x="2" y="801"/>
                    <a:pt x="0" y="802"/>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3" name="Google Shape;1053;p52"/>
            <p:cNvSpPr/>
            <p:nvPr/>
          </p:nvSpPr>
          <p:spPr>
            <a:xfrm>
              <a:off x="4783248" y="3418197"/>
              <a:ext cx="616697" cy="485785"/>
            </a:xfrm>
            <a:custGeom>
              <a:avLst/>
              <a:gdLst/>
              <a:ahLst/>
              <a:cxnLst/>
              <a:rect l="l" t="t" r="r" b="b"/>
              <a:pathLst>
                <a:path w="942" h="739" extrusionOk="0">
                  <a:moveTo>
                    <a:pt x="84" y="145"/>
                  </a:moveTo>
                  <a:cubicBezTo>
                    <a:pt x="0" y="309"/>
                    <a:pt x="79" y="508"/>
                    <a:pt x="87" y="527"/>
                  </a:cubicBezTo>
                  <a:cubicBezTo>
                    <a:pt x="192" y="662"/>
                    <a:pt x="349" y="739"/>
                    <a:pt x="520" y="739"/>
                  </a:cubicBezTo>
                  <a:cubicBezTo>
                    <a:pt x="683" y="739"/>
                    <a:pt x="839" y="664"/>
                    <a:pt x="942" y="540"/>
                  </a:cubicBezTo>
                  <a:cubicBezTo>
                    <a:pt x="901" y="562"/>
                    <a:pt x="843" y="585"/>
                    <a:pt x="770" y="591"/>
                  </a:cubicBezTo>
                  <a:cubicBezTo>
                    <a:pt x="760" y="592"/>
                    <a:pt x="750" y="593"/>
                    <a:pt x="740" y="593"/>
                  </a:cubicBezTo>
                  <a:cubicBezTo>
                    <a:pt x="629" y="593"/>
                    <a:pt x="541" y="547"/>
                    <a:pt x="524" y="539"/>
                  </a:cubicBezTo>
                  <a:cubicBezTo>
                    <a:pt x="519" y="537"/>
                    <a:pt x="510" y="532"/>
                    <a:pt x="508" y="531"/>
                  </a:cubicBezTo>
                  <a:cubicBezTo>
                    <a:pt x="451" y="498"/>
                    <a:pt x="405" y="464"/>
                    <a:pt x="363" y="429"/>
                  </a:cubicBezTo>
                  <a:cubicBezTo>
                    <a:pt x="308" y="383"/>
                    <a:pt x="268" y="340"/>
                    <a:pt x="237" y="293"/>
                  </a:cubicBezTo>
                  <a:cubicBezTo>
                    <a:pt x="212" y="256"/>
                    <a:pt x="196" y="220"/>
                    <a:pt x="188" y="183"/>
                  </a:cubicBezTo>
                  <a:cubicBezTo>
                    <a:pt x="176" y="134"/>
                    <a:pt x="179" y="91"/>
                    <a:pt x="195" y="51"/>
                  </a:cubicBezTo>
                  <a:cubicBezTo>
                    <a:pt x="203" y="32"/>
                    <a:pt x="213" y="15"/>
                    <a:pt x="225" y="0"/>
                  </a:cubicBezTo>
                  <a:cubicBezTo>
                    <a:pt x="175" y="27"/>
                    <a:pt x="122" y="72"/>
                    <a:pt x="84" y="14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4" name="Google Shape;1054;p52"/>
            <p:cNvSpPr/>
            <p:nvPr/>
          </p:nvSpPr>
          <p:spPr>
            <a:xfrm>
              <a:off x="4764809" y="3184208"/>
              <a:ext cx="585965" cy="520485"/>
            </a:xfrm>
            <a:custGeom>
              <a:avLst/>
              <a:gdLst/>
              <a:ahLst/>
              <a:cxnLst/>
              <a:rect l="l" t="t" r="r" b="b"/>
              <a:pathLst>
                <a:path w="895" h="792" extrusionOk="0">
                  <a:moveTo>
                    <a:pt x="885" y="279"/>
                  </a:moveTo>
                  <a:cubicBezTo>
                    <a:pt x="871" y="194"/>
                    <a:pt x="837" y="125"/>
                    <a:pt x="783" y="74"/>
                  </a:cubicBezTo>
                  <a:cubicBezTo>
                    <a:pt x="745" y="38"/>
                    <a:pt x="710" y="24"/>
                    <a:pt x="706" y="23"/>
                  </a:cubicBezTo>
                  <a:cubicBezTo>
                    <a:pt x="655" y="8"/>
                    <a:pt x="602" y="0"/>
                    <a:pt x="548" y="0"/>
                  </a:cubicBezTo>
                  <a:cubicBezTo>
                    <a:pt x="246" y="0"/>
                    <a:pt x="0" y="245"/>
                    <a:pt x="0" y="547"/>
                  </a:cubicBezTo>
                  <a:cubicBezTo>
                    <a:pt x="0" y="634"/>
                    <a:pt x="20" y="717"/>
                    <a:pt x="57" y="792"/>
                  </a:cubicBezTo>
                  <a:cubicBezTo>
                    <a:pt x="40" y="710"/>
                    <a:pt x="32" y="594"/>
                    <a:pt x="87" y="488"/>
                  </a:cubicBezTo>
                  <a:cubicBezTo>
                    <a:pt x="170" y="327"/>
                    <a:pt x="318" y="293"/>
                    <a:pt x="378" y="286"/>
                  </a:cubicBezTo>
                  <a:cubicBezTo>
                    <a:pt x="387" y="285"/>
                    <a:pt x="396" y="284"/>
                    <a:pt x="405" y="284"/>
                  </a:cubicBezTo>
                  <a:cubicBezTo>
                    <a:pt x="406" y="284"/>
                    <a:pt x="406" y="284"/>
                    <a:pt x="406" y="284"/>
                  </a:cubicBezTo>
                  <a:cubicBezTo>
                    <a:pt x="408" y="284"/>
                    <a:pt x="408" y="284"/>
                    <a:pt x="408" y="284"/>
                  </a:cubicBezTo>
                  <a:cubicBezTo>
                    <a:pt x="410" y="285"/>
                    <a:pt x="410" y="285"/>
                    <a:pt x="410" y="285"/>
                  </a:cubicBezTo>
                  <a:cubicBezTo>
                    <a:pt x="441" y="285"/>
                    <a:pt x="472" y="294"/>
                    <a:pt x="500" y="311"/>
                  </a:cubicBezTo>
                  <a:cubicBezTo>
                    <a:pt x="519" y="322"/>
                    <a:pt x="535" y="337"/>
                    <a:pt x="548" y="356"/>
                  </a:cubicBezTo>
                  <a:cubicBezTo>
                    <a:pt x="570" y="322"/>
                    <a:pt x="603" y="301"/>
                    <a:pt x="645" y="291"/>
                  </a:cubicBezTo>
                  <a:cubicBezTo>
                    <a:pt x="662" y="287"/>
                    <a:pt x="678" y="285"/>
                    <a:pt x="694" y="285"/>
                  </a:cubicBezTo>
                  <a:cubicBezTo>
                    <a:pt x="737" y="285"/>
                    <a:pt x="776" y="299"/>
                    <a:pt x="812" y="326"/>
                  </a:cubicBezTo>
                  <a:cubicBezTo>
                    <a:pt x="850" y="356"/>
                    <a:pt x="874" y="395"/>
                    <a:pt x="883" y="444"/>
                  </a:cubicBezTo>
                  <a:cubicBezTo>
                    <a:pt x="892" y="395"/>
                    <a:pt x="895" y="340"/>
                    <a:pt x="885" y="27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55" name="Google Shape;1055;p52"/>
          <p:cNvGrpSpPr/>
          <p:nvPr/>
        </p:nvGrpSpPr>
        <p:grpSpPr>
          <a:xfrm>
            <a:off x="3768161" y="2705769"/>
            <a:ext cx="385473" cy="335200"/>
            <a:chOff x="3680173" y="3231000"/>
            <a:chExt cx="720106" cy="626190"/>
          </a:xfrm>
        </p:grpSpPr>
        <p:sp>
          <p:nvSpPr>
            <p:cNvPr id="1056" name="Google Shape;1056;p52"/>
            <p:cNvSpPr/>
            <p:nvPr/>
          </p:nvSpPr>
          <p:spPr>
            <a:xfrm>
              <a:off x="3680173" y="3232386"/>
              <a:ext cx="468746" cy="451568"/>
            </a:xfrm>
            <a:custGeom>
              <a:avLst/>
              <a:gdLst/>
              <a:ahLst/>
              <a:cxnLst/>
              <a:rect l="l" t="t" r="r" b="b"/>
              <a:pathLst>
                <a:path w="341" h="326" extrusionOk="0">
                  <a:moveTo>
                    <a:pt x="337" y="79"/>
                  </a:moveTo>
                  <a:cubicBezTo>
                    <a:pt x="332" y="73"/>
                    <a:pt x="325" y="65"/>
                    <a:pt x="312" y="52"/>
                  </a:cubicBezTo>
                  <a:cubicBezTo>
                    <a:pt x="290" y="31"/>
                    <a:pt x="264" y="16"/>
                    <a:pt x="261" y="15"/>
                  </a:cubicBezTo>
                  <a:cubicBezTo>
                    <a:pt x="237" y="5"/>
                    <a:pt x="211" y="0"/>
                    <a:pt x="184" y="0"/>
                  </a:cubicBezTo>
                  <a:cubicBezTo>
                    <a:pt x="180" y="0"/>
                    <a:pt x="180" y="0"/>
                    <a:pt x="180" y="0"/>
                  </a:cubicBezTo>
                  <a:cubicBezTo>
                    <a:pt x="124" y="2"/>
                    <a:pt x="76" y="24"/>
                    <a:pt x="44" y="61"/>
                  </a:cubicBezTo>
                  <a:cubicBezTo>
                    <a:pt x="13" y="97"/>
                    <a:pt x="0" y="144"/>
                    <a:pt x="5" y="195"/>
                  </a:cubicBezTo>
                  <a:cubicBezTo>
                    <a:pt x="10" y="237"/>
                    <a:pt x="24" y="275"/>
                    <a:pt x="47" y="308"/>
                  </a:cubicBezTo>
                  <a:cubicBezTo>
                    <a:pt x="51" y="314"/>
                    <a:pt x="56" y="320"/>
                    <a:pt x="61" y="326"/>
                  </a:cubicBezTo>
                  <a:cubicBezTo>
                    <a:pt x="50" y="296"/>
                    <a:pt x="39" y="251"/>
                    <a:pt x="47" y="200"/>
                  </a:cubicBezTo>
                  <a:cubicBezTo>
                    <a:pt x="62" y="106"/>
                    <a:pt x="151" y="88"/>
                    <a:pt x="162" y="86"/>
                  </a:cubicBezTo>
                  <a:cubicBezTo>
                    <a:pt x="162" y="86"/>
                    <a:pt x="162" y="86"/>
                    <a:pt x="162" y="86"/>
                  </a:cubicBezTo>
                  <a:cubicBezTo>
                    <a:pt x="169" y="85"/>
                    <a:pt x="176" y="84"/>
                    <a:pt x="183" y="83"/>
                  </a:cubicBezTo>
                  <a:cubicBezTo>
                    <a:pt x="184" y="83"/>
                    <a:pt x="184" y="83"/>
                    <a:pt x="184" y="83"/>
                  </a:cubicBezTo>
                  <a:cubicBezTo>
                    <a:pt x="210" y="83"/>
                    <a:pt x="234" y="91"/>
                    <a:pt x="257" y="107"/>
                  </a:cubicBezTo>
                  <a:cubicBezTo>
                    <a:pt x="259" y="109"/>
                    <a:pt x="261" y="109"/>
                    <a:pt x="262" y="109"/>
                  </a:cubicBezTo>
                  <a:cubicBezTo>
                    <a:pt x="264" y="109"/>
                    <a:pt x="266" y="108"/>
                    <a:pt x="269" y="107"/>
                  </a:cubicBezTo>
                  <a:cubicBezTo>
                    <a:pt x="295" y="91"/>
                    <a:pt x="318" y="84"/>
                    <a:pt x="341" y="83"/>
                  </a:cubicBezTo>
                  <a:cubicBezTo>
                    <a:pt x="339" y="82"/>
                    <a:pt x="338" y="80"/>
                    <a:pt x="337" y="7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7" name="Google Shape;1057;p52"/>
            <p:cNvSpPr/>
            <p:nvPr/>
          </p:nvSpPr>
          <p:spPr>
            <a:xfrm>
              <a:off x="3743529" y="3408162"/>
              <a:ext cx="548171" cy="449028"/>
            </a:xfrm>
            <a:custGeom>
              <a:avLst/>
              <a:gdLst/>
              <a:ahLst/>
              <a:cxnLst/>
              <a:rect l="l" t="t" r="r" b="b"/>
              <a:pathLst>
                <a:path w="399" h="324" extrusionOk="0">
                  <a:moveTo>
                    <a:pt x="399" y="221"/>
                  </a:moveTo>
                  <a:cubicBezTo>
                    <a:pt x="381" y="231"/>
                    <a:pt x="357" y="241"/>
                    <a:pt x="329" y="246"/>
                  </a:cubicBezTo>
                  <a:cubicBezTo>
                    <a:pt x="315" y="249"/>
                    <a:pt x="299" y="250"/>
                    <a:pt x="284" y="250"/>
                  </a:cubicBezTo>
                  <a:cubicBezTo>
                    <a:pt x="244" y="250"/>
                    <a:pt x="214" y="241"/>
                    <a:pt x="209" y="239"/>
                  </a:cubicBezTo>
                  <a:cubicBezTo>
                    <a:pt x="208" y="239"/>
                    <a:pt x="206" y="239"/>
                    <a:pt x="204" y="238"/>
                  </a:cubicBezTo>
                  <a:cubicBezTo>
                    <a:pt x="143" y="209"/>
                    <a:pt x="100" y="176"/>
                    <a:pt x="70" y="133"/>
                  </a:cubicBezTo>
                  <a:cubicBezTo>
                    <a:pt x="55" y="111"/>
                    <a:pt x="46" y="86"/>
                    <a:pt x="43" y="59"/>
                  </a:cubicBezTo>
                  <a:cubicBezTo>
                    <a:pt x="40" y="36"/>
                    <a:pt x="44" y="16"/>
                    <a:pt x="53" y="0"/>
                  </a:cubicBezTo>
                  <a:cubicBezTo>
                    <a:pt x="35" y="16"/>
                    <a:pt x="18" y="39"/>
                    <a:pt x="12" y="75"/>
                  </a:cubicBezTo>
                  <a:cubicBezTo>
                    <a:pt x="0" y="154"/>
                    <a:pt x="37" y="221"/>
                    <a:pt x="41" y="228"/>
                  </a:cubicBezTo>
                  <a:cubicBezTo>
                    <a:pt x="74" y="261"/>
                    <a:pt x="116" y="289"/>
                    <a:pt x="169" y="314"/>
                  </a:cubicBezTo>
                  <a:cubicBezTo>
                    <a:pt x="183" y="320"/>
                    <a:pt x="199" y="324"/>
                    <a:pt x="215" y="324"/>
                  </a:cubicBezTo>
                  <a:cubicBezTo>
                    <a:pt x="233" y="324"/>
                    <a:pt x="252" y="319"/>
                    <a:pt x="268" y="312"/>
                  </a:cubicBezTo>
                  <a:cubicBezTo>
                    <a:pt x="312" y="291"/>
                    <a:pt x="350" y="266"/>
                    <a:pt x="383" y="236"/>
                  </a:cubicBezTo>
                  <a:cubicBezTo>
                    <a:pt x="389" y="231"/>
                    <a:pt x="394" y="226"/>
                    <a:pt x="399" y="22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8" name="Google Shape;1058;p52"/>
            <p:cNvSpPr/>
            <p:nvPr/>
          </p:nvSpPr>
          <p:spPr>
            <a:xfrm>
              <a:off x="4061000" y="3231000"/>
              <a:ext cx="339279" cy="508390"/>
            </a:xfrm>
            <a:custGeom>
              <a:avLst/>
              <a:gdLst/>
              <a:ahLst/>
              <a:cxnLst/>
              <a:rect l="l" t="t" r="r" b="b"/>
              <a:pathLst>
                <a:path w="247" h="367" extrusionOk="0">
                  <a:moveTo>
                    <a:pt x="53" y="367"/>
                  </a:moveTo>
                  <a:cubicBezTo>
                    <a:pt x="68" y="367"/>
                    <a:pt x="82" y="365"/>
                    <a:pt x="96" y="363"/>
                  </a:cubicBezTo>
                  <a:cubicBezTo>
                    <a:pt x="150" y="353"/>
                    <a:pt x="191" y="320"/>
                    <a:pt x="195" y="316"/>
                  </a:cubicBezTo>
                  <a:cubicBezTo>
                    <a:pt x="221" y="279"/>
                    <a:pt x="237" y="239"/>
                    <a:pt x="242" y="195"/>
                  </a:cubicBezTo>
                  <a:cubicBezTo>
                    <a:pt x="247" y="155"/>
                    <a:pt x="239" y="116"/>
                    <a:pt x="221" y="85"/>
                  </a:cubicBezTo>
                  <a:cubicBezTo>
                    <a:pt x="201" y="51"/>
                    <a:pt x="170" y="26"/>
                    <a:pt x="130" y="12"/>
                  </a:cubicBezTo>
                  <a:cubicBezTo>
                    <a:pt x="110" y="4"/>
                    <a:pt x="88" y="0"/>
                    <a:pt x="66" y="0"/>
                  </a:cubicBezTo>
                  <a:cubicBezTo>
                    <a:pt x="44" y="0"/>
                    <a:pt x="22" y="4"/>
                    <a:pt x="0" y="11"/>
                  </a:cubicBezTo>
                  <a:cubicBezTo>
                    <a:pt x="11" y="18"/>
                    <a:pt x="28" y="30"/>
                    <a:pt x="43" y="44"/>
                  </a:cubicBezTo>
                  <a:cubicBezTo>
                    <a:pt x="57" y="58"/>
                    <a:pt x="64" y="66"/>
                    <a:pt x="69" y="72"/>
                  </a:cubicBezTo>
                  <a:cubicBezTo>
                    <a:pt x="71" y="74"/>
                    <a:pt x="72" y="76"/>
                    <a:pt x="74" y="78"/>
                  </a:cubicBezTo>
                  <a:cubicBezTo>
                    <a:pt x="80" y="85"/>
                    <a:pt x="89" y="87"/>
                    <a:pt x="89" y="87"/>
                  </a:cubicBezTo>
                  <a:cubicBezTo>
                    <a:pt x="102" y="91"/>
                    <a:pt x="102" y="91"/>
                    <a:pt x="102" y="91"/>
                  </a:cubicBezTo>
                  <a:cubicBezTo>
                    <a:pt x="102" y="91"/>
                    <a:pt x="102" y="91"/>
                    <a:pt x="102" y="91"/>
                  </a:cubicBezTo>
                  <a:cubicBezTo>
                    <a:pt x="143" y="106"/>
                    <a:pt x="164" y="140"/>
                    <a:pt x="159" y="185"/>
                  </a:cubicBezTo>
                  <a:cubicBezTo>
                    <a:pt x="154" y="230"/>
                    <a:pt x="133" y="268"/>
                    <a:pt x="96" y="302"/>
                  </a:cubicBezTo>
                  <a:cubicBezTo>
                    <a:pt x="70" y="326"/>
                    <a:pt x="40" y="345"/>
                    <a:pt x="5" y="362"/>
                  </a:cubicBezTo>
                  <a:cubicBezTo>
                    <a:pt x="18" y="365"/>
                    <a:pt x="34" y="367"/>
                    <a:pt x="53" y="367"/>
                  </a:cubicBezTo>
                  <a:cubicBezTo>
                    <a:pt x="53" y="367"/>
                    <a:pt x="53" y="367"/>
                    <a:pt x="53" y="367"/>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59" name="Google Shape;1059;p52"/>
          <p:cNvGrpSpPr/>
          <p:nvPr/>
        </p:nvGrpSpPr>
        <p:grpSpPr>
          <a:xfrm>
            <a:off x="5560065" y="2680687"/>
            <a:ext cx="383343" cy="385364"/>
            <a:chOff x="6931035" y="3184144"/>
            <a:chExt cx="716128" cy="719903"/>
          </a:xfrm>
        </p:grpSpPr>
        <p:sp>
          <p:nvSpPr>
            <p:cNvPr id="1060" name="Google Shape;1060;p52"/>
            <p:cNvSpPr/>
            <p:nvPr/>
          </p:nvSpPr>
          <p:spPr>
            <a:xfrm>
              <a:off x="7304099" y="3430106"/>
              <a:ext cx="343064" cy="228463"/>
            </a:xfrm>
            <a:custGeom>
              <a:avLst/>
              <a:gdLst/>
              <a:ahLst/>
              <a:cxnLst/>
              <a:rect l="l" t="t" r="r" b="b"/>
              <a:pathLst>
                <a:path w="590" h="391" extrusionOk="0">
                  <a:moveTo>
                    <a:pt x="507" y="0"/>
                  </a:moveTo>
                  <a:cubicBezTo>
                    <a:pt x="196" y="0"/>
                    <a:pt x="196" y="0"/>
                    <a:pt x="196" y="0"/>
                  </a:cubicBezTo>
                  <a:cubicBezTo>
                    <a:pt x="194" y="0"/>
                    <a:pt x="192" y="0"/>
                    <a:pt x="191" y="2"/>
                  </a:cubicBezTo>
                  <a:cubicBezTo>
                    <a:pt x="2" y="190"/>
                    <a:pt x="2" y="190"/>
                    <a:pt x="2" y="190"/>
                  </a:cubicBezTo>
                  <a:cubicBezTo>
                    <a:pt x="0" y="193"/>
                    <a:pt x="0" y="197"/>
                    <a:pt x="2" y="200"/>
                  </a:cubicBezTo>
                  <a:cubicBezTo>
                    <a:pt x="191" y="389"/>
                    <a:pt x="191" y="389"/>
                    <a:pt x="191" y="389"/>
                  </a:cubicBezTo>
                  <a:cubicBezTo>
                    <a:pt x="192" y="390"/>
                    <a:pt x="194" y="391"/>
                    <a:pt x="196" y="391"/>
                  </a:cubicBezTo>
                  <a:cubicBezTo>
                    <a:pt x="507" y="391"/>
                    <a:pt x="507" y="391"/>
                    <a:pt x="507" y="391"/>
                  </a:cubicBezTo>
                  <a:cubicBezTo>
                    <a:pt x="553" y="391"/>
                    <a:pt x="590" y="353"/>
                    <a:pt x="590" y="307"/>
                  </a:cubicBezTo>
                  <a:cubicBezTo>
                    <a:pt x="590" y="83"/>
                    <a:pt x="590" y="83"/>
                    <a:pt x="590" y="83"/>
                  </a:cubicBezTo>
                  <a:cubicBezTo>
                    <a:pt x="590" y="37"/>
                    <a:pt x="553" y="0"/>
                    <a:pt x="507"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1" name="Google Shape;1061;p52"/>
            <p:cNvSpPr/>
            <p:nvPr/>
          </p:nvSpPr>
          <p:spPr>
            <a:xfrm>
              <a:off x="6931035" y="3430106"/>
              <a:ext cx="343548" cy="228463"/>
            </a:xfrm>
            <a:custGeom>
              <a:avLst/>
              <a:gdLst/>
              <a:ahLst/>
              <a:cxnLst/>
              <a:rect l="l" t="t" r="r" b="b"/>
              <a:pathLst>
                <a:path w="591" h="391" extrusionOk="0">
                  <a:moveTo>
                    <a:pt x="84" y="0"/>
                  </a:moveTo>
                  <a:cubicBezTo>
                    <a:pt x="38" y="0"/>
                    <a:pt x="0" y="37"/>
                    <a:pt x="0" y="83"/>
                  </a:cubicBezTo>
                  <a:cubicBezTo>
                    <a:pt x="0" y="307"/>
                    <a:pt x="0" y="307"/>
                    <a:pt x="0" y="307"/>
                  </a:cubicBezTo>
                  <a:cubicBezTo>
                    <a:pt x="0" y="353"/>
                    <a:pt x="38" y="391"/>
                    <a:pt x="84" y="391"/>
                  </a:cubicBezTo>
                  <a:cubicBezTo>
                    <a:pt x="395" y="391"/>
                    <a:pt x="395" y="391"/>
                    <a:pt x="395" y="391"/>
                  </a:cubicBezTo>
                  <a:cubicBezTo>
                    <a:pt x="396" y="391"/>
                    <a:pt x="398" y="390"/>
                    <a:pt x="399" y="389"/>
                  </a:cubicBezTo>
                  <a:cubicBezTo>
                    <a:pt x="588" y="200"/>
                    <a:pt x="588" y="200"/>
                    <a:pt x="588" y="200"/>
                  </a:cubicBezTo>
                  <a:cubicBezTo>
                    <a:pt x="591" y="197"/>
                    <a:pt x="591" y="193"/>
                    <a:pt x="588" y="190"/>
                  </a:cubicBezTo>
                  <a:cubicBezTo>
                    <a:pt x="399" y="2"/>
                    <a:pt x="399" y="2"/>
                    <a:pt x="399" y="2"/>
                  </a:cubicBezTo>
                  <a:cubicBezTo>
                    <a:pt x="398" y="0"/>
                    <a:pt x="396" y="0"/>
                    <a:pt x="395" y="0"/>
                  </a:cubicBezTo>
                  <a:lnTo>
                    <a:pt x="84" y="0"/>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2" name="Google Shape;1062;p52"/>
            <p:cNvSpPr/>
            <p:nvPr/>
          </p:nvSpPr>
          <p:spPr>
            <a:xfrm>
              <a:off x="7175631" y="3184144"/>
              <a:ext cx="227419" cy="345369"/>
            </a:xfrm>
            <a:custGeom>
              <a:avLst/>
              <a:gdLst/>
              <a:ahLst/>
              <a:cxnLst/>
              <a:rect l="l" t="t" r="r" b="b"/>
              <a:pathLst>
                <a:path w="391" h="591" extrusionOk="0">
                  <a:moveTo>
                    <a:pt x="307" y="0"/>
                  </a:moveTo>
                  <a:cubicBezTo>
                    <a:pt x="84" y="0"/>
                    <a:pt x="84" y="0"/>
                    <a:pt x="84" y="0"/>
                  </a:cubicBezTo>
                  <a:cubicBezTo>
                    <a:pt x="37" y="0"/>
                    <a:pt x="0" y="38"/>
                    <a:pt x="0" y="84"/>
                  </a:cubicBezTo>
                  <a:cubicBezTo>
                    <a:pt x="0" y="395"/>
                    <a:pt x="0" y="395"/>
                    <a:pt x="0" y="395"/>
                  </a:cubicBezTo>
                  <a:cubicBezTo>
                    <a:pt x="0" y="396"/>
                    <a:pt x="1" y="398"/>
                    <a:pt x="2" y="399"/>
                  </a:cubicBezTo>
                  <a:cubicBezTo>
                    <a:pt x="191" y="588"/>
                    <a:pt x="191" y="588"/>
                    <a:pt x="191" y="588"/>
                  </a:cubicBezTo>
                  <a:cubicBezTo>
                    <a:pt x="193" y="591"/>
                    <a:pt x="198" y="591"/>
                    <a:pt x="200" y="588"/>
                  </a:cubicBezTo>
                  <a:cubicBezTo>
                    <a:pt x="389" y="399"/>
                    <a:pt x="389" y="399"/>
                    <a:pt x="389" y="399"/>
                  </a:cubicBezTo>
                  <a:cubicBezTo>
                    <a:pt x="390" y="398"/>
                    <a:pt x="391" y="396"/>
                    <a:pt x="391" y="395"/>
                  </a:cubicBezTo>
                  <a:cubicBezTo>
                    <a:pt x="391" y="84"/>
                    <a:pt x="391" y="84"/>
                    <a:pt x="391" y="84"/>
                  </a:cubicBezTo>
                  <a:cubicBezTo>
                    <a:pt x="391" y="38"/>
                    <a:pt x="354" y="0"/>
                    <a:pt x="30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3" name="Google Shape;1063;p52"/>
            <p:cNvSpPr/>
            <p:nvPr/>
          </p:nvSpPr>
          <p:spPr>
            <a:xfrm>
              <a:off x="7175631" y="3558678"/>
              <a:ext cx="227419" cy="345369"/>
            </a:xfrm>
            <a:custGeom>
              <a:avLst/>
              <a:gdLst/>
              <a:ahLst/>
              <a:cxnLst/>
              <a:rect l="l" t="t" r="r" b="b"/>
              <a:pathLst>
                <a:path w="391" h="591" extrusionOk="0">
                  <a:moveTo>
                    <a:pt x="84" y="591"/>
                  </a:moveTo>
                  <a:cubicBezTo>
                    <a:pt x="307" y="591"/>
                    <a:pt x="307" y="591"/>
                    <a:pt x="307" y="591"/>
                  </a:cubicBezTo>
                  <a:cubicBezTo>
                    <a:pt x="354" y="591"/>
                    <a:pt x="391" y="553"/>
                    <a:pt x="391" y="507"/>
                  </a:cubicBezTo>
                  <a:cubicBezTo>
                    <a:pt x="391" y="197"/>
                    <a:pt x="391" y="197"/>
                    <a:pt x="391" y="197"/>
                  </a:cubicBezTo>
                  <a:cubicBezTo>
                    <a:pt x="391" y="195"/>
                    <a:pt x="390" y="193"/>
                    <a:pt x="389" y="192"/>
                  </a:cubicBezTo>
                  <a:cubicBezTo>
                    <a:pt x="200" y="3"/>
                    <a:pt x="200" y="3"/>
                    <a:pt x="200" y="3"/>
                  </a:cubicBezTo>
                  <a:cubicBezTo>
                    <a:pt x="198" y="0"/>
                    <a:pt x="193" y="0"/>
                    <a:pt x="191" y="3"/>
                  </a:cubicBezTo>
                  <a:cubicBezTo>
                    <a:pt x="2" y="192"/>
                    <a:pt x="2" y="192"/>
                    <a:pt x="2" y="192"/>
                  </a:cubicBezTo>
                  <a:cubicBezTo>
                    <a:pt x="1" y="193"/>
                    <a:pt x="0" y="195"/>
                    <a:pt x="0" y="197"/>
                  </a:cubicBezTo>
                  <a:cubicBezTo>
                    <a:pt x="0" y="507"/>
                    <a:pt x="0" y="507"/>
                    <a:pt x="0" y="507"/>
                  </a:cubicBezTo>
                  <a:cubicBezTo>
                    <a:pt x="0" y="553"/>
                    <a:pt x="37" y="591"/>
                    <a:pt x="84" y="59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64" name="Google Shape;1064;p52"/>
          <p:cNvGrpSpPr/>
          <p:nvPr/>
        </p:nvGrpSpPr>
        <p:grpSpPr>
          <a:xfrm>
            <a:off x="4962236" y="2680646"/>
            <a:ext cx="385457" cy="385445"/>
            <a:chOff x="5846429" y="3184067"/>
            <a:chExt cx="720076" cy="720055"/>
          </a:xfrm>
        </p:grpSpPr>
        <p:sp>
          <p:nvSpPr>
            <p:cNvPr id="1065" name="Google Shape;1065;p52"/>
            <p:cNvSpPr/>
            <p:nvPr/>
          </p:nvSpPr>
          <p:spPr>
            <a:xfrm>
              <a:off x="6207893" y="3184067"/>
              <a:ext cx="355998" cy="422879"/>
            </a:xfrm>
            <a:custGeom>
              <a:avLst/>
              <a:gdLst/>
              <a:ahLst/>
              <a:cxnLst/>
              <a:rect l="l" t="t" r="r" b="b"/>
              <a:pathLst>
                <a:path w="540" h="642" extrusionOk="0">
                  <a:moveTo>
                    <a:pt x="473" y="593"/>
                  </a:moveTo>
                  <a:cubicBezTo>
                    <a:pt x="536" y="545"/>
                    <a:pt x="540" y="487"/>
                    <a:pt x="540" y="480"/>
                  </a:cubicBezTo>
                  <a:cubicBezTo>
                    <a:pt x="507" y="208"/>
                    <a:pt x="276" y="2"/>
                    <a:pt x="0" y="0"/>
                  </a:cubicBezTo>
                  <a:cubicBezTo>
                    <a:pt x="24" y="14"/>
                    <a:pt x="46" y="33"/>
                    <a:pt x="64" y="57"/>
                  </a:cubicBezTo>
                  <a:cubicBezTo>
                    <a:pt x="117" y="125"/>
                    <a:pt x="119" y="216"/>
                    <a:pt x="119" y="220"/>
                  </a:cubicBezTo>
                  <a:cubicBezTo>
                    <a:pt x="119" y="425"/>
                    <a:pt x="119" y="425"/>
                    <a:pt x="119" y="425"/>
                  </a:cubicBezTo>
                  <a:cubicBezTo>
                    <a:pt x="337" y="425"/>
                    <a:pt x="337" y="425"/>
                    <a:pt x="337" y="425"/>
                  </a:cubicBezTo>
                  <a:cubicBezTo>
                    <a:pt x="337" y="642"/>
                    <a:pt x="337" y="642"/>
                    <a:pt x="337" y="642"/>
                  </a:cubicBezTo>
                  <a:cubicBezTo>
                    <a:pt x="365" y="640"/>
                    <a:pt x="425" y="630"/>
                    <a:pt x="473" y="593"/>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6" name="Google Shape;1066;p52"/>
            <p:cNvSpPr/>
            <p:nvPr/>
          </p:nvSpPr>
          <p:spPr>
            <a:xfrm>
              <a:off x="5846429" y="3186676"/>
              <a:ext cx="423253" cy="355759"/>
            </a:xfrm>
            <a:custGeom>
              <a:avLst/>
              <a:gdLst/>
              <a:ahLst/>
              <a:cxnLst/>
              <a:rect l="l" t="t" r="r" b="b"/>
              <a:pathLst>
                <a:path w="642" h="540" extrusionOk="0">
                  <a:moveTo>
                    <a:pt x="480" y="0"/>
                  </a:moveTo>
                  <a:cubicBezTo>
                    <a:pt x="207" y="33"/>
                    <a:pt x="1" y="265"/>
                    <a:pt x="0" y="540"/>
                  </a:cubicBezTo>
                  <a:cubicBezTo>
                    <a:pt x="13" y="516"/>
                    <a:pt x="32" y="495"/>
                    <a:pt x="56" y="476"/>
                  </a:cubicBezTo>
                  <a:cubicBezTo>
                    <a:pt x="125" y="423"/>
                    <a:pt x="215" y="421"/>
                    <a:pt x="219" y="421"/>
                  </a:cubicBezTo>
                  <a:cubicBezTo>
                    <a:pt x="425" y="421"/>
                    <a:pt x="425" y="421"/>
                    <a:pt x="425" y="421"/>
                  </a:cubicBezTo>
                  <a:cubicBezTo>
                    <a:pt x="425" y="203"/>
                    <a:pt x="425" y="203"/>
                    <a:pt x="425" y="203"/>
                  </a:cubicBezTo>
                  <a:cubicBezTo>
                    <a:pt x="642" y="203"/>
                    <a:pt x="642" y="203"/>
                    <a:pt x="642" y="203"/>
                  </a:cubicBezTo>
                  <a:cubicBezTo>
                    <a:pt x="639" y="176"/>
                    <a:pt x="629" y="115"/>
                    <a:pt x="593" y="68"/>
                  </a:cubicBezTo>
                  <a:cubicBezTo>
                    <a:pt x="544" y="4"/>
                    <a:pt x="486" y="1"/>
                    <a:pt x="48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7" name="Google Shape;1067;p52"/>
            <p:cNvSpPr/>
            <p:nvPr/>
          </p:nvSpPr>
          <p:spPr>
            <a:xfrm>
              <a:off x="5849043" y="3481007"/>
              <a:ext cx="355998" cy="423115"/>
            </a:xfrm>
            <a:custGeom>
              <a:avLst/>
              <a:gdLst/>
              <a:ahLst/>
              <a:cxnLst/>
              <a:rect l="l" t="t" r="r" b="b"/>
              <a:pathLst>
                <a:path w="540" h="642" extrusionOk="0">
                  <a:moveTo>
                    <a:pt x="476" y="586"/>
                  </a:moveTo>
                  <a:cubicBezTo>
                    <a:pt x="423" y="517"/>
                    <a:pt x="421" y="426"/>
                    <a:pt x="421" y="423"/>
                  </a:cubicBezTo>
                  <a:cubicBezTo>
                    <a:pt x="421" y="217"/>
                    <a:pt x="421" y="217"/>
                    <a:pt x="421" y="217"/>
                  </a:cubicBezTo>
                  <a:cubicBezTo>
                    <a:pt x="203" y="217"/>
                    <a:pt x="203" y="217"/>
                    <a:pt x="203" y="217"/>
                  </a:cubicBezTo>
                  <a:cubicBezTo>
                    <a:pt x="203" y="0"/>
                    <a:pt x="203" y="0"/>
                    <a:pt x="203" y="0"/>
                  </a:cubicBezTo>
                  <a:cubicBezTo>
                    <a:pt x="175" y="2"/>
                    <a:pt x="114" y="12"/>
                    <a:pt x="67" y="49"/>
                  </a:cubicBezTo>
                  <a:cubicBezTo>
                    <a:pt x="4" y="97"/>
                    <a:pt x="0" y="155"/>
                    <a:pt x="0" y="162"/>
                  </a:cubicBezTo>
                  <a:cubicBezTo>
                    <a:pt x="32" y="434"/>
                    <a:pt x="264" y="641"/>
                    <a:pt x="540" y="642"/>
                  </a:cubicBezTo>
                  <a:cubicBezTo>
                    <a:pt x="516" y="628"/>
                    <a:pt x="494" y="610"/>
                    <a:pt x="476" y="586"/>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8" name="Google Shape;1068;p52"/>
            <p:cNvSpPr/>
            <p:nvPr/>
          </p:nvSpPr>
          <p:spPr>
            <a:xfrm>
              <a:off x="6143252" y="3545755"/>
              <a:ext cx="423253" cy="355759"/>
            </a:xfrm>
            <a:custGeom>
              <a:avLst/>
              <a:gdLst/>
              <a:ahLst/>
              <a:cxnLst/>
              <a:rect l="l" t="t" r="r" b="b"/>
              <a:pathLst>
                <a:path w="642" h="540" extrusionOk="0">
                  <a:moveTo>
                    <a:pt x="423" y="119"/>
                  </a:moveTo>
                  <a:cubicBezTo>
                    <a:pt x="217" y="119"/>
                    <a:pt x="217" y="119"/>
                    <a:pt x="217" y="119"/>
                  </a:cubicBezTo>
                  <a:cubicBezTo>
                    <a:pt x="217" y="337"/>
                    <a:pt x="217" y="337"/>
                    <a:pt x="217" y="337"/>
                  </a:cubicBezTo>
                  <a:cubicBezTo>
                    <a:pt x="0" y="337"/>
                    <a:pt x="0" y="337"/>
                    <a:pt x="0" y="337"/>
                  </a:cubicBezTo>
                  <a:cubicBezTo>
                    <a:pt x="3" y="365"/>
                    <a:pt x="12" y="425"/>
                    <a:pt x="49" y="473"/>
                  </a:cubicBezTo>
                  <a:cubicBezTo>
                    <a:pt x="98" y="536"/>
                    <a:pt x="156" y="540"/>
                    <a:pt x="162" y="540"/>
                  </a:cubicBezTo>
                  <a:cubicBezTo>
                    <a:pt x="435" y="507"/>
                    <a:pt x="641" y="275"/>
                    <a:pt x="642" y="0"/>
                  </a:cubicBezTo>
                  <a:cubicBezTo>
                    <a:pt x="629" y="24"/>
                    <a:pt x="610" y="45"/>
                    <a:pt x="586" y="64"/>
                  </a:cubicBezTo>
                  <a:cubicBezTo>
                    <a:pt x="517" y="117"/>
                    <a:pt x="427" y="119"/>
                    <a:pt x="423" y="119"/>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69" name="Google Shape;1069;p52"/>
          <p:cNvGrpSpPr/>
          <p:nvPr/>
        </p:nvGrpSpPr>
        <p:grpSpPr>
          <a:xfrm>
            <a:off x="2097389" y="2680598"/>
            <a:ext cx="262633" cy="385541"/>
            <a:chOff x="655600" y="3183978"/>
            <a:chExt cx="490627" cy="720234"/>
          </a:xfrm>
        </p:grpSpPr>
        <p:sp>
          <p:nvSpPr>
            <p:cNvPr id="1070" name="Google Shape;1070;p52"/>
            <p:cNvSpPr/>
            <p:nvPr/>
          </p:nvSpPr>
          <p:spPr>
            <a:xfrm>
              <a:off x="781315" y="3461564"/>
              <a:ext cx="274086" cy="162243"/>
            </a:xfrm>
            <a:custGeom>
              <a:avLst/>
              <a:gdLst/>
              <a:ahLst/>
              <a:cxnLst/>
              <a:rect l="l" t="t" r="r" b="b"/>
              <a:pathLst>
                <a:path w="513" h="302" extrusionOk="0">
                  <a:moveTo>
                    <a:pt x="447" y="170"/>
                  </a:moveTo>
                  <a:cubicBezTo>
                    <a:pt x="454" y="167"/>
                    <a:pt x="462" y="168"/>
                    <a:pt x="468" y="172"/>
                  </a:cubicBezTo>
                  <a:cubicBezTo>
                    <a:pt x="474" y="175"/>
                    <a:pt x="478" y="182"/>
                    <a:pt x="479" y="189"/>
                  </a:cubicBezTo>
                  <a:cubicBezTo>
                    <a:pt x="511" y="137"/>
                    <a:pt x="511" y="137"/>
                    <a:pt x="511" y="137"/>
                  </a:cubicBezTo>
                  <a:cubicBezTo>
                    <a:pt x="513" y="133"/>
                    <a:pt x="511" y="127"/>
                    <a:pt x="507" y="125"/>
                  </a:cubicBezTo>
                  <a:cubicBezTo>
                    <a:pt x="466" y="104"/>
                    <a:pt x="418" y="87"/>
                    <a:pt x="363" y="73"/>
                  </a:cubicBezTo>
                  <a:cubicBezTo>
                    <a:pt x="339" y="68"/>
                    <a:pt x="220" y="38"/>
                    <a:pt x="197" y="31"/>
                  </a:cubicBezTo>
                  <a:cubicBezTo>
                    <a:pt x="153" y="20"/>
                    <a:pt x="118" y="10"/>
                    <a:pt x="89" y="1"/>
                  </a:cubicBezTo>
                  <a:cubicBezTo>
                    <a:pt x="85" y="0"/>
                    <a:pt x="80" y="2"/>
                    <a:pt x="78" y="6"/>
                  </a:cubicBezTo>
                  <a:cubicBezTo>
                    <a:pt x="55" y="75"/>
                    <a:pt x="55" y="75"/>
                    <a:pt x="55" y="75"/>
                  </a:cubicBezTo>
                  <a:cubicBezTo>
                    <a:pt x="54" y="76"/>
                    <a:pt x="51" y="78"/>
                    <a:pt x="49" y="77"/>
                  </a:cubicBezTo>
                  <a:cubicBezTo>
                    <a:pt x="45" y="76"/>
                    <a:pt x="41" y="74"/>
                    <a:pt x="39" y="69"/>
                  </a:cubicBezTo>
                  <a:cubicBezTo>
                    <a:pt x="38" y="67"/>
                    <a:pt x="38" y="64"/>
                    <a:pt x="37" y="61"/>
                  </a:cubicBezTo>
                  <a:cubicBezTo>
                    <a:pt x="35" y="52"/>
                    <a:pt x="27" y="48"/>
                    <a:pt x="19" y="53"/>
                  </a:cubicBezTo>
                  <a:cubicBezTo>
                    <a:pt x="12" y="58"/>
                    <a:pt x="7" y="66"/>
                    <a:pt x="4" y="74"/>
                  </a:cubicBezTo>
                  <a:cubicBezTo>
                    <a:pt x="1" y="83"/>
                    <a:pt x="0" y="93"/>
                    <a:pt x="3" y="101"/>
                  </a:cubicBezTo>
                  <a:cubicBezTo>
                    <a:pt x="6" y="109"/>
                    <a:pt x="15" y="111"/>
                    <a:pt x="22" y="106"/>
                  </a:cubicBezTo>
                  <a:cubicBezTo>
                    <a:pt x="24" y="104"/>
                    <a:pt x="26" y="102"/>
                    <a:pt x="29" y="100"/>
                  </a:cubicBezTo>
                  <a:cubicBezTo>
                    <a:pt x="33" y="97"/>
                    <a:pt x="37" y="98"/>
                    <a:pt x="41" y="100"/>
                  </a:cubicBezTo>
                  <a:cubicBezTo>
                    <a:pt x="44" y="101"/>
                    <a:pt x="44" y="103"/>
                    <a:pt x="45" y="106"/>
                  </a:cubicBezTo>
                  <a:cubicBezTo>
                    <a:pt x="20" y="179"/>
                    <a:pt x="20" y="179"/>
                    <a:pt x="20" y="179"/>
                  </a:cubicBezTo>
                  <a:cubicBezTo>
                    <a:pt x="18" y="183"/>
                    <a:pt x="21" y="188"/>
                    <a:pt x="25" y="189"/>
                  </a:cubicBezTo>
                  <a:cubicBezTo>
                    <a:pt x="53" y="198"/>
                    <a:pt x="81" y="206"/>
                    <a:pt x="111" y="214"/>
                  </a:cubicBezTo>
                  <a:cubicBezTo>
                    <a:pt x="135" y="220"/>
                    <a:pt x="278" y="256"/>
                    <a:pt x="301" y="261"/>
                  </a:cubicBezTo>
                  <a:cubicBezTo>
                    <a:pt x="346" y="272"/>
                    <a:pt x="380" y="285"/>
                    <a:pt x="404" y="299"/>
                  </a:cubicBezTo>
                  <a:cubicBezTo>
                    <a:pt x="408" y="302"/>
                    <a:pt x="414" y="300"/>
                    <a:pt x="416" y="296"/>
                  </a:cubicBezTo>
                  <a:cubicBezTo>
                    <a:pt x="446" y="245"/>
                    <a:pt x="446" y="245"/>
                    <a:pt x="446" y="245"/>
                  </a:cubicBezTo>
                  <a:cubicBezTo>
                    <a:pt x="439" y="248"/>
                    <a:pt x="432" y="247"/>
                    <a:pt x="425" y="243"/>
                  </a:cubicBezTo>
                  <a:cubicBezTo>
                    <a:pt x="419" y="240"/>
                    <a:pt x="415" y="234"/>
                    <a:pt x="414" y="226"/>
                  </a:cubicBezTo>
                  <a:cubicBezTo>
                    <a:pt x="412" y="216"/>
                    <a:pt x="415" y="204"/>
                    <a:pt x="422" y="193"/>
                  </a:cubicBezTo>
                  <a:cubicBezTo>
                    <a:pt x="428" y="182"/>
                    <a:pt x="437" y="173"/>
                    <a:pt x="447" y="17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1" name="Google Shape;1071;p52"/>
            <p:cNvSpPr/>
            <p:nvPr/>
          </p:nvSpPr>
          <p:spPr>
            <a:xfrm>
              <a:off x="850087" y="3183978"/>
              <a:ext cx="259850" cy="244775"/>
            </a:xfrm>
            <a:custGeom>
              <a:avLst/>
              <a:gdLst/>
              <a:ahLst/>
              <a:cxnLst/>
              <a:rect l="l" t="t" r="r" b="b"/>
              <a:pathLst>
                <a:path w="486" h="456" extrusionOk="0">
                  <a:moveTo>
                    <a:pt x="0" y="212"/>
                  </a:moveTo>
                  <a:cubicBezTo>
                    <a:pt x="4" y="206"/>
                    <a:pt x="11" y="203"/>
                    <a:pt x="18" y="203"/>
                  </a:cubicBezTo>
                  <a:cubicBezTo>
                    <a:pt x="26" y="203"/>
                    <a:pt x="32" y="206"/>
                    <a:pt x="37" y="212"/>
                  </a:cubicBezTo>
                  <a:cubicBezTo>
                    <a:pt x="44" y="220"/>
                    <a:pt x="48" y="232"/>
                    <a:pt x="47" y="245"/>
                  </a:cubicBezTo>
                  <a:cubicBezTo>
                    <a:pt x="48" y="258"/>
                    <a:pt x="44" y="269"/>
                    <a:pt x="37" y="277"/>
                  </a:cubicBezTo>
                  <a:cubicBezTo>
                    <a:pt x="32" y="283"/>
                    <a:pt x="26" y="286"/>
                    <a:pt x="18" y="286"/>
                  </a:cubicBezTo>
                  <a:cubicBezTo>
                    <a:pt x="11" y="286"/>
                    <a:pt x="4" y="283"/>
                    <a:pt x="0" y="277"/>
                  </a:cubicBezTo>
                  <a:cubicBezTo>
                    <a:pt x="0" y="331"/>
                    <a:pt x="0" y="331"/>
                    <a:pt x="0" y="331"/>
                  </a:cubicBezTo>
                  <a:cubicBezTo>
                    <a:pt x="0" y="336"/>
                    <a:pt x="4" y="340"/>
                    <a:pt x="9" y="340"/>
                  </a:cubicBezTo>
                  <a:cubicBezTo>
                    <a:pt x="31" y="337"/>
                    <a:pt x="55" y="336"/>
                    <a:pt x="83" y="336"/>
                  </a:cubicBezTo>
                  <a:cubicBezTo>
                    <a:pt x="202" y="336"/>
                    <a:pt x="321" y="425"/>
                    <a:pt x="321" y="425"/>
                  </a:cubicBezTo>
                  <a:cubicBezTo>
                    <a:pt x="368" y="456"/>
                    <a:pt x="397" y="454"/>
                    <a:pt x="436" y="417"/>
                  </a:cubicBezTo>
                  <a:cubicBezTo>
                    <a:pt x="436" y="417"/>
                    <a:pt x="486" y="374"/>
                    <a:pt x="486" y="334"/>
                  </a:cubicBezTo>
                  <a:cubicBezTo>
                    <a:pt x="486" y="273"/>
                    <a:pt x="343" y="186"/>
                    <a:pt x="190" y="155"/>
                  </a:cubicBezTo>
                  <a:cubicBezTo>
                    <a:pt x="190" y="49"/>
                    <a:pt x="190" y="49"/>
                    <a:pt x="190" y="49"/>
                  </a:cubicBezTo>
                  <a:cubicBezTo>
                    <a:pt x="190" y="22"/>
                    <a:pt x="163" y="0"/>
                    <a:pt x="130" y="0"/>
                  </a:cubicBezTo>
                  <a:cubicBezTo>
                    <a:pt x="60" y="0"/>
                    <a:pt x="60" y="0"/>
                    <a:pt x="60" y="0"/>
                  </a:cubicBezTo>
                  <a:cubicBezTo>
                    <a:pt x="27" y="0"/>
                    <a:pt x="0" y="22"/>
                    <a:pt x="0" y="49"/>
                  </a:cubicBezTo>
                  <a:cubicBezTo>
                    <a:pt x="0" y="148"/>
                    <a:pt x="0" y="148"/>
                    <a:pt x="0" y="148"/>
                  </a:cubicBezTo>
                  <a:cubicBezTo>
                    <a:pt x="0" y="148"/>
                    <a:pt x="0" y="148"/>
                    <a:pt x="0" y="148"/>
                  </a:cubicBezTo>
                  <a:lnTo>
                    <a:pt x="0" y="21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2" name="Google Shape;1072;p52"/>
            <p:cNvSpPr/>
            <p:nvPr/>
          </p:nvSpPr>
          <p:spPr>
            <a:xfrm>
              <a:off x="655600" y="3264496"/>
              <a:ext cx="213333" cy="294294"/>
            </a:xfrm>
            <a:custGeom>
              <a:avLst/>
              <a:gdLst/>
              <a:ahLst/>
              <a:cxnLst/>
              <a:rect l="l" t="t" r="r" b="b"/>
              <a:pathLst>
                <a:path w="399" h="548" extrusionOk="0">
                  <a:moveTo>
                    <a:pt x="242" y="541"/>
                  </a:moveTo>
                  <a:cubicBezTo>
                    <a:pt x="262" y="483"/>
                    <a:pt x="262" y="483"/>
                    <a:pt x="262" y="483"/>
                  </a:cubicBezTo>
                  <a:cubicBezTo>
                    <a:pt x="255" y="488"/>
                    <a:pt x="248" y="489"/>
                    <a:pt x="241" y="486"/>
                  </a:cubicBezTo>
                  <a:cubicBezTo>
                    <a:pt x="234" y="484"/>
                    <a:pt x="229" y="479"/>
                    <a:pt x="226" y="472"/>
                  </a:cubicBezTo>
                  <a:cubicBezTo>
                    <a:pt x="222" y="462"/>
                    <a:pt x="223" y="450"/>
                    <a:pt x="227" y="437"/>
                  </a:cubicBezTo>
                  <a:cubicBezTo>
                    <a:pt x="231" y="425"/>
                    <a:pt x="238" y="415"/>
                    <a:pt x="247" y="410"/>
                  </a:cubicBezTo>
                  <a:cubicBezTo>
                    <a:pt x="254" y="406"/>
                    <a:pt x="261" y="405"/>
                    <a:pt x="268" y="407"/>
                  </a:cubicBezTo>
                  <a:cubicBezTo>
                    <a:pt x="275" y="409"/>
                    <a:pt x="280" y="415"/>
                    <a:pt x="283" y="422"/>
                  </a:cubicBezTo>
                  <a:cubicBezTo>
                    <a:pt x="301" y="369"/>
                    <a:pt x="301" y="369"/>
                    <a:pt x="301" y="369"/>
                  </a:cubicBezTo>
                  <a:cubicBezTo>
                    <a:pt x="302" y="364"/>
                    <a:pt x="300" y="359"/>
                    <a:pt x="296" y="358"/>
                  </a:cubicBezTo>
                  <a:cubicBezTo>
                    <a:pt x="238" y="335"/>
                    <a:pt x="219" y="315"/>
                    <a:pt x="219" y="287"/>
                  </a:cubicBezTo>
                  <a:cubicBezTo>
                    <a:pt x="219" y="250"/>
                    <a:pt x="254" y="211"/>
                    <a:pt x="343" y="194"/>
                  </a:cubicBezTo>
                  <a:cubicBezTo>
                    <a:pt x="347" y="193"/>
                    <a:pt x="350" y="190"/>
                    <a:pt x="350" y="186"/>
                  </a:cubicBezTo>
                  <a:cubicBezTo>
                    <a:pt x="350" y="111"/>
                    <a:pt x="350" y="111"/>
                    <a:pt x="350" y="111"/>
                  </a:cubicBezTo>
                  <a:cubicBezTo>
                    <a:pt x="351" y="109"/>
                    <a:pt x="353" y="107"/>
                    <a:pt x="355" y="107"/>
                  </a:cubicBezTo>
                  <a:cubicBezTo>
                    <a:pt x="360" y="106"/>
                    <a:pt x="364" y="107"/>
                    <a:pt x="367" y="111"/>
                  </a:cubicBezTo>
                  <a:cubicBezTo>
                    <a:pt x="369" y="113"/>
                    <a:pt x="370" y="116"/>
                    <a:pt x="371" y="118"/>
                  </a:cubicBezTo>
                  <a:cubicBezTo>
                    <a:pt x="376" y="126"/>
                    <a:pt x="385" y="127"/>
                    <a:pt x="391" y="120"/>
                  </a:cubicBezTo>
                  <a:cubicBezTo>
                    <a:pt x="397" y="113"/>
                    <a:pt x="399" y="104"/>
                    <a:pt x="399" y="95"/>
                  </a:cubicBezTo>
                  <a:cubicBezTo>
                    <a:pt x="399" y="86"/>
                    <a:pt x="397" y="76"/>
                    <a:pt x="391" y="69"/>
                  </a:cubicBezTo>
                  <a:cubicBezTo>
                    <a:pt x="385" y="63"/>
                    <a:pt x="376" y="63"/>
                    <a:pt x="371" y="71"/>
                  </a:cubicBezTo>
                  <a:cubicBezTo>
                    <a:pt x="370" y="73"/>
                    <a:pt x="369" y="76"/>
                    <a:pt x="367" y="78"/>
                  </a:cubicBezTo>
                  <a:cubicBezTo>
                    <a:pt x="364" y="83"/>
                    <a:pt x="360" y="83"/>
                    <a:pt x="355" y="83"/>
                  </a:cubicBezTo>
                  <a:cubicBezTo>
                    <a:pt x="353" y="82"/>
                    <a:pt x="351" y="80"/>
                    <a:pt x="350" y="78"/>
                  </a:cubicBezTo>
                  <a:cubicBezTo>
                    <a:pt x="350" y="9"/>
                    <a:pt x="350" y="9"/>
                    <a:pt x="350" y="9"/>
                  </a:cubicBezTo>
                  <a:cubicBezTo>
                    <a:pt x="350" y="4"/>
                    <a:pt x="346" y="0"/>
                    <a:pt x="341" y="1"/>
                  </a:cubicBezTo>
                  <a:cubicBezTo>
                    <a:pt x="117" y="30"/>
                    <a:pt x="0" y="150"/>
                    <a:pt x="0" y="292"/>
                  </a:cubicBezTo>
                  <a:cubicBezTo>
                    <a:pt x="0" y="428"/>
                    <a:pt x="100" y="499"/>
                    <a:pt x="231" y="546"/>
                  </a:cubicBezTo>
                  <a:cubicBezTo>
                    <a:pt x="236" y="548"/>
                    <a:pt x="240" y="546"/>
                    <a:pt x="242" y="54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3" name="Google Shape;1073;p52"/>
            <p:cNvSpPr/>
            <p:nvPr/>
          </p:nvSpPr>
          <p:spPr>
            <a:xfrm>
              <a:off x="673846" y="3654405"/>
              <a:ext cx="303960" cy="249807"/>
            </a:xfrm>
            <a:custGeom>
              <a:avLst/>
              <a:gdLst/>
              <a:ahLst/>
              <a:cxnLst/>
              <a:rect l="l" t="t" r="r" b="b"/>
              <a:pathLst>
                <a:path w="569" h="465" extrusionOk="0">
                  <a:moveTo>
                    <a:pt x="520" y="368"/>
                  </a:moveTo>
                  <a:cubicBezTo>
                    <a:pt x="520" y="233"/>
                    <a:pt x="520" y="233"/>
                    <a:pt x="520" y="233"/>
                  </a:cubicBezTo>
                  <a:cubicBezTo>
                    <a:pt x="521" y="231"/>
                    <a:pt x="523" y="229"/>
                    <a:pt x="525" y="229"/>
                  </a:cubicBezTo>
                  <a:cubicBezTo>
                    <a:pt x="530" y="229"/>
                    <a:pt x="534" y="229"/>
                    <a:pt x="537" y="233"/>
                  </a:cubicBezTo>
                  <a:cubicBezTo>
                    <a:pt x="539" y="236"/>
                    <a:pt x="540" y="238"/>
                    <a:pt x="542" y="241"/>
                  </a:cubicBezTo>
                  <a:cubicBezTo>
                    <a:pt x="546" y="248"/>
                    <a:pt x="556" y="249"/>
                    <a:pt x="561" y="242"/>
                  </a:cubicBezTo>
                  <a:cubicBezTo>
                    <a:pt x="567" y="236"/>
                    <a:pt x="569" y="226"/>
                    <a:pt x="569" y="217"/>
                  </a:cubicBezTo>
                  <a:cubicBezTo>
                    <a:pt x="569" y="208"/>
                    <a:pt x="567" y="199"/>
                    <a:pt x="561" y="192"/>
                  </a:cubicBezTo>
                  <a:cubicBezTo>
                    <a:pt x="556" y="185"/>
                    <a:pt x="546" y="186"/>
                    <a:pt x="542" y="194"/>
                  </a:cubicBezTo>
                  <a:cubicBezTo>
                    <a:pt x="540" y="196"/>
                    <a:pt x="539" y="199"/>
                    <a:pt x="537" y="201"/>
                  </a:cubicBezTo>
                  <a:cubicBezTo>
                    <a:pt x="534" y="205"/>
                    <a:pt x="530" y="205"/>
                    <a:pt x="525" y="205"/>
                  </a:cubicBezTo>
                  <a:cubicBezTo>
                    <a:pt x="523" y="205"/>
                    <a:pt x="521" y="203"/>
                    <a:pt x="520" y="201"/>
                  </a:cubicBezTo>
                  <a:cubicBezTo>
                    <a:pt x="520" y="133"/>
                    <a:pt x="520" y="133"/>
                    <a:pt x="520" y="133"/>
                  </a:cubicBezTo>
                  <a:cubicBezTo>
                    <a:pt x="520" y="128"/>
                    <a:pt x="516" y="124"/>
                    <a:pt x="511" y="124"/>
                  </a:cubicBezTo>
                  <a:cubicBezTo>
                    <a:pt x="489" y="127"/>
                    <a:pt x="464" y="129"/>
                    <a:pt x="436" y="129"/>
                  </a:cubicBezTo>
                  <a:cubicBezTo>
                    <a:pt x="317" y="129"/>
                    <a:pt x="154" y="29"/>
                    <a:pt x="154" y="29"/>
                  </a:cubicBezTo>
                  <a:cubicBezTo>
                    <a:pt x="110" y="0"/>
                    <a:pt x="67" y="8"/>
                    <a:pt x="30" y="51"/>
                  </a:cubicBezTo>
                  <a:cubicBezTo>
                    <a:pt x="30" y="51"/>
                    <a:pt x="0" y="88"/>
                    <a:pt x="0" y="130"/>
                  </a:cubicBezTo>
                  <a:cubicBezTo>
                    <a:pt x="0" y="194"/>
                    <a:pt x="169" y="278"/>
                    <a:pt x="330" y="309"/>
                  </a:cubicBezTo>
                  <a:cubicBezTo>
                    <a:pt x="330" y="416"/>
                    <a:pt x="330" y="416"/>
                    <a:pt x="330" y="416"/>
                  </a:cubicBezTo>
                  <a:cubicBezTo>
                    <a:pt x="330" y="443"/>
                    <a:pt x="357" y="465"/>
                    <a:pt x="390" y="465"/>
                  </a:cubicBezTo>
                  <a:cubicBezTo>
                    <a:pt x="460" y="465"/>
                    <a:pt x="460" y="465"/>
                    <a:pt x="460" y="465"/>
                  </a:cubicBezTo>
                  <a:cubicBezTo>
                    <a:pt x="493" y="465"/>
                    <a:pt x="520" y="443"/>
                    <a:pt x="520" y="416"/>
                  </a:cubicBezTo>
                  <a:cubicBezTo>
                    <a:pt x="520" y="368"/>
                    <a:pt x="520" y="368"/>
                    <a:pt x="520" y="36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4" name="Google Shape;1074;p52"/>
            <p:cNvSpPr/>
            <p:nvPr/>
          </p:nvSpPr>
          <p:spPr>
            <a:xfrm>
              <a:off x="959159" y="3535238"/>
              <a:ext cx="187068" cy="287248"/>
            </a:xfrm>
            <a:custGeom>
              <a:avLst/>
              <a:gdLst/>
              <a:ahLst/>
              <a:cxnLst/>
              <a:rect l="l" t="t" r="r" b="b"/>
              <a:pathLst>
                <a:path w="350" h="535" extrusionOk="0">
                  <a:moveTo>
                    <a:pt x="201" y="3"/>
                  </a:moveTo>
                  <a:cubicBezTo>
                    <a:pt x="197" y="0"/>
                    <a:pt x="192" y="2"/>
                    <a:pt x="190" y="6"/>
                  </a:cubicBezTo>
                  <a:cubicBezTo>
                    <a:pt x="150" y="73"/>
                    <a:pt x="150" y="73"/>
                    <a:pt x="150" y="73"/>
                  </a:cubicBezTo>
                  <a:cubicBezTo>
                    <a:pt x="148" y="74"/>
                    <a:pt x="146" y="75"/>
                    <a:pt x="143" y="74"/>
                  </a:cubicBezTo>
                  <a:cubicBezTo>
                    <a:pt x="139" y="72"/>
                    <a:pt x="135" y="70"/>
                    <a:pt x="135" y="64"/>
                  </a:cubicBezTo>
                  <a:cubicBezTo>
                    <a:pt x="135" y="62"/>
                    <a:pt x="135" y="59"/>
                    <a:pt x="135" y="56"/>
                  </a:cubicBezTo>
                  <a:cubicBezTo>
                    <a:pt x="135" y="47"/>
                    <a:pt x="127" y="41"/>
                    <a:pt x="119" y="44"/>
                  </a:cubicBezTo>
                  <a:cubicBezTo>
                    <a:pt x="111" y="47"/>
                    <a:pt x="104" y="55"/>
                    <a:pt x="100" y="62"/>
                  </a:cubicBezTo>
                  <a:cubicBezTo>
                    <a:pt x="95" y="70"/>
                    <a:pt x="92" y="79"/>
                    <a:pt x="93" y="88"/>
                  </a:cubicBezTo>
                  <a:cubicBezTo>
                    <a:pt x="95" y="96"/>
                    <a:pt x="103" y="101"/>
                    <a:pt x="111" y="97"/>
                  </a:cubicBezTo>
                  <a:cubicBezTo>
                    <a:pt x="114" y="95"/>
                    <a:pt x="116" y="94"/>
                    <a:pt x="119" y="92"/>
                  </a:cubicBezTo>
                  <a:cubicBezTo>
                    <a:pt x="123" y="90"/>
                    <a:pt x="127" y="92"/>
                    <a:pt x="131" y="95"/>
                  </a:cubicBezTo>
                  <a:cubicBezTo>
                    <a:pt x="133" y="96"/>
                    <a:pt x="133" y="99"/>
                    <a:pt x="133" y="101"/>
                  </a:cubicBezTo>
                  <a:cubicBezTo>
                    <a:pt x="94" y="168"/>
                    <a:pt x="94" y="168"/>
                    <a:pt x="94" y="168"/>
                  </a:cubicBezTo>
                  <a:cubicBezTo>
                    <a:pt x="91" y="171"/>
                    <a:pt x="92" y="176"/>
                    <a:pt x="96" y="179"/>
                  </a:cubicBezTo>
                  <a:cubicBezTo>
                    <a:pt x="123" y="201"/>
                    <a:pt x="131" y="223"/>
                    <a:pt x="131" y="240"/>
                  </a:cubicBezTo>
                  <a:cubicBezTo>
                    <a:pt x="131" y="283"/>
                    <a:pt x="96" y="324"/>
                    <a:pt x="7" y="342"/>
                  </a:cubicBezTo>
                  <a:cubicBezTo>
                    <a:pt x="3" y="342"/>
                    <a:pt x="0" y="346"/>
                    <a:pt x="0" y="350"/>
                  </a:cubicBezTo>
                  <a:cubicBezTo>
                    <a:pt x="0" y="407"/>
                    <a:pt x="0" y="407"/>
                    <a:pt x="0" y="407"/>
                  </a:cubicBezTo>
                  <a:cubicBezTo>
                    <a:pt x="4" y="401"/>
                    <a:pt x="11" y="397"/>
                    <a:pt x="19" y="397"/>
                  </a:cubicBezTo>
                  <a:cubicBezTo>
                    <a:pt x="26" y="397"/>
                    <a:pt x="33" y="401"/>
                    <a:pt x="37" y="406"/>
                  </a:cubicBezTo>
                  <a:cubicBezTo>
                    <a:pt x="44" y="415"/>
                    <a:pt x="48" y="426"/>
                    <a:pt x="48" y="439"/>
                  </a:cubicBezTo>
                  <a:cubicBezTo>
                    <a:pt x="48" y="452"/>
                    <a:pt x="44" y="464"/>
                    <a:pt x="37" y="472"/>
                  </a:cubicBezTo>
                  <a:cubicBezTo>
                    <a:pt x="33" y="478"/>
                    <a:pt x="26" y="481"/>
                    <a:pt x="19" y="481"/>
                  </a:cubicBezTo>
                  <a:cubicBezTo>
                    <a:pt x="11" y="481"/>
                    <a:pt x="4" y="478"/>
                    <a:pt x="0" y="472"/>
                  </a:cubicBezTo>
                  <a:cubicBezTo>
                    <a:pt x="0" y="526"/>
                    <a:pt x="0" y="526"/>
                    <a:pt x="0" y="526"/>
                  </a:cubicBezTo>
                  <a:cubicBezTo>
                    <a:pt x="0" y="531"/>
                    <a:pt x="4" y="535"/>
                    <a:pt x="9" y="535"/>
                  </a:cubicBezTo>
                  <a:cubicBezTo>
                    <a:pt x="245" y="503"/>
                    <a:pt x="350" y="374"/>
                    <a:pt x="350" y="237"/>
                  </a:cubicBezTo>
                  <a:cubicBezTo>
                    <a:pt x="350" y="143"/>
                    <a:pt x="301" y="62"/>
                    <a:pt x="201" y="3"/>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75" name="Google Shape;1075;p52"/>
          <p:cNvGrpSpPr/>
          <p:nvPr/>
        </p:nvGrpSpPr>
        <p:grpSpPr>
          <a:xfrm>
            <a:off x="6155781" y="2680698"/>
            <a:ext cx="164123" cy="385340"/>
            <a:chOff x="8011692" y="3184166"/>
            <a:chExt cx="306600" cy="719859"/>
          </a:xfrm>
        </p:grpSpPr>
        <p:sp>
          <p:nvSpPr>
            <p:cNvPr id="1076" name="Google Shape;1076;p52"/>
            <p:cNvSpPr/>
            <p:nvPr/>
          </p:nvSpPr>
          <p:spPr>
            <a:xfrm>
              <a:off x="8011692" y="3885096"/>
              <a:ext cx="306496" cy="18928"/>
            </a:xfrm>
            <a:custGeom>
              <a:avLst/>
              <a:gdLst/>
              <a:ahLst/>
              <a:cxnLst/>
              <a:rect l="l" t="t" r="r" b="b"/>
              <a:pathLst>
                <a:path w="569" h="35" extrusionOk="0">
                  <a:moveTo>
                    <a:pt x="569" y="13"/>
                  </a:moveTo>
                  <a:cubicBezTo>
                    <a:pt x="569" y="19"/>
                    <a:pt x="562" y="23"/>
                    <a:pt x="554" y="24"/>
                  </a:cubicBezTo>
                  <a:cubicBezTo>
                    <a:pt x="520" y="28"/>
                    <a:pt x="430" y="35"/>
                    <a:pt x="284" y="35"/>
                  </a:cubicBezTo>
                  <a:cubicBezTo>
                    <a:pt x="134" y="35"/>
                    <a:pt x="47" y="28"/>
                    <a:pt x="14" y="24"/>
                  </a:cubicBezTo>
                  <a:cubicBezTo>
                    <a:pt x="6" y="23"/>
                    <a:pt x="0" y="19"/>
                    <a:pt x="0" y="13"/>
                  </a:cubicBezTo>
                  <a:cubicBezTo>
                    <a:pt x="0" y="0"/>
                    <a:pt x="0" y="0"/>
                    <a:pt x="0" y="0"/>
                  </a:cubicBezTo>
                  <a:cubicBezTo>
                    <a:pt x="569" y="0"/>
                    <a:pt x="569" y="0"/>
                    <a:pt x="569" y="0"/>
                  </a:cubicBezTo>
                  <a:lnTo>
                    <a:pt x="569" y="13"/>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77" name="Google Shape;1077;p52"/>
            <p:cNvSpPr/>
            <p:nvPr/>
          </p:nvSpPr>
          <p:spPr>
            <a:xfrm>
              <a:off x="8011692" y="3184166"/>
              <a:ext cx="306496" cy="40025"/>
            </a:xfrm>
            <a:custGeom>
              <a:avLst/>
              <a:gdLst/>
              <a:ahLst/>
              <a:cxnLst/>
              <a:rect l="l" t="t" r="r" b="b"/>
              <a:pathLst>
                <a:path w="569" h="74" extrusionOk="0">
                  <a:moveTo>
                    <a:pt x="372" y="32"/>
                  </a:moveTo>
                  <a:cubicBezTo>
                    <a:pt x="372" y="24"/>
                    <a:pt x="372" y="24"/>
                    <a:pt x="372" y="24"/>
                  </a:cubicBezTo>
                  <a:cubicBezTo>
                    <a:pt x="372" y="14"/>
                    <a:pt x="360" y="6"/>
                    <a:pt x="345" y="4"/>
                  </a:cubicBezTo>
                  <a:cubicBezTo>
                    <a:pt x="325" y="2"/>
                    <a:pt x="316" y="0"/>
                    <a:pt x="287" y="0"/>
                  </a:cubicBezTo>
                  <a:cubicBezTo>
                    <a:pt x="255" y="0"/>
                    <a:pt x="247" y="2"/>
                    <a:pt x="228" y="4"/>
                  </a:cubicBezTo>
                  <a:cubicBezTo>
                    <a:pt x="212" y="5"/>
                    <a:pt x="201" y="14"/>
                    <a:pt x="201" y="24"/>
                  </a:cubicBezTo>
                  <a:cubicBezTo>
                    <a:pt x="201" y="32"/>
                    <a:pt x="201" y="32"/>
                    <a:pt x="201" y="32"/>
                  </a:cubicBezTo>
                  <a:cubicBezTo>
                    <a:pt x="201" y="36"/>
                    <a:pt x="195" y="40"/>
                    <a:pt x="188" y="41"/>
                  </a:cubicBezTo>
                  <a:cubicBezTo>
                    <a:pt x="108" y="43"/>
                    <a:pt x="36" y="48"/>
                    <a:pt x="13" y="50"/>
                  </a:cubicBezTo>
                  <a:cubicBezTo>
                    <a:pt x="6" y="51"/>
                    <a:pt x="0" y="55"/>
                    <a:pt x="0" y="60"/>
                  </a:cubicBezTo>
                  <a:cubicBezTo>
                    <a:pt x="0" y="74"/>
                    <a:pt x="0" y="74"/>
                    <a:pt x="0" y="74"/>
                  </a:cubicBezTo>
                  <a:cubicBezTo>
                    <a:pt x="569" y="74"/>
                    <a:pt x="569" y="74"/>
                    <a:pt x="569" y="74"/>
                  </a:cubicBezTo>
                  <a:cubicBezTo>
                    <a:pt x="569" y="60"/>
                    <a:pt x="569" y="60"/>
                    <a:pt x="569" y="60"/>
                  </a:cubicBezTo>
                  <a:cubicBezTo>
                    <a:pt x="569" y="55"/>
                    <a:pt x="563" y="51"/>
                    <a:pt x="555" y="50"/>
                  </a:cubicBezTo>
                  <a:cubicBezTo>
                    <a:pt x="533" y="47"/>
                    <a:pt x="464" y="43"/>
                    <a:pt x="385" y="41"/>
                  </a:cubicBezTo>
                  <a:cubicBezTo>
                    <a:pt x="378" y="40"/>
                    <a:pt x="372" y="36"/>
                    <a:pt x="372" y="32"/>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78" name="Google Shape;1078;p52"/>
            <p:cNvSpPr txBox="1"/>
            <p:nvPr/>
          </p:nvSpPr>
          <p:spPr>
            <a:xfrm>
              <a:off x="8011692" y="3395332"/>
              <a:ext cx="306600" cy="1572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79" name="Google Shape;1079;p52"/>
            <p:cNvSpPr txBox="1"/>
            <p:nvPr/>
          </p:nvSpPr>
          <p:spPr>
            <a:xfrm>
              <a:off x="8011692" y="3231683"/>
              <a:ext cx="306600" cy="1593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80" name="Google Shape;1080;p52"/>
            <p:cNvSpPr txBox="1"/>
            <p:nvPr/>
          </p:nvSpPr>
          <p:spPr>
            <a:xfrm>
              <a:off x="8011692" y="3718293"/>
              <a:ext cx="306600" cy="159300"/>
            </a:xfrm>
            <a:prstGeom prst="rect">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81" name="Google Shape;1081;p52"/>
            <p:cNvSpPr txBox="1"/>
            <p:nvPr/>
          </p:nvSpPr>
          <p:spPr>
            <a:xfrm>
              <a:off x="8011692" y="3556812"/>
              <a:ext cx="306600" cy="15720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082" name="Google Shape;1082;p52"/>
          <p:cNvGrpSpPr/>
          <p:nvPr/>
        </p:nvGrpSpPr>
        <p:grpSpPr>
          <a:xfrm>
            <a:off x="6531899" y="2680535"/>
            <a:ext cx="212920" cy="385371"/>
            <a:chOff x="4556125" y="630237"/>
            <a:chExt cx="3081338" cy="5568950"/>
          </a:xfrm>
        </p:grpSpPr>
        <p:sp>
          <p:nvSpPr>
            <p:cNvPr id="1083" name="Google Shape;1083;p52"/>
            <p:cNvSpPr/>
            <p:nvPr/>
          </p:nvSpPr>
          <p:spPr>
            <a:xfrm>
              <a:off x="4756150" y="630237"/>
              <a:ext cx="2397126" cy="1016000"/>
            </a:xfrm>
            <a:custGeom>
              <a:avLst/>
              <a:gdLst/>
              <a:ahLst/>
              <a:cxnLst/>
              <a:rect l="l" t="t" r="r" b="b"/>
              <a:pathLst>
                <a:path w="550" h="233" extrusionOk="0">
                  <a:moveTo>
                    <a:pt x="88" y="233"/>
                  </a:moveTo>
                  <a:cubicBezTo>
                    <a:pt x="49" y="233"/>
                    <a:pt x="14" y="205"/>
                    <a:pt x="7" y="165"/>
                  </a:cubicBezTo>
                  <a:cubicBezTo>
                    <a:pt x="0" y="120"/>
                    <a:pt x="30" y="78"/>
                    <a:pt x="74" y="71"/>
                  </a:cubicBezTo>
                  <a:cubicBezTo>
                    <a:pt x="448" y="8"/>
                    <a:pt x="448" y="8"/>
                    <a:pt x="448" y="8"/>
                  </a:cubicBezTo>
                  <a:cubicBezTo>
                    <a:pt x="492" y="0"/>
                    <a:pt x="535" y="30"/>
                    <a:pt x="542" y="75"/>
                  </a:cubicBezTo>
                  <a:cubicBezTo>
                    <a:pt x="550" y="120"/>
                    <a:pt x="520" y="162"/>
                    <a:pt x="475" y="169"/>
                  </a:cubicBezTo>
                  <a:cubicBezTo>
                    <a:pt x="102" y="232"/>
                    <a:pt x="102" y="232"/>
                    <a:pt x="102" y="232"/>
                  </a:cubicBezTo>
                  <a:cubicBezTo>
                    <a:pt x="97" y="233"/>
                    <a:pt x="92" y="233"/>
                    <a:pt x="88" y="23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84" name="Google Shape;1084;p52"/>
            <p:cNvSpPr/>
            <p:nvPr/>
          </p:nvSpPr>
          <p:spPr>
            <a:xfrm>
              <a:off x="4556125" y="1357312"/>
              <a:ext cx="3081338" cy="1135062"/>
            </a:xfrm>
            <a:custGeom>
              <a:avLst/>
              <a:gdLst/>
              <a:ahLst/>
              <a:cxnLst/>
              <a:rect l="l" t="t" r="r" b="b"/>
              <a:pathLst>
                <a:path w="707" h="260" extrusionOk="0">
                  <a:moveTo>
                    <a:pt x="88" y="260"/>
                  </a:moveTo>
                  <a:cubicBezTo>
                    <a:pt x="49" y="260"/>
                    <a:pt x="14" y="232"/>
                    <a:pt x="7" y="192"/>
                  </a:cubicBezTo>
                  <a:cubicBezTo>
                    <a:pt x="0" y="147"/>
                    <a:pt x="30" y="105"/>
                    <a:pt x="74" y="97"/>
                  </a:cubicBezTo>
                  <a:cubicBezTo>
                    <a:pt x="605" y="7"/>
                    <a:pt x="605" y="7"/>
                    <a:pt x="605" y="7"/>
                  </a:cubicBezTo>
                  <a:cubicBezTo>
                    <a:pt x="649" y="0"/>
                    <a:pt x="692" y="30"/>
                    <a:pt x="699" y="75"/>
                  </a:cubicBezTo>
                  <a:cubicBezTo>
                    <a:pt x="707" y="119"/>
                    <a:pt x="677" y="161"/>
                    <a:pt x="632" y="169"/>
                  </a:cubicBezTo>
                  <a:cubicBezTo>
                    <a:pt x="102" y="259"/>
                    <a:pt x="102" y="259"/>
                    <a:pt x="102" y="259"/>
                  </a:cubicBezTo>
                  <a:cubicBezTo>
                    <a:pt x="97" y="260"/>
                    <a:pt x="93" y="260"/>
                    <a:pt x="88" y="26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85" name="Google Shape;1085;p52"/>
            <p:cNvSpPr/>
            <p:nvPr/>
          </p:nvSpPr>
          <p:spPr>
            <a:xfrm>
              <a:off x="4556125" y="2168525"/>
              <a:ext cx="3081338" cy="1139825"/>
            </a:xfrm>
            <a:custGeom>
              <a:avLst/>
              <a:gdLst/>
              <a:ahLst/>
              <a:cxnLst/>
              <a:rect l="l" t="t" r="r" b="b"/>
              <a:pathLst>
                <a:path w="707" h="261" extrusionOk="0">
                  <a:moveTo>
                    <a:pt x="88" y="261"/>
                  </a:moveTo>
                  <a:cubicBezTo>
                    <a:pt x="49" y="261"/>
                    <a:pt x="14" y="232"/>
                    <a:pt x="7" y="192"/>
                  </a:cubicBezTo>
                  <a:cubicBezTo>
                    <a:pt x="0" y="148"/>
                    <a:pt x="30" y="105"/>
                    <a:pt x="74" y="98"/>
                  </a:cubicBezTo>
                  <a:cubicBezTo>
                    <a:pt x="605" y="8"/>
                    <a:pt x="605" y="8"/>
                    <a:pt x="605" y="8"/>
                  </a:cubicBezTo>
                  <a:cubicBezTo>
                    <a:pt x="649" y="0"/>
                    <a:pt x="692" y="30"/>
                    <a:pt x="699" y="75"/>
                  </a:cubicBezTo>
                  <a:cubicBezTo>
                    <a:pt x="707" y="119"/>
                    <a:pt x="677" y="162"/>
                    <a:pt x="632" y="169"/>
                  </a:cubicBezTo>
                  <a:cubicBezTo>
                    <a:pt x="102" y="259"/>
                    <a:pt x="102" y="259"/>
                    <a:pt x="102" y="259"/>
                  </a:cubicBezTo>
                  <a:cubicBezTo>
                    <a:pt x="97" y="260"/>
                    <a:pt x="93" y="261"/>
                    <a:pt x="88" y="26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86" name="Google Shape;1086;p52"/>
            <p:cNvSpPr/>
            <p:nvPr/>
          </p:nvSpPr>
          <p:spPr>
            <a:xfrm>
              <a:off x="4556125" y="2981325"/>
              <a:ext cx="3081338" cy="1138237"/>
            </a:xfrm>
            <a:custGeom>
              <a:avLst/>
              <a:gdLst/>
              <a:ahLst/>
              <a:cxnLst/>
              <a:rect l="l" t="t" r="r" b="b"/>
              <a:pathLst>
                <a:path w="707" h="261" extrusionOk="0">
                  <a:moveTo>
                    <a:pt x="88" y="261"/>
                  </a:moveTo>
                  <a:cubicBezTo>
                    <a:pt x="49" y="261"/>
                    <a:pt x="14" y="233"/>
                    <a:pt x="7" y="193"/>
                  </a:cubicBezTo>
                  <a:cubicBezTo>
                    <a:pt x="0" y="148"/>
                    <a:pt x="30" y="106"/>
                    <a:pt x="74" y="98"/>
                  </a:cubicBezTo>
                  <a:cubicBezTo>
                    <a:pt x="605" y="8"/>
                    <a:pt x="605" y="8"/>
                    <a:pt x="605" y="8"/>
                  </a:cubicBezTo>
                  <a:cubicBezTo>
                    <a:pt x="649" y="0"/>
                    <a:pt x="692" y="31"/>
                    <a:pt x="699" y="75"/>
                  </a:cubicBezTo>
                  <a:cubicBezTo>
                    <a:pt x="707" y="120"/>
                    <a:pt x="677" y="162"/>
                    <a:pt x="632" y="170"/>
                  </a:cubicBezTo>
                  <a:cubicBezTo>
                    <a:pt x="102" y="260"/>
                    <a:pt x="102" y="260"/>
                    <a:pt x="102" y="260"/>
                  </a:cubicBezTo>
                  <a:cubicBezTo>
                    <a:pt x="97" y="261"/>
                    <a:pt x="93" y="261"/>
                    <a:pt x="88" y="261"/>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87" name="Google Shape;1087;p52"/>
            <p:cNvSpPr/>
            <p:nvPr/>
          </p:nvSpPr>
          <p:spPr>
            <a:xfrm>
              <a:off x="4830762" y="4476750"/>
              <a:ext cx="2535237" cy="1722437"/>
            </a:xfrm>
            <a:custGeom>
              <a:avLst/>
              <a:gdLst/>
              <a:ahLst/>
              <a:cxnLst/>
              <a:rect l="l" t="t" r="r" b="b"/>
              <a:pathLst>
                <a:path w="582" h="395" extrusionOk="0">
                  <a:moveTo>
                    <a:pt x="550" y="0"/>
                  </a:moveTo>
                  <a:cubicBezTo>
                    <a:pt x="32" y="0"/>
                    <a:pt x="32" y="0"/>
                    <a:pt x="32" y="0"/>
                  </a:cubicBezTo>
                  <a:cubicBezTo>
                    <a:pt x="14" y="0"/>
                    <a:pt x="0" y="14"/>
                    <a:pt x="0" y="31"/>
                  </a:cubicBezTo>
                  <a:cubicBezTo>
                    <a:pt x="0" y="54"/>
                    <a:pt x="0" y="54"/>
                    <a:pt x="0" y="54"/>
                  </a:cubicBezTo>
                  <a:cubicBezTo>
                    <a:pt x="0" y="152"/>
                    <a:pt x="72" y="234"/>
                    <a:pt x="166" y="250"/>
                  </a:cubicBezTo>
                  <a:cubicBezTo>
                    <a:pt x="164" y="253"/>
                    <a:pt x="164" y="256"/>
                    <a:pt x="164" y="259"/>
                  </a:cubicBezTo>
                  <a:cubicBezTo>
                    <a:pt x="164" y="273"/>
                    <a:pt x="175" y="284"/>
                    <a:pt x="188" y="284"/>
                  </a:cubicBezTo>
                  <a:cubicBezTo>
                    <a:pt x="190" y="284"/>
                    <a:pt x="190" y="284"/>
                    <a:pt x="190" y="284"/>
                  </a:cubicBezTo>
                  <a:cubicBezTo>
                    <a:pt x="180" y="287"/>
                    <a:pt x="173" y="296"/>
                    <a:pt x="173" y="308"/>
                  </a:cubicBezTo>
                  <a:cubicBezTo>
                    <a:pt x="173" y="321"/>
                    <a:pt x="184" y="332"/>
                    <a:pt x="197" y="332"/>
                  </a:cubicBezTo>
                  <a:cubicBezTo>
                    <a:pt x="186" y="334"/>
                    <a:pt x="177" y="344"/>
                    <a:pt x="177" y="356"/>
                  </a:cubicBezTo>
                  <a:cubicBezTo>
                    <a:pt x="177" y="370"/>
                    <a:pt x="188" y="381"/>
                    <a:pt x="202" y="381"/>
                  </a:cubicBezTo>
                  <a:cubicBezTo>
                    <a:pt x="218" y="381"/>
                    <a:pt x="218" y="381"/>
                    <a:pt x="218" y="381"/>
                  </a:cubicBezTo>
                  <a:cubicBezTo>
                    <a:pt x="232" y="390"/>
                    <a:pt x="259" y="395"/>
                    <a:pt x="289" y="395"/>
                  </a:cubicBezTo>
                  <a:cubicBezTo>
                    <a:pt x="319" y="395"/>
                    <a:pt x="346" y="390"/>
                    <a:pt x="360" y="381"/>
                  </a:cubicBezTo>
                  <a:cubicBezTo>
                    <a:pt x="379" y="381"/>
                    <a:pt x="379" y="381"/>
                    <a:pt x="379" y="381"/>
                  </a:cubicBezTo>
                  <a:cubicBezTo>
                    <a:pt x="393" y="381"/>
                    <a:pt x="404" y="370"/>
                    <a:pt x="404" y="356"/>
                  </a:cubicBezTo>
                  <a:cubicBezTo>
                    <a:pt x="404" y="344"/>
                    <a:pt x="395" y="335"/>
                    <a:pt x="384" y="332"/>
                  </a:cubicBezTo>
                  <a:cubicBezTo>
                    <a:pt x="398" y="332"/>
                    <a:pt x="409" y="321"/>
                    <a:pt x="409" y="308"/>
                  </a:cubicBezTo>
                  <a:cubicBezTo>
                    <a:pt x="409" y="296"/>
                    <a:pt x="401" y="287"/>
                    <a:pt x="391" y="284"/>
                  </a:cubicBezTo>
                  <a:cubicBezTo>
                    <a:pt x="392" y="284"/>
                    <a:pt x="392" y="284"/>
                    <a:pt x="392" y="284"/>
                  </a:cubicBezTo>
                  <a:cubicBezTo>
                    <a:pt x="406" y="284"/>
                    <a:pt x="417" y="273"/>
                    <a:pt x="417" y="259"/>
                  </a:cubicBezTo>
                  <a:cubicBezTo>
                    <a:pt x="417" y="256"/>
                    <a:pt x="416" y="253"/>
                    <a:pt x="415" y="250"/>
                  </a:cubicBezTo>
                  <a:cubicBezTo>
                    <a:pt x="510" y="234"/>
                    <a:pt x="582" y="153"/>
                    <a:pt x="582" y="54"/>
                  </a:cubicBezTo>
                  <a:cubicBezTo>
                    <a:pt x="582" y="31"/>
                    <a:pt x="582" y="31"/>
                    <a:pt x="582" y="31"/>
                  </a:cubicBezTo>
                  <a:cubicBezTo>
                    <a:pt x="582" y="14"/>
                    <a:pt x="567" y="0"/>
                    <a:pt x="55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88" name="Google Shape;1088;p52"/>
            <p:cNvSpPr/>
            <p:nvPr/>
          </p:nvSpPr>
          <p:spPr>
            <a:xfrm>
              <a:off x="5078412" y="4067175"/>
              <a:ext cx="714375" cy="322262"/>
            </a:xfrm>
            <a:custGeom>
              <a:avLst/>
              <a:gdLst/>
              <a:ahLst/>
              <a:cxnLst/>
              <a:rect l="l" t="t" r="r" b="b"/>
              <a:pathLst>
                <a:path w="164" h="74" extrusionOk="0">
                  <a:moveTo>
                    <a:pt x="164" y="67"/>
                  </a:moveTo>
                  <a:cubicBezTo>
                    <a:pt x="164" y="12"/>
                    <a:pt x="164" y="12"/>
                    <a:pt x="164" y="12"/>
                  </a:cubicBezTo>
                  <a:cubicBezTo>
                    <a:pt x="164" y="5"/>
                    <a:pt x="158" y="0"/>
                    <a:pt x="152" y="1"/>
                  </a:cubicBezTo>
                  <a:cubicBezTo>
                    <a:pt x="8" y="26"/>
                    <a:pt x="8" y="26"/>
                    <a:pt x="8" y="26"/>
                  </a:cubicBezTo>
                  <a:cubicBezTo>
                    <a:pt x="4" y="27"/>
                    <a:pt x="0" y="31"/>
                    <a:pt x="0" y="36"/>
                  </a:cubicBezTo>
                  <a:cubicBezTo>
                    <a:pt x="0" y="67"/>
                    <a:pt x="0" y="67"/>
                    <a:pt x="0" y="67"/>
                  </a:cubicBezTo>
                  <a:cubicBezTo>
                    <a:pt x="0" y="71"/>
                    <a:pt x="3" y="74"/>
                    <a:pt x="8" y="74"/>
                  </a:cubicBezTo>
                  <a:cubicBezTo>
                    <a:pt x="156" y="74"/>
                    <a:pt x="156" y="74"/>
                    <a:pt x="156" y="74"/>
                  </a:cubicBezTo>
                  <a:cubicBezTo>
                    <a:pt x="160" y="74"/>
                    <a:pt x="164" y="71"/>
                    <a:pt x="164" y="67"/>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89" name="Google Shape;1089;p52"/>
            <p:cNvSpPr/>
            <p:nvPr/>
          </p:nvSpPr>
          <p:spPr>
            <a:xfrm>
              <a:off x="6389687" y="3844925"/>
              <a:ext cx="715962" cy="544512"/>
            </a:xfrm>
            <a:custGeom>
              <a:avLst/>
              <a:gdLst/>
              <a:ahLst/>
              <a:cxnLst/>
              <a:rect l="l" t="t" r="r" b="b"/>
              <a:pathLst>
                <a:path w="164" h="125" extrusionOk="0">
                  <a:moveTo>
                    <a:pt x="164" y="118"/>
                  </a:moveTo>
                  <a:cubicBezTo>
                    <a:pt x="164" y="11"/>
                    <a:pt x="164" y="11"/>
                    <a:pt x="164" y="11"/>
                  </a:cubicBezTo>
                  <a:cubicBezTo>
                    <a:pt x="164" y="5"/>
                    <a:pt x="158" y="0"/>
                    <a:pt x="152" y="1"/>
                  </a:cubicBezTo>
                  <a:cubicBezTo>
                    <a:pt x="8" y="26"/>
                    <a:pt x="8" y="26"/>
                    <a:pt x="8" y="26"/>
                  </a:cubicBezTo>
                  <a:cubicBezTo>
                    <a:pt x="3" y="26"/>
                    <a:pt x="0" y="31"/>
                    <a:pt x="0" y="36"/>
                  </a:cubicBezTo>
                  <a:cubicBezTo>
                    <a:pt x="0" y="118"/>
                    <a:pt x="0" y="118"/>
                    <a:pt x="0" y="118"/>
                  </a:cubicBezTo>
                  <a:cubicBezTo>
                    <a:pt x="0" y="122"/>
                    <a:pt x="3" y="125"/>
                    <a:pt x="8" y="125"/>
                  </a:cubicBezTo>
                  <a:cubicBezTo>
                    <a:pt x="156" y="125"/>
                    <a:pt x="156" y="125"/>
                    <a:pt x="156" y="125"/>
                  </a:cubicBezTo>
                  <a:cubicBezTo>
                    <a:pt x="160" y="125"/>
                    <a:pt x="164" y="122"/>
                    <a:pt x="164" y="11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090" name="Google Shape;1090;p52"/>
          <p:cNvGrpSpPr/>
          <p:nvPr/>
        </p:nvGrpSpPr>
        <p:grpSpPr>
          <a:xfrm>
            <a:off x="1499599" y="2680654"/>
            <a:ext cx="385492" cy="385430"/>
            <a:chOff x="1674084" y="3214987"/>
            <a:chExt cx="720142" cy="720027"/>
          </a:xfrm>
        </p:grpSpPr>
        <p:sp>
          <p:nvSpPr>
            <p:cNvPr id="1091" name="Google Shape;1091;p52"/>
            <p:cNvSpPr/>
            <p:nvPr/>
          </p:nvSpPr>
          <p:spPr>
            <a:xfrm>
              <a:off x="1674084" y="3354958"/>
              <a:ext cx="179880" cy="213215"/>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5"/>
                    <a:pt x="204" y="227"/>
                  </a:cubicBezTo>
                  <a:cubicBezTo>
                    <a:pt x="204" y="67"/>
                    <a:pt x="204" y="67"/>
                    <a:pt x="204" y="67"/>
                  </a:cubicBezTo>
                  <a:cubicBezTo>
                    <a:pt x="204" y="59"/>
                    <a:pt x="198" y="52"/>
                    <a:pt x="190" y="52"/>
                  </a:cubicBezTo>
                  <a:cubicBezTo>
                    <a:pt x="120" y="52"/>
                    <a:pt x="120" y="52"/>
                    <a:pt x="120" y="52"/>
                  </a:cubicBezTo>
                  <a:cubicBezTo>
                    <a:pt x="118" y="51"/>
                    <a:pt x="115" y="50"/>
                    <a:pt x="115" y="47"/>
                  </a:cubicBezTo>
                  <a:cubicBezTo>
                    <a:pt x="115" y="42"/>
                    <a:pt x="115" y="37"/>
                    <a:pt x="120" y="34"/>
                  </a:cubicBezTo>
                  <a:cubicBezTo>
                    <a:pt x="122" y="32"/>
                    <a:pt x="125" y="31"/>
                    <a:pt x="128" y="30"/>
                  </a:cubicBezTo>
                  <a:cubicBezTo>
                    <a:pt x="136" y="25"/>
                    <a:pt x="137" y="14"/>
                    <a:pt x="129" y="8"/>
                  </a:cubicBezTo>
                  <a:cubicBezTo>
                    <a:pt x="122" y="2"/>
                    <a:pt x="112" y="0"/>
                    <a:pt x="102" y="0"/>
                  </a:cubicBezTo>
                  <a:cubicBezTo>
                    <a:pt x="93" y="0"/>
                    <a:pt x="82" y="2"/>
                    <a:pt x="75" y="8"/>
                  </a:cubicBezTo>
                  <a:cubicBezTo>
                    <a:pt x="68" y="14"/>
                    <a:pt x="69" y="25"/>
                    <a:pt x="77" y="30"/>
                  </a:cubicBezTo>
                  <a:cubicBezTo>
                    <a:pt x="80" y="31"/>
                    <a:pt x="82" y="32"/>
                    <a:pt x="85" y="34"/>
                  </a:cubicBezTo>
                  <a:cubicBezTo>
                    <a:pt x="89" y="37"/>
                    <a:pt x="90" y="42"/>
                    <a:pt x="89" y="47"/>
                  </a:cubicBezTo>
                  <a:cubicBezTo>
                    <a:pt x="89" y="50"/>
                    <a:pt x="87" y="51"/>
                    <a:pt x="85" y="52"/>
                  </a:cubicBezTo>
                  <a:cubicBezTo>
                    <a:pt x="15" y="52"/>
                    <a:pt x="15" y="52"/>
                    <a:pt x="15" y="52"/>
                  </a:cubicBezTo>
                  <a:cubicBezTo>
                    <a:pt x="7" y="52"/>
                    <a:pt x="0" y="59"/>
                    <a:pt x="0" y="67"/>
                  </a:cubicBezTo>
                  <a:cubicBezTo>
                    <a:pt x="0" y="227"/>
                    <a:pt x="0" y="227"/>
                    <a:pt x="0" y="227"/>
                  </a:cubicBezTo>
                  <a:cubicBezTo>
                    <a:pt x="0" y="235"/>
                    <a:pt x="7" y="242"/>
                    <a:pt x="15" y="242"/>
                  </a:cubicBezTo>
                  <a:cubicBezTo>
                    <a:pt x="68" y="242"/>
                    <a:pt x="68" y="242"/>
                    <a:pt x="68" y="242"/>
                  </a:cubicBezTo>
                  <a:cubicBezTo>
                    <a:pt x="61" y="237"/>
                    <a:pt x="57" y="230"/>
                    <a:pt x="57" y="222"/>
                  </a:cubicBezTo>
                  <a:close/>
                </a:path>
              </a:pathLst>
            </a:custGeom>
            <a:solidFill>
              <a:srgbClr val="66666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2" name="Google Shape;1092;p52"/>
            <p:cNvSpPr/>
            <p:nvPr/>
          </p:nvSpPr>
          <p:spPr>
            <a:xfrm>
              <a:off x="1674084" y="3534654"/>
              <a:ext cx="179880" cy="213525"/>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6"/>
                    <a:pt x="204" y="227"/>
                  </a:cubicBezTo>
                  <a:cubicBezTo>
                    <a:pt x="204" y="67"/>
                    <a:pt x="204" y="67"/>
                    <a:pt x="204" y="67"/>
                  </a:cubicBezTo>
                  <a:cubicBezTo>
                    <a:pt x="204" y="59"/>
                    <a:pt x="198" y="53"/>
                    <a:pt x="190" y="53"/>
                  </a:cubicBezTo>
                  <a:cubicBezTo>
                    <a:pt x="120" y="53"/>
                    <a:pt x="120" y="53"/>
                    <a:pt x="120" y="53"/>
                  </a:cubicBezTo>
                  <a:cubicBezTo>
                    <a:pt x="118" y="52"/>
                    <a:pt x="115" y="50"/>
                    <a:pt x="115" y="47"/>
                  </a:cubicBezTo>
                  <a:cubicBezTo>
                    <a:pt x="115" y="42"/>
                    <a:pt x="115" y="38"/>
                    <a:pt x="120" y="34"/>
                  </a:cubicBezTo>
                  <a:cubicBezTo>
                    <a:pt x="122" y="33"/>
                    <a:pt x="125" y="31"/>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1"/>
                    <a:pt x="82" y="33"/>
                    <a:pt x="85" y="34"/>
                  </a:cubicBezTo>
                  <a:cubicBezTo>
                    <a:pt x="89" y="38"/>
                    <a:pt x="90" y="42"/>
                    <a:pt x="89" y="47"/>
                  </a:cubicBezTo>
                  <a:cubicBezTo>
                    <a:pt x="89" y="50"/>
                    <a:pt x="87" y="52"/>
                    <a:pt x="85" y="53"/>
                  </a:cubicBezTo>
                  <a:cubicBezTo>
                    <a:pt x="15" y="53"/>
                    <a:pt x="15" y="53"/>
                    <a:pt x="15" y="53"/>
                  </a:cubicBezTo>
                  <a:cubicBezTo>
                    <a:pt x="7" y="53"/>
                    <a:pt x="0" y="59"/>
                    <a:pt x="0" y="67"/>
                  </a:cubicBezTo>
                  <a:cubicBezTo>
                    <a:pt x="0" y="227"/>
                    <a:pt x="0" y="227"/>
                    <a:pt x="0" y="227"/>
                  </a:cubicBezTo>
                  <a:cubicBezTo>
                    <a:pt x="0" y="236"/>
                    <a:pt x="7" y="242"/>
                    <a:pt x="15" y="242"/>
                  </a:cubicBezTo>
                  <a:cubicBezTo>
                    <a:pt x="68" y="242"/>
                    <a:pt x="68" y="242"/>
                    <a:pt x="68" y="242"/>
                  </a:cubicBezTo>
                  <a:cubicBezTo>
                    <a:pt x="61" y="237"/>
                    <a:pt x="57" y="230"/>
                    <a:pt x="57" y="222"/>
                  </a:cubicBezTo>
                  <a:close/>
                </a:path>
              </a:pathLst>
            </a:custGeom>
            <a:solidFill>
              <a:srgbClr val="B7B7B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3" name="Google Shape;1093;p52"/>
            <p:cNvSpPr/>
            <p:nvPr/>
          </p:nvSpPr>
          <p:spPr>
            <a:xfrm>
              <a:off x="1861110" y="3214987"/>
              <a:ext cx="212190" cy="179696"/>
            </a:xfrm>
            <a:custGeom>
              <a:avLst/>
              <a:gdLst/>
              <a:ahLst/>
              <a:cxnLst/>
              <a:rect l="l" t="t" r="r" b="b"/>
              <a:pathLst>
                <a:path w="241" h="204" extrusionOk="0">
                  <a:moveTo>
                    <a:pt x="20" y="57"/>
                  </a:moveTo>
                  <a:cubicBezTo>
                    <a:pt x="27" y="57"/>
                    <a:pt x="35" y="61"/>
                    <a:pt x="40" y="67"/>
                  </a:cubicBezTo>
                  <a:cubicBezTo>
                    <a:pt x="47" y="76"/>
                    <a:pt x="51" y="88"/>
                    <a:pt x="51" y="102"/>
                  </a:cubicBezTo>
                  <a:cubicBezTo>
                    <a:pt x="51" y="116"/>
                    <a:pt x="47" y="128"/>
                    <a:pt x="40" y="137"/>
                  </a:cubicBezTo>
                  <a:cubicBezTo>
                    <a:pt x="35" y="143"/>
                    <a:pt x="27"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7" y="119"/>
                  </a:cubicBezTo>
                  <a:cubicBezTo>
                    <a:pt x="209" y="122"/>
                    <a:pt x="210" y="125"/>
                    <a:pt x="212" y="127"/>
                  </a:cubicBezTo>
                  <a:cubicBezTo>
                    <a:pt x="217" y="135"/>
                    <a:pt x="227" y="136"/>
                    <a:pt x="233" y="129"/>
                  </a:cubicBezTo>
                  <a:cubicBezTo>
                    <a:pt x="239" y="122"/>
                    <a:pt x="241" y="112"/>
                    <a:pt x="241" y="102"/>
                  </a:cubicBezTo>
                  <a:cubicBezTo>
                    <a:pt x="241" y="92"/>
                    <a:pt x="239" y="82"/>
                    <a:pt x="233" y="75"/>
                  </a:cubicBezTo>
                  <a:cubicBezTo>
                    <a:pt x="227" y="68"/>
                    <a:pt x="217" y="69"/>
                    <a:pt x="212" y="77"/>
                  </a:cubicBezTo>
                  <a:cubicBezTo>
                    <a:pt x="210" y="79"/>
                    <a:pt x="209" y="82"/>
                    <a:pt x="207"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CC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4" name="Google Shape;1094;p52"/>
            <p:cNvSpPr/>
            <p:nvPr/>
          </p:nvSpPr>
          <p:spPr>
            <a:xfrm>
              <a:off x="2040679" y="3214987"/>
              <a:ext cx="213433" cy="179696"/>
            </a:xfrm>
            <a:custGeom>
              <a:avLst/>
              <a:gdLst/>
              <a:ahLst/>
              <a:cxnLst/>
              <a:rect l="l" t="t" r="r" b="b"/>
              <a:pathLst>
                <a:path w="242" h="204" extrusionOk="0">
                  <a:moveTo>
                    <a:pt x="20" y="57"/>
                  </a:move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8" y="119"/>
                  </a:cubicBezTo>
                  <a:cubicBezTo>
                    <a:pt x="209" y="122"/>
                    <a:pt x="211" y="125"/>
                    <a:pt x="212" y="127"/>
                  </a:cubicBezTo>
                  <a:cubicBezTo>
                    <a:pt x="217" y="135"/>
                    <a:pt x="227" y="136"/>
                    <a:pt x="233" y="129"/>
                  </a:cubicBezTo>
                  <a:cubicBezTo>
                    <a:pt x="239" y="122"/>
                    <a:pt x="242" y="112"/>
                    <a:pt x="241" y="102"/>
                  </a:cubicBezTo>
                  <a:cubicBezTo>
                    <a:pt x="242" y="92"/>
                    <a:pt x="239" y="82"/>
                    <a:pt x="233" y="75"/>
                  </a:cubicBezTo>
                  <a:cubicBezTo>
                    <a:pt x="227" y="68"/>
                    <a:pt x="217" y="69"/>
                    <a:pt x="212" y="77"/>
                  </a:cubicBezTo>
                  <a:cubicBezTo>
                    <a:pt x="211" y="79"/>
                    <a:pt x="209" y="82"/>
                    <a:pt x="208"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E6913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5" name="Google Shape;1095;p52"/>
            <p:cNvSpPr/>
            <p:nvPr/>
          </p:nvSpPr>
          <p:spPr>
            <a:xfrm>
              <a:off x="1674084" y="3714660"/>
              <a:ext cx="173666" cy="220353"/>
            </a:xfrm>
            <a:custGeom>
              <a:avLst/>
              <a:gdLst/>
              <a:ahLst/>
              <a:cxnLst/>
              <a:rect l="l" t="t" r="r" b="b"/>
              <a:pathLst>
                <a:path w="197" h="250" extrusionOk="0">
                  <a:moveTo>
                    <a:pt x="177" y="192"/>
                  </a:moveTo>
                  <a:cubicBezTo>
                    <a:pt x="169" y="192"/>
                    <a:pt x="162" y="189"/>
                    <a:pt x="157" y="183"/>
                  </a:cubicBezTo>
                  <a:cubicBezTo>
                    <a:pt x="150" y="174"/>
                    <a:pt x="146" y="161"/>
                    <a:pt x="146" y="147"/>
                  </a:cubicBezTo>
                  <a:cubicBezTo>
                    <a:pt x="146" y="134"/>
                    <a:pt x="150" y="121"/>
                    <a:pt x="157" y="112"/>
                  </a:cubicBezTo>
                  <a:cubicBezTo>
                    <a:pt x="162" y="106"/>
                    <a:pt x="169" y="103"/>
                    <a:pt x="177" y="103"/>
                  </a:cubicBezTo>
                  <a:cubicBezTo>
                    <a:pt x="185" y="103"/>
                    <a:pt x="192" y="106"/>
                    <a:pt x="197" y="113"/>
                  </a:cubicBezTo>
                  <a:cubicBezTo>
                    <a:pt x="197" y="67"/>
                    <a:pt x="197" y="67"/>
                    <a:pt x="197" y="67"/>
                  </a:cubicBezTo>
                  <a:cubicBezTo>
                    <a:pt x="197" y="59"/>
                    <a:pt x="191" y="53"/>
                    <a:pt x="182" y="53"/>
                  </a:cubicBezTo>
                  <a:cubicBezTo>
                    <a:pt x="120" y="53"/>
                    <a:pt x="120" y="53"/>
                    <a:pt x="120" y="53"/>
                  </a:cubicBezTo>
                  <a:cubicBezTo>
                    <a:pt x="118" y="52"/>
                    <a:pt x="115" y="50"/>
                    <a:pt x="115" y="47"/>
                  </a:cubicBezTo>
                  <a:cubicBezTo>
                    <a:pt x="115" y="42"/>
                    <a:pt x="115" y="38"/>
                    <a:pt x="120" y="35"/>
                  </a:cubicBezTo>
                  <a:cubicBezTo>
                    <a:pt x="122" y="33"/>
                    <a:pt x="125" y="32"/>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2"/>
                    <a:pt x="82" y="33"/>
                    <a:pt x="85" y="35"/>
                  </a:cubicBezTo>
                  <a:cubicBezTo>
                    <a:pt x="89" y="38"/>
                    <a:pt x="90" y="42"/>
                    <a:pt x="89" y="47"/>
                  </a:cubicBezTo>
                  <a:cubicBezTo>
                    <a:pt x="89" y="50"/>
                    <a:pt x="87" y="52"/>
                    <a:pt x="85" y="53"/>
                  </a:cubicBezTo>
                  <a:cubicBezTo>
                    <a:pt x="15" y="53"/>
                    <a:pt x="15" y="53"/>
                    <a:pt x="15" y="53"/>
                  </a:cubicBezTo>
                  <a:cubicBezTo>
                    <a:pt x="7" y="53"/>
                    <a:pt x="0" y="59"/>
                    <a:pt x="0" y="67"/>
                  </a:cubicBezTo>
                  <a:cubicBezTo>
                    <a:pt x="0" y="235"/>
                    <a:pt x="0" y="235"/>
                    <a:pt x="0" y="235"/>
                  </a:cubicBezTo>
                  <a:cubicBezTo>
                    <a:pt x="0" y="243"/>
                    <a:pt x="7" y="250"/>
                    <a:pt x="15" y="250"/>
                  </a:cubicBezTo>
                  <a:cubicBezTo>
                    <a:pt x="182" y="250"/>
                    <a:pt x="182" y="250"/>
                    <a:pt x="182" y="250"/>
                  </a:cubicBezTo>
                  <a:cubicBezTo>
                    <a:pt x="191" y="250"/>
                    <a:pt x="197" y="243"/>
                    <a:pt x="197" y="235"/>
                  </a:cubicBezTo>
                  <a:cubicBezTo>
                    <a:pt x="197" y="182"/>
                    <a:pt x="197" y="182"/>
                    <a:pt x="197" y="182"/>
                  </a:cubicBezTo>
                  <a:cubicBezTo>
                    <a:pt x="192" y="189"/>
                    <a:pt x="185" y="192"/>
                    <a:pt x="177" y="192"/>
                  </a:cubicBezTo>
                  <a:close/>
                </a:path>
              </a:pathLst>
            </a:custGeom>
            <a:solidFill>
              <a:srgbClr val="A64D7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6" name="Google Shape;1096;p52"/>
            <p:cNvSpPr/>
            <p:nvPr/>
          </p:nvSpPr>
          <p:spPr>
            <a:xfrm>
              <a:off x="1674084" y="3214987"/>
              <a:ext cx="219646" cy="173489"/>
            </a:xfrm>
            <a:custGeom>
              <a:avLst/>
              <a:gdLst/>
              <a:ahLst/>
              <a:cxnLst/>
              <a:rect l="l" t="t" r="r" b="b"/>
              <a:pathLst>
                <a:path w="249" h="197" extrusionOk="0">
                  <a:moveTo>
                    <a:pt x="57" y="177"/>
                  </a:moveTo>
                  <a:cubicBezTo>
                    <a:pt x="57" y="169"/>
                    <a:pt x="61" y="162"/>
                    <a:pt x="67" y="157"/>
                  </a:cubicBezTo>
                  <a:cubicBezTo>
                    <a:pt x="76" y="149"/>
                    <a:pt x="88" y="146"/>
                    <a:pt x="102" y="146"/>
                  </a:cubicBezTo>
                  <a:cubicBezTo>
                    <a:pt x="116" y="146"/>
                    <a:pt x="129" y="149"/>
                    <a:pt x="137" y="157"/>
                  </a:cubicBezTo>
                  <a:cubicBezTo>
                    <a:pt x="144" y="162"/>
                    <a:pt x="147" y="169"/>
                    <a:pt x="147" y="177"/>
                  </a:cubicBezTo>
                  <a:cubicBezTo>
                    <a:pt x="147" y="185"/>
                    <a:pt x="143" y="192"/>
                    <a:pt x="137" y="197"/>
                  </a:cubicBezTo>
                  <a:cubicBezTo>
                    <a:pt x="182" y="197"/>
                    <a:pt x="182" y="197"/>
                    <a:pt x="182" y="197"/>
                  </a:cubicBezTo>
                  <a:cubicBezTo>
                    <a:pt x="191" y="197"/>
                    <a:pt x="197" y="190"/>
                    <a:pt x="197" y="182"/>
                  </a:cubicBezTo>
                  <a:cubicBezTo>
                    <a:pt x="197" y="119"/>
                    <a:pt x="197" y="119"/>
                    <a:pt x="197" y="119"/>
                  </a:cubicBezTo>
                  <a:cubicBezTo>
                    <a:pt x="198" y="117"/>
                    <a:pt x="200" y="115"/>
                    <a:pt x="202" y="115"/>
                  </a:cubicBezTo>
                  <a:cubicBezTo>
                    <a:pt x="207" y="115"/>
                    <a:pt x="212" y="115"/>
                    <a:pt x="215" y="119"/>
                  </a:cubicBezTo>
                  <a:cubicBezTo>
                    <a:pt x="217" y="122"/>
                    <a:pt x="218" y="125"/>
                    <a:pt x="220" y="127"/>
                  </a:cubicBezTo>
                  <a:cubicBezTo>
                    <a:pt x="225" y="135"/>
                    <a:pt x="235" y="136"/>
                    <a:pt x="241" y="129"/>
                  </a:cubicBezTo>
                  <a:cubicBezTo>
                    <a:pt x="247" y="122"/>
                    <a:pt x="249" y="112"/>
                    <a:pt x="249" y="102"/>
                  </a:cubicBezTo>
                  <a:cubicBezTo>
                    <a:pt x="249" y="92"/>
                    <a:pt x="247" y="82"/>
                    <a:pt x="241" y="75"/>
                  </a:cubicBezTo>
                  <a:cubicBezTo>
                    <a:pt x="235" y="68"/>
                    <a:pt x="225" y="69"/>
                    <a:pt x="220" y="77"/>
                  </a:cubicBezTo>
                  <a:cubicBezTo>
                    <a:pt x="218" y="79"/>
                    <a:pt x="217" y="82"/>
                    <a:pt x="215" y="85"/>
                  </a:cubicBezTo>
                  <a:cubicBezTo>
                    <a:pt x="212" y="89"/>
                    <a:pt x="207" y="89"/>
                    <a:pt x="202" y="89"/>
                  </a:cubicBezTo>
                  <a:cubicBezTo>
                    <a:pt x="200" y="89"/>
                    <a:pt x="198" y="87"/>
                    <a:pt x="197" y="85"/>
                  </a:cubicBezTo>
                  <a:cubicBezTo>
                    <a:pt x="197" y="15"/>
                    <a:pt x="197" y="15"/>
                    <a:pt x="197" y="15"/>
                  </a:cubicBezTo>
                  <a:cubicBezTo>
                    <a:pt x="197" y="6"/>
                    <a:pt x="191" y="0"/>
                    <a:pt x="182" y="0"/>
                  </a:cubicBezTo>
                  <a:cubicBezTo>
                    <a:pt x="15" y="0"/>
                    <a:pt x="15" y="0"/>
                    <a:pt x="15" y="0"/>
                  </a:cubicBezTo>
                  <a:cubicBezTo>
                    <a:pt x="7" y="0"/>
                    <a:pt x="0" y="6"/>
                    <a:pt x="0" y="15"/>
                  </a:cubicBezTo>
                  <a:cubicBezTo>
                    <a:pt x="0" y="182"/>
                    <a:pt x="0" y="182"/>
                    <a:pt x="0" y="182"/>
                  </a:cubicBezTo>
                  <a:cubicBezTo>
                    <a:pt x="0" y="190"/>
                    <a:pt x="7" y="197"/>
                    <a:pt x="15" y="197"/>
                  </a:cubicBezTo>
                  <a:cubicBezTo>
                    <a:pt x="68" y="197"/>
                    <a:pt x="68" y="197"/>
                    <a:pt x="68" y="197"/>
                  </a:cubicBezTo>
                  <a:cubicBezTo>
                    <a:pt x="61" y="192"/>
                    <a:pt x="57" y="185"/>
                    <a:pt x="57" y="177"/>
                  </a:cubicBezTo>
                  <a:close/>
                </a:path>
              </a:pathLst>
            </a:custGeom>
            <a:solidFill>
              <a:srgbClr val="A61C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7" name="Google Shape;1097;p52"/>
            <p:cNvSpPr/>
            <p:nvPr/>
          </p:nvSpPr>
          <p:spPr>
            <a:xfrm>
              <a:off x="1995010" y="3754076"/>
              <a:ext cx="212501" cy="180938"/>
            </a:xfrm>
            <a:custGeom>
              <a:avLst/>
              <a:gdLst/>
              <a:ahLst/>
              <a:cxnLst/>
              <a:rect l="l" t="t" r="r" b="b"/>
              <a:pathLst>
                <a:path w="241" h="205" extrusionOk="0">
                  <a:moveTo>
                    <a:pt x="221" y="147"/>
                  </a:moveTo>
                  <a:cubicBezTo>
                    <a:pt x="214" y="147"/>
                    <a:pt x="206" y="144"/>
                    <a:pt x="201" y="138"/>
                  </a:cubicBezTo>
                  <a:cubicBezTo>
                    <a:pt x="194" y="129"/>
                    <a:pt x="190" y="116"/>
                    <a:pt x="190" y="102"/>
                  </a:cubicBezTo>
                  <a:cubicBezTo>
                    <a:pt x="190" y="89"/>
                    <a:pt x="194" y="76"/>
                    <a:pt x="201" y="67"/>
                  </a:cubicBezTo>
                  <a:cubicBezTo>
                    <a:pt x="206" y="61"/>
                    <a:pt x="214" y="58"/>
                    <a:pt x="221" y="58"/>
                  </a:cubicBezTo>
                  <a:cubicBezTo>
                    <a:pt x="229" y="58"/>
                    <a:pt x="236" y="61"/>
                    <a:pt x="241" y="68"/>
                  </a:cubicBezTo>
                  <a:cubicBezTo>
                    <a:pt x="241" y="15"/>
                    <a:pt x="241" y="15"/>
                    <a:pt x="241" y="15"/>
                  </a:cubicBezTo>
                  <a:cubicBezTo>
                    <a:pt x="241" y="7"/>
                    <a:pt x="235" y="0"/>
                    <a:pt x="227" y="0"/>
                  </a:cubicBezTo>
                  <a:cubicBezTo>
                    <a:pt x="67" y="0"/>
                    <a:pt x="67" y="0"/>
                    <a:pt x="67" y="0"/>
                  </a:cubicBezTo>
                  <a:cubicBezTo>
                    <a:pt x="58" y="0"/>
                    <a:pt x="52" y="7"/>
                    <a:pt x="52" y="15"/>
                  </a:cubicBezTo>
                  <a:cubicBezTo>
                    <a:pt x="52" y="85"/>
                    <a:pt x="52" y="85"/>
                    <a:pt x="52" y="85"/>
                  </a:cubicBezTo>
                  <a:cubicBezTo>
                    <a:pt x="51" y="87"/>
                    <a:pt x="49" y="89"/>
                    <a:pt x="46" y="90"/>
                  </a:cubicBezTo>
                  <a:cubicBezTo>
                    <a:pt x="41" y="90"/>
                    <a:pt x="37" y="90"/>
                    <a:pt x="34" y="85"/>
                  </a:cubicBezTo>
                  <a:cubicBezTo>
                    <a:pt x="32" y="83"/>
                    <a:pt x="31" y="80"/>
                    <a:pt x="29" y="77"/>
                  </a:cubicBezTo>
                  <a:cubicBezTo>
                    <a:pt x="24" y="69"/>
                    <a:pt x="14" y="68"/>
                    <a:pt x="8" y="75"/>
                  </a:cubicBezTo>
                  <a:cubicBezTo>
                    <a:pt x="2" y="83"/>
                    <a:pt x="0" y="93"/>
                    <a:pt x="0" y="102"/>
                  </a:cubicBezTo>
                  <a:cubicBezTo>
                    <a:pt x="0" y="112"/>
                    <a:pt x="2" y="122"/>
                    <a:pt x="8" y="129"/>
                  </a:cubicBezTo>
                  <a:cubicBezTo>
                    <a:pt x="14" y="137"/>
                    <a:pt x="24" y="136"/>
                    <a:pt x="29" y="128"/>
                  </a:cubicBezTo>
                  <a:cubicBezTo>
                    <a:pt x="31" y="125"/>
                    <a:pt x="32" y="122"/>
                    <a:pt x="34" y="120"/>
                  </a:cubicBezTo>
                  <a:cubicBezTo>
                    <a:pt x="37" y="115"/>
                    <a:pt x="41" y="115"/>
                    <a:pt x="46" y="115"/>
                  </a:cubicBezTo>
                  <a:cubicBezTo>
                    <a:pt x="49" y="115"/>
                    <a:pt x="51" y="118"/>
                    <a:pt x="52" y="120"/>
                  </a:cubicBezTo>
                  <a:cubicBezTo>
                    <a:pt x="52" y="190"/>
                    <a:pt x="52" y="190"/>
                    <a:pt x="52" y="190"/>
                  </a:cubicBezTo>
                  <a:cubicBezTo>
                    <a:pt x="52" y="198"/>
                    <a:pt x="58" y="205"/>
                    <a:pt x="67" y="205"/>
                  </a:cubicBezTo>
                  <a:cubicBezTo>
                    <a:pt x="227" y="205"/>
                    <a:pt x="227" y="205"/>
                    <a:pt x="227" y="205"/>
                  </a:cubicBezTo>
                  <a:cubicBezTo>
                    <a:pt x="235" y="205"/>
                    <a:pt x="241" y="198"/>
                    <a:pt x="241" y="190"/>
                  </a:cubicBezTo>
                  <a:cubicBezTo>
                    <a:pt x="241" y="137"/>
                    <a:pt x="241" y="137"/>
                    <a:pt x="241" y="137"/>
                  </a:cubicBezTo>
                  <a:cubicBezTo>
                    <a:pt x="236" y="144"/>
                    <a:pt x="229" y="147"/>
                    <a:pt x="221" y="147"/>
                  </a:cubicBezTo>
                  <a:close/>
                </a:path>
              </a:pathLst>
            </a:custGeom>
            <a:solidFill>
              <a:srgbClr val="3D85C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8" name="Google Shape;1098;p52"/>
            <p:cNvSpPr/>
            <p:nvPr/>
          </p:nvSpPr>
          <p:spPr>
            <a:xfrm>
              <a:off x="2220560" y="3214987"/>
              <a:ext cx="173666" cy="219422"/>
            </a:xfrm>
            <a:custGeom>
              <a:avLst/>
              <a:gdLst/>
              <a:ahLst/>
              <a:cxnLst/>
              <a:rect l="l" t="t" r="r" b="b"/>
              <a:pathLst>
                <a:path w="197" h="249" extrusionOk="0">
                  <a:moveTo>
                    <a:pt x="0" y="15"/>
                  </a:moveTo>
                  <a:cubicBezTo>
                    <a:pt x="0" y="67"/>
                    <a:pt x="0" y="67"/>
                    <a:pt x="0" y="67"/>
                  </a:cubicBezTo>
                  <a:cubicBezTo>
                    <a:pt x="5" y="61"/>
                    <a:pt x="12" y="57"/>
                    <a:pt x="20" y="57"/>
                  </a:cubicBez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2"/>
                    <a:pt x="0" y="182"/>
                    <a:pt x="0" y="182"/>
                  </a:cubicBezTo>
                  <a:cubicBezTo>
                    <a:pt x="0" y="190"/>
                    <a:pt x="6" y="197"/>
                    <a:pt x="15" y="197"/>
                  </a:cubicBezTo>
                  <a:cubicBezTo>
                    <a:pt x="77" y="197"/>
                    <a:pt x="77" y="197"/>
                    <a:pt x="77" y="197"/>
                  </a:cubicBezTo>
                  <a:cubicBezTo>
                    <a:pt x="80" y="198"/>
                    <a:pt x="82" y="199"/>
                    <a:pt x="82" y="202"/>
                  </a:cubicBezTo>
                  <a:cubicBezTo>
                    <a:pt x="82" y="207"/>
                    <a:pt x="82" y="212"/>
                    <a:pt x="77" y="215"/>
                  </a:cubicBezTo>
                  <a:cubicBezTo>
                    <a:pt x="75" y="217"/>
                    <a:pt x="72" y="218"/>
                    <a:pt x="69" y="219"/>
                  </a:cubicBezTo>
                  <a:cubicBezTo>
                    <a:pt x="61" y="224"/>
                    <a:pt x="60" y="235"/>
                    <a:pt x="68" y="241"/>
                  </a:cubicBezTo>
                  <a:cubicBezTo>
                    <a:pt x="75" y="247"/>
                    <a:pt x="85" y="249"/>
                    <a:pt x="95" y="249"/>
                  </a:cubicBezTo>
                  <a:cubicBezTo>
                    <a:pt x="104" y="249"/>
                    <a:pt x="115" y="247"/>
                    <a:pt x="122" y="241"/>
                  </a:cubicBezTo>
                  <a:cubicBezTo>
                    <a:pt x="129" y="235"/>
                    <a:pt x="128" y="224"/>
                    <a:pt x="120" y="219"/>
                  </a:cubicBezTo>
                  <a:cubicBezTo>
                    <a:pt x="118" y="218"/>
                    <a:pt x="115" y="217"/>
                    <a:pt x="112" y="215"/>
                  </a:cubicBezTo>
                  <a:cubicBezTo>
                    <a:pt x="108" y="212"/>
                    <a:pt x="107" y="207"/>
                    <a:pt x="108" y="202"/>
                  </a:cubicBezTo>
                  <a:cubicBezTo>
                    <a:pt x="108" y="199"/>
                    <a:pt x="110" y="198"/>
                    <a:pt x="112" y="197"/>
                  </a:cubicBezTo>
                  <a:cubicBezTo>
                    <a:pt x="182" y="197"/>
                    <a:pt x="182" y="197"/>
                    <a:pt x="182" y="197"/>
                  </a:cubicBezTo>
                  <a:cubicBezTo>
                    <a:pt x="190" y="197"/>
                    <a:pt x="197" y="190"/>
                    <a:pt x="197" y="182"/>
                  </a:cubicBezTo>
                  <a:cubicBezTo>
                    <a:pt x="197" y="15"/>
                    <a:pt x="197" y="15"/>
                    <a:pt x="197" y="15"/>
                  </a:cubicBezTo>
                  <a:cubicBezTo>
                    <a:pt x="197" y="6"/>
                    <a:pt x="190" y="0"/>
                    <a:pt x="182" y="0"/>
                  </a:cubicBezTo>
                  <a:cubicBezTo>
                    <a:pt x="15" y="0"/>
                    <a:pt x="15" y="0"/>
                    <a:pt x="15" y="0"/>
                  </a:cubicBezTo>
                  <a:cubicBezTo>
                    <a:pt x="6" y="0"/>
                    <a:pt x="0" y="6"/>
                    <a:pt x="0" y="15"/>
                  </a:cubicBez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9" name="Google Shape;1099;p52"/>
            <p:cNvSpPr/>
            <p:nvPr/>
          </p:nvSpPr>
          <p:spPr>
            <a:xfrm>
              <a:off x="2214346" y="3400890"/>
              <a:ext cx="179880" cy="213215"/>
            </a:xfrm>
            <a:custGeom>
              <a:avLst/>
              <a:gdLst/>
              <a:ahLst/>
              <a:cxnLst/>
              <a:rect l="l" t="t" r="r" b="b"/>
              <a:pathLst>
                <a:path w="204" h="242" extrusionOk="0">
                  <a:moveTo>
                    <a:pt x="147" y="20"/>
                  </a:moveTo>
                  <a:cubicBezTo>
                    <a:pt x="147" y="28"/>
                    <a:pt x="143" y="35"/>
                    <a:pt x="137" y="40"/>
                  </a:cubicBezTo>
                  <a:cubicBezTo>
                    <a:pt x="128" y="48"/>
                    <a:pt x="116" y="51"/>
                    <a:pt x="102" y="51"/>
                  </a:cubicBezTo>
                  <a:cubicBezTo>
                    <a:pt x="88" y="51"/>
                    <a:pt x="75" y="48"/>
                    <a:pt x="67" y="40"/>
                  </a:cubicBezTo>
                  <a:cubicBezTo>
                    <a:pt x="60" y="35"/>
                    <a:pt x="57" y="28"/>
                    <a:pt x="57" y="20"/>
                  </a:cubicBezTo>
                  <a:cubicBezTo>
                    <a:pt x="57" y="12"/>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2"/>
                    <a:pt x="89" y="195"/>
                  </a:cubicBezTo>
                  <a:cubicBezTo>
                    <a:pt x="89" y="200"/>
                    <a:pt x="89" y="205"/>
                    <a:pt x="84" y="208"/>
                  </a:cubicBezTo>
                  <a:cubicBezTo>
                    <a:pt x="82" y="210"/>
                    <a:pt x="79" y="211"/>
                    <a:pt x="76" y="212"/>
                  </a:cubicBezTo>
                  <a:cubicBezTo>
                    <a:pt x="68" y="217"/>
                    <a:pt x="67" y="228"/>
                    <a:pt x="75" y="234"/>
                  </a:cubicBezTo>
                  <a:cubicBezTo>
                    <a:pt x="82" y="240"/>
                    <a:pt x="92" y="242"/>
                    <a:pt x="102" y="242"/>
                  </a:cubicBezTo>
                  <a:cubicBezTo>
                    <a:pt x="111" y="242"/>
                    <a:pt x="122" y="240"/>
                    <a:pt x="129" y="234"/>
                  </a:cubicBezTo>
                  <a:cubicBezTo>
                    <a:pt x="136" y="228"/>
                    <a:pt x="135" y="217"/>
                    <a:pt x="127" y="212"/>
                  </a:cubicBezTo>
                  <a:cubicBezTo>
                    <a:pt x="125" y="211"/>
                    <a:pt x="122" y="210"/>
                    <a:pt x="119" y="208"/>
                  </a:cubicBezTo>
                  <a:cubicBezTo>
                    <a:pt x="115" y="205"/>
                    <a:pt x="114" y="200"/>
                    <a:pt x="115" y="195"/>
                  </a:cubicBezTo>
                  <a:cubicBezTo>
                    <a:pt x="115" y="192"/>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2"/>
                    <a:pt x="147" y="20"/>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0" name="Google Shape;1100;p52"/>
            <p:cNvSpPr/>
            <p:nvPr/>
          </p:nvSpPr>
          <p:spPr>
            <a:xfrm>
              <a:off x="1814198" y="3754076"/>
              <a:ext cx="213433" cy="180938"/>
            </a:xfrm>
            <a:custGeom>
              <a:avLst/>
              <a:gdLst/>
              <a:ahLst/>
              <a:cxnLst/>
              <a:rect l="l" t="t" r="r" b="b"/>
              <a:pathLst>
                <a:path w="242" h="205" extrusionOk="0">
                  <a:moveTo>
                    <a:pt x="222" y="147"/>
                  </a:moveTo>
                  <a:cubicBezTo>
                    <a:pt x="214" y="147"/>
                    <a:pt x="207" y="144"/>
                    <a:pt x="202" y="138"/>
                  </a:cubicBezTo>
                  <a:cubicBezTo>
                    <a:pt x="195" y="129"/>
                    <a:pt x="191" y="116"/>
                    <a:pt x="191" y="102"/>
                  </a:cubicBezTo>
                  <a:cubicBezTo>
                    <a:pt x="191" y="89"/>
                    <a:pt x="195" y="76"/>
                    <a:pt x="202" y="67"/>
                  </a:cubicBezTo>
                  <a:cubicBezTo>
                    <a:pt x="207" y="61"/>
                    <a:pt x="214" y="58"/>
                    <a:pt x="222" y="58"/>
                  </a:cubicBezTo>
                  <a:cubicBezTo>
                    <a:pt x="230" y="58"/>
                    <a:pt x="237" y="61"/>
                    <a:pt x="242" y="68"/>
                  </a:cubicBezTo>
                  <a:cubicBezTo>
                    <a:pt x="242" y="15"/>
                    <a:pt x="242" y="15"/>
                    <a:pt x="242" y="15"/>
                  </a:cubicBezTo>
                  <a:cubicBezTo>
                    <a:pt x="242" y="7"/>
                    <a:pt x="236" y="0"/>
                    <a:pt x="228" y="0"/>
                  </a:cubicBezTo>
                  <a:cubicBezTo>
                    <a:pt x="67" y="0"/>
                    <a:pt x="67" y="0"/>
                    <a:pt x="67" y="0"/>
                  </a:cubicBezTo>
                  <a:cubicBezTo>
                    <a:pt x="59" y="0"/>
                    <a:pt x="53" y="7"/>
                    <a:pt x="53" y="15"/>
                  </a:cubicBezTo>
                  <a:cubicBezTo>
                    <a:pt x="53" y="85"/>
                    <a:pt x="53" y="85"/>
                    <a:pt x="53" y="85"/>
                  </a:cubicBezTo>
                  <a:cubicBezTo>
                    <a:pt x="52" y="87"/>
                    <a:pt x="50" y="89"/>
                    <a:pt x="47" y="90"/>
                  </a:cubicBezTo>
                  <a:cubicBezTo>
                    <a:pt x="42" y="90"/>
                    <a:pt x="38" y="90"/>
                    <a:pt x="34" y="85"/>
                  </a:cubicBezTo>
                  <a:cubicBezTo>
                    <a:pt x="33" y="83"/>
                    <a:pt x="32" y="80"/>
                    <a:pt x="30" y="77"/>
                  </a:cubicBezTo>
                  <a:cubicBezTo>
                    <a:pt x="25" y="69"/>
                    <a:pt x="15" y="68"/>
                    <a:pt x="9" y="75"/>
                  </a:cubicBezTo>
                  <a:cubicBezTo>
                    <a:pt x="3" y="83"/>
                    <a:pt x="0" y="93"/>
                    <a:pt x="1" y="102"/>
                  </a:cubicBezTo>
                  <a:cubicBezTo>
                    <a:pt x="0" y="112"/>
                    <a:pt x="3" y="122"/>
                    <a:pt x="9" y="129"/>
                  </a:cubicBezTo>
                  <a:cubicBezTo>
                    <a:pt x="15" y="137"/>
                    <a:pt x="25" y="136"/>
                    <a:pt x="30" y="128"/>
                  </a:cubicBezTo>
                  <a:cubicBezTo>
                    <a:pt x="32" y="125"/>
                    <a:pt x="33" y="122"/>
                    <a:pt x="34" y="120"/>
                  </a:cubicBezTo>
                  <a:cubicBezTo>
                    <a:pt x="38" y="115"/>
                    <a:pt x="42" y="115"/>
                    <a:pt x="47" y="115"/>
                  </a:cubicBezTo>
                  <a:cubicBezTo>
                    <a:pt x="50" y="115"/>
                    <a:pt x="52" y="118"/>
                    <a:pt x="53" y="120"/>
                  </a:cubicBezTo>
                  <a:cubicBezTo>
                    <a:pt x="53" y="190"/>
                    <a:pt x="53" y="190"/>
                    <a:pt x="53" y="190"/>
                  </a:cubicBezTo>
                  <a:cubicBezTo>
                    <a:pt x="53" y="198"/>
                    <a:pt x="59" y="205"/>
                    <a:pt x="67" y="205"/>
                  </a:cubicBezTo>
                  <a:cubicBezTo>
                    <a:pt x="228" y="205"/>
                    <a:pt x="228" y="205"/>
                    <a:pt x="228" y="205"/>
                  </a:cubicBezTo>
                  <a:cubicBezTo>
                    <a:pt x="236" y="205"/>
                    <a:pt x="242" y="198"/>
                    <a:pt x="242" y="190"/>
                  </a:cubicBezTo>
                  <a:cubicBezTo>
                    <a:pt x="242" y="137"/>
                    <a:pt x="242" y="137"/>
                    <a:pt x="242" y="137"/>
                  </a:cubicBezTo>
                  <a:cubicBezTo>
                    <a:pt x="237" y="144"/>
                    <a:pt x="230" y="147"/>
                    <a:pt x="222" y="147"/>
                  </a:cubicBez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1" name="Google Shape;1101;p52"/>
            <p:cNvSpPr/>
            <p:nvPr/>
          </p:nvSpPr>
          <p:spPr>
            <a:xfrm>
              <a:off x="2214346" y="3580587"/>
              <a:ext cx="179880" cy="213215"/>
            </a:xfrm>
            <a:custGeom>
              <a:avLst/>
              <a:gdLst/>
              <a:ahLst/>
              <a:cxnLst/>
              <a:rect l="l" t="t" r="r" b="b"/>
              <a:pathLst>
                <a:path w="204" h="242" extrusionOk="0">
                  <a:moveTo>
                    <a:pt x="147" y="20"/>
                  </a:moveTo>
                  <a:cubicBezTo>
                    <a:pt x="147" y="28"/>
                    <a:pt x="143" y="35"/>
                    <a:pt x="137" y="40"/>
                  </a:cubicBezTo>
                  <a:cubicBezTo>
                    <a:pt x="128" y="48"/>
                    <a:pt x="116" y="52"/>
                    <a:pt x="102" y="51"/>
                  </a:cubicBezTo>
                  <a:cubicBezTo>
                    <a:pt x="88" y="52"/>
                    <a:pt x="75" y="48"/>
                    <a:pt x="67" y="40"/>
                  </a:cubicBezTo>
                  <a:cubicBezTo>
                    <a:pt x="60" y="35"/>
                    <a:pt x="57" y="28"/>
                    <a:pt x="57" y="20"/>
                  </a:cubicBezTo>
                  <a:cubicBezTo>
                    <a:pt x="57" y="13"/>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3"/>
                    <a:pt x="89" y="195"/>
                  </a:cubicBezTo>
                  <a:cubicBezTo>
                    <a:pt x="89" y="200"/>
                    <a:pt x="89" y="205"/>
                    <a:pt x="84" y="208"/>
                  </a:cubicBezTo>
                  <a:cubicBezTo>
                    <a:pt x="82" y="210"/>
                    <a:pt x="79" y="211"/>
                    <a:pt x="76" y="213"/>
                  </a:cubicBezTo>
                  <a:cubicBezTo>
                    <a:pt x="68" y="218"/>
                    <a:pt x="67" y="228"/>
                    <a:pt x="75" y="234"/>
                  </a:cubicBezTo>
                  <a:cubicBezTo>
                    <a:pt x="82" y="240"/>
                    <a:pt x="92" y="242"/>
                    <a:pt x="102" y="242"/>
                  </a:cubicBezTo>
                  <a:cubicBezTo>
                    <a:pt x="111" y="242"/>
                    <a:pt x="122" y="240"/>
                    <a:pt x="129" y="234"/>
                  </a:cubicBezTo>
                  <a:cubicBezTo>
                    <a:pt x="136" y="228"/>
                    <a:pt x="135" y="218"/>
                    <a:pt x="127" y="213"/>
                  </a:cubicBezTo>
                  <a:cubicBezTo>
                    <a:pt x="125" y="211"/>
                    <a:pt x="122" y="210"/>
                    <a:pt x="119" y="208"/>
                  </a:cubicBezTo>
                  <a:cubicBezTo>
                    <a:pt x="115" y="205"/>
                    <a:pt x="114" y="200"/>
                    <a:pt x="115" y="195"/>
                  </a:cubicBezTo>
                  <a:cubicBezTo>
                    <a:pt x="115" y="193"/>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3"/>
                    <a:pt x="147" y="20"/>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2" name="Google Shape;1102;p52"/>
            <p:cNvSpPr/>
            <p:nvPr/>
          </p:nvSpPr>
          <p:spPr>
            <a:xfrm>
              <a:off x="2174890" y="3760283"/>
              <a:ext cx="219335" cy="174731"/>
            </a:xfrm>
            <a:custGeom>
              <a:avLst/>
              <a:gdLst/>
              <a:ahLst/>
              <a:cxnLst/>
              <a:rect l="l" t="t" r="r" b="b"/>
              <a:pathLst>
                <a:path w="249" h="198" extrusionOk="0">
                  <a:moveTo>
                    <a:pt x="192" y="21"/>
                  </a:moveTo>
                  <a:cubicBezTo>
                    <a:pt x="192" y="28"/>
                    <a:pt x="188" y="35"/>
                    <a:pt x="182" y="41"/>
                  </a:cubicBezTo>
                  <a:cubicBezTo>
                    <a:pt x="173" y="48"/>
                    <a:pt x="161" y="52"/>
                    <a:pt x="147" y="52"/>
                  </a:cubicBezTo>
                  <a:cubicBezTo>
                    <a:pt x="133" y="52"/>
                    <a:pt x="120" y="48"/>
                    <a:pt x="112" y="41"/>
                  </a:cubicBezTo>
                  <a:cubicBezTo>
                    <a:pt x="105" y="35"/>
                    <a:pt x="102" y="28"/>
                    <a:pt x="102" y="21"/>
                  </a:cubicBezTo>
                  <a:cubicBezTo>
                    <a:pt x="102" y="13"/>
                    <a:pt x="106" y="5"/>
                    <a:pt x="112" y="0"/>
                  </a:cubicBezTo>
                  <a:cubicBezTo>
                    <a:pt x="67" y="0"/>
                    <a:pt x="67" y="0"/>
                    <a:pt x="67" y="0"/>
                  </a:cubicBezTo>
                  <a:cubicBezTo>
                    <a:pt x="59" y="0"/>
                    <a:pt x="52" y="7"/>
                    <a:pt x="52" y="15"/>
                  </a:cubicBezTo>
                  <a:cubicBezTo>
                    <a:pt x="52" y="78"/>
                    <a:pt x="52" y="78"/>
                    <a:pt x="52" y="78"/>
                  </a:cubicBezTo>
                  <a:cubicBezTo>
                    <a:pt x="51" y="80"/>
                    <a:pt x="49" y="82"/>
                    <a:pt x="47" y="83"/>
                  </a:cubicBezTo>
                  <a:cubicBezTo>
                    <a:pt x="42" y="83"/>
                    <a:pt x="37" y="83"/>
                    <a:pt x="34" y="78"/>
                  </a:cubicBezTo>
                  <a:cubicBezTo>
                    <a:pt x="32" y="76"/>
                    <a:pt x="31" y="73"/>
                    <a:pt x="29" y="70"/>
                  </a:cubicBezTo>
                  <a:cubicBezTo>
                    <a:pt x="24" y="62"/>
                    <a:pt x="14" y="61"/>
                    <a:pt x="8" y="68"/>
                  </a:cubicBezTo>
                  <a:cubicBezTo>
                    <a:pt x="2" y="76"/>
                    <a:pt x="0" y="86"/>
                    <a:pt x="0" y="95"/>
                  </a:cubicBezTo>
                  <a:cubicBezTo>
                    <a:pt x="0" y="105"/>
                    <a:pt x="2" y="115"/>
                    <a:pt x="8" y="122"/>
                  </a:cubicBezTo>
                  <a:cubicBezTo>
                    <a:pt x="14" y="130"/>
                    <a:pt x="24" y="129"/>
                    <a:pt x="29" y="121"/>
                  </a:cubicBezTo>
                  <a:cubicBezTo>
                    <a:pt x="31" y="118"/>
                    <a:pt x="32" y="115"/>
                    <a:pt x="34" y="113"/>
                  </a:cubicBezTo>
                  <a:cubicBezTo>
                    <a:pt x="37" y="108"/>
                    <a:pt x="42" y="108"/>
                    <a:pt x="47" y="108"/>
                  </a:cubicBezTo>
                  <a:cubicBezTo>
                    <a:pt x="49" y="108"/>
                    <a:pt x="51" y="111"/>
                    <a:pt x="52" y="113"/>
                  </a:cubicBezTo>
                  <a:cubicBezTo>
                    <a:pt x="52" y="183"/>
                    <a:pt x="52" y="183"/>
                    <a:pt x="52" y="183"/>
                  </a:cubicBezTo>
                  <a:cubicBezTo>
                    <a:pt x="52" y="191"/>
                    <a:pt x="59" y="198"/>
                    <a:pt x="67" y="198"/>
                  </a:cubicBezTo>
                  <a:cubicBezTo>
                    <a:pt x="234" y="198"/>
                    <a:pt x="234" y="198"/>
                    <a:pt x="234" y="198"/>
                  </a:cubicBezTo>
                  <a:cubicBezTo>
                    <a:pt x="242" y="198"/>
                    <a:pt x="249" y="191"/>
                    <a:pt x="249" y="183"/>
                  </a:cubicBezTo>
                  <a:cubicBezTo>
                    <a:pt x="249" y="15"/>
                    <a:pt x="249" y="15"/>
                    <a:pt x="249" y="15"/>
                  </a:cubicBezTo>
                  <a:cubicBezTo>
                    <a:pt x="249" y="7"/>
                    <a:pt x="242" y="0"/>
                    <a:pt x="234" y="0"/>
                  </a:cubicBezTo>
                  <a:cubicBezTo>
                    <a:pt x="182" y="0"/>
                    <a:pt x="182" y="0"/>
                    <a:pt x="182" y="0"/>
                  </a:cubicBezTo>
                  <a:cubicBezTo>
                    <a:pt x="188" y="5"/>
                    <a:pt x="192" y="13"/>
                    <a:pt x="192" y="21"/>
                  </a:cubicBez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03" name="Google Shape;1103;p52"/>
          <p:cNvGrpSpPr/>
          <p:nvPr/>
        </p:nvGrpSpPr>
        <p:grpSpPr>
          <a:xfrm>
            <a:off x="901898" y="2680621"/>
            <a:ext cx="385328" cy="385496"/>
            <a:chOff x="557511" y="3214925"/>
            <a:chExt cx="719836" cy="720150"/>
          </a:xfrm>
        </p:grpSpPr>
        <p:sp>
          <p:nvSpPr>
            <p:cNvPr id="1104" name="Google Shape;1104;p52"/>
            <p:cNvSpPr/>
            <p:nvPr/>
          </p:nvSpPr>
          <p:spPr>
            <a:xfrm>
              <a:off x="557511" y="3214925"/>
              <a:ext cx="434543" cy="347863"/>
            </a:xfrm>
            <a:custGeom>
              <a:avLst/>
              <a:gdLst/>
              <a:ahLst/>
              <a:cxnLst/>
              <a:rect l="l" t="t" r="r" b="b"/>
              <a:pathLst>
                <a:path w="515" h="412" extrusionOk="0">
                  <a:moveTo>
                    <a:pt x="159" y="412"/>
                  </a:moveTo>
                  <a:cubicBezTo>
                    <a:pt x="147" y="402"/>
                    <a:pt x="139" y="388"/>
                    <a:pt x="139" y="373"/>
                  </a:cubicBezTo>
                  <a:cubicBezTo>
                    <a:pt x="139" y="358"/>
                    <a:pt x="146" y="344"/>
                    <a:pt x="158" y="334"/>
                  </a:cubicBezTo>
                  <a:cubicBezTo>
                    <a:pt x="175" y="319"/>
                    <a:pt x="200" y="312"/>
                    <a:pt x="227" y="312"/>
                  </a:cubicBezTo>
                  <a:cubicBezTo>
                    <a:pt x="254" y="312"/>
                    <a:pt x="278" y="319"/>
                    <a:pt x="296" y="334"/>
                  </a:cubicBezTo>
                  <a:cubicBezTo>
                    <a:pt x="307" y="344"/>
                    <a:pt x="314" y="358"/>
                    <a:pt x="314" y="373"/>
                  </a:cubicBezTo>
                  <a:cubicBezTo>
                    <a:pt x="314" y="388"/>
                    <a:pt x="307" y="402"/>
                    <a:pt x="295" y="412"/>
                  </a:cubicBezTo>
                  <a:cubicBezTo>
                    <a:pt x="402" y="412"/>
                    <a:pt x="402" y="412"/>
                    <a:pt x="402" y="412"/>
                  </a:cubicBezTo>
                  <a:cubicBezTo>
                    <a:pt x="408" y="412"/>
                    <a:pt x="413" y="407"/>
                    <a:pt x="413" y="401"/>
                  </a:cubicBezTo>
                  <a:cubicBezTo>
                    <a:pt x="413" y="262"/>
                    <a:pt x="413" y="262"/>
                    <a:pt x="413" y="262"/>
                  </a:cubicBezTo>
                  <a:cubicBezTo>
                    <a:pt x="414" y="258"/>
                    <a:pt x="418" y="253"/>
                    <a:pt x="423" y="253"/>
                  </a:cubicBezTo>
                  <a:cubicBezTo>
                    <a:pt x="433" y="253"/>
                    <a:pt x="442" y="253"/>
                    <a:pt x="448" y="262"/>
                  </a:cubicBezTo>
                  <a:cubicBezTo>
                    <a:pt x="452" y="267"/>
                    <a:pt x="454" y="272"/>
                    <a:pt x="457" y="277"/>
                  </a:cubicBezTo>
                  <a:cubicBezTo>
                    <a:pt x="467" y="293"/>
                    <a:pt x="487" y="294"/>
                    <a:pt x="499" y="280"/>
                  </a:cubicBezTo>
                  <a:cubicBezTo>
                    <a:pt x="510" y="266"/>
                    <a:pt x="515" y="246"/>
                    <a:pt x="514" y="228"/>
                  </a:cubicBezTo>
                  <a:cubicBezTo>
                    <a:pt x="515" y="210"/>
                    <a:pt x="510" y="190"/>
                    <a:pt x="499" y="176"/>
                  </a:cubicBezTo>
                  <a:cubicBezTo>
                    <a:pt x="487" y="161"/>
                    <a:pt x="467" y="162"/>
                    <a:pt x="457" y="178"/>
                  </a:cubicBezTo>
                  <a:cubicBezTo>
                    <a:pt x="454" y="183"/>
                    <a:pt x="452" y="189"/>
                    <a:pt x="448" y="194"/>
                  </a:cubicBezTo>
                  <a:cubicBezTo>
                    <a:pt x="442" y="203"/>
                    <a:pt x="433" y="203"/>
                    <a:pt x="423" y="203"/>
                  </a:cubicBezTo>
                  <a:cubicBezTo>
                    <a:pt x="418" y="202"/>
                    <a:pt x="414" y="198"/>
                    <a:pt x="413" y="194"/>
                  </a:cubicBezTo>
                  <a:cubicBezTo>
                    <a:pt x="413" y="12"/>
                    <a:pt x="413" y="12"/>
                    <a:pt x="413" y="12"/>
                  </a:cubicBezTo>
                  <a:cubicBezTo>
                    <a:pt x="413" y="5"/>
                    <a:pt x="408" y="0"/>
                    <a:pt x="402" y="0"/>
                  </a:cubicBezTo>
                  <a:cubicBezTo>
                    <a:pt x="11" y="0"/>
                    <a:pt x="11" y="0"/>
                    <a:pt x="11" y="0"/>
                  </a:cubicBezTo>
                  <a:cubicBezTo>
                    <a:pt x="5" y="0"/>
                    <a:pt x="0" y="5"/>
                    <a:pt x="0" y="12"/>
                  </a:cubicBezTo>
                  <a:cubicBezTo>
                    <a:pt x="0" y="401"/>
                    <a:pt x="0" y="401"/>
                    <a:pt x="0" y="401"/>
                  </a:cubicBezTo>
                  <a:cubicBezTo>
                    <a:pt x="0" y="407"/>
                    <a:pt x="5" y="412"/>
                    <a:pt x="11" y="412"/>
                  </a:cubicBezTo>
                  <a:lnTo>
                    <a:pt x="159" y="41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5" name="Google Shape;1105;p52"/>
            <p:cNvSpPr/>
            <p:nvPr/>
          </p:nvSpPr>
          <p:spPr>
            <a:xfrm>
              <a:off x="929646" y="3214925"/>
              <a:ext cx="347700" cy="434664"/>
            </a:xfrm>
            <a:custGeom>
              <a:avLst/>
              <a:gdLst/>
              <a:ahLst/>
              <a:cxnLst/>
              <a:rect l="l" t="t" r="r" b="b"/>
              <a:pathLst>
                <a:path w="412" h="515" extrusionOk="0">
                  <a:moveTo>
                    <a:pt x="0" y="160"/>
                  </a:moveTo>
                  <a:cubicBezTo>
                    <a:pt x="10" y="148"/>
                    <a:pt x="24" y="140"/>
                    <a:pt x="39" y="140"/>
                  </a:cubicBezTo>
                  <a:cubicBezTo>
                    <a:pt x="54" y="140"/>
                    <a:pt x="68" y="147"/>
                    <a:pt x="78" y="159"/>
                  </a:cubicBezTo>
                  <a:cubicBezTo>
                    <a:pt x="93" y="176"/>
                    <a:pt x="100" y="201"/>
                    <a:pt x="100" y="228"/>
                  </a:cubicBezTo>
                  <a:cubicBezTo>
                    <a:pt x="100" y="255"/>
                    <a:pt x="93" y="279"/>
                    <a:pt x="78" y="296"/>
                  </a:cubicBezTo>
                  <a:cubicBezTo>
                    <a:pt x="68" y="308"/>
                    <a:pt x="54" y="315"/>
                    <a:pt x="39" y="315"/>
                  </a:cubicBezTo>
                  <a:cubicBezTo>
                    <a:pt x="24" y="315"/>
                    <a:pt x="10" y="308"/>
                    <a:pt x="0" y="296"/>
                  </a:cubicBezTo>
                  <a:cubicBezTo>
                    <a:pt x="0" y="402"/>
                    <a:pt x="0" y="402"/>
                    <a:pt x="0" y="402"/>
                  </a:cubicBezTo>
                  <a:cubicBezTo>
                    <a:pt x="0" y="409"/>
                    <a:pt x="5" y="414"/>
                    <a:pt x="11" y="414"/>
                  </a:cubicBezTo>
                  <a:cubicBezTo>
                    <a:pt x="150" y="414"/>
                    <a:pt x="150" y="414"/>
                    <a:pt x="150" y="414"/>
                  </a:cubicBezTo>
                  <a:cubicBezTo>
                    <a:pt x="154" y="415"/>
                    <a:pt x="159" y="419"/>
                    <a:pt x="159" y="424"/>
                  </a:cubicBezTo>
                  <a:cubicBezTo>
                    <a:pt x="159" y="434"/>
                    <a:pt x="159" y="443"/>
                    <a:pt x="150" y="449"/>
                  </a:cubicBezTo>
                  <a:cubicBezTo>
                    <a:pt x="145" y="452"/>
                    <a:pt x="140" y="455"/>
                    <a:pt x="135" y="458"/>
                  </a:cubicBezTo>
                  <a:cubicBezTo>
                    <a:pt x="119" y="468"/>
                    <a:pt x="118" y="488"/>
                    <a:pt x="132" y="500"/>
                  </a:cubicBezTo>
                  <a:cubicBezTo>
                    <a:pt x="146" y="511"/>
                    <a:pt x="166" y="515"/>
                    <a:pt x="184" y="515"/>
                  </a:cubicBezTo>
                  <a:cubicBezTo>
                    <a:pt x="202" y="515"/>
                    <a:pt x="222" y="511"/>
                    <a:pt x="236" y="500"/>
                  </a:cubicBezTo>
                  <a:cubicBezTo>
                    <a:pt x="251" y="488"/>
                    <a:pt x="250" y="468"/>
                    <a:pt x="234" y="458"/>
                  </a:cubicBezTo>
                  <a:cubicBezTo>
                    <a:pt x="229" y="455"/>
                    <a:pt x="223" y="452"/>
                    <a:pt x="218" y="449"/>
                  </a:cubicBezTo>
                  <a:cubicBezTo>
                    <a:pt x="209" y="443"/>
                    <a:pt x="209" y="434"/>
                    <a:pt x="209" y="424"/>
                  </a:cubicBezTo>
                  <a:cubicBezTo>
                    <a:pt x="210" y="419"/>
                    <a:pt x="214" y="415"/>
                    <a:pt x="218" y="414"/>
                  </a:cubicBezTo>
                  <a:cubicBezTo>
                    <a:pt x="400" y="414"/>
                    <a:pt x="400" y="414"/>
                    <a:pt x="400" y="414"/>
                  </a:cubicBezTo>
                  <a:cubicBezTo>
                    <a:pt x="407" y="414"/>
                    <a:pt x="412" y="409"/>
                    <a:pt x="412" y="402"/>
                  </a:cubicBezTo>
                  <a:cubicBezTo>
                    <a:pt x="412" y="12"/>
                    <a:pt x="412" y="12"/>
                    <a:pt x="412" y="12"/>
                  </a:cubicBezTo>
                  <a:cubicBezTo>
                    <a:pt x="412" y="5"/>
                    <a:pt x="407" y="0"/>
                    <a:pt x="400" y="0"/>
                  </a:cubicBezTo>
                  <a:cubicBezTo>
                    <a:pt x="11" y="0"/>
                    <a:pt x="11" y="0"/>
                    <a:pt x="11" y="0"/>
                  </a:cubicBezTo>
                  <a:cubicBezTo>
                    <a:pt x="5" y="0"/>
                    <a:pt x="0" y="5"/>
                    <a:pt x="0" y="12"/>
                  </a:cubicBezTo>
                  <a:lnTo>
                    <a:pt x="0" y="16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6" name="Google Shape;1106;p52"/>
            <p:cNvSpPr/>
            <p:nvPr/>
          </p:nvSpPr>
          <p:spPr>
            <a:xfrm>
              <a:off x="557511" y="3500411"/>
              <a:ext cx="347040" cy="434664"/>
            </a:xfrm>
            <a:custGeom>
              <a:avLst/>
              <a:gdLst/>
              <a:ahLst/>
              <a:cxnLst/>
              <a:rect l="l" t="t" r="r" b="b"/>
              <a:pathLst>
                <a:path w="411" h="515" extrusionOk="0">
                  <a:moveTo>
                    <a:pt x="411" y="356"/>
                  </a:moveTo>
                  <a:cubicBezTo>
                    <a:pt x="401" y="368"/>
                    <a:pt x="387" y="376"/>
                    <a:pt x="372" y="376"/>
                  </a:cubicBezTo>
                  <a:cubicBezTo>
                    <a:pt x="357" y="376"/>
                    <a:pt x="343" y="369"/>
                    <a:pt x="333" y="357"/>
                  </a:cubicBezTo>
                  <a:cubicBezTo>
                    <a:pt x="318" y="340"/>
                    <a:pt x="311" y="315"/>
                    <a:pt x="311" y="288"/>
                  </a:cubicBezTo>
                  <a:cubicBezTo>
                    <a:pt x="311" y="261"/>
                    <a:pt x="318" y="237"/>
                    <a:pt x="333" y="219"/>
                  </a:cubicBezTo>
                  <a:cubicBezTo>
                    <a:pt x="343" y="207"/>
                    <a:pt x="357" y="201"/>
                    <a:pt x="372" y="201"/>
                  </a:cubicBezTo>
                  <a:cubicBezTo>
                    <a:pt x="387" y="201"/>
                    <a:pt x="401" y="208"/>
                    <a:pt x="411" y="220"/>
                  </a:cubicBezTo>
                  <a:cubicBezTo>
                    <a:pt x="411" y="113"/>
                    <a:pt x="411" y="113"/>
                    <a:pt x="411" y="113"/>
                  </a:cubicBezTo>
                  <a:cubicBezTo>
                    <a:pt x="411" y="107"/>
                    <a:pt x="406" y="102"/>
                    <a:pt x="400" y="102"/>
                  </a:cubicBezTo>
                  <a:cubicBezTo>
                    <a:pt x="261" y="102"/>
                    <a:pt x="261" y="102"/>
                    <a:pt x="261" y="102"/>
                  </a:cubicBezTo>
                  <a:cubicBezTo>
                    <a:pt x="257" y="100"/>
                    <a:pt x="252" y="97"/>
                    <a:pt x="252" y="92"/>
                  </a:cubicBezTo>
                  <a:cubicBezTo>
                    <a:pt x="252" y="82"/>
                    <a:pt x="252" y="73"/>
                    <a:pt x="261" y="67"/>
                  </a:cubicBezTo>
                  <a:cubicBezTo>
                    <a:pt x="266" y="63"/>
                    <a:pt x="271" y="61"/>
                    <a:pt x="276" y="58"/>
                  </a:cubicBezTo>
                  <a:cubicBezTo>
                    <a:pt x="293" y="48"/>
                    <a:pt x="294" y="28"/>
                    <a:pt x="279" y="16"/>
                  </a:cubicBezTo>
                  <a:cubicBezTo>
                    <a:pt x="265" y="5"/>
                    <a:pt x="245" y="0"/>
                    <a:pt x="227" y="1"/>
                  </a:cubicBezTo>
                  <a:cubicBezTo>
                    <a:pt x="209" y="0"/>
                    <a:pt x="189" y="5"/>
                    <a:pt x="175" y="16"/>
                  </a:cubicBezTo>
                  <a:cubicBezTo>
                    <a:pt x="160" y="28"/>
                    <a:pt x="161" y="48"/>
                    <a:pt x="177" y="58"/>
                  </a:cubicBezTo>
                  <a:cubicBezTo>
                    <a:pt x="182" y="61"/>
                    <a:pt x="188" y="63"/>
                    <a:pt x="193" y="67"/>
                  </a:cubicBezTo>
                  <a:cubicBezTo>
                    <a:pt x="202" y="73"/>
                    <a:pt x="202" y="82"/>
                    <a:pt x="202" y="92"/>
                  </a:cubicBezTo>
                  <a:cubicBezTo>
                    <a:pt x="201" y="97"/>
                    <a:pt x="197" y="100"/>
                    <a:pt x="193" y="102"/>
                  </a:cubicBezTo>
                  <a:cubicBezTo>
                    <a:pt x="11" y="102"/>
                    <a:pt x="11" y="102"/>
                    <a:pt x="11" y="102"/>
                  </a:cubicBezTo>
                  <a:cubicBezTo>
                    <a:pt x="5" y="102"/>
                    <a:pt x="0" y="107"/>
                    <a:pt x="0" y="113"/>
                  </a:cubicBezTo>
                  <a:cubicBezTo>
                    <a:pt x="0" y="504"/>
                    <a:pt x="0" y="504"/>
                    <a:pt x="0" y="504"/>
                  </a:cubicBezTo>
                  <a:cubicBezTo>
                    <a:pt x="0" y="510"/>
                    <a:pt x="5" y="515"/>
                    <a:pt x="11" y="515"/>
                  </a:cubicBezTo>
                  <a:cubicBezTo>
                    <a:pt x="400" y="515"/>
                    <a:pt x="400" y="515"/>
                    <a:pt x="400" y="515"/>
                  </a:cubicBezTo>
                  <a:cubicBezTo>
                    <a:pt x="406" y="515"/>
                    <a:pt x="411" y="510"/>
                    <a:pt x="411" y="504"/>
                  </a:cubicBezTo>
                  <a:lnTo>
                    <a:pt x="411" y="356"/>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7" name="Google Shape;1107;p52"/>
            <p:cNvSpPr/>
            <p:nvPr/>
          </p:nvSpPr>
          <p:spPr>
            <a:xfrm>
              <a:off x="842804" y="3588202"/>
              <a:ext cx="434543" cy="346873"/>
            </a:xfrm>
            <a:custGeom>
              <a:avLst/>
              <a:gdLst/>
              <a:ahLst/>
              <a:cxnLst/>
              <a:rect l="l" t="t" r="r" b="b"/>
              <a:pathLst>
                <a:path w="515" h="411" extrusionOk="0">
                  <a:moveTo>
                    <a:pt x="355" y="0"/>
                  </a:moveTo>
                  <a:cubicBezTo>
                    <a:pt x="367" y="10"/>
                    <a:pt x="375" y="24"/>
                    <a:pt x="375" y="39"/>
                  </a:cubicBezTo>
                  <a:cubicBezTo>
                    <a:pt x="375" y="54"/>
                    <a:pt x="368" y="68"/>
                    <a:pt x="356" y="78"/>
                  </a:cubicBezTo>
                  <a:cubicBezTo>
                    <a:pt x="339" y="93"/>
                    <a:pt x="314" y="100"/>
                    <a:pt x="287" y="100"/>
                  </a:cubicBezTo>
                  <a:cubicBezTo>
                    <a:pt x="260" y="100"/>
                    <a:pt x="236" y="93"/>
                    <a:pt x="219" y="78"/>
                  </a:cubicBezTo>
                  <a:cubicBezTo>
                    <a:pt x="207" y="68"/>
                    <a:pt x="200" y="54"/>
                    <a:pt x="200" y="39"/>
                  </a:cubicBezTo>
                  <a:cubicBezTo>
                    <a:pt x="200" y="24"/>
                    <a:pt x="207" y="10"/>
                    <a:pt x="219" y="0"/>
                  </a:cubicBezTo>
                  <a:cubicBezTo>
                    <a:pt x="113" y="0"/>
                    <a:pt x="113" y="0"/>
                    <a:pt x="113" y="0"/>
                  </a:cubicBezTo>
                  <a:cubicBezTo>
                    <a:pt x="106" y="0"/>
                    <a:pt x="101" y="5"/>
                    <a:pt x="101" y="11"/>
                  </a:cubicBezTo>
                  <a:cubicBezTo>
                    <a:pt x="101" y="150"/>
                    <a:pt x="101" y="150"/>
                    <a:pt x="101" y="150"/>
                  </a:cubicBezTo>
                  <a:cubicBezTo>
                    <a:pt x="100" y="154"/>
                    <a:pt x="96" y="159"/>
                    <a:pt x="91" y="159"/>
                  </a:cubicBezTo>
                  <a:cubicBezTo>
                    <a:pt x="81" y="159"/>
                    <a:pt x="72" y="159"/>
                    <a:pt x="66" y="150"/>
                  </a:cubicBezTo>
                  <a:cubicBezTo>
                    <a:pt x="63" y="145"/>
                    <a:pt x="60" y="140"/>
                    <a:pt x="57" y="135"/>
                  </a:cubicBezTo>
                  <a:cubicBezTo>
                    <a:pt x="47" y="118"/>
                    <a:pt x="27" y="117"/>
                    <a:pt x="15" y="132"/>
                  </a:cubicBezTo>
                  <a:cubicBezTo>
                    <a:pt x="4" y="146"/>
                    <a:pt x="0" y="166"/>
                    <a:pt x="0" y="184"/>
                  </a:cubicBezTo>
                  <a:cubicBezTo>
                    <a:pt x="0" y="202"/>
                    <a:pt x="4" y="222"/>
                    <a:pt x="15" y="236"/>
                  </a:cubicBezTo>
                  <a:cubicBezTo>
                    <a:pt x="27" y="251"/>
                    <a:pt x="47" y="250"/>
                    <a:pt x="57" y="234"/>
                  </a:cubicBezTo>
                  <a:cubicBezTo>
                    <a:pt x="60" y="229"/>
                    <a:pt x="63" y="223"/>
                    <a:pt x="66" y="218"/>
                  </a:cubicBezTo>
                  <a:cubicBezTo>
                    <a:pt x="72" y="209"/>
                    <a:pt x="81" y="209"/>
                    <a:pt x="91" y="209"/>
                  </a:cubicBezTo>
                  <a:cubicBezTo>
                    <a:pt x="96" y="210"/>
                    <a:pt x="100" y="214"/>
                    <a:pt x="101" y="218"/>
                  </a:cubicBezTo>
                  <a:cubicBezTo>
                    <a:pt x="101" y="400"/>
                    <a:pt x="101" y="400"/>
                    <a:pt x="101" y="400"/>
                  </a:cubicBezTo>
                  <a:cubicBezTo>
                    <a:pt x="101" y="406"/>
                    <a:pt x="106" y="411"/>
                    <a:pt x="113" y="411"/>
                  </a:cubicBezTo>
                  <a:cubicBezTo>
                    <a:pt x="503" y="411"/>
                    <a:pt x="503" y="411"/>
                    <a:pt x="503" y="411"/>
                  </a:cubicBezTo>
                  <a:cubicBezTo>
                    <a:pt x="510" y="411"/>
                    <a:pt x="515" y="406"/>
                    <a:pt x="515" y="400"/>
                  </a:cubicBezTo>
                  <a:cubicBezTo>
                    <a:pt x="515" y="11"/>
                    <a:pt x="515" y="11"/>
                    <a:pt x="515" y="11"/>
                  </a:cubicBezTo>
                  <a:cubicBezTo>
                    <a:pt x="515" y="5"/>
                    <a:pt x="510" y="0"/>
                    <a:pt x="503" y="0"/>
                  </a:cubicBezTo>
                  <a:lnTo>
                    <a:pt x="355" y="0"/>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08" name="Google Shape;1108;p52"/>
          <p:cNvGrpSpPr/>
          <p:nvPr/>
        </p:nvGrpSpPr>
        <p:grpSpPr>
          <a:xfrm>
            <a:off x="853416" y="3922838"/>
            <a:ext cx="385800" cy="346472"/>
            <a:chOff x="1147762" y="1131887"/>
            <a:chExt cx="5137150" cy="4619626"/>
          </a:xfrm>
        </p:grpSpPr>
        <p:sp>
          <p:nvSpPr>
            <p:cNvPr id="1109" name="Google Shape;1109;p52"/>
            <p:cNvSpPr/>
            <p:nvPr/>
          </p:nvSpPr>
          <p:spPr>
            <a:xfrm>
              <a:off x="1147762" y="2425700"/>
              <a:ext cx="2505075" cy="3325813"/>
            </a:xfrm>
            <a:custGeom>
              <a:avLst/>
              <a:gdLst/>
              <a:ahLst/>
              <a:cxnLst/>
              <a:rect l="l" t="t" r="r" b="b"/>
              <a:pathLst>
                <a:path w="566" h="751" extrusionOk="0">
                  <a:moveTo>
                    <a:pt x="62" y="403"/>
                  </a:moveTo>
                  <a:cubicBezTo>
                    <a:pt x="9" y="496"/>
                    <a:pt x="0" y="584"/>
                    <a:pt x="37" y="649"/>
                  </a:cubicBezTo>
                  <a:cubicBezTo>
                    <a:pt x="75" y="715"/>
                    <a:pt x="155" y="751"/>
                    <a:pt x="263" y="751"/>
                  </a:cubicBezTo>
                  <a:cubicBezTo>
                    <a:pt x="449" y="751"/>
                    <a:pt x="449" y="751"/>
                    <a:pt x="449" y="751"/>
                  </a:cubicBezTo>
                  <a:cubicBezTo>
                    <a:pt x="413" y="733"/>
                    <a:pt x="375" y="705"/>
                    <a:pt x="351" y="658"/>
                  </a:cubicBezTo>
                  <a:cubicBezTo>
                    <a:pt x="303" y="564"/>
                    <a:pt x="352" y="480"/>
                    <a:pt x="355" y="476"/>
                  </a:cubicBezTo>
                  <a:cubicBezTo>
                    <a:pt x="370" y="450"/>
                    <a:pt x="370" y="450"/>
                    <a:pt x="370" y="450"/>
                  </a:cubicBezTo>
                  <a:cubicBezTo>
                    <a:pt x="566" y="111"/>
                    <a:pt x="566" y="111"/>
                    <a:pt x="566" y="111"/>
                  </a:cubicBezTo>
                  <a:cubicBezTo>
                    <a:pt x="555" y="92"/>
                    <a:pt x="555" y="92"/>
                    <a:pt x="555" y="92"/>
                  </a:cubicBezTo>
                  <a:cubicBezTo>
                    <a:pt x="550" y="85"/>
                    <a:pt x="487" y="0"/>
                    <a:pt x="398" y="0"/>
                  </a:cubicBezTo>
                  <a:cubicBezTo>
                    <a:pt x="310" y="0"/>
                    <a:pt x="265" y="55"/>
                    <a:pt x="249" y="79"/>
                  </a:cubicBezTo>
                  <a:lnTo>
                    <a:pt x="62" y="403"/>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10" name="Google Shape;1110;p52"/>
            <p:cNvSpPr/>
            <p:nvPr/>
          </p:nvSpPr>
          <p:spPr>
            <a:xfrm>
              <a:off x="2617787" y="3519487"/>
              <a:ext cx="3667125" cy="2232024"/>
            </a:xfrm>
            <a:custGeom>
              <a:avLst/>
              <a:gdLst/>
              <a:ahLst/>
              <a:cxnLst/>
              <a:rect l="l" t="t" r="r" b="b"/>
              <a:pathLst>
                <a:path w="829" h="504" extrusionOk="0">
                  <a:moveTo>
                    <a:pt x="766" y="156"/>
                  </a:moveTo>
                  <a:cubicBezTo>
                    <a:pt x="676" y="0"/>
                    <a:pt x="676" y="0"/>
                    <a:pt x="676" y="0"/>
                  </a:cubicBezTo>
                  <a:cubicBezTo>
                    <a:pt x="680" y="40"/>
                    <a:pt x="676" y="87"/>
                    <a:pt x="651" y="131"/>
                  </a:cubicBezTo>
                  <a:cubicBezTo>
                    <a:pt x="600" y="220"/>
                    <a:pt x="492" y="222"/>
                    <a:pt x="479" y="222"/>
                  </a:cubicBezTo>
                  <a:cubicBezTo>
                    <a:pt x="479" y="222"/>
                    <a:pt x="479" y="222"/>
                    <a:pt x="479" y="222"/>
                  </a:cubicBezTo>
                  <a:cubicBezTo>
                    <a:pt x="448" y="222"/>
                    <a:pt x="448" y="222"/>
                    <a:pt x="448" y="222"/>
                  </a:cubicBezTo>
                  <a:cubicBezTo>
                    <a:pt x="57" y="222"/>
                    <a:pt x="57" y="222"/>
                    <a:pt x="57" y="222"/>
                  </a:cubicBezTo>
                  <a:cubicBezTo>
                    <a:pt x="45" y="242"/>
                    <a:pt x="45" y="242"/>
                    <a:pt x="45" y="242"/>
                  </a:cubicBezTo>
                  <a:cubicBezTo>
                    <a:pt x="43" y="246"/>
                    <a:pt x="0" y="318"/>
                    <a:pt x="42" y="399"/>
                  </a:cubicBezTo>
                  <a:cubicBezTo>
                    <a:pt x="91" y="495"/>
                    <a:pt x="209" y="503"/>
                    <a:pt x="216" y="504"/>
                  </a:cubicBezTo>
                  <a:cubicBezTo>
                    <a:pt x="566" y="504"/>
                    <a:pt x="566" y="504"/>
                    <a:pt x="566" y="504"/>
                  </a:cubicBezTo>
                  <a:cubicBezTo>
                    <a:pt x="674" y="504"/>
                    <a:pt x="754" y="468"/>
                    <a:pt x="792" y="402"/>
                  </a:cubicBezTo>
                  <a:cubicBezTo>
                    <a:pt x="829" y="337"/>
                    <a:pt x="820" y="249"/>
                    <a:pt x="766" y="156"/>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11" name="Google Shape;1111;p52"/>
            <p:cNvSpPr/>
            <p:nvPr/>
          </p:nvSpPr>
          <p:spPr>
            <a:xfrm>
              <a:off x="2449512" y="1131887"/>
              <a:ext cx="3167061" cy="3259137"/>
            </a:xfrm>
            <a:custGeom>
              <a:avLst/>
              <a:gdLst/>
              <a:ahLst/>
              <a:cxnLst/>
              <a:rect l="l" t="t" r="r" b="b"/>
              <a:pathLst>
                <a:path w="716" h="736" extrusionOk="0">
                  <a:moveTo>
                    <a:pt x="487" y="145"/>
                  </a:moveTo>
                  <a:cubicBezTo>
                    <a:pt x="433" y="52"/>
                    <a:pt x="362" y="0"/>
                    <a:pt x="286" y="0"/>
                  </a:cubicBezTo>
                  <a:cubicBezTo>
                    <a:pt x="211" y="0"/>
                    <a:pt x="140" y="52"/>
                    <a:pt x="86" y="145"/>
                  </a:cubicBezTo>
                  <a:cubicBezTo>
                    <a:pt x="0" y="294"/>
                    <a:pt x="0" y="294"/>
                    <a:pt x="0" y="294"/>
                  </a:cubicBezTo>
                  <a:cubicBezTo>
                    <a:pt x="27" y="278"/>
                    <a:pt x="61" y="266"/>
                    <a:pt x="104" y="266"/>
                  </a:cubicBezTo>
                  <a:cubicBezTo>
                    <a:pt x="210" y="266"/>
                    <a:pt x="279" y="365"/>
                    <a:pt x="282" y="370"/>
                  </a:cubicBezTo>
                  <a:cubicBezTo>
                    <a:pt x="283" y="371"/>
                    <a:pt x="283" y="371"/>
                    <a:pt x="283" y="371"/>
                  </a:cubicBezTo>
                  <a:cubicBezTo>
                    <a:pt x="293" y="390"/>
                    <a:pt x="293" y="390"/>
                    <a:pt x="293" y="390"/>
                  </a:cubicBezTo>
                  <a:cubicBezTo>
                    <a:pt x="298" y="397"/>
                    <a:pt x="298" y="397"/>
                    <a:pt x="298" y="397"/>
                  </a:cubicBezTo>
                  <a:cubicBezTo>
                    <a:pt x="493" y="736"/>
                    <a:pt x="493" y="736"/>
                    <a:pt x="493" y="736"/>
                  </a:cubicBezTo>
                  <a:cubicBezTo>
                    <a:pt x="517" y="736"/>
                    <a:pt x="517" y="736"/>
                    <a:pt x="517" y="736"/>
                  </a:cubicBezTo>
                  <a:cubicBezTo>
                    <a:pt x="517" y="736"/>
                    <a:pt x="517" y="736"/>
                    <a:pt x="517" y="736"/>
                  </a:cubicBezTo>
                  <a:cubicBezTo>
                    <a:pt x="522" y="736"/>
                    <a:pt x="622" y="735"/>
                    <a:pt x="667" y="657"/>
                  </a:cubicBezTo>
                  <a:cubicBezTo>
                    <a:pt x="716" y="573"/>
                    <a:pt x="672" y="467"/>
                    <a:pt x="668" y="459"/>
                  </a:cubicBezTo>
                  <a:lnTo>
                    <a:pt x="487" y="14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12" name="Google Shape;1112;p52"/>
          <p:cNvGrpSpPr/>
          <p:nvPr/>
        </p:nvGrpSpPr>
        <p:grpSpPr>
          <a:xfrm>
            <a:off x="1542899" y="3917337"/>
            <a:ext cx="385591" cy="357445"/>
            <a:chOff x="1570037" y="1341437"/>
            <a:chExt cx="4943475" cy="4576762"/>
          </a:xfrm>
        </p:grpSpPr>
        <p:sp>
          <p:nvSpPr>
            <p:cNvPr id="1113" name="Google Shape;1113;p52"/>
            <p:cNvSpPr/>
            <p:nvPr/>
          </p:nvSpPr>
          <p:spPr>
            <a:xfrm>
              <a:off x="4814887" y="3284537"/>
              <a:ext cx="1673225" cy="1187450"/>
            </a:xfrm>
            <a:custGeom>
              <a:avLst/>
              <a:gdLst/>
              <a:ahLst/>
              <a:cxnLst/>
              <a:rect l="l" t="t" r="r" b="b"/>
              <a:pathLst>
                <a:path w="381" h="270" extrusionOk="0">
                  <a:moveTo>
                    <a:pt x="295" y="270"/>
                  </a:moveTo>
                  <a:cubicBezTo>
                    <a:pt x="336" y="270"/>
                    <a:pt x="381" y="237"/>
                    <a:pt x="360" y="184"/>
                  </a:cubicBezTo>
                  <a:cubicBezTo>
                    <a:pt x="360" y="184"/>
                    <a:pt x="360" y="184"/>
                    <a:pt x="360" y="184"/>
                  </a:cubicBezTo>
                  <a:cubicBezTo>
                    <a:pt x="254" y="0"/>
                    <a:pt x="254" y="0"/>
                    <a:pt x="254" y="0"/>
                  </a:cubicBezTo>
                  <a:cubicBezTo>
                    <a:pt x="6" y="142"/>
                    <a:pt x="6" y="142"/>
                    <a:pt x="6" y="142"/>
                  </a:cubicBezTo>
                  <a:cubicBezTo>
                    <a:pt x="80" y="270"/>
                    <a:pt x="80" y="270"/>
                    <a:pt x="80" y="270"/>
                  </a:cubicBezTo>
                  <a:cubicBezTo>
                    <a:pt x="0" y="270"/>
                    <a:pt x="0" y="270"/>
                    <a:pt x="0" y="270"/>
                  </a:cubicBezTo>
                  <a:cubicBezTo>
                    <a:pt x="0" y="270"/>
                    <a:pt x="0" y="270"/>
                    <a:pt x="0" y="270"/>
                  </a:cubicBezTo>
                  <a:lnTo>
                    <a:pt x="295" y="27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14" name="Google Shape;1114;p52"/>
            <p:cNvSpPr/>
            <p:nvPr/>
          </p:nvSpPr>
          <p:spPr>
            <a:xfrm>
              <a:off x="2355850" y="4164012"/>
              <a:ext cx="1208087" cy="1560512"/>
            </a:xfrm>
            <a:custGeom>
              <a:avLst/>
              <a:gdLst/>
              <a:ahLst/>
              <a:cxnLst/>
              <a:rect l="l" t="t" r="r" b="b"/>
              <a:pathLst>
                <a:path w="275" h="355" extrusionOk="0">
                  <a:moveTo>
                    <a:pt x="275" y="70"/>
                  </a:moveTo>
                  <a:cubicBezTo>
                    <a:pt x="128" y="70"/>
                    <a:pt x="128" y="70"/>
                    <a:pt x="128" y="70"/>
                  </a:cubicBezTo>
                  <a:cubicBezTo>
                    <a:pt x="168" y="0"/>
                    <a:pt x="168" y="0"/>
                    <a:pt x="168" y="0"/>
                  </a:cubicBezTo>
                  <a:cubicBezTo>
                    <a:pt x="168" y="0"/>
                    <a:pt x="168" y="0"/>
                    <a:pt x="168" y="0"/>
                  </a:cubicBezTo>
                  <a:cubicBezTo>
                    <a:pt x="20" y="256"/>
                    <a:pt x="20" y="256"/>
                    <a:pt x="20" y="256"/>
                  </a:cubicBezTo>
                  <a:cubicBezTo>
                    <a:pt x="0" y="291"/>
                    <a:pt x="5" y="346"/>
                    <a:pt x="62" y="354"/>
                  </a:cubicBezTo>
                  <a:cubicBezTo>
                    <a:pt x="62" y="355"/>
                    <a:pt x="62" y="355"/>
                    <a:pt x="62" y="355"/>
                  </a:cubicBezTo>
                  <a:cubicBezTo>
                    <a:pt x="275" y="355"/>
                    <a:pt x="275" y="355"/>
                    <a:pt x="275" y="355"/>
                  </a:cubicBezTo>
                  <a:lnTo>
                    <a:pt x="275" y="70"/>
                  </a:ln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15" name="Google Shape;1115;p52"/>
            <p:cNvSpPr/>
            <p:nvPr/>
          </p:nvSpPr>
          <p:spPr>
            <a:xfrm>
              <a:off x="2636837" y="1443037"/>
              <a:ext cx="1581150" cy="1635125"/>
            </a:xfrm>
            <a:custGeom>
              <a:avLst/>
              <a:gdLst/>
              <a:ahLst/>
              <a:cxnLst/>
              <a:rect l="l" t="t" r="r" b="b"/>
              <a:pathLst>
                <a:path w="360" h="372" extrusionOk="0">
                  <a:moveTo>
                    <a:pt x="213" y="58"/>
                  </a:moveTo>
                  <a:cubicBezTo>
                    <a:pt x="192" y="23"/>
                    <a:pt x="142" y="0"/>
                    <a:pt x="106" y="45"/>
                  </a:cubicBezTo>
                  <a:cubicBezTo>
                    <a:pt x="106" y="45"/>
                    <a:pt x="106" y="45"/>
                    <a:pt x="106" y="45"/>
                  </a:cubicBezTo>
                  <a:cubicBezTo>
                    <a:pt x="0" y="229"/>
                    <a:pt x="0" y="229"/>
                    <a:pt x="0" y="229"/>
                  </a:cubicBezTo>
                  <a:cubicBezTo>
                    <a:pt x="247" y="372"/>
                    <a:pt x="247" y="372"/>
                    <a:pt x="247" y="372"/>
                  </a:cubicBezTo>
                  <a:cubicBezTo>
                    <a:pt x="320" y="246"/>
                    <a:pt x="320" y="246"/>
                    <a:pt x="320" y="246"/>
                  </a:cubicBezTo>
                  <a:cubicBezTo>
                    <a:pt x="360" y="314"/>
                    <a:pt x="360" y="314"/>
                    <a:pt x="360" y="314"/>
                  </a:cubicBezTo>
                  <a:cubicBezTo>
                    <a:pt x="360" y="314"/>
                    <a:pt x="360" y="314"/>
                    <a:pt x="360" y="314"/>
                  </a:cubicBezTo>
                  <a:lnTo>
                    <a:pt x="213" y="58"/>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16" name="Google Shape;1116;p52"/>
            <p:cNvSpPr/>
            <p:nvPr/>
          </p:nvSpPr>
          <p:spPr>
            <a:xfrm>
              <a:off x="1570037" y="3162300"/>
              <a:ext cx="1800225" cy="2562225"/>
            </a:xfrm>
            <a:custGeom>
              <a:avLst/>
              <a:gdLst/>
              <a:ahLst/>
              <a:cxnLst/>
              <a:rect l="l" t="t" r="r" b="b"/>
              <a:pathLst>
                <a:path w="410" h="583" extrusionOk="0">
                  <a:moveTo>
                    <a:pt x="410" y="206"/>
                  </a:moveTo>
                  <a:cubicBezTo>
                    <a:pt x="314" y="0"/>
                    <a:pt x="314" y="0"/>
                    <a:pt x="314" y="0"/>
                  </a:cubicBezTo>
                  <a:cubicBezTo>
                    <a:pt x="86" y="20"/>
                    <a:pt x="86" y="20"/>
                    <a:pt x="86" y="20"/>
                  </a:cubicBezTo>
                  <a:cubicBezTo>
                    <a:pt x="125" y="42"/>
                    <a:pt x="125" y="42"/>
                    <a:pt x="125" y="42"/>
                  </a:cubicBezTo>
                  <a:cubicBezTo>
                    <a:pt x="20" y="223"/>
                    <a:pt x="20" y="223"/>
                    <a:pt x="20" y="223"/>
                  </a:cubicBezTo>
                  <a:cubicBezTo>
                    <a:pt x="0" y="258"/>
                    <a:pt x="0" y="302"/>
                    <a:pt x="20" y="337"/>
                  </a:cubicBezTo>
                  <a:cubicBezTo>
                    <a:pt x="129" y="526"/>
                    <a:pt x="129" y="526"/>
                    <a:pt x="129" y="526"/>
                  </a:cubicBezTo>
                  <a:cubicBezTo>
                    <a:pt x="150" y="561"/>
                    <a:pt x="188" y="583"/>
                    <a:pt x="228" y="583"/>
                  </a:cubicBezTo>
                  <a:cubicBezTo>
                    <a:pt x="241" y="583"/>
                    <a:pt x="241" y="583"/>
                    <a:pt x="241" y="583"/>
                  </a:cubicBezTo>
                  <a:cubicBezTo>
                    <a:pt x="241" y="582"/>
                    <a:pt x="241" y="582"/>
                    <a:pt x="241" y="582"/>
                  </a:cubicBezTo>
                  <a:cubicBezTo>
                    <a:pt x="184" y="574"/>
                    <a:pt x="179" y="519"/>
                    <a:pt x="199" y="484"/>
                  </a:cubicBezTo>
                  <a:cubicBezTo>
                    <a:pt x="347" y="228"/>
                    <a:pt x="347" y="228"/>
                    <a:pt x="347" y="228"/>
                  </a:cubicBezTo>
                  <a:cubicBezTo>
                    <a:pt x="347" y="228"/>
                    <a:pt x="347" y="228"/>
                    <a:pt x="347" y="228"/>
                  </a:cubicBezTo>
                  <a:cubicBezTo>
                    <a:pt x="372" y="185"/>
                    <a:pt x="372" y="185"/>
                    <a:pt x="372" y="185"/>
                  </a:cubicBezTo>
                  <a:lnTo>
                    <a:pt x="410" y="206"/>
                  </a:lnTo>
                  <a:close/>
                </a:path>
              </a:pathLst>
            </a:custGeom>
            <a:solidFill>
              <a:srgbClr val="76A5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17" name="Google Shape;1117;p52"/>
            <p:cNvSpPr/>
            <p:nvPr/>
          </p:nvSpPr>
          <p:spPr>
            <a:xfrm>
              <a:off x="3101975" y="1341437"/>
              <a:ext cx="2481262" cy="1855787"/>
            </a:xfrm>
            <a:custGeom>
              <a:avLst/>
              <a:gdLst/>
              <a:ahLst/>
              <a:cxnLst/>
              <a:rect l="l" t="t" r="r" b="b"/>
              <a:pathLst>
                <a:path w="565" h="422" extrusionOk="0">
                  <a:moveTo>
                    <a:pt x="526" y="238"/>
                  </a:moveTo>
                  <a:cubicBezTo>
                    <a:pt x="421" y="57"/>
                    <a:pt x="421" y="57"/>
                    <a:pt x="421" y="57"/>
                  </a:cubicBezTo>
                  <a:cubicBezTo>
                    <a:pt x="401" y="21"/>
                    <a:pt x="363" y="0"/>
                    <a:pt x="322" y="0"/>
                  </a:cubicBezTo>
                  <a:cubicBezTo>
                    <a:pt x="105" y="0"/>
                    <a:pt x="105" y="0"/>
                    <a:pt x="105" y="0"/>
                  </a:cubicBezTo>
                  <a:cubicBezTo>
                    <a:pt x="65" y="0"/>
                    <a:pt x="27" y="21"/>
                    <a:pt x="7" y="57"/>
                  </a:cubicBezTo>
                  <a:cubicBezTo>
                    <a:pt x="0" y="68"/>
                    <a:pt x="0" y="68"/>
                    <a:pt x="0" y="68"/>
                  </a:cubicBezTo>
                  <a:cubicBezTo>
                    <a:pt x="0" y="68"/>
                    <a:pt x="0" y="68"/>
                    <a:pt x="0" y="68"/>
                  </a:cubicBezTo>
                  <a:cubicBezTo>
                    <a:pt x="36" y="23"/>
                    <a:pt x="86" y="46"/>
                    <a:pt x="107" y="81"/>
                  </a:cubicBezTo>
                  <a:cubicBezTo>
                    <a:pt x="254" y="337"/>
                    <a:pt x="254" y="337"/>
                    <a:pt x="254" y="337"/>
                  </a:cubicBezTo>
                  <a:cubicBezTo>
                    <a:pt x="254" y="337"/>
                    <a:pt x="254" y="337"/>
                    <a:pt x="254" y="337"/>
                  </a:cubicBezTo>
                  <a:cubicBezTo>
                    <a:pt x="279" y="381"/>
                    <a:pt x="279" y="381"/>
                    <a:pt x="279" y="381"/>
                  </a:cubicBezTo>
                  <a:cubicBezTo>
                    <a:pt x="241" y="402"/>
                    <a:pt x="241" y="402"/>
                    <a:pt x="241" y="402"/>
                  </a:cubicBezTo>
                  <a:cubicBezTo>
                    <a:pt x="468" y="422"/>
                    <a:pt x="468" y="422"/>
                    <a:pt x="468" y="422"/>
                  </a:cubicBezTo>
                  <a:cubicBezTo>
                    <a:pt x="565" y="216"/>
                    <a:pt x="565" y="216"/>
                    <a:pt x="565" y="216"/>
                  </a:cubicBezTo>
                  <a:lnTo>
                    <a:pt x="526" y="238"/>
                  </a:lnTo>
                  <a:close/>
                </a:path>
              </a:pathLst>
            </a:custGeom>
            <a:solidFill>
              <a:srgbClr val="6D9E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18" name="Google Shape;1118;p52"/>
            <p:cNvSpPr/>
            <p:nvPr/>
          </p:nvSpPr>
          <p:spPr>
            <a:xfrm>
              <a:off x="4019550" y="4094162"/>
              <a:ext cx="2493962" cy="1824037"/>
            </a:xfrm>
            <a:custGeom>
              <a:avLst/>
              <a:gdLst/>
              <a:ahLst/>
              <a:cxnLst/>
              <a:rect l="l" t="t" r="r" b="b"/>
              <a:pathLst>
                <a:path w="568" h="415" extrusionOk="0">
                  <a:moveTo>
                    <a:pt x="547" y="11"/>
                  </a:moveTo>
                  <a:cubicBezTo>
                    <a:pt x="541" y="0"/>
                    <a:pt x="541" y="0"/>
                    <a:pt x="541" y="0"/>
                  </a:cubicBezTo>
                  <a:cubicBezTo>
                    <a:pt x="541" y="0"/>
                    <a:pt x="541" y="0"/>
                    <a:pt x="541" y="0"/>
                  </a:cubicBezTo>
                  <a:cubicBezTo>
                    <a:pt x="562" y="53"/>
                    <a:pt x="517" y="86"/>
                    <a:pt x="476" y="86"/>
                  </a:cubicBezTo>
                  <a:cubicBezTo>
                    <a:pt x="181" y="86"/>
                    <a:pt x="181" y="86"/>
                    <a:pt x="181" y="86"/>
                  </a:cubicBezTo>
                  <a:cubicBezTo>
                    <a:pt x="181" y="86"/>
                    <a:pt x="181" y="86"/>
                    <a:pt x="181" y="86"/>
                  </a:cubicBezTo>
                  <a:cubicBezTo>
                    <a:pt x="131" y="86"/>
                    <a:pt x="131" y="86"/>
                    <a:pt x="131" y="86"/>
                  </a:cubicBezTo>
                  <a:cubicBezTo>
                    <a:pt x="131" y="41"/>
                    <a:pt x="131" y="41"/>
                    <a:pt x="131" y="41"/>
                  </a:cubicBezTo>
                  <a:cubicBezTo>
                    <a:pt x="0" y="228"/>
                    <a:pt x="0" y="228"/>
                    <a:pt x="0" y="228"/>
                  </a:cubicBezTo>
                  <a:cubicBezTo>
                    <a:pt x="131" y="415"/>
                    <a:pt x="131" y="415"/>
                    <a:pt x="131" y="415"/>
                  </a:cubicBezTo>
                  <a:cubicBezTo>
                    <a:pt x="131" y="371"/>
                    <a:pt x="131" y="371"/>
                    <a:pt x="131" y="371"/>
                  </a:cubicBezTo>
                  <a:cubicBezTo>
                    <a:pt x="340" y="371"/>
                    <a:pt x="340" y="371"/>
                    <a:pt x="340" y="371"/>
                  </a:cubicBezTo>
                  <a:cubicBezTo>
                    <a:pt x="380" y="371"/>
                    <a:pt x="418" y="349"/>
                    <a:pt x="438" y="314"/>
                  </a:cubicBezTo>
                  <a:cubicBezTo>
                    <a:pt x="547" y="125"/>
                    <a:pt x="547" y="125"/>
                    <a:pt x="547" y="125"/>
                  </a:cubicBezTo>
                  <a:cubicBezTo>
                    <a:pt x="568" y="90"/>
                    <a:pt x="568" y="46"/>
                    <a:pt x="547" y="11"/>
                  </a:cubicBezTo>
                  <a:close/>
                </a:path>
              </a:pathLst>
            </a:custGeom>
            <a:solidFill>
              <a:srgbClr val="93C4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119" name="Google Shape;1119;p52"/>
          <p:cNvGrpSpPr/>
          <p:nvPr/>
        </p:nvGrpSpPr>
        <p:grpSpPr>
          <a:xfrm>
            <a:off x="3692147" y="3903501"/>
            <a:ext cx="381656" cy="385452"/>
            <a:chOff x="5770007" y="5489899"/>
            <a:chExt cx="712976" cy="720067"/>
          </a:xfrm>
        </p:grpSpPr>
        <p:sp>
          <p:nvSpPr>
            <p:cNvPr id="1120" name="Google Shape;1120;p52"/>
            <p:cNvSpPr/>
            <p:nvPr/>
          </p:nvSpPr>
          <p:spPr>
            <a:xfrm>
              <a:off x="6229483" y="5489899"/>
              <a:ext cx="253500" cy="255300"/>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1" name="Google Shape;1121;p52"/>
            <p:cNvSpPr/>
            <p:nvPr/>
          </p:nvSpPr>
          <p:spPr>
            <a:xfrm>
              <a:off x="5770007" y="5489899"/>
              <a:ext cx="252900" cy="255300"/>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2" name="Google Shape;1122;p52"/>
            <p:cNvSpPr/>
            <p:nvPr/>
          </p:nvSpPr>
          <p:spPr>
            <a:xfrm>
              <a:off x="6229483" y="5954666"/>
              <a:ext cx="253500" cy="255300"/>
            </a:xfrm>
            <a:prstGeom prst="ellipse">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3" name="Google Shape;1123;p52"/>
            <p:cNvSpPr/>
            <p:nvPr/>
          </p:nvSpPr>
          <p:spPr>
            <a:xfrm>
              <a:off x="5770007" y="5954666"/>
              <a:ext cx="252900" cy="255300"/>
            </a:xfrm>
            <a:prstGeom prst="ellipse">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4" name="Google Shape;1124;p52"/>
            <p:cNvSpPr/>
            <p:nvPr/>
          </p:nvSpPr>
          <p:spPr>
            <a:xfrm>
              <a:off x="6011100" y="5535496"/>
              <a:ext cx="228017" cy="163872"/>
            </a:xfrm>
            <a:custGeom>
              <a:avLst/>
              <a:gdLst/>
              <a:ahLst/>
              <a:cxnLst/>
              <a:rect l="l" t="t" r="r" b="b"/>
              <a:pathLst>
                <a:path w="362" h="258" extrusionOk="0">
                  <a:moveTo>
                    <a:pt x="362" y="0"/>
                  </a:moveTo>
                  <a:cubicBezTo>
                    <a:pt x="220" y="71"/>
                    <a:pt x="142" y="71"/>
                    <a:pt x="0" y="0"/>
                  </a:cubicBezTo>
                  <a:cubicBezTo>
                    <a:pt x="26" y="37"/>
                    <a:pt x="41" y="81"/>
                    <a:pt x="41" y="129"/>
                  </a:cubicBezTo>
                  <a:cubicBezTo>
                    <a:pt x="41" y="177"/>
                    <a:pt x="26" y="222"/>
                    <a:pt x="0" y="258"/>
                  </a:cubicBezTo>
                  <a:cubicBezTo>
                    <a:pt x="142" y="188"/>
                    <a:pt x="220" y="188"/>
                    <a:pt x="362" y="258"/>
                  </a:cubicBezTo>
                  <a:cubicBezTo>
                    <a:pt x="336" y="222"/>
                    <a:pt x="321" y="177"/>
                    <a:pt x="321" y="129"/>
                  </a:cubicBezTo>
                  <a:cubicBezTo>
                    <a:pt x="321" y="81"/>
                    <a:pt x="336" y="37"/>
                    <a:pt x="362"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5" name="Google Shape;1125;p52"/>
            <p:cNvSpPr/>
            <p:nvPr/>
          </p:nvSpPr>
          <p:spPr>
            <a:xfrm>
              <a:off x="6011100" y="6000263"/>
              <a:ext cx="228017" cy="164103"/>
            </a:xfrm>
            <a:custGeom>
              <a:avLst/>
              <a:gdLst/>
              <a:ahLst/>
              <a:cxnLst/>
              <a:rect l="l" t="t" r="r" b="b"/>
              <a:pathLst>
                <a:path w="362" h="258" extrusionOk="0">
                  <a:moveTo>
                    <a:pt x="321" y="129"/>
                  </a:moveTo>
                  <a:cubicBezTo>
                    <a:pt x="321" y="81"/>
                    <a:pt x="336" y="36"/>
                    <a:pt x="362" y="0"/>
                  </a:cubicBezTo>
                  <a:cubicBezTo>
                    <a:pt x="220" y="70"/>
                    <a:pt x="142" y="70"/>
                    <a:pt x="0" y="0"/>
                  </a:cubicBezTo>
                  <a:cubicBezTo>
                    <a:pt x="26" y="36"/>
                    <a:pt x="41" y="81"/>
                    <a:pt x="41" y="129"/>
                  </a:cubicBezTo>
                  <a:cubicBezTo>
                    <a:pt x="41" y="177"/>
                    <a:pt x="26" y="221"/>
                    <a:pt x="0" y="258"/>
                  </a:cubicBezTo>
                  <a:cubicBezTo>
                    <a:pt x="142" y="188"/>
                    <a:pt x="220" y="188"/>
                    <a:pt x="362" y="258"/>
                  </a:cubicBezTo>
                  <a:cubicBezTo>
                    <a:pt x="336" y="221"/>
                    <a:pt x="321" y="177"/>
                    <a:pt x="321" y="12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6" name="Google Shape;1126;p52"/>
            <p:cNvSpPr/>
            <p:nvPr/>
          </p:nvSpPr>
          <p:spPr>
            <a:xfrm>
              <a:off x="5814051" y="5734318"/>
              <a:ext cx="162411" cy="230995"/>
            </a:xfrm>
            <a:custGeom>
              <a:avLst/>
              <a:gdLst/>
              <a:ahLst/>
              <a:cxnLst/>
              <a:rect l="l" t="t" r="r" b="b"/>
              <a:pathLst>
                <a:path w="258" h="363" extrusionOk="0">
                  <a:moveTo>
                    <a:pt x="0" y="363"/>
                  </a:moveTo>
                  <a:cubicBezTo>
                    <a:pt x="36" y="337"/>
                    <a:pt x="81" y="322"/>
                    <a:pt x="129" y="322"/>
                  </a:cubicBezTo>
                  <a:cubicBezTo>
                    <a:pt x="177" y="322"/>
                    <a:pt x="221" y="337"/>
                    <a:pt x="258" y="363"/>
                  </a:cubicBezTo>
                  <a:cubicBezTo>
                    <a:pt x="188" y="221"/>
                    <a:pt x="188" y="142"/>
                    <a:pt x="258" y="0"/>
                  </a:cubicBezTo>
                  <a:cubicBezTo>
                    <a:pt x="221" y="26"/>
                    <a:pt x="177" y="41"/>
                    <a:pt x="129" y="41"/>
                  </a:cubicBezTo>
                  <a:cubicBezTo>
                    <a:pt x="81" y="41"/>
                    <a:pt x="36" y="26"/>
                    <a:pt x="0" y="0"/>
                  </a:cubicBezTo>
                  <a:cubicBezTo>
                    <a:pt x="70" y="142"/>
                    <a:pt x="70" y="221"/>
                    <a:pt x="0" y="363"/>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7" name="Google Shape;1127;p52"/>
            <p:cNvSpPr/>
            <p:nvPr/>
          </p:nvSpPr>
          <p:spPr>
            <a:xfrm>
              <a:off x="6273756" y="5735013"/>
              <a:ext cx="162411" cy="230300"/>
            </a:xfrm>
            <a:custGeom>
              <a:avLst/>
              <a:gdLst/>
              <a:ahLst/>
              <a:cxnLst/>
              <a:rect l="l" t="t" r="r" b="b"/>
              <a:pathLst>
                <a:path w="258" h="362" extrusionOk="0">
                  <a:moveTo>
                    <a:pt x="258" y="0"/>
                  </a:moveTo>
                  <a:cubicBezTo>
                    <a:pt x="222" y="25"/>
                    <a:pt x="177" y="40"/>
                    <a:pt x="129" y="40"/>
                  </a:cubicBezTo>
                  <a:cubicBezTo>
                    <a:pt x="81" y="40"/>
                    <a:pt x="37" y="25"/>
                    <a:pt x="0" y="0"/>
                  </a:cubicBezTo>
                  <a:cubicBezTo>
                    <a:pt x="70" y="142"/>
                    <a:pt x="70" y="220"/>
                    <a:pt x="0" y="362"/>
                  </a:cubicBezTo>
                  <a:cubicBezTo>
                    <a:pt x="37" y="336"/>
                    <a:pt x="81" y="321"/>
                    <a:pt x="129" y="321"/>
                  </a:cubicBezTo>
                  <a:cubicBezTo>
                    <a:pt x="177" y="321"/>
                    <a:pt x="222" y="336"/>
                    <a:pt x="258" y="362"/>
                  </a:cubicBezTo>
                  <a:cubicBezTo>
                    <a:pt x="188" y="220"/>
                    <a:pt x="188" y="142"/>
                    <a:pt x="258"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28" name="Google Shape;1128;p52"/>
          <p:cNvGrpSpPr/>
          <p:nvPr/>
        </p:nvGrpSpPr>
        <p:grpSpPr>
          <a:xfrm>
            <a:off x="4377738" y="3922933"/>
            <a:ext cx="385391" cy="346625"/>
            <a:chOff x="7050768" y="5526199"/>
            <a:chExt cx="719953" cy="647534"/>
          </a:xfrm>
        </p:grpSpPr>
        <p:sp>
          <p:nvSpPr>
            <p:cNvPr id="1129" name="Google Shape;1129;p52"/>
            <p:cNvSpPr/>
            <p:nvPr/>
          </p:nvSpPr>
          <p:spPr>
            <a:xfrm>
              <a:off x="7465241" y="5526199"/>
              <a:ext cx="168000" cy="168900"/>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0" name="Google Shape;1130;p52"/>
            <p:cNvSpPr/>
            <p:nvPr/>
          </p:nvSpPr>
          <p:spPr>
            <a:xfrm>
              <a:off x="7189726" y="5526199"/>
              <a:ext cx="168000" cy="168900"/>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1" name="Google Shape;1131;p52"/>
            <p:cNvSpPr/>
            <p:nvPr/>
          </p:nvSpPr>
          <p:spPr>
            <a:xfrm>
              <a:off x="7465241" y="6004833"/>
              <a:ext cx="168000" cy="168900"/>
            </a:xfrm>
            <a:prstGeom prst="ellipse">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2" name="Google Shape;1132;p52"/>
            <p:cNvSpPr/>
            <p:nvPr/>
          </p:nvSpPr>
          <p:spPr>
            <a:xfrm>
              <a:off x="7602721" y="5765701"/>
              <a:ext cx="168000" cy="168300"/>
            </a:xfrm>
            <a:prstGeom prst="ellipse">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3" name="Google Shape;1133;p52"/>
            <p:cNvSpPr/>
            <p:nvPr/>
          </p:nvSpPr>
          <p:spPr>
            <a:xfrm>
              <a:off x="7050768" y="5765701"/>
              <a:ext cx="168600" cy="168300"/>
            </a:xfrm>
            <a:prstGeom prst="ellipse">
              <a:avLst/>
            </a:pr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4" name="Google Shape;1134;p52"/>
            <p:cNvSpPr/>
            <p:nvPr/>
          </p:nvSpPr>
          <p:spPr>
            <a:xfrm>
              <a:off x="7189726" y="6004833"/>
              <a:ext cx="168000" cy="168900"/>
            </a:xfrm>
            <a:prstGeom prst="ellipse">
              <a:avLst/>
            </a:pr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5" name="Google Shape;1135;p52"/>
            <p:cNvSpPr/>
            <p:nvPr/>
          </p:nvSpPr>
          <p:spPr>
            <a:xfrm>
              <a:off x="7134476" y="5655289"/>
              <a:ext cx="139512" cy="149620"/>
            </a:xfrm>
            <a:custGeom>
              <a:avLst/>
              <a:gdLst/>
              <a:ahLst/>
              <a:cxnLst/>
              <a:rect l="l" t="t" r="r" b="b"/>
              <a:pathLst>
                <a:path w="306" h="328" extrusionOk="0">
                  <a:moveTo>
                    <a:pt x="305" y="101"/>
                  </a:moveTo>
                  <a:cubicBezTo>
                    <a:pt x="231" y="101"/>
                    <a:pt x="166" y="61"/>
                    <a:pt x="132" y="0"/>
                  </a:cubicBezTo>
                  <a:cubicBezTo>
                    <a:pt x="140" y="114"/>
                    <a:pt x="103" y="178"/>
                    <a:pt x="0" y="227"/>
                  </a:cubicBezTo>
                  <a:cubicBezTo>
                    <a:pt x="1" y="227"/>
                    <a:pt x="1" y="227"/>
                    <a:pt x="1" y="227"/>
                  </a:cubicBezTo>
                  <a:cubicBezTo>
                    <a:pt x="75" y="227"/>
                    <a:pt x="140" y="268"/>
                    <a:pt x="174" y="328"/>
                  </a:cubicBezTo>
                  <a:cubicBezTo>
                    <a:pt x="166" y="214"/>
                    <a:pt x="203" y="151"/>
                    <a:pt x="306" y="101"/>
                  </a:cubicBezTo>
                  <a:cubicBezTo>
                    <a:pt x="306" y="101"/>
                    <a:pt x="305" y="101"/>
                    <a:pt x="305"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6" name="Google Shape;1136;p52"/>
            <p:cNvSpPr/>
            <p:nvPr/>
          </p:nvSpPr>
          <p:spPr>
            <a:xfrm>
              <a:off x="7351783" y="5564482"/>
              <a:ext cx="119371" cy="92287"/>
            </a:xfrm>
            <a:custGeom>
              <a:avLst/>
              <a:gdLst/>
              <a:ahLst/>
              <a:cxnLst/>
              <a:rect l="l" t="t" r="r" b="b"/>
              <a:pathLst>
                <a:path w="262" h="202" extrusionOk="0">
                  <a:moveTo>
                    <a:pt x="234" y="101"/>
                  </a:moveTo>
                  <a:cubicBezTo>
                    <a:pt x="234" y="64"/>
                    <a:pt x="245" y="30"/>
                    <a:pt x="262" y="0"/>
                  </a:cubicBezTo>
                  <a:cubicBezTo>
                    <a:pt x="167" y="65"/>
                    <a:pt x="95" y="65"/>
                    <a:pt x="0" y="0"/>
                  </a:cubicBezTo>
                  <a:cubicBezTo>
                    <a:pt x="17" y="30"/>
                    <a:pt x="28" y="64"/>
                    <a:pt x="28" y="101"/>
                  </a:cubicBezTo>
                  <a:cubicBezTo>
                    <a:pt x="28" y="138"/>
                    <a:pt x="17" y="172"/>
                    <a:pt x="0" y="202"/>
                  </a:cubicBezTo>
                  <a:cubicBezTo>
                    <a:pt x="95" y="138"/>
                    <a:pt x="167" y="138"/>
                    <a:pt x="262" y="202"/>
                  </a:cubicBezTo>
                  <a:cubicBezTo>
                    <a:pt x="245" y="172"/>
                    <a:pt x="234" y="138"/>
                    <a:pt x="234"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7" name="Google Shape;1137;p52"/>
            <p:cNvSpPr/>
            <p:nvPr/>
          </p:nvSpPr>
          <p:spPr>
            <a:xfrm>
              <a:off x="7548579" y="5894792"/>
              <a:ext cx="138958" cy="149249"/>
            </a:xfrm>
            <a:custGeom>
              <a:avLst/>
              <a:gdLst/>
              <a:ahLst/>
              <a:cxnLst/>
              <a:rect l="l" t="t" r="r" b="b"/>
              <a:pathLst>
                <a:path w="305" h="327" extrusionOk="0">
                  <a:moveTo>
                    <a:pt x="304" y="101"/>
                  </a:moveTo>
                  <a:cubicBezTo>
                    <a:pt x="230" y="101"/>
                    <a:pt x="165" y="60"/>
                    <a:pt x="131" y="0"/>
                  </a:cubicBezTo>
                  <a:cubicBezTo>
                    <a:pt x="139" y="114"/>
                    <a:pt x="103" y="177"/>
                    <a:pt x="0" y="227"/>
                  </a:cubicBezTo>
                  <a:cubicBezTo>
                    <a:pt x="1" y="227"/>
                    <a:pt x="1" y="227"/>
                    <a:pt x="2" y="227"/>
                  </a:cubicBezTo>
                  <a:cubicBezTo>
                    <a:pt x="76" y="227"/>
                    <a:pt x="140" y="267"/>
                    <a:pt x="175" y="327"/>
                  </a:cubicBezTo>
                  <a:cubicBezTo>
                    <a:pt x="166" y="214"/>
                    <a:pt x="203" y="151"/>
                    <a:pt x="305" y="101"/>
                  </a:cubicBezTo>
                  <a:cubicBezTo>
                    <a:pt x="305" y="101"/>
                    <a:pt x="304" y="101"/>
                    <a:pt x="304"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8" name="Google Shape;1138;p52"/>
            <p:cNvSpPr/>
            <p:nvPr/>
          </p:nvSpPr>
          <p:spPr>
            <a:xfrm>
              <a:off x="7548579" y="5655844"/>
              <a:ext cx="138958" cy="149065"/>
            </a:xfrm>
            <a:custGeom>
              <a:avLst/>
              <a:gdLst/>
              <a:ahLst/>
              <a:cxnLst/>
              <a:rect l="l" t="t" r="r" b="b"/>
              <a:pathLst>
                <a:path w="305" h="327" extrusionOk="0">
                  <a:moveTo>
                    <a:pt x="131" y="327"/>
                  </a:moveTo>
                  <a:cubicBezTo>
                    <a:pt x="165" y="267"/>
                    <a:pt x="230" y="226"/>
                    <a:pt x="304" y="226"/>
                  </a:cubicBezTo>
                  <a:cubicBezTo>
                    <a:pt x="304" y="226"/>
                    <a:pt x="305" y="226"/>
                    <a:pt x="305" y="226"/>
                  </a:cubicBezTo>
                  <a:cubicBezTo>
                    <a:pt x="203" y="176"/>
                    <a:pt x="166" y="113"/>
                    <a:pt x="175" y="0"/>
                  </a:cubicBezTo>
                  <a:cubicBezTo>
                    <a:pt x="140" y="60"/>
                    <a:pt x="76" y="100"/>
                    <a:pt x="2" y="100"/>
                  </a:cubicBezTo>
                  <a:cubicBezTo>
                    <a:pt x="1" y="100"/>
                    <a:pt x="1" y="100"/>
                    <a:pt x="0" y="100"/>
                  </a:cubicBezTo>
                  <a:cubicBezTo>
                    <a:pt x="103" y="150"/>
                    <a:pt x="139" y="213"/>
                    <a:pt x="131" y="327"/>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39" name="Google Shape;1139;p52"/>
            <p:cNvSpPr/>
            <p:nvPr/>
          </p:nvSpPr>
          <p:spPr>
            <a:xfrm>
              <a:off x="7134476" y="5894792"/>
              <a:ext cx="139512" cy="149620"/>
            </a:xfrm>
            <a:custGeom>
              <a:avLst/>
              <a:gdLst/>
              <a:ahLst/>
              <a:cxnLst/>
              <a:rect l="l" t="t" r="r" b="b"/>
              <a:pathLst>
                <a:path w="306" h="328" extrusionOk="0">
                  <a:moveTo>
                    <a:pt x="132" y="328"/>
                  </a:moveTo>
                  <a:cubicBezTo>
                    <a:pt x="166" y="267"/>
                    <a:pt x="231" y="227"/>
                    <a:pt x="305" y="227"/>
                  </a:cubicBezTo>
                  <a:cubicBezTo>
                    <a:pt x="305" y="227"/>
                    <a:pt x="306" y="227"/>
                    <a:pt x="306" y="227"/>
                  </a:cubicBezTo>
                  <a:cubicBezTo>
                    <a:pt x="203" y="177"/>
                    <a:pt x="166" y="114"/>
                    <a:pt x="174" y="0"/>
                  </a:cubicBezTo>
                  <a:cubicBezTo>
                    <a:pt x="140" y="60"/>
                    <a:pt x="75" y="101"/>
                    <a:pt x="1" y="101"/>
                  </a:cubicBezTo>
                  <a:cubicBezTo>
                    <a:pt x="1" y="101"/>
                    <a:pt x="1" y="101"/>
                    <a:pt x="0" y="101"/>
                  </a:cubicBezTo>
                  <a:cubicBezTo>
                    <a:pt x="103" y="150"/>
                    <a:pt x="140" y="214"/>
                    <a:pt x="132" y="328"/>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0" name="Google Shape;1140;p52"/>
            <p:cNvSpPr/>
            <p:nvPr/>
          </p:nvSpPr>
          <p:spPr>
            <a:xfrm>
              <a:off x="7351783" y="6043117"/>
              <a:ext cx="119371" cy="92102"/>
            </a:xfrm>
            <a:custGeom>
              <a:avLst/>
              <a:gdLst/>
              <a:ahLst/>
              <a:cxnLst/>
              <a:rect l="l" t="t" r="r" b="b"/>
              <a:pathLst>
                <a:path w="262" h="202" extrusionOk="0">
                  <a:moveTo>
                    <a:pt x="234" y="101"/>
                  </a:moveTo>
                  <a:cubicBezTo>
                    <a:pt x="234" y="64"/>
                    <a:pt x="245" y="30"/>
                    <a:pt x="262" y="0"/>
                  </a:cubicBezTo>
                  <a:cubicBezTo>
                    <a:pt x="167" y="64"/>
                    <a:pt x="95" y="64"/>
                    <a:pt x="0" y="0"/>
                  </a:cubicBezTo>
                  <a:cubicBezTo>
                    <a:pt x="17" y="30"/>
                    <a:pt x="28" y="64"/>
                    <a:pt x="28" y="101"/>
                  </a:cubicBezTo>
                  <a:cubicBezTo>
                    <a:pt x="28" y="138"/>
                    <a:pt x="17" y="172"/>
                    <a:pt x="0" y="202"/>
                  </a:cubicBezTo>
                  <a:cubicBezTo>
                    <a:pt x="95" y="137"/>
                    <a:pt x="167" y="137"/>
                    <a:pt x="262" y="202"/>
                  </a:cubicBezTo>
                  <a:cubicBezTo>
                    <a:pt x="245" y="172"/>
                    <a:pt x="234" y="138"/>
                    <a:pt x="234"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41" name="Google Shape;1141;p52"/>
          <p:cNvGrpSpPr/>
          <p:nvPr/>
        </p:nvGrpSpPr>
        <p:grpSpPr>
          <a:xfrm>
            <a:off x="5756647" y="3922994"/>
            <a:ext cx="385417" cy="346476"/>
            <a:chOff x="9626723" y="5526313"/>
            <a:chExt cx="720002" cy="647256"/>
          </a:xfrm>
        </p:grpSpPr>
        <p:sp>
          <p:nvSpPr>
            <p:cNvPr id="1142" name="Google Shape;1142;p52"/>
            <p:cNvSpPr/>
            <p:nvPr/>
          </p:nvSpPr>
          <p:spPr>
            <a:xfrm>
              <a:off x="10040990" y="5526313"/>
              <a:ext cx="168000" cy="168300"/>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3" name="Google Shape;1143;p52"/>
            <p:cNvSpPr/>
            <p:nvPr/>
          </p:nvSpPr>
          <p:spPr>
            <a:xfrm>
              <a:off x="9765139" y="5526313"/>
              <a:ext cx="168300" cy="168300"/>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4" name="Google Shape;1144;p52"/>
            <p:cNvSpPr/>
            <p:nvPr/>
          </p:nvSpPr>
          <p:spPr>
            <a:xfrm>
              <a:off x="10040990" y="6005269"/>
              <a:ext cx="168000" cy="168300"/>
            </a:xfrm>
            <a:prstGeom prst="ellipse">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5" name="Google Shape;1145;p52"/>
            <p:cNvSpPr/>
            <p:nvPr/>
          </p:nvSpPr>
          <p:spPr>
            <a:xfrm>
              <a:off x="10178425" y="5765496"/>
              <a:ext cx="168300" cy="168900"/>
            </a:xfrm>
            <a:prstGeom prst="ellipse">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6" name="Google Shape;1146;p52"/>
            <p:cNvSpPr/>
            <p:nvPr/>
          </p:nvSpPr>
          <p:spPr>
            <a:xfrm>
              <a:off x="9626723" y="5765496"/>
              <a:ext cx="168000" cy="168900"/>
            </a:xfrm>
            <a:prstGeom prst="ellipse">
              <a:avLst/>
            </a:pr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7" name="Google Shape;1147;p52"/>
            <p:cNvSpPr/>
            <p:nvPr/>
          </p:nvSpPr>
          <p:spPr>
            <a:xfrm>
              <a:off x="9765139" y="6005269"/>
              <a:ext cx="168300" cy="168300"/>
            </a:xfrm>
            <a:prstGeom prst="ellipse">
              <a:avLst/>
            </a:pr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8" name="Google Shape;1148;p52"/>
            <p:cNvSpPr/>
            <p:nvPr/>
          </p:nvSpPr>
          <p:spPr>
            <a:xfrm>
              <a:off x="10198227" y="5672808"/>
              <a:ext cx="47838" cy="83066"/>
            </a:xfrm>
            <a:custGeom>
              <a:avLst/>
              <a:gdLst/>
              <a:ahLst/>
              <a:cxnLst/>
              <a:rect l="l" t="t" r="r" b="b"/>
              <a:pathLst>
                <a:path w="94" h="163" extrusionOk="0">
                  <a:moveTo>
                    <a:pt x="0" y="0"/>
                  </a:moveTo>
                  <a:cubicBezTo>
                    <a:pt x="20" y="23"/>
                    <a:pt x="38" y="49"/>
                    <a:pt x="54" y="77"/>
                  </a:cubicBezTo>
                  <a:cubicBezTo>
                    <a:pt x="70" y="105"/>
                    <a:pt x="83" y="134"/>
                    <a:pt x="94" y="163"/>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9" name="Google Shape;1149;p52"/>
            <p:cNvSpPr/>
            <p:nvPr/>
          </p:nvSpPr>
          <p:spPr>
            <a:xfrm>
              <a:off x="10197835" y="5944589"/>
              <a:ext cx="48230" cy="83066"/>
            </a:xfrm>
            <a:custGeom>
              <a:avLst/>
              <a:gdLst/>
              <a:ahLst/>
              <a:cxnLst/>
              <a:rect l="l" t="t" r="r" b="b"/>
              <a:pathLst>
                <a:path w="95" h="163" extrusionOk="0">
                  <a:moveTo>
                    <a:pt x="95" y="0"/>
                  </a:moveTo>
                  <a:cubicBezTo>
                    <a:pt x="84" y="29"/>
                    <a:pt x="71" y="58"/>
                    <a:pt x="55" y="85"/>
                  </a:cubicBezTo>
                  <a:cubicBezTo>
                    <a:pt x="39" y="113"/>
                    <a:pt x="20" y="139"/>
                    <a:pt x="0" y="163"/>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0" name="Google Shape;1150;p52"/>
            <p:cNvSpPr/>
            <p:nvPr/>
          </p:nvSpPr>
          <p:spPr>
            <a:xfrm>
              <a:off x="9938649" y="6122111"/>
              <a:ext cx="96263" cy="4124"/>
            </a:xfrm>
            <a:custGeom>
              <a:avLst/>
              <a:gdLst/>
              <a:ahLst/>
              <a:cxnLst/>
              <a:rect l="l" t="t" r="r" b="b"/>
              <a:pathLst>
                <a:path w="189" h="8" extrusionOk="0">
                  <a:moveTo>
                    <a:pt x="189" y="0"/>
                  </a:moveTo>
                  <a:cubicBezTo>
                    <a:pt x="158" y="5"/>
                    <a:pt x="127" y="8"/>
                    <a:pt x="95" y="8"/>
                  </a:cubicBezTo>
                  <a:cubicBezTo>
                    <a:pt x="63" y="8"/>
                    <a:pt x="31" y="5"/>
                    <a:pt x="0"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1" name="Google Shape;1151;p52"/>
            <p:cNvSpPr/>
            <p:nvPr/>
          </p:nvSpPr>
          <p:spPr>
            <a:xfrm>
              <a:off x="9728084" y="5944196"/>
              <a:ext cx="47838" cy="83066"/>
            </a:xfrm>
            <a:custGeom>
              <a:avLst/>
              <a:gdLst/>
              <a:ahLst/>
              <a:cxnLst/>
              <a:rect l="l" t="t" r="r" b="b"/>
              <a:pathLst>
                <a:path w="94" h="163" extrusionOk="0">
                  <a:moveTo>
                    <a:pt x="94" y="163"/>
                  </a:moveTo>
                  <a:cubicBezTo>
                    <a:pt x="74" y="140"/>
                    <a:pt x="56" y="114"/>
                    <a:pt x="40" y="86"/>
                  </a:cubicBezTo>
                  <a:cubicBezTo>
                    <a:pt x="24" y="58"/>
                    <a:pt x="11" y="30"/>
                    <a:pt x="0"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2" name="Google Shape;1152;p52"/>
            <p:cNvSpPr/>
            <p:nvPr/>
          </p:nvSpPr>
          <p:spPr>
            <a:xfrm>
              <a:off x="9728084" y="5672219"/>
              <a:ext cx="48230" cy="83066"/>
            </a:xfrm>
            <a:custGeom>
              <a:avLst/>
              <a:gdLst/>
              <a:ahLst/>
              <a:cxnLst/>
              <a:rect l="l" t="t" r="r" b="b"/>
              <a:pathLst>
                <a:path w="95" h="163" extrusionOk="0">
                  <a:moveTo>
                    <a:pt x="0" y="163"/>
                  </a:moveTo>
                  <a:cubicBezTo>
                    <a:pt x="11" y="134"/>
                    <a:pt x="24" y="106"/>
                    <a:pt x="40" y="78"/>
                  </a:cubicBezTo>
                  <a:cubicBezTo>
                    <a:pt x="56" y="50"/>
                    <a:pt x="75" y="24"/>
                    <a:pt x="95"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3" name="Google Shape;1153;p52"/>
            <p:cNvSpPr/>
            <p:nvPr/>
          </p:nvSpPr>
          <p:spPr>
            <a:xfrm>
              <a:off x="9939237" y="5573835"/>
              <a:ext cx="96263" cy="4124"/>
            </a:xfrm>
            <a:custGeom>
              <a:avLst/>
              <a:gdLst/>
              <a:ahLst/>
              <a:cxnLst/>
              <a:rect l="l" t="t" r="r" b="b"/>
              <a:pathLst>
                <a:path w="189" h="8" extrusionOk="0">
                  <a:moveTo>
                    <a:pt x="0" y="8"/>
                  </a:moveTo>
                  <a:cubicBezTo>
                    <a:pt x="31" y="3"/>
                    <a:pt x="62" y="0"/>
                    <a:pt x="94" y="0"/>
                  </a:cubicBezTo>
                  <a:cubicBezTo>
                    <a:pt x="126" y="0"/>
                    <a:pt x="158" y="3"/>
                    <a:pt x="189" y="8"/>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54" name="Google Shape;1154;p52"/>
          <p:cNvGrpSpPr/>
          <p:nvPr/>
        </p:nvGrpSpPr>
        <p:grpSpPr>
          <a:xfrm>
            <a:off x="6446086" y="3903481"/>
            <a:ext cx="385331" cy="385471"/>
            <a:chOff x="10914672" y="5489861"/>
            <a:chExt cx="719842" cy="720102"/>
          </a:xfrm>
        </p:grpSpPr>
        <p:sp>
          <p:nvSpPr>
            <p:cNvPr id="1155" name="Google Shape;1155;p52"/>
            <p:cNvSpPr/>
            <p:nvPr/>
          </p:nvSpPr>
          <p:spPr>
            <a:xfrm>
              <a:off x="11420014" y="5489861"/>
              <a:ext cx="214500" cy="215100"/>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6" name="Google Shape;1156;p52"/>
            <p:cNvSpPr/>
            <p:nvPr/>
          </p:nvSpPr>
          <p:spPr>
            <a:xfrm>
              <a:off x="11420014" y="5994863"/>
              <a:ext cx="214500" cy="215100"/>
            </a:xfrm>
            <a:prstGeom prst="ellipse">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7" name="Google Shape;1157;p52"/>
            <p:cNvSpPr/>
            <p:nvPr/>
          </p:nvSpPr>
          <p:spPr>
            <a:xfrm>
              <a:off x="10914672" y="5489861"/>
              <a:ext cx="214500" cy="215100"/>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8" name="Google Shape;1158;p52"/>
            <p:cNvSpPr/>
            <p:nvPr/>
          </p:nvSpPr>
          <p:spPr>
            <a:xfrm>
              <a:off x="10914672" y="5994863"/>
              <a:ext cx="214500" cy="215100"/>
            </a:xfrm>
            <a:prstGeom prst="ellipse">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9" name="Google Shape;1159;p52"/>
            <p:cNvSpPr/>
            <p:nvPr/>
          </p:nvSpPr>
          <p:spPr>
            <a:xfrm>
              <a:off x="11595623" y="5710038"/>
              <a:ext cx="28649" cy="276082"/>
            </a:xfrm>
            <a:custGeom>
              <a:avLst/>
              <a:gdLst/>
              <a:ahLst/>
              <a:cxnLst/>
              <a:rect l="l" t="t" r="r" b="b"/>
              <a:pathLst>
                <a:path w="39" h="376" extrusionOk="0">
                  <a:moveTo>
                    <a:pt x="0" y="0"/>
                  </a:moveTo>
                  <a:cubicBezTo>
                    <a:pt x="25" y="59"/>
                    <a:pt x="39" y="123"/>
                    <a:pt x="39" y="190"/>
                  </a:cubicBezTo>
                  <a:cubicBezTo>
                    <a:pt x="39" y="256"/>
                    <a:pt x="26" y="319"/>
                    <a:pt x="2" y="376"/>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0" name="Google Shape;1160;p52"/>
            <p:cNvSpPr/>
            <p:nvPr/>
          </p:nvSpPr>
          <p:spPr>
            <a:xfrm>
              <a:off x="11138826" y="6170527"/>
              <a:ext cx="275351" cy="29145"/>
            </a:xfrm>
            <a:custGeom>
              <a:avLst/>
              <a:gdLst/>
              <a:ahLst/>
              <a:cxnLst/>
              <a:rect l="l" t="t" r="r" b="b"/>
              <a:pathLst>
                <a:path w="375" h="40" extrusionOk="0">
                  <a:moveTo>
                    <a:pt x="375" y="0"/>
                  </a:moveTo>
                  <a:cubicBezTo>
                    <a:pt x="317" y="26"/>
                    <a:pt x="253" y="40"/>
                    <a:pt x="185" y="40"/>
                  </a:cubicBezTo>
                  <a:cubicBezTo>
                    <a:pt x="119" y="40"/>
                    <a:pt x="57" y="26"/>
                    <a:pt x="0" y="2"/>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1" name="Google Shape;1161;p52"/>
            <p:cNvSpPr/>
            <p:nvPr/>
          </p:nvSpPr>
          <p:spPr>
            <a:xfrm>
              <a:off x="10925018" y="5713747"/>
              <a:ext cx="28649" cy="275287"/>
            </a:xfrm>
            <a:custGeom>
              <a:avLst/>
              <a:gdLst/>
              <a:ahLst/>
              <a:cxnLst/>
              <a:rect l="l" t="t" r="r" b="b"/>
              <a:pathLst>
                <a:path w="39" h="375" extrusionOk="0">
                  <a:moveTo>
                    <a:pt x="39" y="375"/>
                  </a:moveTo>
                  <a:cubicBezTo>
                    <a:pt x="14" y="317"/>
                    <a:pt x="0" y="253"/>
                    <a:pt x="0" y="185"/>
                  </a:cubicBezTo>
                  <a:cubicBezTo>
                    <a:pt x="0" y="120"/>
                    <a:pt x="13" y="57"/>
                    <a:pt x="37"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2" name="Google Shape;1162;p52"/>
            <p:cNvSpPr/>
            <p:nvPr/>
          </p:nvSpPr>
          <p:spPr>
            <a:xfrm>
              <a:off x="11135112" y="5499930"/>
              <a:ext cx="275351" cy="28880"/>
            </a:xfrm>
            <a:custGeom>
              <a:avLst/>
              <a:gdLst/>
              <a:ahLst/>
              <a:cxnLst/>
              <a:rect l="l" t="t" r="r" b="b"/>
              <a:pathLst>
                <a:path w="375" h="39" extrusionOk="0">
                  <a:moveTo>
                    <a:pt x="375" y="37"/>
                  </a:moveTo>
                  <a:cubicBezTo>
                    <a:pt x="318" y="13"/>
                    <a:pt x="256" y="0"/>
                    <a:pt x="190" y="0"/>
                  </a:cubicBezTo>
                  <a:cubicBezTo>
                    <a:pt x="122" y="0"/>
                    <a:pt x="58" y="14"/>
                    <a:pt x="0" y="39"/>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3" name="Google Shape;1163;p52"/>
            <p:cNvSpPr/>
            <p:nvPr/>
          </p:nvSpPr>
          <p:spPr>
            <a:xfrm>
              <a:off x="11578115" y="5950881"/>
              <a:ext cx="52789" cy="38948"/>
            </a:xfrm>
            <a:custGeom>
              <a:avLst/>
              <a:gdLst/>
              <a:ahLst/>
              <a:cxnLst/>
              <a:rect l="l" t="t" r="r" b="b"/>
              <a:pathLst>
                <a:path w="199" h="147" extrusionOk="0">
                  <a:moveTo>
                    <a:pt x="0" y="0"/>
                  </a:moveTo>
                  <a:lnTo>
                    <a:pt x="64" y="147"/>
                  </a:lnTo>
                  <a:lnTo>
                    <a:pt x="199" y="83"/>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4" name="Google Shape;1164;p52"/>
            <p:cNvSpPr/>
            <p:nvPr/>
          </p:nvSpPr>
          <p:spPr>
            <a:xfrm>
              <a:off x="11135112" y="6152776"/>
              <a:ext cx="38199" cy="52991"/>
            </a:xfrm>
            <a:custGeom>
              <a:avLst/>
              <a:gdLst/>
              <a:ahLst/>
              <a:cxnLst/>
              <a:rect l="l" t="t" r="r" b="b"/>
              <a:pathLst>
                <a:path w="144" h="200" extrusionOk="0">
                  <a:moveTo>
                    <a:pt x="144" y="0"/>
                  </a:moveTo>
                  <a:lnTo>
                    <a:pt x="0" y="67"/>
                  </a:lnTo>
                  <a:lnTo>
                    <a:pt x="64" y="200"/>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5" name="Google Shape;1165;p52"/>
            <p:cNvSpPr/>
            <p:nvPr/>
          </p:nvSpPr>
          <p:spPr>
            <a:xfrm>
              <a:off x="10918386" y="5710038"/>
              <a:ext cx="53054" cy="38154"/>
            </a:xfrm>
            <a:custGeom>
              <a:avLst/>
              <a:gdLst/>
              <a:ahLst/>
              <a:cxnLst/>
              <a:rect l="l" t="t" r="r" b="b"/>
              <a:pathLst>
                <a:path w="200" h="144" extrusionOk="0">
                  <a:moveTo>
                    <a:pt x="200" y="144"/>
                  </a:moveTo>
                  <a:lnTo>
                    <a:pt x="136" y="0"/>
                  </a:lnTo>
                  <a:lnTo>
                    <a:pt x="0" y="64"/>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6" name="Google Shape;1166;p52"/>
            <p:cNvSpPr/>
            <p:nvPr/>
          </p:nvSpPr>
          <p:spPr>
            <a:xfrm>
              <a:off x="11375979" y="5493571"/>
              <a:ext cx="38199" cy="52726"/>
            </a:xfrm>
            <a:custGeom>
              <a:avLst/>
              <a:gdLst/>
              <a:ahLst/>
              <a:cxnLst/>
              <a:rect l="l" t="t" r="r" b="b"/>
              <a:pathLst>
                <a:path w="144" h="199" extrusionOk="0">
                  <a:moveTo>
                    <a:pt x="0" y="199"/>
                  </a:moveTo>
                  <a:lnTo>
                    <a:pt x="144" y="135"/>
                  </a:lnTo>
                  <a:lnTo>
                    <a:pt x="81" y="0"/>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67" name="Google Shape;1167;p52"/>
          <p:cNvGrpSpPr/>
          <p:nvPr/>
        </p:nvGrpSpPr>
        <p:grpSpPr>
          <a:xfrm>
            <a:off x="5067157" y="3912358"/>
            <a:ext cx="385538" cy="367745"/>
            <a:chOff x="8338678" y="5506443"/>
            <a:chExt cx="720227" cy="686988"/>
          </a:xfrm>
        </p:grpSpPr>
        <p:sp>
          <p:nvSpPr>
            <p:cNvPr id="1168" name="Google Shape;1168;p52"/>
            <p:cNvSpPr/>
            <p:nvPr/>
          </p:nvSpPr>
          <p:spPr>
            <a:xfrm>
              <a:off x="8706181" y="5506443"/>
              <a:ext cx="230803" cy="263259"/>
            </a:xfrm>
            <a:custGeom>
              <a:avLst/>
              <a:gdLst/>
              <a:ahLst/>
              <a:cxnLst/>
              <a:rect l="l" t="t" r="r" b="b"/>
              <a:pathLst>
                <a:path w="378" h="432" extrusionOk="0">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9" name="Google Shape;1169;p52"/>
            <p:cNvSpPr/>
            <p:nvPr/>
          </p:nvSpPr>
          <p:spPr>
            <a:xfrm>
              <a:off x="8460817" y="5506443"/>
              <a:ext cx="230586" cy="263259"/>
            </a:xfrm>
            <a:custGeom>
              <a:avLst/>
              <a:gdLst/>
              <a:ahLst/>
              <a:cxnLst/>
              <a:rect l="l" t="t" r="r" b="b"/>
              <a:pathLst>
                <a:path w="378" h="432" extrusionOk="0">
                  <a:moveTo>
                    <a:pt x="378" y="119"/>
                  </a:moveTo>
                  <a:cubicBezTo>
                    <a:pt x="378" y="111"/>
                    <a:pt x="374" y="105"/>
                    <a:pt x="368" y="101"/>
                  </a:cubicBezTo>
                  <a:cubicBezTo>
                    <a:pt x="200" y="4"/>
                    <a:pt x="200" y="4"/>
                    <a:pt x="200" y="4"/>
                  </a:cubicBezTo>
                  <a:cubicBezTo>
                    <a:pt x="193" y="0"/>
                    <a:pt x="185" y="0"/>
                    <a:pt x="179" y="4"/>
                  </a:cubicBezTo>
                  <a:cubicBezTo>
                    <a:pt x="11" y="101"/>
                    <a:pt x="11" y="101"/>
                    <a:pt x="11" y="101"/>
                  </a:cubicBezTo>
                  <a:cubicBezTo>
                    <a:pt x="4" y="104"/>
                    <a:pt x="0" y="111"/>
                    <a:pt x="0" y="119"/>
                  </a:cubicBezTo>
                  <a:cubicBezTo>
                    <a:pt x="0" y="313"/>
                    <a:pt x="0" y="313"/>
                    <a:pt x="0" y="313"/>
                  </a:cubicBezTo>
                  <a:cubicBezTo>
                    <a:pt x="0" y="313"/>
                    <a:pt x="0" y="313"/>
                    <a:pt x="0" y="314"/>
                  </a:cubicBezTo>
                  <a:cubicBezTo>
                    <a:pt x="1" y="321"/>
                    <a:pt x="5" y="327"/>
                    <a:pt x="11" y="331"/>
                  </a:cubicBezTo>
                  <a:cubicBezTo>
                    <a:pt x="179" y="428"/>
                    <a:pt x="179" y="428"/>
                    <a:pt x="179" y="428"/>
                  </a:cubicBezTo>
                  <a:cubicBezTo>
                    <a:pt x="185" y="432"/>
                    <a:pt x="193" y="432"/>
                    <a:pt x="200" y="428"/>
                  </a:cubicBezTo>
                  <a:cubicBezTo>
                    <a:pt x="367" y="331"/>
                    <a:pt x="367" y="331"/>
                    <a:pt x="367" y="331"/>
                  </a:cubicBezTo>
                  <a:cubicBezTo>
                    <a:pt x="374" y="327"/>
                    <a:pt x="378"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0" name="Google Shape;1170;p52"/>
            <p:cNvSpPr/>
            <p:nvPr/>
          </p:nvSpPr>
          <p:spPr>
            <a:xfrm>
              <a:off x="8338678"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1" name="Google Shape;1171;p52"/>
            <p:cNvSpPr/>
            <p:nvPr/>
          </p:nvSpPr>
          <p:spPr>
            <a:xfrm>
              <a:off x="8828754"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2" name="Google Shape;1172;p52"/>
            <p:cNvSpPr/>
            <p:nvPr/>
          </p:nvSpPr>
          <p:spPr>
            <a:xfrm>
              <a:off x="8706181" y="5930607"/>
              <a:ext cx="230803" cy="262825"/>
            </a:xfrm>
            <a:custGeom>
              <a:avLst/>
              <a:gdLst/>
              <a:ahLst/>
              <a:cxnLst/>
              <a:rect l="l" t="t" r="r" b="b"/>
              <a:pathLst>
                <a:path w="378" h="431" extrusionOk="0">
                  <a:moveTo>
                    <a:pt x="378" y="118"/>
                  </a:moveTo>
                  <a:cubicBezTo>
                    <a:pt x="377" y="111"/>
                    <a:pt x="374" y="104"/>
                    <a:pt x="367" y="100"/>
                  </a:cubicBezTo>
                  <a:cubicBezTo>
                    <a:pt x="200" y="3"/>
                    <a:pt x="200" y="3"/>
                    <a:pt x="200" y="3"/>
                  </a:cubicBezTo>
                  <a:cubicBezTo>
                    <a:pt x="193" y="0"/>
                    <a:pt x="185" y="0"/>
                    <a:pt x="179" y="3"/>
                  </a:cubicBezTo>
                  <a:cubicBezTo>
                    <a:pt x="11" y="100"/>
                    <a:pt x="11" y="100"/>
                    <a:pt x="11" y="100"/>
                  </a:cubicBezTo>
                  <a:cubicBezTo>
                    <a:pt x="4" y="104"/>
                    <a:pt x="0" y="111"/>
                    <a:pt x="0" y="118"/>
                  </a:cubicBezTo>
                  <a:cubicBezTo>
                    <a:pt x="0" y="118"/>
                    <a:pt x="0" y="118"/>
                    <a:pt x="0" y="118"/>
                  </a:cubicBezTo>
                  <a:cubicBezTo>
                    <a:pt x="0" y="312"/>
                    <a:pt x="0" y="312"/>
                    <a:pt x="0" y="312"/>
                  </a:cubicBezTo>
                  <a:cubicBezTo>
                    <a:pt x="0" y="312"/>
                    <a:pt x="0" y="312"/>
                    <a:pt x="0" y="313"/>
                  </a:cubicBezTo>
                  <a:cubicBezTo>
                    <a:pt x="0" y="320"/>
                    <a:pt x="4" y="327"/>
                    <a:pt x="11" y="330"/>
                  </a:cubicBezTo>
                  <a:cubicBezTo>
                    <a:pt x="178" y="427"/>
                    <a:pt x="178" y="427"/>
                    <a:pt x="178" y="427"/>
                  </a:cubicBezTo>
                  <a:cubicBezTo>
                    <a:pt x="185" y="431"/>
                    <a:pt x="193" y="431"/>
                    <a:pt x="199" y="427"/>
                  </a:cubicBezTo>
                  <a:cubicBezTo>
                    <a:pt x="367" y="330"/>
                    <a:pt x="367" y="330"/>
                    <a:pt x="367" y="330"/>
                  </a:cubicBezTo>
                  <a:cubicBezTo>
                    <a:pt x="374" y="327"/>
                    <a:pt x="377"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3" name="Google Shape;1173;p52"/>
            <p:cNvSpPr/>
            <p:nvPr/>
          </p:nvSpPr>
          <p:spPr>
            <a:xfrm>
              <a:off x="8460817" y="5930607"/>
              <a:ext cx="230586" cy="262825"/>
            </a:xfrm>
            <a:custGeom>
              <a:avLst/>
              <a:gdLst/>
              <a:ahLst/>
              <a:cxnLst/>
              <a:rect l="l" t="t" r="r" b="b"/>
              <a:pathLst>
                <a:path w="378" h="431" extrusionOk="0">
                  <a:moveTo>
                    <a:pt x="378" y="118"/>
                  </a:moveTo>
                  <a:cubicBezTo>
                    <a:pt x="378" y="111"/>
                    <a:pt x="374" y="104"/>
                    <a:pt x="367" y="100"/>
                  </a:cubicBezTo>
                  <a:cubicBezTo>
                    <a:pt x="200" y="3"/>
                    <a:pt x="200" y="3"/>
                    <a:pt x="200" y="3"/>
                  </a:cubicBezTo>
                  <a:cubicBezTo>
                    <a:pt x="193" y="0"/>
                    <a:pt x="185" y="0"/>
                    <a:pt x="179" y="3"/>
                  </a:cubicBezTo>
                  <a:cubicBezTo>
                    <a:pt x="11" y="100"/>
                    <a:pt x="11" y="100"/>
                    <a:pt x="11" y="100"/>
                  </a:cubicBezTo>
                  <a:cubicBezTo>
                    <a:pt x="4" y="104"/>
                    <a:pt x="1" y="111"/>
                    <a:pt x="0" y="118"/>
                  </a:cubicBezTo>
                  <a:cubicBezTo>
                    <a:pt x="0" y="118"/>
                    <a:pt x="0" y="118"/>
                    <a:pt x="0" y="118"/>
                  </a:cubicBezTo>
                  <a:cubicBezTo>
                    <a:pt x="0" y="312"/>
                    <a:pt x="0" y="312"/>
                    <a:pt x="0" y="312"/>
                  </a:cubicBezTo>
                  <a:cubicBezTo>
                    <a:pt x="0" y="312"/>
                    <a:pt x="0" y="312"/>
                    <a:pt x="0" y="313"/>
                  </a:cubicBezTo>
                  <a:cubicBezTo>
                    <a:pt x="1" y="320"/>
                    <a:pt x="4" y="327"/>
                    <a:pt x="11" y="330"/>
                  </a:cubicBezTo>
                  <a:cubicBezTo>
                    <a:pt x="179" y="427"/>
                    <a:pt x="179" y="427"/>
                    <a:pt x="179" y="427"/>
                  </a:cubicBezTo>
                  <a:cubicBezTo>
                    <a:pt x="185" y="431"/>
                    <a:pt x="193" y="431"/>
                    <a:pt x="199" y="427"/>
                  </a:cubicBezTo>
                  <a:cubicBezTo>
                    <a:pt x="367" y="330"/>
                    <a:pt x="367" y="330"/>
                    <a:pt x="367" y="330"/>
                  </a:cubicBezTo>
                  <a:cubicBezTo>
                    <a:pt x="374" y="327"/>
                    <a:pt x="378"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74" name="Google Shape;1174;p52"/>
          <p:cNvGrpSpPr/>
          <p:nvPr/>
        </p:nvGrpSpPr>
        <p:grpSpPr>
          <a:xfrm>
            <a:off x="2232105" y="3959565"/>
            <a:ext cx="1156061" cy="273301"/>
            <a:chOff x="3042485" y="5594633"/>
            <a:chExt cx="2159652" cy="510557"/>
          </a:xfrm>
        </p:grpSpPr>
        <p:sp>
          <p:nvSpPr>
            <p:cNvPr id="1175" name="Google Shape;1175;p52"/>
            <p:cNvSpPr/>
            <p:nvPr/>
          </p:nvSpPr>
          <p:spPr>
            <a:xfrm>
              <a:off x="3042485" y="5869690"/>
              <a:ext cx="235200" cy="235500"/>
            </a:xfrm>
            <a:prstGeom prst="ellipse">
              <a:avLst/>
            </a:pr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6" name="Google Shape;1176;p52"/>
            <p:cNvSpPr/>
            <p:nvPr/>
          </p:nvSpPr>
          <p:spPr>
            <a:xfrm>
              <a:off x="3317231" y="5594633"/>
              <a:ext cx="235200" cy="235500"/>
            </a:xfrm>
            <a:prstGeom prst="ellipse">
              <a:avLst/>
            </a:prstGeom>
            <a:solidFill>
              <a:srgbClr val="E6913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7" name="Google Shape;1177;p52"/>
            <p:cNvSpPr/>
            <p:nvPr/>
          </p:nvSpPr>
          <p:spPr>
            <a:xfrm>
              <a:off x="3591976" y="5869690"/>
              <a:ext cx="236100" cy="235500"/>
            </a:xfrm>
            <a:prstGeom prst="ellipse">
              <a:avLst/>
            </a:prstGeom>
            <a:solidFill>
              <a:srgbClr val="CC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8" name="Google Shape;1178;p52"/>
            <p:cNvSpPr/>
            <p:nvPr/>
          </p:nvSpPr>
          <p:spPr>
            <a:xfrm>
              <a:off x="3866722" y="5594633"/>
              <a:ext cx="236100" cy="235500"/>
            </a:xfrm>
            <a:prstGeom prst="ellipse">
              <a:avLst/>
            </a:prstGeom>
            <a:solidFill>
              <a:srgbClr val="A64D7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9" name="Google Shape;1179;p52"/>
            <p:cNvSpPr/>
            <p:nvPr/>
          </p:nvSpPr>
          <p:spPr>
            <a:xfrm>
              <a:off x="4141467" y="5869690"/>
              <a:ext cx="236100" cy="235500"/>
            </a:xfrm>
            <a:prstGeom prst="ellipse">
              <a:avLst/>
            </a:pr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0" name="Google Shape;1180;p52"/>
            <p:cNvSpPr/>
            <p:nvPr/>
          </p:nvSpPr>
          <p:spPr>
            <a:xfrm>
              <a:off x="4417146" y="5594633"/>
              <a:ext cx="235200" cy="235500"/>
            </a:xfrm>
            <a:prstGeom prst="ellipse">
              <a:avLst/>
            </a:pr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1" name="Google Shape;1181;p52"/>
            <p:cNvSpPr/>
            <p:nvPr/>
          </p:nvSpPr>
          <p:spPr>
            <a:xfrm>
              <a:off x="4691892" y="5869690"/>
              <a:ext cx="235500" cy="235500"/>
            </a:xfrm>
            <a:prstGeom prst="ellipse">
              <a:avLst/>
            </a:pr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2" name="Google Shape;1182;p52"/>
            <p:cNvSpPr/>
            <p:nvPr/>
          </p:nvSpPr>
          <p:spPr>
            <a:xfrm>
              <a:off x="4966637" y="5594633"/>
              <a:ext cx="235500" cy="235500"/>
            </a:xfrm>
            <a:prstGeom prst="ellipse">
              <a:avLst/>
            </a:pr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3" name="Google Shape;1183;p52"/>
            <p:cNvSpPr/>
            <p:nvPr/>
          </p:nvSpPr>
          <p:spPr>
            <a:xfrm>
              <a:off x="3210195" y="5762654"/>
              <a:ext cx="174555" cy="174555"/>
            </a:xfrm>
            <a:custGeom>
              <a:avLst/>
              <a:gdLst/>
              <a:ahLst/>
              <a:cxnLst/>
              <a:rect l="l" t="t" r="r" b="b"/>
              <a:pathLst>
                <a:path w="217" h="217" extrusionOk="0">
                  <a:moveTo>
                    <a:pt x="128" y="0"/>
                  </a:moveTo>
                  <a:cubicBezTo>
                    <a:pt x="115"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4" name="Google Shape;1184;p52"/>
            <p:cNvSpPr/>
            <p:nvPr/>
          </p:nvSpPr>
          <p:spPr>
            <a:xfrm>
              <a:off x="3485252" y="5762654"/>
              <a:ext cx="174244" cy="174555"/>
            </a:xfrm>
            <a:custGeom>
              <a:avLst/>
              <a:gdLst/>
              <a:ahLst/>
              <a:cxnLst/>
              <a:rect l="l" t="t" r="r" b="b"/>
              <a:pathLst>
                <a:path w="217" h="217" extrusionOk="0">
                  <a:moveTo>
                    <a:pt x="0" y="89"/>
                  </a:moveTo>
                  <a:cubicBezTo>
                    <a:pt x="74" y="102"/>
                    <a:pt x="115" y="143"/>
                    <a:pt x="128" y="217"/>
                  </a:cubicBezTo>
                  <a:cubicBezTo>
                    <a:pt x="145" y="176"/>
                    <a:pt x="177" y="144"/>
                    <a:pt x="217" y="128"/>
                  </a:cubicBezTo>
                  <a:cubicBezTo>
                    <a:pt x="143" y="114"/>
                    <a:pt x="103" y="74"/>
                    <a:pt x="90" y="0"/>
                  </a:cubicBezTo>
                  <a:cubicBezTo>
                    <a:pt x="73" y="40"/>
                    <a:pt x="41"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5" name="Google Shape;1185;p52"/>
            <p:cNvSpPr/>
            <p:nvPr/>
          </p:nvSpPr>
          <p:spPr>
            <a:xfrm>
              <a:off x="3760620"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6" name="Google Shape;1186;p52"/>
            <p:cNvSpPr/>
            <p:nvPr/>
          </p:nvSpPr>
          <p:spPr>
            <a:xfrm>
              <a:off x="4035365" y="5762654"/>
              <a:ext cx="173622" cy="174555"/>
            </a:xfrm>
            <a:custGeom>
              <a:avLst/>
              <a:gdLst/>
              <a:ahLst/>
              <a:cxnLst/>
              <a:rect l="l" t="t" r="r" b="b"/>
              <a:pathLst>
                <a:path w="216" h="217" extrusionOk="0">
                  <a:moveTo>
                    <a:pt x="0" y="89"/>
                  </a:moveTo>
                  <a:cubicBezTo>
                    <a:pt x="74" y="102"/>
                    <a:pt x="114" y="143"/>
                    <a:pt x="127" y="217"/>
                  </a:cubicBezTo>
                  <a:cubicBezTo>
                    <a:pt x="144" y="176"/>
                    <a:pt x="176" y="144"/>
                    <a:pt x="216" y="128"/>
                  </a:cubicBezTo>
                  <a:cubicBezTo>
                    <a:pt x="142" y="114"/>
                    <a:pt x="102" y="74"/>
                    <a:pt x="89" y="0"/>
                  </a:cubicBezTo>
                  <a:cubicBezTo>
                    <a:pt x="72" y="40"/>
                    <a:pt x="40"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7" name="Google Shape;1187;p52"/>
            <p:cNvSpPr/>
            <p:nvPr/>
          </p:nvSpPr>
          <p:spPr>
            <a:xfrm>
              <a:off x="4310111"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8" name="Google Shape;1188;p52"/>
            <p:cNvSpPr/>
            <p:nvPr/>
          </p:nvSpPr>
          <p:spPr>
            <a:xfrm>
              <a:off x="4585167" y="5762654"/>
              <a:ext cx="174244" cy="174555"/>
            </a:xfrm>
            <a:custGeom>
              <a:avLst/>
              <a:gdLst/>
              <a:ahLst/>
              <a:cxnLst/>
              <a:rect l="l" t="t" r="r" b="b"/>
              <a:pathLst>
                <a:path w="217" h="217" extrusionOk="0">
                  <a:moveTo>
                    <a:pt x="0" y="89"/>
                  </a:moveTo>
                  <a:cubicBezTo>
                    <a:pt x="74" y="102"/>
                    <a:pt x="114" y="143"/>
                    <a:pt x="128" y="217"/>
                  </a:cubicBezTo>
                  <a:cubicBezTo>
                    <a:pt x="144" y="176"/>
                    <a:pt x="176" y="144"/>
                    <a:pt x="217" y="128"/>
                  </a:cubicBezTo>
                  <a:cubicBezTo>
                    <a:pt x="143" y="114"/>
                    <a:pt x="102" y="74"/>
                    <a:pt x="89" y="0"/>
                  </a:cubicBezTo>
                  <a:cubicBezTo>
                    <a:pt x="73" y="40"/>
                    <a:pt x="40"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9" name="Google Shape;1189;p52"/>
            <p:cNvSpPr/>
            <p:nvPr/>
          </p:nvSpPr>
          <p:spPr>
            <a:xfrm>
              <a:off x="4859913" y="5762654"/>
              <a:ext cx="174244" cy="174555"/>
            </a:xfrm>
            <a:custGeom>
              <a:avLst/>
              <a:gdLst/>
              <a:ahLst/>
              <a:cxnLst/>
              <a:rect l="l" t="t" r="r" b="b"/>
              <a:pathLst>
                <a:path w="217" h="217" extrusionOk="0">
                  <a:moveTo>
                    <a:pt x="128" y="0"/>
                  </a:moveTo>
                  <a:cubicBezTo>
                    <a:pt x="114"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90" name="Google Shape;1190;p52"/>
          <p:cNvGrpSpPr/>
          <p:nvPr/>
        </p:nvGrpSpPr>
        <p:grpSpPr>
          <a:xfrm>
            <a:off x="7127623" y="1458833"/>
            <a:ext cx="385475" cy="383063"/>
            <a:chOff x="1442627" y="5710929"/>
            <a:chExt cx="594318" cy="590600"/>
          </a:xfrm>
        </p:grpSpPr>
        <p:sp>
          <p:nvSpPr>
            <p:cNvPr id="1191" name="Google Shape;1191;p52"/>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2" name="Google Shape;1192;p52"/>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3" name="Google Shape;1193;p52"/>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4" name="Google Shape;1194;p52"/>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95" name="Google Shape;1195;p52"/>
          <p:cNvGrpSpPr/>
          <p:nvPr/>
        </p:nvGrpSpPr>
        <p:grpSpPr>
          <a:xfrm>
            <a:off x="7159059" y="3883779"/>
            <a:ext cx="322616" cy="385520"/>
            <a:chOff x="8095060" y="5664590"/>
            <a:chExt cx="497404" cy="594389"/>
          </a:xfrm>
        </p:grpSpPr>
        <p:grpSp>
          <p:nvGrpSpPr>
            <p:cNvPr id="1196" name="Google Shape;1196;p52"/>
            <p:cNvGrpSpPr/>
            <p:nvPr/>
          </p:nvGrpSpPr>
          <p:grpSpPr>
            <a:xfrm>
              <a:off x="8095060" y="5969027"/>
              <a:ext cx="497404" cy="289951"/>
              <a:chOff x="8095060" y="5969027"/>
              <a:chExt cx="497404" cy="289951"/>
            </a:xfrm>
          </p:grpSpPr>
          <p:sp>
            <p:nvSpPr>
              <p:cNvPr id="1197" name="Google Shape;1197;p52"/>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8" name="Google Shape;1198;p52"/>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9" name="Google Shape;1199;p52"/>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00" name="Google Shape;1200;p52"/>
            <p:cNvGrpSpPr/>
            <p:nvPr/>
          </p:nvGrpSpPr>
          <p:grpSpPr>
            <a:xfrm>
              <a:off x="8095060" y="5867832"/>
              <a:ext cx="497404" cy="289312"/>
              <a:chOff x="8095060" y="5867832"/>
              <a:chExt cx="497404" cy="289312"/>
            </a:xfrm>
          </p:grpSpPr>
          <p:sp>
            <p:nvSpPr>
              <p:cNvPr id="1201" name="Google Shape;1201;p52"/>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02" name="Google Shape;1202;p52"/>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03" name="Google Shape;1203;p52"/>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04" name="Google Shape;1204;p52"/>
            <p:cNvGrpSpPr/>
            <p:nvPr/>
          </p:nvGrpSpPr>
          <p:grpSpPr>
            <a:xfrm>
              <a:off x="8095060" y="5765998"/>
              <a:ext cx="497404" cy="289312"/>
              <a:chOff x="8095060" y="5765998"/>
              <a:chExt cx="497404" cy="289312"/>
            </a:xfrm>
          </p:grpSpPr>
          <p:sp>
            <p:nvSpPr>
              <p:cNvPr id="1205" name="Google Shape;1205;p52"/>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06" name="Google Shape;1206;p52"/>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07" name="Google Shape;1207;p52"/>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08" name="Google Shape;1208;p52"/>
            <p:cNvGrpSpPr/>
            <p:nvPr/>
          </p:nvGrpSpPr>
          <p:grpSpPr>
            <a:xfrm>
              <a:off x="8095060" y="5664590"/>
              <a:ext cx="497404" cy="290164"/>
              <a:chOff x="8095060" y="5664590"/>
              <a:chExt cx="497404" cy="290164"/>
            </a:xfrm>
          </p:grpSpPr>
          <p:sp>
            <p:nvSpPr>
              <p:cNvPr id="1209" name="Google Shape;1209;p52"/>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0" name="Google Shape;1210;p52"/>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1" name="Google Shape;1211;p52"/>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grpSp>
        <p:nvGrpSpPr>
          <p:cNvPr id="1212" name="Google Shape;1212;p52"/>
          <p:cNvGrpSpPr/>
          <p:nvPr/>
        </p:nvGrpSpPr>
        <p:grpSpPr>
          <a:xfrm>
            <a:off x="7127617" y="2068729"/>
            <a:ext cx="481834" cy="385471"/>
            <a:chOff x="4607809" y="5664627"/>
            <a:chExt cx="742883" cy="594312"/>
          </a:xfrm>
        </p:grpSpPr>
        <p:sp>
          <p:nvSpPr>
            <p:cNvPr id="1213" name="Google Shape;1213;p52"/>
            <p:cNvSpPr/>
            <p:nvPr/>
          </p:nvSpPr>
          <p:spPr>
            <a:xfrm>
              <a:off x="4607809" y="5824234"/>
              <a:ext cx="185166" cy="401151"/>
            </a:xfrm>
            <a:custGeom>
              <a:avLst/>
              <a:gdLst/>
              <a:ahLst/>
              <a:cxnLst/>
              <a:rect l="l" t="t" r="r" b="b"/>
              <a:pathLst>
                <a:path w="1083" h="2355" extrusionOk="0">
                  <a:moveTo>
                    <a:pt x="542" y="0"/>
                  </a:moveTo>
                  <a:lnTo>
                    <a:pt x="269" y="133"/>
                  </a:lnTo>
                  <a:lnTo>
                    <a:pt x="0" y="270"/>
                  </a:lnTo>
                  <a:lnTo>
                    <a:pt x="0" y="2355"/>
                  </a:lnTo>
                  <a:lnTo>
                    <a:pt x="1083" y="2355"/>
                  </a:lnTo>
                  <a:lnTo>
                    <a:pt x="1083" y="270"/>
                  </a:lnTo>
                  <a:lnTo>
                    <a:pt x="814" y="133"/>
                  </a:lnTo>
                  <a:lnTo>
                    <a:pt x="542" y="0"/>
                  </a:ln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4" name="Google Shape;1214;p52"/>
            <p:cNvSpPr/>
            <p:nvPr/>
          </p:nvSpPr>
          <p:spPr>
            <a:xfrm>
              <a:off x="4792974" y="5771259"/>
              <a:ext cx="185850" cy="454126"/>
            </a:xfrm>
            <a:custGeom>
              <a:avLst/>
              <a:gdLst/>
              <a:ahLst/>
              <a:cxnLst/>
              <a:rect l="l" t="t" r="r" b="b"/>
              <a:pathLst>
                <a:path w="1087" h="2666" extrusionOk="0">
                  <a:moveTo>
                    <a:pt x="545" y="0"/>
                  </a:moveTo>
                  <a:lnTo>
                    <a:pt x="273" y="133"/>
                  </a:lnTo>
                  <a:lnTo>
                    <a:pt x="0" y="266"/>
                  </a:lnTo>
                  <a:lnTo>
                    <a:pt x="0" y="2666"/>
                  </a:lnTo>
                  <a:lnTo>
                    <a:pt x="1087" y="2666"/>
                  </a:lnTo>
                  <a:lnTo>
                    <a:pt x="1087" y="266"/>
                  </a:lnTo>
                  <a:lnTo>
                    <a:pt x="814" y="133"/>
                  </a:lnTo>
                  <a:lnTo>
                    <a:pt x="545" y="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5" name="Google Shape;1215;p52"/>
            <p:cNvSpPr/>
            <p:nvPr/>
          </p:nvSpPr>
          <p:spPr>
            <a:xfrm>
              <a:off x="4978822" y="5717602"/>
              <a:ext cx="185679" cy="507784"/>
            </a:xfrm>
            <a:custGeom>
              <a:avLst/>
              <a:gdLst/>
              <a:ahLst/>
              <a:cxnLst/>
              <a:rect l="l" t="t" r="r" b="b"/>
              <a:pathLst>
                <a:path w="1086" h="2981" extrusionOk="0">
                  <a:moveTo>
                    <a:pt x="541" y="0"/>
                  </a:moveTo>
                  <a:lnTo>
                    <a:pt x="272" y="137"/>
                  </a:lnTo>
                  <a:lnTo>
                    <a:pt x="0" y="270"/>
                  </a:lnTo>
                  <a:lnTo>
                    <a:pt x="0" y="2981"/>
                  </a:lnTo>
                  <a:lnTo>
                    <a:pt x="1086" y="2981"/>
                  </a:lnTo>
                  <a:lnTo>
                    <a:pt x="1086" y="270"/>
                  </a:lnTo>
                  <a:lnTo>
                    <a:pt x="814" y="137"/>
                  </a:lnTo>
                  <a:lnTo>
                    <a:pt x="541" y="0"/>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6" name="Google Shape;1216;p52"/>
            <p:cNvSpPr/>
            <p:nvPr/>
          </p:nvSpPr>
          <p:spPr>
            <a:xfrm>
              <a:off x="5164499" y="5664627"/>
              <a:ext cx="185166" cy="560759"/>
            </a:xfrm>
            <a:custGeom>
              <a:avLst/>
              <a:gdLst/>
              <a:ahLst/>
              <a:cxnLst/>
              <a:rect l="l" t="t" r="r" b="b"/>
              <a:pathLst>
                <a:path w="1083" h="3292" extrusionOk="0">
                  <a:moveTo>
                    <a:pt x="269" y="133"/>
                  </a:moveTo>
                  <a:lnTo>
                    <a:pt x="0" y="267"/>
                  </a:lnTo>
                  <a:lnTo>
                    <a:pt x="0" y="3292"/>
                  </a:lnTo>
                  <a:lnTo>
                    <a:pt x="1083" y="3292"/>
                  </a:lnTo>
                  <a:lnTo>
                    <a:pt x="1083" y="267"/>
                  </a:lnTo>
                  <a:lnTo>
                    <a:pt x="814" y="133"/>
                  </a:lnTo>
                  <a:lnTo>
                    <a:pt x="542" y="0"/>
                  </a:lnTo>
                  <a:lnTo>
                    <a:pt x="269" y="133"/>
                  </a:ln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7" name="Google Shape;1217;p52"/>
            <p:cNvSpPr/>
            <p:nvPr/>
          </p:nvSpPr>
          <p:spPr>
            <a:xfrm>
              <a:off x="4607809" y="6225382"/>
              <a:ext cx="237484" cy="33556"/>
            </a:xfrm>
            <a:custGeom>
              <a:avLst/>
              <a:gdLst/>
              <a:ahLst/>
              <a:cxnLst/>
              <a:rect l="l" t="t" r="r" b="b"/>
              <a:pathLst>
                <a:path w="1389" h="197" extrusionOk="0">
                  <a:moveTo>
                    <a:pt x="0" y="0"/>
                  </a:moveTo>
                  <a:lnTo>
                    <a:pt x="608" y="197"/>
                  </a:lnTo>
                  <a:lnTo>
                    <a:pt x="1389" y="197"/>
                  </a:lnTo>
                  <a:lnTo>
                    <a:pt x="1083" y="0"/>
                  </a:lnTo>
                  <a:lnTo>
                    <a:pt x="0" y="0"/>
                  </a:lnTo>
                  <a:close/>
                </a:path>
              </a:pathLst>
            </a:custGeom>
            <a:solidFill>
              <a:srgbClr val="BF9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8" name="Google Shape;1218;p52"/>
            <p:cNvSpPr/>
            <p:nvPr/>
          </p:nvSpPr>
          <p:spPr>
            <a:xfrm>
              <a:off x="4792974" y="6225382"/>
              <a:ext cx="185850" cy="33556"/>
            </a:xfrm>
            <a:custGeom>
              <a:avLst/>
              <a:gdLst/>
              <a:ahLst/>
              <a:cxnLst/>
              <a:rect l="l" t="t" r="r" b="b"/>
              <a:pathLst>
                <a:path w="1087" h="197" extrusionOk="0">
                  <a:moveTo>
                    <a:pt x="1087" y="0"/>
                  </a:moveTo>
                  <a:lnTo>
                    <a:pt x="1087" y="197"/>
                  </a:lnTo>
                  <a:lnTo>
                    <a:pt x="306" y="197"/>
                  </a:lnTo>
                  <a:lnTo>
                    <a:pt x="0" y="0"/>
                  </a:lnTo>
                  <a:lnTo>
                    <a:pt x="1087" y="0"/>
                  </a:lnTo>
                  <a:close/>
                </a:path>
              </a:pathLst>
            </a:custGeom>
            <a:solidFill>
              <a:srgbClr val="38761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9" name="Google Shape;1219;p52"/>
            <p:cNvSpPr/>
            <p:nvPr/>
          </p:nvSpPr>
          <p:spPr>
            <a:xfrm>
              <a:off x="5112694" y="6225382"/>
              <a:ext cx="237997" cy="33556"/>
            </a:xfrm>
            <a:custGeom>
              <a:avLst/>
              <a:gdLst/>
              <a:ahLst/>
              <a:cxnLst/>
              <a:rect l="l" t="t" r="r" b="b"/>
              <a:pathLst>
                <a:path w="1392" h="197" extrusionOk="0">
                  <a:moveTo>
                    <a:pt x="1392" y="0"/>
                  </a:moveTo>
                  <a:lnTo>
                    <a:pt x="781" y="197"/>
                  </a:lnTo>
                  <a:lnTo>
                    <a:pt x="0" y="197"/>
                  </a:lnTo>
                  <a:lnTo>
                    <a:pt x="306" y="0"/>
                  </a:lnTo>
                  <a:lnTo>
                    <a:pt x="1392" y="0"/>
                  </a:lnTo>
                  <a:close/>
                </a:path>
              </a:pathLst>
            </a:custGeom>
            <a:solidFill>
              <a:srgbClr val="351C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0" name="Google Shape;1220;p52"/>
            <p:cNvSpPr/>
            <p:nvPr/>
          </p:nvSpPr>
          <p:spPr>
            <a:xfrm>
              <a:off x="4978822" y="6225382"/>
              <a:ext cx="186192" cy="33556"/>
            </a:xfrm>
            <a:custGeom>
              <a:avLst/>
              <a:gdLst/>
              <a:ahLst/>
              <a:cxnLst/>
              <a:rect l="l" t="t" r="r" b="b"/>
              <a:pathLst>
                <a:path w="1089" h="197" extrusionOk="0">
                  <a:moveTo>
                    <a:pt x="0" y="0"/>
                  </a:moveTo>
                  <a:lnTo>
                    <a:pt x="0" y="197"/>
                  </a:lnTo>
                  <a:lnTo>
                    <a:pt x="783" y="197"/>
                  </a:lnTo>
                  <a:lnTo>
                    <a:pt x="1089" y="0"/>
                  </a:lnTo>
                  <a:lnTo>
                    <a:pt x="0" y="0"/>
                  </a:lnTo>
                  <a:close/>
                </a:path>
              </a:pathLst>
            </a:custGeom>
            <a:solidFill>
              <a:srgbClr val="1155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21" name="Google Shape;1221;p52"/>
          <p:cNvGrpSpPr/>
          <p:nvPr/>
        </p:nvGrpSpPr>
        <p:grpSpPr>
          <a:xfrm>
            <a:off x="7127629" y="2681029"/>
            <a:ext cx="933867" cy="385372"/>
            <a:chOff x="2571250" y="5664711"/>
            <a:chExt cx="1439820" cy="594160"/>
          </a:xfrm>
        </p:grpSpPr>
        <p:sp>
          <p:nvSpPr>
            <p:cNvPr id="1222" name="Google Shape;1222;p52"/>
            <p:cNvSpPr/>
            <p:nvPr/>
          </p:nvSpPr>
          <p:spPr>
            <a:xfrm>
              <a:off x="2751485" y="5699308"/>
              <a:ext cx="179409" cy="510050"/>
            </a:xfrm>
            <a:custGeom>
              <a:avLst/>
              <a:gdLst/>
              <a:ahLst/>
              <a:cxnLst/>
              <a:rect l="l" t="t" r="r" b="b"/>
              <a:pathLst>
                <a:path w="287" h="813" extrusionOk="0">
                  <a:moveTo>
                    <a:pt x="144"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4" y="0"/>
                  </a:cubicBezTo>
                  <a:close/>
                </a:path>
              </a:pathLst>
            </a:custGeom>
            <a:solidFill>
              <a:srgbClr val="E6913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23" name="Google Shape;1223;p52"/>
            <p:cNvSpPr/>
            <p:nvPr/>
          </p:nvSpPr>
          <p:spPr>
            <a:xfrm>
              <a:off x="2765747" y="5713810"/>
              <a:ext cx="150600" cy="151500"/>
            </a:xfrm>
            <a:prstGeom prst="ellipse">
              <a:avLst/>
            </a:prstGeom>
            <a:solidFill>
              <a:srgbClr val="B45F0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224" name="Google Shape;1224;p52"/>
            <p:cNvSpPr/>
            <p:nvPr/>
          </p:nvSpPr>
          <p:spPr>
            <a:xfrm>
              <a:off x="2930895" y="5732455"/>
              <a:ext cx="180236" cy="476902"/>
            </a:xfrm>
            <a:custGeom>
              <a:avLst/>
              <a:gdLst/>
              <a:ahLst/>
              <a:cxnLst/>
              <a:rect l="l" t="t" r="r" b="b"/>
              <a:pathLst>
                <a:path w="288" h="760" extrusionOk="0">
                  <a:moveTo>
                    <a:pt x="144" y="0"/>
                  </a:moveTo>
                  <a:cubicBezTo>
                    <a:pt x="65" y="0"/>
                    <a:pt x="0" y="65"/>
                    <a:pt x="0" y="144"/>
                  </a:cubicBezTo>
                  <a:cubicBezTo>
                    <a:pt x="0" y="760"/>
                    <a:pt x="0" y="760"/>
                    <a:pt x="0" y="760"/>
                  </a:cubicBezTo>
                  <a:cubicBezTo>
                    <a:pt x="288" y="760"/>
                    <a:pt x="288" y="760"/>
                    <a:pt x="288" y="760"/>
                  </a:cubicBezTo>
                  <a:cubicBezTo>
                    <a:pt x="288" y="144"/>
                    <a:pt x="288" y="144"/>
                    <a:pt x="288" y="144"/>
                  </a:cubicBezTo>
                  <a:cubicBezTo>
                    <a:pt x="288" y="65"/>
                    <a:pt x="224" y="0"/>
                    <a:pt x="144" y="0"/>
                  </a:cubicBezTo>
                  <a:close/>
                </a:path>
              </a:pathLst>
            </a:custGeom>
            <a:solidFill>
              <a:srgbClr val="F1C23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25" name="Google Shape;1225;p52"/>
            <p:cNvSpPr/>
            <p:nvPr/>
          </p:nvSpPr>
          <p:spPr>
            <a:xfrm>
              <a:off x="2945363" y="5746957"/>
              <a:ext cx="151200" cy="151800"/>
            </a:xfrm>
            <a:prstGeom prst="ellipse">
              <a:avLst/>
            </a:prstGeom>
            <a:solidFill>
              <a:srgbClr val="BF9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226" name="Google Shape;1226;p52"/>
            <p:cNvSpPr/>
            <p:nvPr/>
          </p:nvSpPr>
          <p:spPr>
            <a:xfrm>
              <a:off x="3111130" y="5756280"/>
              <a:ext cx="180030" cy="453078"/>
            </a:xfrm>
            <a:custGeom>
              <a:avLst/>
              <a:gdLst/>
              <a:ahLst/>
              <a:cxnLst/>
              <a:rect l="l" t="t" r="r" b="b"/>
              <a:pathLst>
                <a:path w="288" h="722" extrusionOk="0">
                  <a:moveTo>
                    <a:pt x="144" y="0"/>
                  </a:moveTo>
                  <a:cubicBezTo>
                    <a:pt x="65" y="0"/>
                    <a:pt x="0" y="65"/>
                    <a:pt x="0" y="144"/>
                  </a:cubicBezTo>
                  <a:cubicBezTo>
                    <a:pt x="0" y="722"/>
                    <a:pt x="0" y="722"/>
                    <a:pt x="0" y="722"/>
                  </a:cubicBezTo>
                  <a:cubicBezTo>
                    <a:pt x="288" y="722"/>
                    <a:pt x="288" y="722"/>
                    <a:pt x="288" y="722"/>
                  </a:cubicBezTo>
                  <a:cubicBezTo>
                    <a:pt x="288" y="144"/>
                    <a:pt x="288" y="144"/>
                    <a:pt x="288" y="144"/>
                  </a:cubicBezTo>
                  <a:cubicBezTo>
                    <a:pt x="288" y="65"/>
                    <a:pt x="224" y="0"/>
                    <a:pt x="144" y="0"/>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27" name="Google Shape;1227;p52"/>
            <p:cNvSpPr/>
            <p:nvPr/>
          </p:nvSpPr>
          <p:spPr>
            <a:xfrm>
              <a:off x="3125392" y="5770782"/>
              <a:ext cx="151200" cy="151800"/>
            </a:xfrm>
            <a:prstGeom prst="ellipse">
              <a:avLst/>
            </a:prstGeom>
            <a:solidFill>
              <a:srgbClr val="38761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228" name="Google Shape;1228;p52"/>
            <p:cNvSpPr/>
            <p:nvPr/>
          </p:nvSpPr>
          <p:spPr>
            <a:xfrm>
              <a:off x="3291159" y="5756280"/>
              <a:ext cx="180030" cy="453078"/>
            </a:xfrm>
            <a:custGeom>
              <a:avLst/>
              <a:gdLst/>
              <a:ahLst/>
              <a:cxnLst/>
              <a:rect l="l" t="t" r="r" b="b"/>
              <a:pathLst>
                <a:path w="288" h="722" extrusionOk="0">
                  <a:moveTo>
                    <a:pt x="144" y="0"/>
                  </a:moveTo>
                  <a:cubicBezTo>
                    <a:pt x="64" y="0"/>
                    <a:pt x="0" y="65"/>
                    <a:pt x="0" y="144"/>
                  </a:cubicBezTo>
                  <a:cubicBezTo>
                    <a:pt x="0" y="722"/>
                    <a:pt x="0" y="722"/>
                    <a:pt x="0" y="722"/>
                  </a:cubicBezTo>
                  <a:cubicBezTo>
                    <a:pt x="288" y="722"/>
                    <a:pt x="288" y="722"/>
                    <a:pt x="288" y="722"/>
                  </a:cubicBezTo>
                  <a:cubicBezTo>
                    <a:pt x="288" y="144"/>
                    <a:pt x="288" y="144"/>
                    <a:pt x="288" y="144"/>
                  </a:cubicBezTo>
                  <a:cubicBezTo>
                    <a:pt x="288" y="65"/>
                    <a:pt x="223" y="0"/>
                    <a:pt x="144" y="0"/>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29" name="Google Shape;1229;p52"/>
            <p:cNvSpPr/>
            <p:nvPr/>
          </p:nvSpPr>
          <p:spPr>
            <a:xfrm>
              <a:off x="3305628" y="5770782"/>
              <a:ext cx="151200" cy="151800"/>
            </a:xfrm>
            <a:prstGeom prst="ellipse">
              <a:avLst/>
            </a:prstGeom>
            <a:solidFill>
              <a:srgbClr val="134F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230" name="Google Shape;1230;p52"/>
            <p:cNvSpPr/>
            <p:nvPr/>
          </p:nvSpPr>
          <p:spPr>
            <a:xfrm>
              <a:off x="3471189" y="5732455"/>
              <a:ext cx="180236" cy="476902"/>
            </a:xfrm>
            <a:custGeom>
              <a:avLst/>
              <a:gdLst/>
              <a:ahLst/>
              <a:cxnLst/>
              <a:rect l="l" t="t" r="r" b="b"/>
              <a:pathLst>
                <a:path w="288" h="760" extrusionOk="0">
                  <a:moveTo>
                    <a:pt x="144" y="0"/>
                  </a:moveTo>
                  <a:cubicBezTo>
                    <a:pt x="64" y="0"/>
                    <a:pt x="0" y="65"/>
                    <a:pt x="0" y="144"/>
                  </a:cubicBezTo>
                  <a:cubicBezTo>
                    <a:pt x="0" y="760"/>
                    <a:pt x="0" y="760"/>
                    <a:pt x="0" y="760"/>
                  </a:cubicBezTo>
                  <a:cubicBezTo>
                    <a:pt x="288" y="760"/>
                    <a:pt x="288" y="760"/>
                    <a:pt x="288" y="760"/>
                  </a:cubicBezTo>
                  <a:cubicBezTo>
                    <a:pt x="288" y="144"/>
                    <a:pt x="288" y="144"/>
                    <a:pt x="288" y="144"/>
                  </a:cubicBezTo>
                  <a:cubicBezTo>
                    <a:pt x="288" y="65"/>
                    <a:pt x="223" y="0"/>
                    <a:pt x="144" y="0"/>
                  </a:cubicBezTo>
                  <a:close/>
                </a:path>
              </a:pathLst>
            </a:custGeom>
            <a:solidFill>
              <a:srgbClr val="3C7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31" name="Google Shape;1231;p52"/>
            <p:cNvSpPr/>
            <p:nvPr/>
          </p:nvSpPr>
          <p:spPr>
            <a:xfrm>
              <a:off x="3485657" y="5746957"/>
              <a:ext cx="151200" cy="151800"/>
            </a:xfrm>
            <a:prstGeom prst="ellipse">
              <a:avLst/>
            </a:prstGeom>
            <a:solidFill>
              <a:srgbClr val="1155C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232" name="Google Shape;1232;p52"/>
            <p:cNvSpPr/>
            <p:nvPr/>
          </p:nvSpPr>
          <p:spPr>
            <a:xfrm>
              <a:off x="3651425" y="5699308"/>
              <a:ext cx="179409" cy="510050"/>
            </a:xfrm>
            <a:custGeom>
              <a:avLst/>
              <a:gdLst/>
              <a:ahLst/>
              <a:cxnLst/>
              <a:rect l="l" t="t" r="r" b="b"/>
              <a:pathLst>
                <a:path w="287" h="813" extrusionOk="0">
                  <a:moveTo>
                    <a:pt x="143"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3" y="0"/>
                  </a:cubicBezTo>
                  <a:close/>
                </a:path>
              </a:pathLst>
            </a:custGeom>
            <a:solidFill>
              <a:srgbClr val="674EA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33" name="Google Shape;1233;p52"/>
            <p:cNvSpPr/>
            <p:nvPr/>
          </p:nvSpPr>
          <p:spPr>
            <a:xfrm>
              <a:off x="3665893" y="5713810"/>
              <a:ext cx="150600" cy="151500"/>
            </a:xfrm>
            <a:prstGeom prst="ellipse">
              <a:avLst/>
            </a:prstGeom>
            <a:solidFill>
              <a:srgbClr val="351C7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234" name="Google Shape;1234;p52"/>
            <p:cNvSpPr/>
            <p:nvPr/>
          </p:nvSpPr>
          <p:spPr>
            <a:xfrm>
              <a:off x="3830834" y="5664711"/>
              <a:ext cx="180236" cy="544646"/>
            </a:xfrm>
            <a:custGeom>
              <a:avLst/>
              <a:gdLst/>
              <a:ahLst/>
              <a:cxnLst/>
              <a:rect l="l" t="t" r="r" b="b"/>
              <a:pathLst>
                <a:path w="288" h="868" extrusionOk="0">
                  <a:moveTo>
                    <a:pt x="144" y="0"/>
                  </a:moveTo>
                  <a:cubicBezTo>
                    <a:pt x="65" y="0"/>
                    <a:pt x="0" y="64"/>
                    <a:pt x="0" y="144"/>
                  </a:cubicBezTo>
                  <a:cubicBezTo>
                    <a:pt x="0" y="868"/>
                    <a:pt x="0" y="868"/>
                    <a:pt x="0" y="868"/>
                  </a:cubicBezTo>
                  <a:cubicBezTo>
                    <a:pt x="288" y="868"/>
                    <a:pt x="288" y="868"/>
                    <a:pt x="288" y="868"/>
                  </a:cubicBezTo>
                  <a:cubicBezTo>
                    <a:pt x="288" y="144"/>
                    <a:pt x="288" y="144"/>
                    <a:pt x="288" y="144"/>
                  </a:cubicBezTo>
                  <a:cubicBezTo>
                    <a:pt x="288" y="64"/>
                    <a:pt x="224" y="0"/>
                    <a:pt x="144" y="0"/>
                  </a:cubicBezTo>
                  <a:close/>
                </a:path>
              </a:pathLst>
            </a:custGeom>
            <a:solidFill>
              <a:srgbClr val="A64D7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35" name="Google Shape;1235;p52"/>
            <p:cNvSpPr/>
            <p:nvPr/>
          </p:nvSpPr>
          <p:spPr>
            <a:xfrm>
              <a:off x="3845302" y="5679213"/>
              <a:ext cx="151200" cy="151800"/>
            </a:xfrm>
            <a:prstGeom prst="ellipse">
              <a:avLst/>
            </a:prstGeom>
            <a:solidFill>
              <a:srgbClr val="741B4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236" name="Google Shape;1236;p52"/>
            <p:cNvSpPr/>
            <p:nvPr/>
          </p:nvSpPr>
          <p:spPr>
            <a:xfrm>
              <a:off x="2571250" y="5664711"/>
              <a:ext cx="180236" cy="544646"/>
            </a:xfrm>
            <a:custGeom>
              <a:avLst/>
              <a:gdLst/>
              <a:ahLst/>
              <a:cxnLst/>
              <a:rect l="l" t="t" r="r" b="b"/>
              <a:pathLst>
                <a:path w="288" h="868" extrusionOk="0">
                  <a:moveTo>
                    <a:pt x="144" y="0"/>
                  </a:moveTo>
                  <a:cubicBezTo>
                    <a:pt x="64" y="0"/>
                    <a:pt x="0" y="64"/>
                    <a:pt x="0" y="144"/>
                  </a:cubicBezTo>
                  <a:cubicBezTo>
                    <a:pt x="0" y="868"/>
                    <a:pt x="0" y="868"/>
                    <a:pt x="0" y="868"/>
                  </a:cubicBezTo>
                  <a:cubicBezTo>
                    <a:pt x="288" y="868"/>
                    <a:pt x="288" y="868"/>
                    <a:pt x="288" y="868"/>
                  </a:cubicBezTo>
                  <a:cubicBezTo>
                    <a:pt x="288" y="144"/>
                    <a:pt x="288" y="144"/>
                    <a:pt x="288" y="144"/>
                  </a:cubicBezTo>
                  <a:cubicBezTo>
                    <a:pt x="288" y="64"/>
                    <a:pt x="223" y="0"/>
                    <a:pt x="144" y="0"/>
                  </a:cubicBezTo>
                  <a:close/>
                </a:path>
              </a:pathLst>
            </a:custGeom>
            <a:solidFill>
              <a:srgbClr val="CC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37" name="Google Shape;1237;p52"/>
            <p:cNvSpPr/>
            <p:nvPr/>
          </p:nvSpPr>
          <p:spPr>
            <a:xfrm>
              <a:off x="2585718" y="5679213"/>
              <a:ext cx="151200" cy="151800"/>
            </a:xfrm>
            <a:prstGeom prst="ellipse">
              <a:avLst/>
            </a:prstGeom>
            <a:solidFill>
              <a:srgbClr val="99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238" name="Google Shape;1238;p52"/>
            <p:cNvSpPr/>
            <p:nvPr/>
          </p:nvSpPr>
          <p:spPr>
            <a:xfrm>
              <a:off x="2571250" y="6209358"/>
              <a:ext cx="365226" cy="49514"/>
            </a:xfrm>
            <a:custGeom>
              <a:avLst/>
              <a:gdLst/>
              <a:ahLst/>
              <a:cxnLst/>
              <a:rect l="l" t="t" r="r" b="b"/>
              <a:pathLst>
                <a:path w="1767" h="239" extrusionOk="0">
                  <a:moveTo>
                    <a:pt x="1767" y="239"/>
                  </a:moveTo>
                  <a:lnTo>
                    <a:pt x="1198" y="239"/>
                  </a:lnTo>
                  <a:lnTo>
                    <a:pt x="0" y="0"/>
                  </a:lnTo>
                  <a:lnTo>
                    <a:pt x="872" y="0"/>
                  </a:lnTo>
                  <a:lnTo>
                    <a:pt x="1767" y="239"/>
                  </a:lnTo>
                  <a:close/>
                </a:path>
              </a:pathLst>
            </a:custGeom>
            <a:solidFill>
              <a:srgbClr val="99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39" name="Google Shape;1239;p52"/>
            <p:cNvSpPr/>
            <p:nvPr/>
          </p:nvSpPr>
          <p:spPr>
            <a:xfrm>
              <a:off x="2751485" y="6209358"/>
              <a:ext cx="303218" cy="49514"/>
            </a:xfrm>
            <a:custGeom>
              <a:avLst/>
              <a:gdLst/>
              <a:ahLst/>
              <a:cxnLst/>
              <a:rect l="l" t="t" r="r" b="b"/>
              <a:pathLst>
                <a:path w="1467" h="239" extrusionOk="0">
                  <a:moveTo>
                    <a:pt x="1467" y="239"/>
                  </a:moveTo>
                  <a:lnTo>
                    <a:pt x="895" y="239"/>
                  </a:lnTo>
                  <a:lnTo>
                    <a:pt x="0" y="0"/>
                  </a:lnTo>
                  <a:lnTo>
                    <a:pt x="868" y="0"/>
                  </a:lnTo>
                  <a:lnTo>
                    <a:pt x="1467" y="239"/>
                  </a:lnTo>
                  <a:close/>
                </a:path>
              </a:pathLst>
            </a:custGeom>
            <a:solidFill>
              <a:srgbClr val="B45F0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40" name="Google Shape;1240;p52"/>
            <p:cNvSpPr/>
            <p:nvPr/>
          </p:nvSpPr>
          <p:spPr>
            <a:xfrm>
              <a:off x="2930895" y="6209358"/>
              <a:ext cx="242037" cy="49514"/>
            </a:xfrm>
            <a:custGeom>
              <a:avLst/>
              <a:gdLst/>
              <a:ahLst/>
              <a:cxnLst/>
              <a:rect l="l" t="t" r="r" b="b"/>
              <a:pathLst>
                <a:path w="1171" h="239" extrusionOk="0">
                  <a:moveTo>
                    <a:pt x="1171" y="239"/>
                  </a:moveTo>
                  <a:lnTo>
                    <a:pt x="599" y="239"/>
                  </a:lnTo>
                  <a:lnTo>
                    <a:pt x="0" y="0"/>
                  </a:lnTo>
                  <a:lnTo>
                    <a:pt x="872" y="0"/>
                  </a:lnTo>
                  <a:lnTo>
                    <a:pt x="1171" y="239"/>
                  </a:lnTo>
                  <a:close/>
                </a:path>
              </a:pathLst>
            </a:custGeom>
            <a:solidFill>
              <a:srgbClr val="BF9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41" name="Google Shape;1241;p52"/>
            <p:cNvSpPr/>
            <p:nvPr/>
          </p:nvSpPr>
          <p:spPr>
            <a:xfrm>
              <a:off x="3111130" y="6209358"/>
              <a:ext cx="180029" cy="49514"/>
            </a:xfrm>
            <a:custGeom>
              <a:avLst/>
              <a:gdLst/>
              <a:ahLst/>
              <a:cxnLst/>
              <a:rect l="l" t="t" r="r" b="b"/>
              <a:pathLst>
                <a:path w="871" h="239" extrusionOk="0">
                  <a:moveTo>
                    <a:pt x="871" y="239"/>
                  </a:moveTo>
                  <a:lnTo>
                    <a:pt x="299" y="239"/>
                  </a:lnTo>
                  <a:lnTo>
                    <a:pt x="0" y="0"/>
                  </a:lnTo>
                  <a:lnTo>
                    <a:pt x="871" y="0"/>
                  </a:lnTo>
                  <a:lnTo>
                    <a:pt x="871" y="239"/>
                  </a:lnTo>
                  <a:close/>
                </a:path>
              </a:pathLst>
            </a:custGeom>
            <a:solidFill>
              <a:srgbClr val="38761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42" name="Google Shape;1242;p52"/>
            <p:cNvSpPr/>
            <p:nvPr/>
          </p:nvSpPr>
          <p:spPr>
            <a:xfrm>
              <a:off x="3291159" y="6209358"/>
              <a:ext cx="180029" cy="49514"/>
            </a:xfrm>
            <a:custGeom>
              <a:avLst/>
              <a:gdLst/>
              <a:ahLst/>
              <a:cxnLst/>
              <a:rect l="l" t="t" r="r" b="b"/>
              <a:pathLst>
                <a:path w="871" h="239" extrusionOk="0">
                  <a:moveTo>
                    <a:pt x="572" y="239"/>
                  </a:moveTo>
                  <a:lnTo>
                    <a:pt x="0" y="239"/>
                  </a:lnTo>
                  <a:lnTo>
                    <a:pt x="0" y="0"/>
                  </a:lnTo>
                  <a:lnTo>
                    <a:pt x="871" y="0"/>
                  </a:lnTo>
                  <a:lnTo>
                    <a:pt x="572" y="239"/>
                  </a:lnTo>
                  <a:close/>
                </a:path>
              </a:pathLst>
            </a:custGeom>
            <a:solidFill>
              <a:srgbClr val="134F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43" name="Google Shape;1243;p52"/>
            <p:cNvSpPr/>
            <p:nvPr/>
          </p:nvSpPr>
          <p:spPr>
            <a:xfrm>
              <a:off x="3409388" y="6209358"/>
              <a:ext cx="242037" cy="49514"/>
            </a:xfrm>
            <a:custGeom>
              <a:avLst/>
              <a:gdLst/>
              <a:ahLst/>
              <a:cxnLst/>
              <a:rect l="l" t="t" r="r" b="b"/>
              <a:pathLst>
                <a:path w="1171" h="239" extrusionOk="0">
                  <a:moveTo>
                    <a:pt x="572" y="239"/>
                  </a:moveTo>
                  <a:lnTo>
                    <a:pt x="0" y="239"/>
                  </a:lnTo>
                  <a:lnTo>
                    <a:pt x="299" y="0"/>
                  </a:lnTo>
                  <a:lnTo>
                    <a:pt x="1171" y="0"/>
                  </a:lnTo>
                  <a:lnTo>
                    <a:pt x="572" y="239"/>
                  </a:lnTo>
                  <a:close/>
                </a:path>
              </a:pathLst>
            </a:custGeom>
            <a:solidFill>
              <a:srgbClr val="1155C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44" name="Google Shape;1244;p52"/>
            <p:cNvSpPr/>
            <p:nvPr/>
          </p:nvSpPr>
          <p:spPr>
            <a:xfrm>
              <a:off x="3527616" y="6209358"/>
              <a:ext cx="303218" cy="49514"/>
            </a:xfrm>
            <a:custGeom>
              <a:avLst/>
              <a:gdLst/>
              <a:ahLst/>
              <a:cxnLst/>
              <a:rect l="l" t="t" r="r" b="b"/>
              <a:pathLst>
                <a:path w="1467" h="239" extrusionOk="0">
                  <a:moveTo>
                    <a:pt x="572" y="239"/>
                  </a:moveTo>
                  <a:lnTo>
                    <a:pt x="0" y="239"/>
                  </a:lnTo>
                  <a:lnTo>
                    <a:pt x="599" y="0"/>
                  </a:lnTo>
                  <a:lnTo>
                    <a:pt x="1467" y="0"/>
                  </a:lnTo>
                  <a:lnTo>
                    <a:pt x="572" y="239"/>
                  </a:lnTo>
                  <a:close/>
                </a:path>
              </a:pathLst>
            </a:custGeom>
            <a:solidFill>
              <a:srgbClr val="351C7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45" name="Google Shape;1245;p52"/>
            <p:cNvSpPr/>
            <p:nvPr/>
          </p:nvSpPr>
          <p:spPr>
            <a:xfrm>
              <a:off x="3645844" y="6209358"/>
              <a:ext cx="365226" cy="49514"/>
            </a:xfrm>
            <a:custGeom>
              <a:avLst/>
              <a:gdLst/>
              <a:ahLst/>
              <a:cxnLst/>
              <a:rect l="l" t="t" r="r" b="b"/>
              <a:pathLst>
                <a:path w="1767" h="239" extrusionOk="0">
                  <a:moveTo>
                    <a:pt x="572" y="239"/>
                  </a:moveTo>
                  <a:lnTo>
                    <a:pt x="0" y="239"/>
                  </a:lnTo>
                  <a:lnTo>
                    <a:pt x="895" y="0"/>
                  </a:lnTo>
                  <a:lnTo>
                    <a:pt x="1767" y="0"/>
                  </a:lnTo>
                  <a:lnTo>
                    <a:pt x="572" y="239"/>
                  </a:lnTo>
                  <a:close/>
                </a:path>
              </a:pathLst>
            </a:custGeom>
            <a:solidFill>
              <a:srgbClr val="741B4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1246" name="Google Shape;1246;p52"/>
          <p:cNvGrpSpPr/>
          <p:nvPr/>
        </p:nvGrpSpPr>
        <p:grpSpPr>
          <a:xfrm>
            <a:off x="7127616" y="3293224"/>
            <a:ext cx="555608" cy="385732"/>
            <a:chOff x="6332670" y="5663946"/>
            <a:chExt cx="856627" cy="594715"/>
          </a:xfrm>
        </p:grpSpPr>
        <p:grpSp>
          <p:nvGrpSpPr>
            <p:cNvPr id="1247" name="Google Shape;1247;p52"/>
            <p:cNvGrpSpPr/>
            <p:nvPr/>
          </p:nvGrpSpPr>
          <p:grpSpPr>
            <a:xfrm>
              <a:off x="6392364" y="5663946"/>
              <a:ext cx="796933" cy="185801"/>
              <a:chOff x="3321050" y="1066800"/>
              <a:chExt cx="6505573" cy="1508125"/>
            </a:xfrm>
          </p:grpSpPr>
          <p:sp>
            <p:nvSpPr>
              <p:cNvPr id="1248" name="Google Shape;1248;p52"/>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9" name="Google Shape;1249;p52"/>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38761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50" name="Google Shape;1250;p52"/>
            <p:cNvGrpSpPr/>
            <p:nvPr/>
          </p:nvGrpSpPr>
          <p:grpSpPr>
            <a:xfrm flipH="1">
              <a:off x="6332670" y="5868403"/>
              <a:ext cx="796933" cy="185801"/>
              <a:chOff x="3321050" y="1066800"/>
              <a:chExt cx="6505573" cy="1508125"/>
            </a:xfrm>
          </p:grpSpPr>
          <p:sp>
            <p:nvSpPr>
              <p:cNvPr id="1251" name="Google Shape;1251;p52"/>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2" name="Google Shape;1252;p52"/>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34F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53" name="Google Shape;1253;p52"/>
            <p:cNvGrpSpPr/>
            <p:nvPr/>
          </p:nvGrpSpPr>
          <p:grpSpPr>
            <a:xfrm>
              <a:off x="6392364" y="6072860"/>
              <a:ext cx="796933" cy="185801"/>
              <a:chOff x="3321050" y="1066800"/>
              <a:chExt cx="6505573" cy="1508125"/>
            </a:xfrm>
          </p:grpSpPr>
          <p:sp>
            <p:nvSpPr>
              <p:cNvPr id="1254" name="Google Shape;1254;p52"/>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5" name="Google Shape;1255;p52"/>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C458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sp>
        <p:nvSpPr>
          <p:cNvPr id="1256" name="Google Shape;1256;p52"/>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Diagrams and infographics</a:t>
            </a:r>
            <a:endParaRPr/>
          </a:p>
        </p:txBody>
      </p:sp>
      <p:sp>
        <p:nvSpPr>
          <p:cNvPr id="1257" name="Google Shape;1257;p52"/>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1258" name="Google Shape;1258;p52"/>
          <p:cNvSpPr/>
          <p:nvPr/>
        </p:nvSpPr>
        <p:spPr>
          <a:xfrm>
            <a:off x="7841375" y="3821924"/>
            <a:ext cx="780434" cy="811585"/>
          </a:xfrm>
          <a:custGeom>
            <a:avLst/>
            <a:gdLst/>
            <a:ahLst/>
            <a:cxnLst/>
            <a:rect l="l" t="t" r="r" b="b"/>
            <a:pathLst>
              <a:path w="17715" h="18420" extrusionOk="0">
                <a:moveTo>
                  <a:pt x="14673" y="803"/>
                </a:moveTo>
                <a:lnTo>
                  <a:pt x="14746" y="1022"/>
                </a:lnTo>
                <a:lnTo>
                  <a:pt x="14794" y="1217"/>
                </a:lnTo>
                <a:lnTo>
                  <a:pt x="14843" y="1655"/>
                </a:lnTo>
                <a:lnTo>
                  <a:pt x="14892" y="2141"/>
                </a:lnTo>
                <a:lnTo>
                  <a:pt x="14916" y="2385"/>
                </a:lnTo>
                <a:lnTo>
                  <a:pt x="14940" y="2482"/>
                </a:lnTo>
                <a:lnTo>
                  <a:pt x="15013" y="2604"/>
                </a:lnTo>
                <a:lnTo>
                  <a:pt x="14770" y="2847"/>
                </a:lnTo>
                <a:lnTo>
                  <a:pt x="14697" y="2920"/>
                </a:lnTo>
                <a:lnTo>
                  <a:pt x="14648" y="2628"/>
                </a:lnTo>
                <a:lnTo>
                  <a:pt x="14600" y="2360"/>
                </a:lnTo>
                <a:lnTo>
                  <a:pt x="14527" y="2044"/>
                </a:lnTo>
                <a:lnTo>
                  <a:pt x="14405" y="1776"/>
                </a:lnTo>
                <a:lnTo>
                  <a:pt x="14308" y="1484"/>
                </a:lnTo>
                <a:lnTo>
                  <a:pt x="14210" y="1192"/>
                </a:lnTo>
                <a:lnTo>
                  <a:pt x="14673" y="803"/>
                </a:lnTo>
                <a:close/>
                <a:moveTo>
                  <a:pt x="15695" y="2847"/>
                </a:moveTo>
                <a:lnTo>
                  <a:pt x="16400" y="2871"/>
                </a:lnTo>
                <a:lnTo>
                  <a:pt x="17106" y="2969"/>
                </a:lnTo>
                <a:lnTo>
                  <a:pt x="16984" y="3115"/>
                </a:lnTo>
                <a:lnTo>
                  <a:pt x="16960" y="3090"/>
                </a:lnTo>
                <a:lnTo>
                  <a:pt x="16887" y="3042"/>
                </a:lnTo>
                <a:lnTo>
                  <a:pt x="16790" y="2993"/>
                </a:lnTo>
                <a:lnTo>
                  <a:pt x="16595" y="2969"/>
                </a:lnTo>
                <a:lnTo>
                  <a:pt x="16400" y="2944"/>
                </a:lnTo>
                <a:lnTo>
                  <a:pt x="15914" y="2944"/>
                </a:lnTo>
                <a:lnTo>
                  <a:pt x="15622" y="2920"/>
                </a:lnTo>
                <a:lnTo>
                  <a:pt x="15695" y="2847"/>
                </a:lnTo>
                <a:close/>
                <a:moveTo>
                  <a:pt x="14040" y="1314"/>
                </a:moveTo>
                <a:lnTo>
                  <a:pt x="14040" y="1484"/>
                </a:lnTo>
                <a:lnTo>
                  <a:pt x="14064" y="1655"/>
                </a:lnTo>
                <a:lnTo>
                  <a:pt x="14137" y="2020"/>
                </a:lnTo>
                <a:lnTo>
                  <a:pt x="14283" y="2871"/>
                </a:lnTo>
                <a:lnTo>
                  <a:pt x="14308" y="3066"/>
                </a:lnTo>
                <a:lnTo>
                  <a:pt x="14332" y="3236"/>
                </a:lnTo>
                <a:lnTo>
                  <a:pt x="14162" y="3382"/>
                </a:lnTo>
                <a:lnTo>
                  <a:pt x="14137" y="3139"/>
                </a:lnTo>
                <a:lnTo>
                  <a:pt x="14040" y="2871"/>
                </a:lnTo>
                <a:lnTo>
                  <a:pt x="13870" y="2433"/>
                </a:lnTo>
                <a:lnTo>
                  <a:pt x="13748" y="2068"/>
                </a:lnTo>
                <a:lnTo>
                  <a:pt x="13675" y="1703"/>
                </a:lnTo>
                <a:lnTo>
                  <a:pt x="13651" y="1630"/>
                </a:lnTo>
                <a:lnTo>
                  <a:pt x="13699" y="1582"/>
                </a:lnTo>
                <a:lnTo>
                  <a:pt x="14040" y="1314"/>
                </a:lnTo>
                <a:close/>
                <a:moveTo>
                  <a:pt x="13359" y="1898"/>
                </a:moveTo>
                <a:lnTo>
                  <a:pt x="13432" y="2239"/>
                </a:lnTo>
                <a:lnTo>
                  <a:pt x="13553" y="2677"/>
                </a:lnTo>
                <a:lnTo>
                  <a:pt x="13699" y="3090"/>
                </a:lnTo>
                <a:lnTo>
                  <a:pt x="13772" y="3358"/>
                </a:lnTo>
                <a:lnTo>
                  <a:pt x="13821" y="3480"/>
                </a:lnTo>
                <a:lnTo>
                  <a:pt x="13894" y="3601"/>
                </a:lnTo>
                <a:lnTo>
                  <a:pt x="13724" y="3723"/>
                </a:lnTo>
                <a:lnTo>
                  <a:pt x="13699" y="3577"/>
                </a:lnTo>
                <a:lnTo>
                  <a:pt x="13675" y="3407"/>
                </a:lnTo>
                <a:lnTo>
                  <a:pt x="13578" y="3090"/>
                </a:lnTo>
                <a:lnTo>
                  <a:pt x="13529" y="2798"/>
                </a:lnTo>
                <a:lnTo>
                  <a:pt x="13456" y="2531"/>
                </a:lnTo>
                <a:lnTo>
                  <a:pt x="13383" y="2239"/>
                </a:lnTo>
                <a:lnTo>
                  <a:pt x="13237" y="1995"/>
                </a:lnTo>
                <a:lnTo>
                  <a:pt x="13359" y="1898"/>
                </a:lnTo>
                <a:close/>
                <a:moveTo>
                  <a:pt x="15378" y="3188"/>
                </a:moveTo>
                <a:lnTo>
                  <a:pt x="15500" y="3236"/>
                </a:lnTo>
                <a:lnTo>
                  <a:pt x="15646" y="3261"/>
                </a:lnTo>
                <a:lnTo>
                  <a:pt x="15914" y="3285"/>
                </a:lnTo>
                <a:lnTo>
                  <a:pt x="16790" y="3358"/>
                </a:lnTo>
                <a:lnTo>
                  <a:pt x="16473" y="3723"/>
                </a:lnTo>
                <a:lnTo>
                  <a:pt x="16449" y="3650"/>
                </a:lnTo>
                <a:lnTo>
                  <a:pt x="16425" y="3601"/>
                </a:lnTo>
                <a:lnTo>
                  <a:pt x="16376" y="3553"/>
                </a:lnTo>
                <a:lnTo>
                  <a:pt x="16303" y="3528"/>
                </a:lnTo>
                <a:lnTo>
                  <a:pt x="16084" y="3455"/>
                </a:lnTo>
                <a:lnTo>
                  <a:pt x="15816" y="3431"/>
                </a:lnTo>
                <a:lnTo>
                  <a:pt x="15573" y="3431"/>
                </a:lnTo>
                <a:lnTo>
                  <a:pt x="15330" y="3455"/>
                </a:lnTo>
                <a:lnTo>
                  <a:pt x="15086" y="3455"/>
                </a:lnTo>
                <a:lnTo>
                  <a:pt x="15135" y="3431"/>
                </a:lnTo>
                <a:lnTo>
                  <a:pt x="15378" y="3188"/>
                </a:lnTo>
                <a:close/>
                <a:moveTo>
                  <a:pt x="13067" y="2166"/>
                </a:moveTo>
                <a:lnTo>
                  <a:pt x="13115" y="2628"/>
                </a:lnTo>
                <a:lnTo>
                  <a:pt x="13164" y="3042"/>
                </a:lnTo>
                <a:lnTo>
                  <a:pt x="13188" y="3285"/>
                </a:lnTo>
                <a:lnTo>
                  <a:pt x="13213" y="3553"/>
                </a:lnTo>
                <a:lnTo>
                  <a:pt x="13261" y="3699"/>
                </a:lnTo>
                <a:lnTo>
                  <a:pt x="13286" y="3820"/>
                </a:lnTo>
                <a:lnTo>
                  <a:pt x="13359" y="3942"/>
                </a:lnTo>
                <a:lnTo>
                  <a:pt x="13432" y="4015"/>
                </a:lnTo>
                <a:lnTo>
                  <a:pt x="13213" y="4234"/>
                </a:lnTo>
                <a:lnTo>
                  <a:pt x="13140" y="3845"/>
                </a:lnTo>
                <a:lnTo>
                  <a:pt x="13042" y="3480"/>
                </a:lnTo>
                <a:lnTo>
                  <a:pt x="12994" y="3236"/>
                </a:lnTo>
                <a:lnTo>
                  <a:pt x="12921" y="2969"/>
                </a:lnTo>
                <a:lnTo>
                  <a:pt x="12823" y="2701"/>
                </a:lnTo>
                <a:lnTo>
                  <a:pt x="12702" y="2482"/>
                </a:lnTo>
                <a:lnTo>
                  <a:pt x="12872" y="2336"/>
                </a:lnTo>
                <a:lnTo>
                  <a:pt x="13067" y="2166"/>
                </a:lnTo>
                <a:close/>
                <a:moveTo>
                  <a:pt x="14648" y="3796"/>
                </a:moveTo>
                <a:lnTo>
                  <a:pt x="14819" y="3869"/>
                </a:lnTo>
                <a:lnTo>
                  <a:pt x="15013" y="3893"/>
                </a:lnTo>
                <a:lnTo>
                  <a:pt x="15232" y="3918"/>
                </a:lnTo>
                <a:lnTo>
                  <a:pt x="16035" y="3918"/>
                </a:lnTo>
                <a:lnTo>
                  <a:pt x="16181" y="3966"/>
                </a:lnTo>
                <a:lnTo>
                  <a:pt x="16230" y="3966"/>
                </a:lnTo>
                <a:lnTo>
                  <a:pt x="16011" y="4185"/>
                </a:lnTo>
                <a:lnTo>
                  <a:pt x="15938" y="4258"/>
                </a:lnTo>
                <a:lnTo>
                  <a:pt x="15816" y="4210"/>
                </a:lnTo>
                <a:lnTo>
                  <a:pt x="15695" y="4161"/>
                </a:lnTo>
                <a:lnTo>
                  <a:pt x="15403" y="4137"/>
                </a:lnTo>
                <a:lnTo>
                  <a:pt x="14916" y="4137"/>
                </a:lnTo>
                <a:lnTo>
                  <a:pt x="14600" y="4112"/>
                </a:lnTo>
                <a:lnTo>
                  <a:pt x="14259" y="4112"/>
                </a:lnTo>
                <a:lnTo>
                  <a:pt x="14648" y="3796"/>
                </a:lnTo>
                <a:close/>
                <a:moveTo>
                  <a:pt x="13943" y="4404"/>
                </a:moveTo>
                <a:lnTo>
                  <a:pt x="14283" y="4453"/>
                </a:lnTo>
                <a:lnTo>
                  <a:pt x="14648" y="4502"/>
                </a:lnTo>
                <a:lnTo>
                  <a:pt x="15354" y="4550"/>
                </a:lnTo>
                <a:lnTo>
                  <a:pt x="15524" y="4575"/>
                </a:lnTo>
                <a:lnTo>
                  <a:pt x="15330" y="4745"/>
                </a:lnTo>
                <a:lnTo>
                  <a:pt x="15184" y="4915"/>
                </a:lnTo>
                <a:lnTo>
                  <a:pt x="14697" y="4818"/>
                </a:lnTo>
                <a:lnTo>
                  <a:pt x="14186" y="4745"/>
                </a:lnTo>
                <a:lnTo>
                  <a:pt x="13699" y="4672"/>
                </a:lnTo>
                <a:lnTo>
                  <a:pt x="13797" y="4550"/>
                </a:lnTo>
                <a:lnTo>
                  <a:pt x="13943" y="4404"/>
                </a:lnTo>
                <a:close/>
                <a:moveTo>
                  <a:pt x="14721" y="0"/>
                </a:moveTo>
                <a:lnTo>
                  <a:pt x="14673" y="24"/>
                </a:lnTo>
                <a:lnTo>
                  <a:pt x="14600" y="49"/>
                </a:lnTo>
                <a:lnTo>
                  <a:pt x="14551" y="97"/>
                </a:lnTo>
                <a:lnTo>
                  <a:pt x="14235" y="389"/>
                </a:lnTo>
                <a:lnTo>
                  <a:pt x="13894" y="681"/>
                </a:lnTo>
                <a:lnTo>
                  <a:pt x="13213" y="1217"/>
                </a:lnTo>
                <a:lnTo>
                  <a:pt x="12921" y="1460"/>
                </a:lnTo>
                <a:lnTo>
                  <a:pt x="12775" y="1606"/>
                </a:lnTo>
                <a:lnTo>
                  <a:pt x="12629" y="1752"/>
                </a:lnTo>
                <a:lnTo>
                  <a:pt x="12507" y="1922"/>
                </a:lnTo>
                <a:lnTo>
                  <a:pt x="12385" y="2093"/>
                </a:lnTo>
                <a:lnTo>
                  <a:pt x="12337" y="2263"/>
                </a:lnTo>
                <a:lnTo>
                  <a:pt x="12312" y="2458"/>
                </a:lnTo>
                <a:lnTo>
                  <a:pt x="12337" y="2506"/>
                </a:lnTo>
                <a:lnTo>
                  <a:pt x="12312" y="2531"/>
                </a:lnTo>
                <a:lnTo>
                  <a:pt x="12337" y="2774"/>
                </a:lnTo>
                <a:lnTo>
                  <a:pt x="12385" y="3017"/>
                </a:lnTo>
                <a:lnTo>
                  <a:pt x="12507" y="3504"/>
                </a:lnTo>
                <a:lnTo>
                  <a:pt x="12531" y="3796"/>
                </a:lnTo>
                <a:lnTo>
                  <a:pt x="12580" y="4137"/>
                </a:lnTo>
                <a:lnTo>
                  <a:pt x="12629" y="4453"/>
                </a:lnTo>
                <a:lnTo>
                  <a:pt x="12677" y="4599"/>
                </a:lnTo>
                <a:lnTo>
                  <a:pt x="12750" y="4745"/>
                </a:lnTo>
                <a:lnTo>
                  <a:pt x="12288" y="5256"/>
                </a:lnTo>
                <a:lnTo>
                  <a:pt x="11972" y="5621"/>
                </a:lnTo>
                <a:lnTo>
                  <a:pt x="11631" y="5961"/>
                </a:lnTo>
                <a:lnTo>
                  <a:pt x="10925" y="6643"/>
                </a:lnTo>
                <a:lnTo>
                  <a:pt x="10220" y="7300"/>
                </a:lnTo>
                <a:lnTo>
                  <a:pt x="9490" y="7981"/>
                </a:lnTo>
                <a:lnTo>
                  <a:pt x="9125" y="8370"/>
                </a:lnTo>
                <a:lnTo>
                  <a:pt x="8760" y="8760"/>
                </a:lnTo>
                <a:lnTo>
                  <a:pt x="8371" y="9149"/>
                </a:lnTo>
                <a:lnTo>
                  <a:pt x="8006" y="9538"/>
                </a:lnTo>
                <a:lnTo>
                  <a:pt x="7884" y="9490"/>
                </a:lnTo>
                <a:lnTo>
                  <a:pt x="7665" y="9490"/>
                </a:lnTo>
                <a:lnTo>
                  <a:pt x="7568" y="9514"/>
                </a:lnTo>
                <a:lnTo>
                  <a:pt x="7422" y="9538"/>
                </a:lnTo>
                <a:lnTo>
                  <a:pt x="7276" y="9587"/>
                </a:lnTo>
                <a:lnTo>
                  <a:pt x="7154" y="9684"/>
                </a:lnTo>
                <a:lnTo>
                  <a:pt x="7057" y="9830"/>
                </a:lnTo>
                <a:lnTo>
                  <a:pt x="6984" y="9976"/>
                </a:lnTo>
                <a:lnTo>
                  <a:pt x="6935" y="10147"/>
                </a:lnTo>
                <a:lnTo>
                  <a:pt x="6959" y="10317"/>
                </a:lnTo>
                <a:lnTo>
                  <a:pt x="7008" y="10487"/>
                </a:lnTo>
                <a:lnTo>
                  <a:pt x="7105" y="10633"/>
                </a:lnTo>
                <a:lnTo>
                  <a:pt x="7251" y="10755"/>
                </a:lnTo>
                <a:lnTo>
                  <a:pt x="7397" y="10828"/>
                </a:lnTo>
                <a:lnTo>
                  <a:pt x="7568" y="10877"/>
                </a:lnTo>
                <a:lnTo>
                  <a:pt x="7738" y="10901"/>
                </a:lnTo>
                <a:lnTo>
                  <a:pt x="7884" y="10877"/>
                </a:lnTo>
                <a:lnTo>
                  <a:pt x="8006" y="10804"/>
                </a:lnTo>
                <a:lnTo>
                  <a:pt x="8127" y="10731"/>
                </a:lnTo>
                <a:lnTo>
                  <a:pt x="8225" y="10633"/>
                </a:lnTo>
                <a:lnTo>
                  <a:pt x="8298" y="10512"/>
                </a:lnTo>
                <a:lnTo>
                  <a:pt x="8346" y="10390"/>
                </a:lnTo>
                <a:lnTo>
                  <a:pt x="8371" y="10244"/>
                </a:lnTo>
                <a:lnTo>
                  <a:pt x="8371" y="10098"/>
                </a:lnTo>
                <a:lnTo>
                  <a:pt x="8371" y="10049"/>
                </a:lnTo>
                <a:lnTo>
                  <a:pt x="8711" y="9733"/>
                </a:lnTo>
                <a:lnTo>
                  <a:pt x="9003" y="9392"/>
                </a:lnTo>
                <a:lnTo>
                  <a:pt x="9295" y="9052"/>
                </a:lnTo>
                <a:lnTo>
                  <a:pt x="9587" y="8760"/>
                </a:lnTo>
                <a:lnTo>
                  <a:pt x="10317" y="8054"/>
                </a:lnTo>
                <a:lnTo>
                  <a:pt x="11047" y="7373"/>
                </a:lnTo>
                <a:lnTo>
                  <a:pt x="11777" y="6691"/>
                </a:lnTo>
                <a:lnTo>
                  <a:pt x="12507" y="5986"/>
                </a:lnTo>
                <a:lnTo>
                  <a:pt x="12896" y="5548"/>
                </a:lnTo>
                <a:lnTo>
                  <a:pt x="13310" y="5086"/>
                </a:lnTo>
                <a:lnTo>
                  <a:pt x="13529" y="5159"/>
                </a:lnTo>
                <a:lnTo>
                  <a:pt x="13748" y="5207"/>
                </a:lnTo>
                <a:lnTo>
                  <a:pt x="14186" y="5280"/>
                </a:lnTo>
                <a:lnTo>
                  <a:pt x="14648" y="5353"/>
                </a:lnTo>
                <a:lnTo>
                  <a:pt x="15086" y="5426"/>
                </a:lnTo>
                <a:lnTo>
                  <a:pt x="15184" y="5426"/>
                </a:lnTo>
                <a:lnTo>
                  <a:pt x="15281" y="5402"/>
                </a:lnTo>
                <a:lnTo>
                  <a:pt x="15354" y="5353"/>
                </a:lnTo>
                <a:lnTo>
                  <a:pt x="15403" y="5280"/>
                </a:lnTo>
                <a:lnTo>
                  <a:pt x="15524" y="5207"/>
                </a:lnTo>
                <a:lnTo>
                  <a:pt x="15670" y="5134"/>
                </a:lnTo>
                <a:lnTo>
                  <a:pt x="15938" y="4940"/>
                </a:lnTo>
                <a:lnTo>
                  <a:pt x="16352" y="4526"/>
                </a:lnTo>
                <a:lnTo>
                  <a:pt x="16692" y="4210"/>
                </a:lnTo>
                <a:lnTo>
                  <a:pt x="17009" y="3869"/>
                </a:lnTo>
                <a:lnTo>
                  <a:pt x="17325" y="3504"/>
                </a:lnTo>
                <a:lnTo>
                  <a:pt x="17617" y="3115"/>
                </a:lnTo>
                <a:lnTo>
                  <a:pt x="17641" y="3066"/>
                </a:lnTo>
                <a:lnTo>
                  <a:pt x="17666" y="3017"/>
                </a:lnTo>
                <a:lnTo>
                  <a:pt x="17641" y="2896"/>
                </a:lnTo>
                <a:lnTo>
                  <a:pt x="17690" y="2774"/>
                </a:lnTo>
                <a:lnTo>
                  <a:pt x="17714" y="2701"/>
                </a:lnTo>
                <a:lnTo>
                  <a:pt x="17690" y="2652"/>
                </a:lnTo>
                <a:lnTo>
                  <a:pt x="17690" y="2579"/>
                </a:lnTo>
                <a:lnTo>
                  <a:pt x="17641" y="2531"/>
                </a:lnTo>
                <a:lnTo>
                  <a:pt x="17593" y="2506"/>
                </a:lnTo>
                <a:lnTo>
                  <a:pt x="17495" y="2482"/>
                </a:lnTo>
                <a:lnTo>
                  <a:pt x="16838" y="2360"/>
                </a:lnTo>
                <a:lnTo>
                  <a:pt x="16473" y="2312"/>
                </a:lnTo>
                <a:lnTo>
                  <a:pt x="16108" y="2287"/>
                </a:lnTo>
                <a:lnTo>
                  <a:pt x="16303" y="2068"/>
                </a:lnTo>
                <a:lnTo>
                  <a:pt x="16522" y="1801"/>
                </a:lnTo>
                <a:lnTo>
                  <a:pt x="16790" y="1582"/>
                </a:lnTo>
                <a:lnTo>
                  <a:pt x="17033" y="1338"/>
                </a:lnTo>
                <a:lnTo>
                  <a:pt x="17276" y="1095"/>
                </a:lnTo>
                <a:lnTo>
                  <a:pt x="17325" y="1022"/>
                </a:lnTo>
                <a:lnTo>
                  <a:pt x="17374" y="949"/>
                </a:lnTo>
                <a:lnTo>
                  <a:pt x="17374" y="876"/>
                </a:lnTo>
                <a:lnTo>
                  <a:pt x="17374" y="803"/>
                </a:lnTo>
                <a:lnTo>
                  <a:pt x="17325" y="681"/>
                </a:lnTo>
                <a:lnTo>
                  <a:pt x="17252" y="560"/>
                </a:lnTo>
                <a:lnTo>
                  <a:pt x="17155" y="487"/>
                </a:lnTo>
                <a:lnTo>
                  <a:pt x="17009" y="438"/>
                </a:lnTo>
                <a:lnTo>
                  <a:pt x="16960" y="462"/>
                </a:lnTo>
                <a:lnTo>
                  <a:pt x="16887" y="462"/>
                </a:lnTo>
                <a:lnTo>
                  <a:pt x="16838" y="511"/>
                </a:lnTo>
                <a:lnTo>
                  <a:pt x="16765" y="560"/>
                </a:lnTo>
                <a:lnTo>
                  <a:pt x="16571" y="803"/>
                </a:lnTo>
                <a:lnTo>
                  <a:pt x="16352" y="1022"/>
                </a:lnTo>
                <a:lnTo>
                  <a:pt x="16133" y="1241"/>
                </a:lnTo>
                <a:lnTo>
                  <a:pt x="15914" y="1460"/>
                </a:lnTo>
                <a:lnTo>
                  <a:pt x="15500" y="1971"/>
                </a:lnTo>
                <a:lnTo>
                  <a:pt x="15427" y="1436"/>
                </a:lnTo>
                <a:lnTo>
                  <a:pt x="15354" y="1095"/>
                </a:lnTo>
                <a:lnTo>
                  <a:pt x="15281" y="779"/>
                </a:lnTo>
                <a:lnTo>
                  <a:pt x="15184" y="462"/>
                </a:lnTo>
                <a:lnTo>
                  <a:pt x="15111" y="292"/>
                </a:lnTo>
                <a:lnTo>
                  <a:pt x="15013" y="146"/>
                </a:lnTo>
                <a:lnTo>
                  <a:pt x="14965" y="97"/>
                </a:lnTo>
                <a:lnTo>
                  <a:pt x="14916" y="49"/>
                </a:lnTo>
                <a:lnTo>
                  <a:pt x="14794" y="24"/>
                </a:lnTo>
                <a:lnTo>
                  <a:pt x="14721" y="0"/>
                </a:lnTo>
                <a:close/>
                <a:moveTo>
                  <a:pt x="7543" y="6691"/>
                </a:moveTo>
                <a:lnTo>
                  <a:pt x="7203" y="6716"/>
                </a:lnTo>
                <a:lnTo>
                  <a:pt x="6886" y="6789"/>
                </a:lnTo>
                <a:lnTo>
                  <a:pt x="6570" y="6862"/>
                </a:lnTo>
                <a:lnTo>
                  <a:pt x="6254" y="6983"/>
                </a:lnTo>
                <a:lnTo>
                  <a:pt x="5962" y="7105"/>
                </a:lnTo>
                <a:lnTo>
                  <a:pt x="5670" y="7275"/>
                </a:lnTo>
                <a:lnTo>
                  <a:pt x="5402" y="7470"/>
                </a:lnTo>
                <a:lnTo>
                  <a:pt x="5159" y="7713"/>
                </a:lnTo>
                <a:lnTo>
                  <a:pt x="4940" y="7957"/>
                </a:lnTo>
                <a:lnTo>
                  <a:pt x="4745" y="8249"/>
                </a:lnTo>
                <a:lnTo>
                  <a:pt x="4599" y="8565"/>
                </a:lnTo>
                <a:lnTo>
                  <a:pt x="4477" y="8857"/>
                </a:lnTo>
                <a:lnTo>
                  <a:pt x="4380" y="9149"/>
                </a:lnTo>
                <a:lnTo>
                  <a:pt x="4307" y="9441"/>
                </a:lnTo>
                <a:lnTo>
                  <a:pt x="4258" y="9733"/>
                </a:lnTo>
                <a:lnTo>
                  <a:pt x="4234" y="10025"/>
                </a:lnTo>
                <a:lnTo>
                  <a:pt x="4234" y="10317"/>
                </a:lnTo>
                <a:lnTo>
                  <a:pt x="4258" y="10609"/>
                </a:lnTo>
                <a:lnTo>
                  <a:pt x="4307" y="10901"/>
                </a:lnTo>
                <a:lnTo>
                  <a:pt x="4356" y="11193"/>
                </a:lnTo>
                <a:lnTo>
                  <a:pt x="4453" y="11461"/>
                </a:lnTo>
                <a:lnTo>
                  <a:pt x="4550" y="11728"/>
                </a:lnTo>
                <a:lnTo>
                  <a:pt x="4696" y="11996"/>
                </a:lnTo>
                <a:lnTo>
                  <a:pt x="4842" y="12239"/>
                </a:lnTo>
                <a:lnTo>
                  <a:pt x="5013" y="12458"/>
                </a:lnTo>
                <a:lnTo>
                  <a:pt x="5207" y="12677"/>
                </a:lnTo>
                <a:lnTo>
                  <a:pt x="5426" y="12872"/>
                </a:lnTo>
                <a:lnTo>
                  <a:pt x="5670" y="13067"/>
                </a:lnTo>
                <a:lnTo>
                  <a:pt x="5913" y="13213"/>
                </a:lnTo>
                <a:lnTo>
                  <a:pt x="6181" y="13334"/>
                </a:lnTo>
                <a:lnTo>
                  <a:pt x="6473" y="13456"/>
                </a:lnTo>
                <a:lnTo>
                  <a:pt x="6740" y="13529"/>
                </a:lnTo>
                <a:lnTo>
                  <a:pt x="7032" y="13602"/>
                </a:lnTo>
                <a:lnTo>
                  <a:pt x="7324" y="13650"/>
                </a:lnTo>
                <a:lnTo>
                  <a:pt x="7933" y="13650"/>
                </a:lnTo>
                <a:lnTo>
                  <a:pt x="8225" y="13626"/>
                </a:lnTo>
                <a:lnTo>
                  <a:pt x="8541" y="13577"/>
                </a:lnTo>
                <a:lnTo>
                  <a:pt x="8833" y="13505"/>
                </a:lnTo>
                <a:lnTo>
                  <a:pt x="9125" y="13407"/>
                </a:lnTo>
                <a:lnTo>
                  <a:pt x="9393" y="13310"/>
                </a:lnTo>
                <a:lnTo>
                  <a:pt x="9660" y="13164"/>
                </a:lnTo>
                <a:lnTo>
                  <a:pt x="9903" y="12994"/>
                </a:lnTo>
                <a:lnTo>
                  <a:pt x="10147" y="12823"/>
                </a:lnTo>
                <a:lnTo>
                  <a:pt x="10390" y="12604"/>
                </a:lnTo>
                <a:lnTo>
                  <a:pt x="10585" y="12361"/>
                </a:lnTo>
                <a:lnTo>
                  <a:pt x="10779" y="12118"/>
                </a:lnTo>
                <a:lnTo>
                  <a:pt x="10925" y="11826"/>
                </a:lnTo>
                <a:lnTo>
                  <a:pt x="11071" y="11558"/>
                </a:lnTo>
                <a:lnTo>
                  <a:pt x="11193" y="11242"/>
                </a:lnTo>
                <a:lnTo>
                  <a:pt x="11266" y="10950"/>
                </a:lnTo>
                <a:lnTo>
                  <a:pt x="11339" y="10633"/>
                </a:lnTo>
                <a:lnTo>
                  <a:pt x="11388" y="10317"/>
                </a:lnTo>
                <a:lnTo>
                  <a:pt x="11388" y="9976"/>
                </a:lnTo>
                <a:lnTo>
                  <a:pt x="11363" y="9660"/>
                </a:lnTo>
                <a:lnTo>
                  <a:pt x="11315" y="9368"/>
                </a:lnTo>
                <a:lnTo>
                  <a:pt x="11242" y="9052"/>
                </a:lnTo>
                <a:lnTo>
                  <a:pt x="11120" y="8760"/>
                </a:lnTo>
                <a:lnTo>
                  <a:pt x="10974" y="8492"/>
                </a:lnTo>
                <a:lnTo>
                  <a:pt x="10147" y="9295"/>
                </a:lnTo>
                <a:lnTo>
                  <a:pt x="9733" y="9733"/>
                </a:lnTo>
                <a:lnTo>
                  <a:pt x="9636" y="9855"/>
                </a:lnTo>
                <a:lnTo>
                  <a:pt x="9636" y="9879"/>
                </a:lnTo>
                <a:lnTo>
                  <a:pt x="9636" y="10244"/>
                </a:lnTo>
                <a:lnTo>
                  <a:pt x="9587" y="10609"/>
                </a:lnTo>
                <a:lnTo>
                  <a:pt x="9539" y="10779"/>
                </a:lnTo>
                <a:lnTo>
                  <a:pt x="9466" y="10950"/>
                </a:lnTo>
                <a:lnTo>
                  <a:pt x="9393" y="11096"/>
                </a:lnTo>
                <a:lnTo>
                  <a:pt x="9295" y="11242"/>
                </a:lnTo>
                <a:lnTo>
                  <a:pt x="9149" y="11363"/>
                </a:lnTo>
                <a:lnTo>
                  <a:pt x="9003" y="11485"/>
                </a:lnTo>
                <a:lnTo>
                  <a:pt x="8882" y="11582"/>
                </a:lnTo>
                <a:lnTo>
                  <a:pt x="8736" y="11655"/>
                </a:lnTo>
                <a:lnTo>
                  <a:pt x="8590" y="11704"/>
                </a:lnTo>
                <a:lnTo>
                  <a:pt x="8444" y="11728"/>
                </a:lnTo>
                <a:lnTo>
                  <a:pt x="8127" y="11777"/>
                </a:lnTo>
                <a:lnTo>
                  <a:pt x="7811" y="11777"/>
                </a:lnTo>
                <a:lnTo>
                  <a:pt x="7470" y="11728"/>
                </a:lnTo>
                <a:lnTo>
                  <a:pt x="7178" y="11631"/>
                </a:lnTo>
                <a:lnTo>
                  <a:pt x="6886" y="11509"/>
                </a:lnTo>
                <a:lnTo>
                  <a:pt x="6643" y="11339"/>
                </a:lnTo>
                <a:lnTo>
                  <a:pt x="6521" y="11217"/>
                </a:lnTo>
                <a:lnTo>
                  <a:pt x="6400" y="11096"/>
                </a:lnTo>
                <a:lnTo>
                  <a:pt x="6327" y="10974"/>
                </a:lnTo>
                <a:lnTo>
                  <a:pt x="6254" y="10852"/>
                </a:lnTo>
                <a:lnTo>
                  <a:pt x="6132" y="10560"/>
                </a:lnTo>
                <a:lnTo>
                  <a:pt x="6059" y="10244"/>
                </a:lnTo>
                <a:lnTo>
                  <a:pt x="6059" y="9928"/>
                </a:lnTo>
                <a:lnTo>
                  <a:pt x="6083" y="9636"/>
                </a:lnTo>
                <a:lnTo>
                  <a:pt x="6181" y="9319"/>
                </a:lnTo>
                <a:lnTo>
                  <a:pt x="6302" y="9052"/>
                </a:lnTo>
                <a:lnTo>
                  <a:pt x="6400" y="8906"/>
                </a:lnTo>
                <a:lnTo>
                  <a:pt x="6497" y="8808"/>
                </a:lnTo>
                <a:lnTo>
                  <a:pt x="6594" y="8687"/>
                </a:lnTo>
                <a:lnTo>
                  <a:pt x="6716" y="8614"/>
                </a:lnTo>
                <a:lnTo>
                  <a:pt x="6984" y="8468"/>
                </a:lnTo>
                <a:lnTo>
                  <a:pt x="7276" y="8370"/>
                </a:lnTo>
                <a:lnTo>
                  <a:pt x="7495" y="8322"/>
                </a:lnTo>
                <a:lnTo>
                  <a:pt x="7689" y="8322"/>
                </a:lnTo>
                <a:lnTo>
                  <a:pt x="8054" y="8370"/>
                </a:lnTo>
                <a:lnTo>
                  <a:pt x="8200" y="8200"/>
                </a:lnTo>
                <a:lnTo>
                  <a:pt x="8565" y="7811"/>
                </a:lnTo>
                <a:lnTo>
                  <a:pt x="8955" y="7421"/>
                </a:lnTo>
                <a:lnTo>
                  <a:pt x="9344" y="7032"/>
                </a:lnTo>
                <a:lnTo>
                  <a:pt x="9295" y="6983"/>
                </a:lnTo>
                <a:lnTo>
                  <a:pt x="9247" y="6959"/>
                </a:lnTo>
                <a:lnTo>
                  <a:pt x="8906" y="6862"/>
                </a:lnTo>
                <a:lnTo>
                  <a:pt x="8565" y="6764"/>
                </a:lnTo>
                <a:lnTo>
                  <a:pt x="8225" y="6716"/>
                </a:lnTo>
                <a:lnTo>
                  <a:pt x="7884" y="6691"/>
                </a:lnTo>
                <a:close/>
                <a:moveTo>
                  <a:pt x="13407" y="15621"/>
                </a:moveTo>
                <a:lnTo>
                  <a:pt x="13505" y="15694"/>
                </a:lnTo>
                <a:lnTo>
                  <a:pt x="13310" y="15865"/>
                </a:lnTo>
                <a:lnTo>
                  <a:pt x="13213" y="15962"/>
                </a:lnTo>
                <a:lnTo>
                  <a:pt x="13115" y="16059"/>
                </a:lnTo>
                <a:lnTo>
                  <a:pt x="12969" y="16278"/>
                </a:lnTo>
                <a:lnTo>
                  <a:pt x="12969" y="16303"/>
                </a:lnTo>
                <a:lnTo>
                  <a:pt x="12969" y="16351"/>
                </a:lnTo>
                <a:lnTo>
                  <a:pt x="12994" y="16400"/>
                </a:lnTo>
                <a:lnTo>
                  <a:pt x="13067" y="16424"/>
                </a:lnTo>
                <a:lnTo>
                  <a:pt x="13115" y="16424"/>
                </a:lnTo>
                <a:lnTo>
                  <a:pt x="13140" y="16400"/>
                </a:lnTo>
                <a:lnTo>
                  <a:pt x="13237" y="16327"/>
                </a:lnTo>
                <a:lnTo>
                  <a:pt x="13334" y="16254"/>
                </a:lnTo>
                <a:lnTo>
                  <a:pt x="13553" y="16132"/>
                </a:lnTo>
                <a:lnTo>
                  <a:pt x="13699" y="16035"/>
                </a:lnTo>
                <a:lnTo>
                  <a:pt x="13845" y="15938"/>
                </a:lnTo>
                <a:lnTo>
                  <a:pt x="13918" y="15986"/>
                </a:lnTo>
                <a:lnTo>
                  <a:pt x="13772" y="16132"/>
                </a:lnTo>
                <a:lnTo>
                  <a:pt x="13651" y="16254"/>
                </a:lnTo>
                <a:lnTo>
                  <a:pt x="13553" y="16351"/>
                </a:lnTo>
                <a:lnTo>
                  <a:pt x="13456" y="16497"/>
                </a:lnTo>
                <a:lnTo>
                  <a:pt x="13407" y="16570"/>
                </a:lnTo>
                <a:lnTo>
                  <a:pt x="13383" y="16643"/>
                </a:lnTo>
                <a:lnTo>
                  <a:pt x="13383" y="16692"/>
                </a:lnTo>
                <a:lnTo>
                  <a:pt x="13432" y="16741"/>
                </a:lnTo>
                <a:lnTo>
                  <a:pt x="13553" y="16741"/>
                </a:lnTo>
                <a:lnTo>
                  <a:pt x="13675" y="16668"/>
                </a:lnTo>
                <a:lnTo>
                  <a:pt x="13870" y="16497"/>
                </a:lnTo>
                <a:lnTo>
                  <a:pt x="14137" y="16278"/>
                </a:lnTo>
                <a:lnTo>
                  <a:pt x="14186" y="16230"/>
                </a:lnTo>
                <a:lnTo>
                  <a:pt x="14283" y="16351"/>
                </a:lnTo>
                <a:lnTo>
                  <a:pt x="13967" y="16643"/>
                </a:lnTo>
                <a:lnTo>
                  <a:pt x="13821" y="16862"/>
                </a:lnTo>
                <a:lnTo>
                  <a:pt x="13675" y="17057"/>
                </a:lnTo>
                <a:lnTo>
                  <a:pt x="13675" y="17106"/>
                </a:lnTo>
                <a:lnTo>
                  <a:pt x="13724" y="17106"/>
                </a:lnTo>
                <a:lnTo>
                  <a:pt x="13967" y="16984"/>
                </a:lnTo>
                <a:lnTo>
                  <a:pt x="14210" y="16887"/>
                </a:lnTo>
                <a:lnTo>
                  <a:pt x="14381" y="16789"/>
                </a:lnTo>
                <a:lnTo>
                  <a:pt x="14527" y="16668"/>
                </a:lnTo>
                <a:lnTo>
                  <a:pt x="14600" y="16765"/>
                </a:lnTo>
                <a:lnTo>
                  <a:pt x="14575" y="16789"/>
                </a:lnTo>
                <a:lnTo>
                  <a:pt x="14259" y="17033"/>
                </a:lnTo>
                <a:lnTo>
                  <a:pt x="14113" y="17154"/>
                </a:lnTo>
                <a:lnTo>
                  <a:pt x="13991" y="17300"/>
                </a:lnTo>
                <a:lnTo>
                  <a:pt x="13991" y="17349"/>
                </a:lnTo>
                <a:lnTo>
                  <a:pt x="14016" y="17349"/>
                </a:lnTo>
                <a:lnTo>
                  <a:pt x="14210" y="17300"/>
                </a:lnTo>
                <a:lnTo>
                  <a:pt x="14356" y="17252"/>
                </a:lnTo>
                <a:lnTo>
                  <a:pt x="14551" y="17154"/>
                </a:lnTo>
                <a:lnTo>
                  <a:pt x="14721" y="17057"/>
                </a:lnTo>
                <a:lnTo>
                  <a:pt x="14746" y="17203"/>
                </a:lnTo>
                <a:lnTo>
                  <a:pt x="14624" y="17252"/>
                </a:lnTo>
                <a:lnTo>
                  <a:pt x="14478" y="17300"/>
                </a:lnTo>
                <a:lnTo>
                  <a:pt x="14332" y="17373"/>
                </a:lnTo>
                <a:lnTo>
                  <a:pt x="14259" y="17422"/>
                </a:lnTo>
                <a:lnTo>
                  <a:pt x="14186" y="17471"/>
                </a:lnTo>
                <a:lnTo>
                  <a:pt x="14137" y="17544"/>
                </a:lnTo>
                <a:lnTo>
                  <a:pt x="14162" y="17641"/>
                </a:lnTo>
                <a:lnTo>
                  <a:pt x="14210" y="17690"/>
                </a:lnTo>
                <a:lnTo>
                  <a:pt x="14283" y="17714"/>
                </a:lnTo>
                <a:lnTo>
                  <a:pt x="14429" y="17714"/>
                </a:lnTo>
                <a:lnTo>
                  <a:pt x="14575" y="17665"/>
                </a:lnTo>
                <a:lnTo>
                  <a:pt x="14697" y="17617"/>
                </a:lnTo>
                <a:lnTo>
                  <a:pt x="14697" y="17641"/>
                </a:lnTo>
                <a:lnTo>
                  <a:pt x="14600" y="17738"/>
                </a:lnTo>
                <a:lnTo>
                  <a:pt x="14502" y="17811"/>
                </a:lnTo>
                <a:lnTo>
                  <a:pt x="14405" y="17860"/>
                </a:lnTo>
                <a:lnTo>
                  <a:pt x="14283" y="17884"/>
                </a:lnTo>
                <a:lnTo>
                  <a:pt x="14162" y="17909"/>
                </a:lnTo>
                <a:lnTo>
                  <a:pt x="14040" y="17884"/>
                </a:lnTo>
                <a:lnTo>
                  <a:pt x="13772" y="17836"/>
                </a:lnTo>
                <a:lnTo>
                  <a:pt x="13529" y="17738"/>
                </a:lnTo>
                <a:lnTo>
                  <a:pt x="13261" y="17592"/>
                </a:lnTo>
                <a:lnTo>
                  <a:pt x="13067" y="17471"/>
                </a:lnTo>
                <a:lnTo>
                  <a:pt x="12896" y="17349"/>
                </a:lnTo>
                <a:lnTo>
                  <a:pt x="12726" y="17179"/>
                </a:lnTo>
                <a:lnTo>
                  <a:pt x="12556" y="16984"/>
                </a:lnTo>
                <a:lnTo>
                  <a:pt x="12337" y="16765"/>
                </a:lnTo>
                <a:lnTo>
                  <a:pt x="12239" y="16692"/>
                </a:lnTo>
                <a:lnTo>
                  <a:pt x="12118" y="16668"/>
                </a:lnTo>
                <a:lnTo>
                  <a:pt x="12458" y="16424"/>
                </a:lnTo>
                <a:lnTo>
                  <a:pt x="12799" y="16181"/>
                </a:lnTo>
                <a:lnTo>
                  <a:pt x="13115" y="15913"/>
                </a:lnTo>
                <a:lnTo>
                  <a:pt x="13407" y="15621"/>
                </a:lnTo>
                <a:close/>
                <a:moveTo>
                  <a:pt x="2287" y="15548"/>
                </a:moveTo>
                <a:lnTo>
                  <a:pt x="2579" y="15840"/>
                </a:lnTo>
                <a:lnTo>
                  <a:pt x="2871" y="16084"/>
                </a:lnTo>
                <a:lnTo>
                  <a:pt x="3188" y="16351"/>
                </a:lnTo>
                <a:lnTo>
                  <a:pt x="3504" y="16570"/>
                </a:lnTo>
                <a:lnTo>
                  <a:pt x="3382" y="16765"/>
                </a:lnTo>
                <a:lnTo>
                  <a:pt x="3358" y="16741"/>
                </a:lnTo>
                <a:lnTo>
                  <a:pt x="3309" y="16668"/>
                </a:lnTo>
                <a:lnTo>
                  <a:pt x="3261" y="16619"/>
                </a:lnTo>
                <a:lnTo>
                  <a:pt x="3115" y="16522"/>
                </a:lnTo>
                <a:lnTo>
                  <a:pt x="2944" y="16449"/>
                </a:lnTo>
                <a:lnTo>
                  <a:pt x="2823" y="16351"/>
                </a:lnTo>
                <a:lnTo>
                  <a:pt x="2774" y="16351"/>
                </a:lnTo>
                <a:lnTo>
                  <a:pt x="2774" y="16376"/>
                </a:lnTo>
                <a:lnTo>
                  <a:pt x="2823" y="16522"/>
                </a:lnTo>
                <a:lnTo>
                  <a:pt x="2944" y="16668"/>
                </a:lnTo>
                <a:lnTo>
                  <a:pt x="2969" y="16692"/>
                </a:lnTo>
                <a:lnTo>
                  <a:pt x="2725" y="16546"/>
                </a:lnTo>
                <a:lnTo>
                  <a:pt x="2604" y="16497"/>
                </a:lnTo>
                <a:lnTo>
                  <a:pt x="2458" y="16473"/>
                </a:lnTo>
                <a:lnTo>
                  <a:pt x="2433" y="16473"/>
                </a:lnTo>
                <a:lnTo>
                  <a:pt x="2433" y="16522"/>
                </a:lnTo>
                <a:lnTo>
                  <a:pt x="2482" y="16619"/>
                </a:lnTo>
                <a:lnTo>
                  <a:pt x="2555" y="16692"/>
                </a:lnTo>
                <a:lnTo>
                  <a:pt x="2725" y="16862"/>
                </a:lnTo>
                <a:lnTo>
                  <a:pt x="2896" y="17008"/>
                </a:lnTo>
                <a:lnTo>
                  <a:pt x="3090" y="17130"/>
                </a:lnTo>
                <a:lnTo>
                  <a:pt x="2920" y="17300"/>
                </a:lnTo>
                <a:lnTo>
                  <a:pt x="2871" y="17276"/>
                </a:lnTo>
                <a:lnTo>
                  <a:pt x="2774" y="17203"/>
                </a:lnTo>
                <a:lnTo>
                  <a:pt x="2701" y="17106"/>
                </a:lnTo>
                <a:lnTo>
                  <a:pt x="2604" y="17008"/>
                </a:lnTo>
                <a:lnTo>
                  <a:pt x="2506" y="16935"/>
                </a:lnTo>
                <a:lnTo>
                  <a:pt x="2385" y="16887"/>
                </a:lnTo>
                <a:lnTo>
                  <a:pt x="2336" y="16862"/>
                </a:lnTo>
                <a:lnTo>
                  <a:pt x="2263" y="16887"/>
                </a:lnTo>
                <a:lnTo>
                  <a:pt x="2239" y="16911"/>
                </a:lnTo>
                <a:lnTo>
                  <a:pt x="2239" y="16960"/>
                </a:lnTo>
                <a:lnTo>
                  <a:pt x="2287" y="17057"/>
                </a:lnTo>
                <a:lnTo>
                  <a:pt x="2336" y="17179"/>
                </a:lnTo>
                <a:lnTo>
                  <a:pt x="2433" y="17300"/>
                </a:lnTo>
                <a:lnTo>
                  <a:pt x="2506" y="17422"/>
                </a:lnTo>
                <a:lnTo>
                  <a:pt x="2652" y="17544"/>
                </a:lnTo>
                <a:lnTo>
                  <a:pt x="2531" y="17617"/>
                </a:lnTo>
                <a:lnTo>
                  <a:pt x="2336" y="17519"/>
                </a:lnTo>
                <a:lnTo>
                  <a:pt x="2166" y="17398"/>
                </a:lnTo>
                <a:lnTo>
                  <a:pt x="2068" y="17325"/>
                </a:lnTo>
                <a:lnTo>
                  <a:pt x="1995" y="17300"/>
                </a:lnTo>
                <a:lnTo>
                  <a:pt x="1898" y="17252"/>
                </a:lnTo>
                <a:lnTo>
                  <a:pt x="1777" y="17227"/>
                </a:lnTo>
                <a:lnTo>
                  <a:pt x="1752" y="17252"/>
                </a:lnTo>
                <a:lnTo>
                  <a:pt x="1728" y="17276"/>
                </a:lnTo>
                <a:lnTo>
                  <a:pt x="1777" y="17398"/>
                </a:lnTo>
                <a:lnTo>
                  <a:pt x="1825" y="17519"/>
                </a:lnTo>
                <a:lnTo>
                  <a:pt x="1898" y="17641"/>
                </a:lnTo>
                <a:lnTo>
                  <a:pt x="1995" y="17738"/>
                </a:lnTo>
                <a:lnTo>
                  <a:pt x="2117" y="17860"/>
                </a:lnTo>
                <a:lnTo>
                  <a:pt x="1874" y="17763"/>
                </a:lnTo>
                <a:lnTo>
                  <a:pt x="1679" y="17665"/>
                </a:lnTo>
                <a:lnTo>
                  <a:pt x="1582" y="17617"/>
                </a:lnTo>
                <a:lnTo>
                  <a:pt x="1485" y="17592"/>
                </a:lnTo>
                <a:lnTo>
                  <a:pt x="1436" y="17592"/>
                </a:lnTo>
                <a:lnTo>
                  <a:pt x="1363" y="17641"/>
                </a:lnTo>
                <a:lnTo>
                  <a:pt x="1339" y="17690"/>
                </a:lnTo>
                <a:lnTo>
                  <a:pt x="1339" y="17738"/>
                </a:lnTo>
                <a:lnTo>
                  <a:pt x="1412" y="17860"/>
                </a:lnTo>
                <a:lnTo>
                  <a:pt x="1509" y="17957"/>
                </a:lnTo>
                <a:lnTo>
                  <a:pt x="1363" y="17909"/>
                </a:lnTo>
                <a:lnTo>
                  <a:pt x="1266" y="17836"/>
                </a:lnTo>
                <a:lnTo>
                  <a:pt x="1168" y="17738"/>
                </a:lnTo>
                <a:lnTo>
                  <a:pt x="1095" y="17592"/>
                </a:lnTo>
                <a:lnTo>
                  <a:pt x="1071" y="17422"/>
                </a:lnTo>
                <a:lnTo>
                  <a:pt x="1095" y="17227"/>
                </a:lnTo>
                <a:lnTo>
                  <a:pt x="1144" y="17057"/>
                </a:lnTo>
                <a:lnTo>
                  <a:pt x="1217" y="16887"/>
                </a:lnTo>
                <a:lnTo>
                  <a:pt x="1436" y="16522"/>
                </a:lnTo>
                <a:lnTo>
                  <a:pt x="1631" y="16254"/>
                </a:lnTo>
                <a:lnTo>
                  <a:pt x="1777" y="16059"/>
                </a:lnTo>
                <a:lnTo>
                  <a:pt x="1947" y="15889"/>
                </a:lnTo>
                <a:lnTo>
                  <a:pt x="2117" y="15719"/>
                </a:lnTo>
                <a:lnTo>
                  <a:pt x="2287" y="15548"/>
                </a:lnTo>
                <a:close/>
                <a:moveTo>
                  <a:pt x="7689" y="2336"/>
                </a:moveTo>
                <a:lnTo>
                  <a:pt x="7203" y="2360"/>
                </a:lnTo>
                <a:lnTo>
                  <a:pt x="6716" y="2409"/>
                </a:lnTo>
                <a:lnTo>
                  <a:pt x="6205" y="2482"/>
                </a:lnTo>
                <a:lnTo>
                  <a:pt x="5718" y="2604"/>
                </a:lnTo>
                <a:lnTo>
                  <a:pt x="5256" y="2725"/>
                </a:lnTo>
                <a:lnTo>
                  <a:pt x="4794" y="2896"/>
                </a:lnTo>
                <a:lnTo>
                  <a:pt x="4404" y="3066"/>
                </a:lnTo>
                <a:lnTo>
                  <a:pt x="4015" y="3261"/>
                </a:lnTo>
                <a:lnTo>
                  <a:pt x="3626" y="3480"/>
                </a:lnTo>
                <a:lnTo>
                  <a:pt x="3261" y="3723"/>
                </a:lnTo>
                <a:lnTo>
                  <a:pt x="2896" y="3966"/>
                </a:lnTo>
                <a:lnTo>
                  <a:pt x="2555" y="4258"/>
                </a:lnTo>
                <a:lnTo>
                  <a:pt x="2214" y="4526"/>
                </a:lnTo>
                <a:lnTo>
                  <a:pt x="1923" y="4842"/>
                </a:lnTo>
                <a:lnTo>
                  <a:pt x="1655" y="5134"/>
                </a:lnTo>
                <a:lnTo>
                  <a:pt x="1412" y="5451"/>
                </a:lnTo>
                <a:lnTo>
                  <a:pt x="1217" y="5791"/>
                </a:lnTo>
                <a:lnTo>
                  <a:pt x="1071" y="6156"/>
                </a:lnTo>
                <a:lnTo>
                  <a:pt x="657" y="7105"/>
                </a:lnTo>
                <a:lnTo>
                  <a:pt x="463" y="7592"/>
                </a:lnTo>
                <a:lnTo>
                  <a:pt x="292" y="8078"/>
                </a:lnTo>
                <a:lnTo>
                  <a:pt x="171" y="8565"/>
                </a:lnTo>
                <a:lnTo>
                  <a:pt x="73" y="9052"/>
                </a:lnTo>
                <a:lnTo>
                  <a:pt x="25" y="9563"/>
                </a:lnTo>
                <a:lnTo>
                  <a:pt x="0" y="10074"/>
                </a:lnTo>
                <a:lnTo>
                  <a:pt x="25" y="10585"/>
                </a:lnTo>
                <a:lnTo>
                  <a:pt x="49" y="11096"/>
                </a:lnTo>
                <a:lnTo>
                  <a:pt x="122" y="11607"/>
                </a:lnTo>
                <a:lnTo>
                  <a:pt x="195" y="12093"/>
                </a:lnTo>
                <a:lnTo>
                  <a:pt x="268" y="12531"/>
                </a:lnTo>
                <a:lnTo>
                  <a:pt x="414" y="12945"/>
                </a:lnTo>
                <a:lnTo>
                  <a:pt x="584" y="13359"/>
                </a:lnTo>
                <a:lnTo>
                  <a:pt x="779" y="13723"/>
                </a:lnTo>
                <a:lnTo>
                  <a:pt x="1022" y="14088"/>
                </a:lnTo>
                <a:lnTo>
                  <a:pt x="1290" y="14453"/>
                </a:lnTo>
                <a:lnTo>
                  <a:pt x="1558" y="14794"/>
                </a:lnTo>
                <a:lnTo>
                  <a:pt x="1850" y="15135"/>
                </a:lnTo>
                <a:lnTo>
                  <a:pt x="1995" y="15281"/>
                </a:lnTo>
                <a:lnTo>
                  <a:pt x="1850" y="15378"/>
                </a:lnTo>
                <a:lnTo>
                  <a:pt x="1704" y="15500"/>
                </a:lnTo>
                <a:lnTo>
                  <a:pt x="1582" y="15621"/>
                </a:lnTo>
                <a:lnTo>
                  <a:pt x="1460" y="15767"/>
                </a:lnTo>
                <a:lnTo>
                  <a:pt x="1217" y="16084"/>
                </a:lnTo>
                <a:lnTo>
                  <a:pt x="1047" y="16351"/>
                </a:lnTo>
                <a:lnTo>
                  <a:pt x="925" y="16546"/>
                </a:lnTo>
                <a:lnTo>
                  <a:pt x="828" y="16741"/>
                </a:lnTo>
                <a:lnTo>
                  <a:pt x="730" y="16960"/>
                </a:lnTo>
                <a:lnTo>
                  <a:pt x="682" y="17179"/>
                </a:lnTo>
                <a:lnTo>
                  <a:pt x="633" y="17398"/>
                </a:lnTo>
                <a:lnTo>
                  <a:pt x="657" y="17617"/>
                </a:lnTo>
                <a:lnTo>
                  <a:pt x="706" y="17836"/>
                </a:lnTo>
                <a:lnTo>
                  <a:pt x="828" y="18055"/>
                </a:lnTo>
                <a:lnTo>
                  <a:pt x="901" y="18152"/>
                </a:lnTo>
                <a:lnTo>
                  <a:pt x="974" y="18225"/>
                </a:lnTo>
                <a:lnTo>
                  <a:pt x="1144" y="18322"/>
                </a:lnTo>
                <a:lnTo>
                  <a:pt x="1339" y="18395"/>
                </a:lnTo>
                <a:lnTo>
                  <a:pt x="1558" y="18420"/>
                </a:lnTo>
                <a:lnTo>
                  <a:pt x="1777" y="18420"/>
                </a:lnTo>
                <a:lnTo>
                  <a:pt x="1995" y="18371"/>
                </a:lnTo>
                <a:lnTo>
                  <a:pt x="2190" y="18322"/>
                </a:lnTo>
                <a:lnTo>
                  <a:pt x="2385" y="18249"/>
                </a:lnTo>
                <a:lnTo>
                  <a:pt x="2604" y="18128"/>
                </a:lnTo>
                <a:lnTo>
                  <a:pt x="2823" y="18006"/>
                </a:lnTo>
                <a:lnTo>
                  <a:pt x="3042" y="17836"/>
                </a:lnTo>
                <a:lnTo>
                  <a:pt x="3236" y="17665"/>
                </a:lnTo>
                <a:lnTo>
                  <a:pt x="3431" y="17471"/>
                </a:lnTo>
                <a:lnTo>
                  <a:pt x="3601" y="17276"/>
                </a:lnTo>
                <a:lnTo>
                  <a:pt x="3893" y="16838"/>
                </a:lnTo>
                <a:lnTo>
                  <a:pt x="4258" y="17081"/>
                </a:lnTo>
                <a:lnTo>
                  <a:pt x="4648" y="17276"/>
                </a:lnTo>
                <a:lnTo>
                  <a:pt x="4867" y="17398"/>
                </a:lnTo>
                <a:lnTo>
                  <a:pt x="5110" y="17495"/>
                </a:lnTo>
                <a:lnTo>
                  <a:pt x="5353" y="17568"/>
                </a:lnTo>
                <a:lnTo>
                  <a:pt x="5597" y="17641"/>
                </a:lnTo>
                <a:lnTo>
                  <a:pt x="6083" y="17738"/>
                </a:lnTo>
                <a:lnTo>
                  <a:pt x="6594" y="17811"/>
                </a:lnTo>
                <a:lnTo>
                  <a:pt x="7057" y="17884"/>
                </a:lnTo>
                <a:lnTo>
                  <a:pt x="7519" y="17909"/>
                </a:lnTo>
                <a:lnTo>
                  <a:pt x="8006" y="17909"/>
                </a:lnTo>
                <a:lnTo>
                  <a:pt x="8492" y="17860"/>
                </a:lnTo>
                <a:lnTo>
                  <a:pt x="8541" y="17884"/>
                </a:lnTo>
                <a:lnTo>
                  <a:pt x="8590" y="17860"/>
                </a:lnTo>
                <a:lnTo>
                  <a:pt x="8736" y="17811"/>
                </a:lnTo>
                <a:lnTo>
                  <a:pt x="8906" y="17787"/>
                </a:lnTo>
                <a:lnTo>
                  <a:pt x="9222" y="17738"/>
                </a:lnTo>
                <a:lnTo>
                  <a:pt x="9514" y="17690"/>
                </a:lnTo>
                <a:lnTo>
                  <a:pt x="9782" y="17592"/>
                </a:lnTo>
                <a:lnTo>
                  <a:pt x="10317" y="17398"/>
                </a:lnTo>
                <a:lnTo>
                  <a:pt x="11120" y="17130"/>
                </a:lnTo>
                <a:lnTo>
                  <a:pt x="11509" y="16984"/>
                </a:lnTo>
                <a:lnTo>
                  <a:pt x="11899" y="16789"/>
                </a:lnTo>
                <a:lnTo>
                  <a:pt x="11899" y="16814"/>
                </a:lnTo>
                <a:lnTo>
                  <a:pt x="11996" y="17033"/>
                </a:lnTo>
                <a:lnTo>
                  <a:pt x="12118" y="17227"/>
                </a:lnTo>
                <a:lnTo>
                  <a:pt x="12288" y="17446"/>
                </a:lnTo>
                <a:lnTo>
                  <a:pt x="12483" y="17641"/>
                </a:lnTo>
                <a:lnTo>
                  <a:pt x="12702" y="17811"/>
                </a:lnTo>
                <a:lnTo>
                  <a:pt x="12921" y="17957"/>
                </a:lnTo>
                <a:lnTo>
                  <a:pt x="13115" y="18079"/>
                </a:lnTo>
                <a:lnTo>
                  <a:pt x="13334" y="18176"/>
                </a:lnTo>
                <a:lnTo>
                  <a:pt x="13529" y="18249"/>
                </a:lnTo>
                <a:lnTo>
                  <a:pt x="13748" y="18298"/>
                </a:lnTo>
                <a:lnTo>
                  <a:pt x="13991" y="18347"/>
                </a:lnTo>
                <a:lnTo>
                  <a:pt x="14259" y="18347"/>
                </a:lnTo>
                <a:lnTo>
                  <a:pt x="14478" y="18322"/>
                </a:lnTo>
                <a:lnTo>
                  <a:pt x="14721" y="18249"/>
                </a:lnTo>
                <a:lnTo>
                  <a:pt x="14819" y="18176"/>
                </a:lnTo>
                <a:lnTo>
                  <a:pt x="14892" y="18103"/>
                </a:lnTo>
                <a:lnTo>
                  <a:pt x="14989" y="18030"/>
                </a:lnTo>
                <a:lnTo>
                  <a:pt x="15038" y="17933"/>
                </a:lnTo>
                <a:lnTo>
                  <a:pt x="15135" y="17763"/>
                </a:lnTo>
                <a:lnTo>
                  <a:pt x="15159" y="17568"/>
                </a:lnTo>
                <a:lnTo>
                  <a:pt x="15184" y="17373"/>
                </a:lnTo>
                <a:lnTo>
                  <a:pt x="15159" y="17203"/>
                </a:lnTo>
                <a:lnTo>
                  <a:pt x="15111" y="17008"/>
                </a:lnTo>
                <a:lnTo>
                  <a:pt x="15062" y="16838"/>
                </a:lnTo>
                <a:lnTo>
                  <a:pt x="14965" y="16643"/>
                </a:lnTo>
                <a:lnTo>
                  <a:pt x="14867" y="16473"/>
                </a:lnTo>
                <a:lnTo>
                  <a:pt x="14600" y="16132"/>
                </a:lnTo>
                <a:lnTo>
                  <a:pt x="14308" y="15792"/>
                </a:lnTo>
                <a:lnTo>
                  <a:pt x="13991" y="15524"/>
                </a:lnTo>
                <a:lnTo>
                  <a:pt x="13675" y="15281"/>
                </a:lnTo>
                <a:lnTo>
                  <a:pt x="13967" y="14916"/>
                </a:lnTo>
                <a:lnTo>
                  <a:pt x="14235" y="14551"/>
                </a:lnTo>
                <a:lnTo>
                  <a:pt x="14478" y="14137"/>
                </a:lnTo>
                <a:lnTo>
                  <a:pt x="14673" y="13748"/>
                </a:lnTo>
                <a:lnTo>
                  <a:pt x="14916" y="13237"/>
                </a:lnTo>
                <a:lnTo>
                  <a:pt x="15111" y="12677"/>
                </a:lnTo>
                <a:lnTo>
                  <a:pt x="15257" y="12118"/>
                </a:lnTo>
                <a:lnTo>
                  <a:pt x="15378" y="11534"/>
                </a:lnTo>
                <a:lnTo>
                  <a:pt x="15476" y="10950"/>
                </a:lnTo>
                <a:lnTo>
                  <a:pt x="15524" y="10366"/>
                </a:lnTo>
                <a:lnTo>
                  <a:pt x="15549" y="9782"/>
                </a:lnTo>
                <a:lnTo>
                  <a:pt x="15549" y="9222"/>
                </a:lnTo>
                <a:lnTo>
                  <a:pt x="15524" y="8979"/>
                </a:lnTo>
                <a:lnTo>
                  <a:pt x="15476" y="8735"/>
                </a:lnTo>
                <a:lnTo>
                  <a:pt x="15354" y="8249"/>
                </a:lnTo>
                <a:lnTo>
                  <a:pt x="15208" y="7786"/>
                </a:lnTo>
                <a:lnTo>
                  <a:pt x="15038" y="7348"/>
                </a:lnTo>
                <a:lnTo>
                  <a:pt x="14867" y="6910"/>
                </a:lnTo>
                <a:lnTo>
                  <a:pt x="14794" y="6691"/>
                </a:lnTo>
                <a:lnTo>
                  <a:pt x="14697" y="6472"/>
                </a:lnTo>
                <a:lnTo>
                  <a:pt x="14575" y="6278"/>
                </a:lnTo>
                <a:lnTo>
                  <a:pt x="14429" y="6107"/>
                </a:lnTo>
                <a:lnTo>
                  <a:pt x="14381" y="6107"/>
                </a:lnTo>
                <a:lnTo>
                  <a:pt x="13991" y="6034"/>
                </a:lnTo>
                <a:lnTo>
                  <a:pt x="13578" y="5961"/>
                </a:lnTo>
                <a:lnTo>
                  <a:pt x="13042" y="6521"/>
                </a:lnTo>
                <a:lnTo>
                  <a:pt x="12458" y="7105"/>
                </a:lnTo>
                <a:lnTo>
                  <a:pt x="12580" y="7202"/>
                </a:lnTo>
                <a:lnTo>
                  <a:pt x="12702" y="7324"/>
                </a:lnTo>
                <a:lnTo>
                  <a:pt x="12799" y="7470"/>
                </a:lnTo>
                <a:lnTo>
                  <a:pt x="12872" y="7616"/>
                </a:lnTo>
                <a:lnTo>
                  <a:pt x="13018" y="7957"/>
                </a:lnTo>
                <a:lnTo>
                  <a:pt x="13140" y="8249"/>
                </a:lnTo>
                <a:lnTo>
                  <a:pt x="13213" y="8468"/>
                </a:lnTo>
                <a:lnTo>
                  <a:pt x="13286" y="8687"/>
                </a:lnTo>
                <a:lnTo>
                  <a:pt x="13383" y="9173"/>
                </a:lnTo>
                <a:lnTo>
                  <a:pt x="13407" y="9684"/>
                </a:lnTo>
                <a:lnTo>
                  <a:pt x="13407" y="10147"/>
                </a:lnTo>
                <a:lnTo>
                  <a:pt x="13383" y="10585"/>
                </a:lnTo>
                <a:lnTo>
                  <a:pt x="13310" y="11023"/>
                </a:lnTo>
                <a:lnTo>
                  <a:pt x="13188" y="11436"/>
                </a:lnTo>
                <a:lnTo>
                  <a:pt x="13042" y="11850"/>
                </a:lnTo>
                <a:lnTo>
                  <a:pt x="12872" y="12264"/>
                </a:lnTo>
                <a:lnTo>
                  <a:pt x="12677" y="12653"/>
                </a:lnTo>
                <a:lnTo>
                  <a:pt x="12458" y="13018"/>
                </a:lnTo>
                <a:lnTo>
                  <a:pt x="12239" y="13383"/>
                </a:lnTo>
                <a:lnTo>
                  <a:pt x="11923" y="13748"/>
                </a:lnTo>
                <a:lnTo>
                  <a:pt x="11582" y="14088"/>
                </a:lnTo>
                <a:lnTo>
                  <a:pt x="11217" y="14380"/>
                </a:lnTo>
                <a:lnTo>
                  <a:pt x="10828" y="14648"/>
                </a:lnTo>
                <a:lnTo>
                  <a:pt x="10414" y="14867"/>
                </a:lnTo>
                <a:lnTo>
                  <a:pt x="9976" y="15062"/>
                </a:lnTo>
                <a:lnTo>
                  <a:pt x="9539" y="15256"/>
                </a:lnTo>
                <a:lnTo>
                  <a:pt x="9101" y="15427"/>
                </a:lnTo>
                <a:lnTo>
                  <a:pt x="8809" y="15524"/>
                </a:lnTo>
                <a:lnTo>
                  <a:pt x="8517" y="15597"/>
                </a:lnTo>
                <a:lnTo>
                  <a:pt x="8225" y="15646"/>
                </a:lnTo>
                <a:lnTo>
                  <a:pt x="7957" y="15670"/>
                </a:lnTo>
                <a:lnTo>
                  <a:pt x="7397" y="15670"/>
                </a:lnTo>
                <a:lnTo>
                  <a:pt x="7130" y="15646"/>
                </a:lnTo>
                <a:lnTo>
                  <a:pt x="6862" y="15597"/>
                </a:lnTo>
                <a:lnTo>
                  <a:pt x="6594" y="15548"/>
                </a:lnTo>
                <a:lnTo>
                  <a:pt x="6327" y="15475"/>
                </a:lnTo>
                <a:lnTo>
                  <a:pt x="5816" y="15281"/>
                </a:lnTo>
                <a:lnTo>
                  <a:pt x="5280" y="15062"/>
                </a:lnTo>
                <a:lnTo>
                  <a:pt x="4769" y="14770"/>
                </a:lnTo>
                <a:lnTo>
                  <a:pt x="4015" y="14307"/>
                </a:lnTo>
                <a:lnTo>
                  <a:pt x="3918" y="14259"/>
                </a:lnTo>
                <a:lnTo>
                  <a:pt x="3820" y="14161"/>
                </a:lnTo>
                <a:lnTo>
                  <a:pt x="3674" y="13991"/>
                </a:lnTo>
                <a:lnTo>
                  <a:pt x="3382" y="13602"/>
                </a:lnTo>
                <a:lnTo>
                  <a:pt x="3066" y="13164"/>
                </a:lnTo>
                <a:lnTo>
                  <a:pt x="2774" y="12726"/>
                </a:lnTo>
                <a:lnTo>
                  <a:pt x="2652" y="12483"/>
                </a:lnTo>
                <a:lnTo>
                  <a:pt x="2555" y="12239"/>
                </a:lnTo>
                <a:lnTo>
                  <a:pt x="2458" y="11972"/>
                </a:lnTo>
                <a:lnTo>
                  <a:pt x="2360" y="11728"/>
                </a:lnTo>
                <a:lnTo>
                  <a:pt x="2263" y="11242"/>
                </a:lnTo>
                <a:lnTo>
                  <a:pt x="2214" y="10731"/>
                </a:lnTo>
                <a:lnTo>
                  <a:pt x="2214" y="10220"/>
                </a:lnTo>
                <a:lnTo>
                  <a:pt x="2239" y="9684"/>
                </a:lnTo>
                <a:lnTo>
                  <a:pt x="2336" y="9149"/>
                </a:lnTo>
                <a:lnTo>
                  <a:pt x="2433" y="8662"/>
                </a:lnTo>
                <a:lnTo>
                  <a:pt x="2604" y="8151"/>
                </a:lnTo>
                <a:lnTo>
                  <a:pt x="2774" y="7713"/>
                </a:lnTo>
                <a:lnTo>
                  <a:pt x="2969" y="7324"/>
                </a:lnTo>
                <a:lnTo>
                  <a:pt x="3188" y="6959"/>
                </a:lnTo>
                <a:lnTo>
                  <a:pt x="3431" y="6618"/>
                </a:lnTo>
                <a:lnTo>
                  <a:pt x="3699" y="6302"/>
                </a:lnTo>
                <a:lnTo>
                  <a:pt x="4015" y="6010"/>
                </a:lnTo>
                <a:lnTo>
                  <a:pt x="4331" y="5742"/>
                </a:lnTo>
                <a:lnTo>
                  <a:pt x="4648" y="5499"/>
                </a:lnTo>
                <a:lnTo>
                  <a:pt x="5013" y="5280"/>
                </a:lnTo>
                <a:lnTo>
                  <a:pt x="5378" y="5086"/>
                </a:lnTo>
                <a:lnTo>
                  <a:pt x="5767" y="4915"/>
                </a:lnTo>
                <a:lnTo>
                  <a:pt x="6156" y="4794"/>
                </a:lnTo>
                <a:lnTo>
                  <a:pt x="6570" y="4672"/>
                </a:lnTo>
                <a:lnTo>
                  <a:pt x="6984" y="4599"/>
                </a:lnTo>
                <a:lnTo>
                  <a:pt x="7397" y="4550"/>
                </a:lnTo>
                <a:lnTo>
                  <a:pt x="7811" y="4526"/>
                </a:lnTo>
                <a:lnTo>
                  <a:pt x="8225" y="4526"/>
                </a:lnTo>
                <a:lnTo>
                  <a:pt x="8614" y="4575"/>
                </a:lnTo>
                <a:lnTo>
                  <a:pt x="8979" y="4623"/>
                </a:lnTo>
                <a:lnTo>
                  <a:pt x="9344" y="4696"/>
                </a:lnTo>
                <a:lnTo>
                  <a:pt x="9685" y="4794"/>
                </a:lnTo>
                <a:lnTo>
                  <a:pt x="10049" y="4940"/>
                </a:lnTo>
                <a:lnTo>
                  <a:pt x="10390" y="5086"/>
                </a:lnTo>
                <a:lnTo>
                  <a:pt x="10706" y="5280"/>
                </a:lnTo>
                <a:lnTo>
                  <a:pt x="10998" y="5499"/>
                </a:lnTo>
                <a:lnTo>
                  <a:pt x="11363" y="5134"/>
                </a:lnTo>
                <a:lnTo>
                  <a:pt x="11704" y="4745"/>
                </a:lnTo>
                <a:lnTo>
                  <a:pt x="11874" y="4575"/>
                </a:lnTo>
                <a:lnTo>
                  <a:pt x="11801" y="4258"/>
                </a:lnTo>
                <a:lnTo>
                  <a:pt x="11777" y="3942"/>
                </a:lnTo>
                <a:lnTo>
                  <a:pt x="11728" y="3650"/>
                </a:lnTo>
                <a:lnTo>
                  <a:pt x="11680" y="3382"/>
                </a:lnTo>
                <a:lnTo>
                  <a:pt x="11169" y="3042"/>
                </a:lnTo>
                <a:lnTo>
                  <a:pt x="10925" y="2871"/>
                </a:lnTo>
                <a:lnTo>
                  <a:pt x="10633" y="2750"/>
                </a:lnTo>
                <a:lnTo>
                  <a:pt x="10147" y="2579"/>
                </a:lnTo>
                <a:lnTo>
                  <a:pt x="9685" y="2458"/>
                </a:lnTo>
                <a:lnTo>
                  <a:pt x="9174" y="2385"/>
                </a:lnTo>
                <a:lnTo>
                  <a:pt x="8687" y="233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1262"/>
        <p:cNvGrpSpPr/>
        <p:nvPr/>
      </p:nvGrpSpPr>
      <p:grpSpPr>
        <a:xfrm>
          <a:off x="0" y="0"/>
          <a:ext cx="0" cy="0"/>
          <a:chOff x="0" y="0"/>
          <a:chExt cx="0" cy="0"/>
        </a:xfrm>
      </p:grpSpPr>
      <p:sp>
        <p:nvSpPr>
          <p:cNvPr id="1263" name="Google Shape;1263;p53"/>
          <p:cNvSpPr txBox="1"/>
          <p:nvPr/>
        </p:nvSpPr>
        <p:spPr>
          <a:xfrm>
            <a:off x="908200" y="2374250"/>
            <a:ext cx="7327500" cy="19722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3600" dirty="0">
                <a:solidFill>
                  <a:schemeClr val="dk1"/>
                </a:solidFill>
                <a:latin typeface="Nunito"/>
                <a:ea typeface="Nunito"/>
                <a:cs typeface="Nunito"/>
                <a:sym typeface="Nunito"/>
              </a:rPr>
              <a:t>✋👆👉👍👤👦👧👨👩👪💃🏃💑❤😂😉😋😒😭👶😸🐟🍒🍔💣📌📖🔨🎃🎈🎨🏈🏰🌏🔌🔑</a:t>
            </a:r>
            <a:r>
              <a:rPr lang="en" sz="2400" dirty="0">
                <a:solidFill>
                  <a:schemeClr val="lt1"/>
                </a:solidFill>
                <a:highlight>
                  <a:schemeClr val="dk1"/>
                </a:highlight>
                <a:latin typeface="Nunito"/>
                <a:ea typeface="Nunito"/>
                <a:cs typeface="Nunito"/>
                <a:sym typeface="Nunito"/>
              </a:rPr>
              <a:t> and many more...</a:t>
            </a:r>
            <a:endParaRPr sz="2400" dirty="0">
              <a:solidFill>
                <a:schemeClr val="lt1"/>
              </a:solidFill>
              <a:highlight>
                <a:schemeClr val="dk1"/>
              </a:highlight>
              <a:latin typeface="Nunito"/>
              <a:ea typeface="Nunito"/>
              <a:cs typeface="Nunito"/>
              <a:sym typeface="Nunito"/>
            </a:endParaRPr>
          </a:p>
        </p:txBody>
      </p:sp>
      <p:sp>
        <p:nvSpPr>
          <p:cNvPr id="1264" name="Google Shape;1264;p53"/>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1265" name="Google Shape;1265;p53"/>
          <p:cNvSpPr txBox="1">
            <a:spLocks noGrp="1"/>
          </p:cNvSpPr>
          <p:nvPr>
            <p:ph type="body" idx="4294967295"/>
          </p:nvPr>
        </p:nvSpPr>
        <p:spPr>
          <a:xfrm>
            <a:off x="908297" y="856425"/>
            <a:ext cx="7327500" cy="115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b="1" dirty="0"/>
              <a:t>You can also use any emoji as an icon!</a:t>
            </a:r>
            <a:br>
              <a:rPr lang="en" sz="1400" dirty="0"/>
            </a:br>
            <a:r>
              <a:rPr lang="en" sz="1400" dirty="0"/>
              <a:t>And of course it resizes without losing quality.</a:t>
            </a:r>
            <a:endParaRPr sz="1400" dirty="0"/>
          </a:p>
          <a:p>
            <a:pPr marL="0" lvl="0" indent="0" algn="l" rtl="0">
              <a:spcBef>
                <a:spcPts val="1000"/>
              </a:spcBef>
              <a:spcAft>
                <a:spcPts val="1000"/>
              </a:spcAft>
              <a:buNone/>
            </a:pPr>
            <a:r>
              <a:rPr lang="en" sz="1400" dirty="0"/>
              <a:t>How? Follow Google instructions </a:t>
            </a:r>
            <a:r>
              <a:rPr lang="en" sz="1400" u="sng" dirty="0">
                <a:hlinkClick r:id="rId3"/>
              </a:rPr>
              <a:t>https://twitter.com/googledocs/status/730087240156643328</a:t>
            </a:r>
            <a:endParaRPr sz="1400" dirty="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7"/>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dirty="0"/>
              <a:t>T</a:t>
            </a:r>
            <a:r>
              <a:rPr lang="en" dirty="0"/>
              <a:t>eam presenting: early childhood department</a:t>
            </a:r>
            <a:endParaRPr dirty="0"/>
          </a:p>
        </p:txBody>
      </p:sp>
      <p:sp>
        <p:nvSpPr>
          <p:cNvPr id="593" name="Google Shape;593;p47"/>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595" name="Google Shape;595;p47"/>
          <p:cNvSpPr txBox="1"/>
          <p:nvPr/>
        </p:nvSpPr>
        <p:spPr>
          <a:xfrm>
            <a:off x="770709" y="3379000"/>
            <a:ext cx="1578816" cy="73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200" dirty="0">
                <a:latin typeface="Comic Sans MS" panose="030F0702030302020204" pitchFamily="66" charset="0"/>
                <a:cs typeface="Assistant SemiBold" panose="00000700000000000000" pitchFamily="2" charset="-79"/>
              </a:rPr>
              <a:t>Dr. Nira Wahle</a:t>
            </a:r>
            <a:br>
              <a:rPr lang="en" dirty="0">
                <a:latin typeface="Nunito"/>
                <a:ea typeface="Nunito"/>
                <a:cs typeface="Nunito"/>
                <a:sym typeface="Nunito"/>
              </a:rPr>
            </a:br>
            <a:endParaRPr dirty="0">
              <a:latin typeface="Nunito"/>
              <a:ea typeface="Nunito"/>
              <a:cs typeface="Nunito"/>
              <a:sym typeface="Nunito"/>
            </a:endParaRPr>
          </a:p>
        </p:txBody>
      </p:sp>
      <p:sp>
        <p:nvSpPr>
          <p:cNvPr id="597" name="Google Shape;597;p47"/>
          <p:cNvSpPr txBox="1"/>
          <p:nvPr/>
        </p:nvSpPr>
        <p:spPr>
          <a:xfrm>
            <a:off x="2840050" y="3379000"/>
            <a:ext cx="1489200" cy="73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200" dirty="0">
                <a:latin typeface="Comic Sans MS" panose="030F0702030302020204" pitchFamily="66" charset="0"/>
                <a:cs typeface="Assistant SemiBold" panose="00000700000000000000" pitchFamily="2" charset="-79"/>
              </a:rPr>
              <a:t>Dr. Talma Florentin</a:t>
            </a:r>
            <a:br>
              <a:rPr lang="en" dirty="0">
                <a:latin typeface="Nunito"/>
                <a:ea typeface="Nunito"/>
                <a:cs typeface="Nunito"/>
                <a:sym typeface="Nunito"/>
              </a:rPr>
            </a:br>
            <a:endParaRPr dirty="0">
              <a:latin typeface="Nunito"/>
              <a:ea typeface="Nunito"/>
              <a:cs typeface="Nunito"/>
              <a:sym typeface="Nunito"/>
            </a:endParaRPr>
          </a:p>
        </p:txBody>
      </p:sp>
      <p:sp>
        <p:nvSpPr>
          <p:cNvPr id="599" name="Google Shape;599;p47"/>
          <p:cNvSpPr txBox="1"/>
          <p:nvPr/>
        </p:nvSpPr>
        <p:spPr>
          <a:xfrm>
            <a:off x="4814750" y="3368189"/>
            <a:ext cx="1489200" cy="73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200" dirty="0">
                <a:latin typeface="Comic Sans MS" panose="030F0702030302020204" pitchFamily="66" charset="0"/>
                <a:cs typeface="Assistant SemiBold" panose="00000700000000000000" pitchFamily="2" charset="-79"/>
              </a:rPr>
              <a:t>Dr. Smadar Mor</a:t>
            </a:r>
            <a:br>
              <a:rPr lang="en" dirty="0">
                <a:latin typeface="Nunito"/>
                <a:ea typeface="Nunito"/>
                <a:cs typeface="Nunito"/>
                <a:sym typeface="Nunito"/>
              </a:rPr>
            </a:br>
            <a:endParaRPr dirty="0">
              <a:latin typeface="Nunito"/>
              <a:ea typeface="Nunito"/>
              <a:cs typeface="Nunito"/>
              <a:sym typeface="Nunito"/>
            </a:endParaRPr>
          </a:p>
          <a:p>
            <a:pPr marL="0" lvl="0" indent="0" algn="ctr" rtl="0">
              <a:spcBef>
                <a:spcPts val="400"/>
              </a:spcBef>
              <a:spcAft>
                <a:spcPts val="400"/>
              </a:spcAft>
              <a:buNone/>
            </a:pPr>
            <a:endParaRPr dirty="0">
              <a:latin typeface="Nunito"/>
              <a:ea typeface="Nunito"/>
              <a:cs typeface="Nunito"/>
              <a:sym typeface="Nunito"/>
            </a:endParaRPr>
          </a:p>
        </p:txBody>
      </p:sp>
      <p:sp>
        <p:nvSpPr>
          <p:cNvPr id="601" name="Google Shape;601;p47"/>
          <p:cNvSpPr txBox="1"/>
          <p:nvPr/>
        </p:nvSpPr>
        <p:spPr>
          <a:xfrm>
            <a:off x="6714308" y="3368189"/>
            <a:ext cx="1763803" cy="734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200" dirty="0">
                <a:latin typeface="Comic Sans MS" panose="030F0702030302020204" pitchFamily="66" charset="0"/>
                <a:cs typeface="Assistant SemiBold" panose="00000700000000000000" pitchFamily="2" charset="-79"/>
              </a:rPr>
              <a:t>Gabriela Landler-Pardo</a:t>
            </a:r>
            <a:br>
              <a:rPr lang="en" dirty="0">
                <a:latin typeface="Nunito"/>
                <a:ea typeface="Nunito"/>
                <a:cs typeface="Nunito"/>
                <a:sym typeface="Nunito"/>
              </a:rPr>
            </a:br>
            <a:endParaRPr dirty="0">
              <a:latin typeface="Nunito"/>
              <a:ea typeface="Nunito"/>
              <a:cs typeface="Nunito"/>
              <a:sym typeface="Nunito"/>
            </a:endParaRPr>
          </a:p>
        </p:txBody>
      </p:sp>
      <p:sp>
        <p:nvSpPr>
          <p:cNvPr id="5" name="תיבת טקסט 4">
            <a:extLst>
              <a:ext uri="{FF2B5EF4-FFF2-40B4-BE49-F238E27FC236}">
                <a16:creationId xmlns:a16="http://schemas.microsoft.com/office/drawing/2014/main" id="{1DE73617-985C-62AD-6B00-C793299CB594}"/>
              </a:ext>
            </a:extLst>
          </p:cNvPr>
          <p:cNvSpPr txBox="1"/>
          <p:nvPr/>
        </p:nvSpPr>
        <p:spPr>
          <a:xfrm>
            <a:off x="665889" y="3809901"/>
            <a:ext cx="7497762" cy="584775"/>
          </a:xfrm>
          <a:prstGeom prst="rect">
            <a:avLst/>
          </a:prstGeom>
          <a:noFill/>
        </p:spPr>
        <p:txBody>
          <a:bodyPr wrap="square">
            <a:spAutoFit/>
          </a:bodyPr>
          <a:lstStyle/>
          <a:p>
            <a:r>
              <a:rPr lang="en-US" sz="3200" dirty="0">
                <a:latin typeface="Comic Sans MS" panose="030F0702030302020204" pitchFamily="66" charset="0"/>
                <a:cs typeface="Assistant SemiBold" panose="00000700000000000000" pitchFamily="2" charset="-79"/>
                <a:sym typeface="Nunito"/>
              </a:rPr>
              <a:t>Kibbutzim College of Education, Israel</a:t>
            </a:r>
            <a:endParaRPr lang="he-IL" sz="3200" dirty="0"/>
          </a:p>
        </p:txBody>
      </p:sp>
      <p:pic>
        <p:nvPicPr>
          <p:cNvPr id="3" name="תמונה 2">
            <a:extLst>
              <a:ext uri="{FF2B5EF4-FFF2-40B4-BE49-F238E27FC236}">
                <a16:creationId xmlns:a16="http://schemas.microsoft.com/office/drawing/2014/main" id="{6E11368E-41D5-8B9A-3572-C86FFD634F0E}"/>
              </a:ext>
            </a:extLst>
          </p:cNvPr>
          <p:cNvPicPr>
            <a:picLocks noChangeAspect="1"/>
          </p:cNvPicPr>
          <p:nvPr/>
        </p:nvPicPr>
        <p:blipFill>
          <a:blip r:embed="rId3"/>
          <a:stretch>
            <a:fillRect/>
          </a:stretch>
        </p:blipFill>
        <p:spPr>
          <a:xfrm>
            <a:off x="6714307" y="1635140"/>
            <a:ext cx="1690067" cy="1682454"/>
          </a:xfrm>
          <a:prstGeom prst="ellipse">
            <a:avLst/>
          </a:prstGeom>
          <a:ln>
            <a:noFill/>
          </a:ln>
          <a:effectLst>
            <a:softEdge rad="112500"/>
          </a:effectLst>
        </p:spPr>
      </p:pic>
      <p:pic>
        <p:nvPicPr>
          <p:cNvPr id="4" name="תמונה 3">
            <a:extLst>
              <a:ext uri="{FF2B5EF4-FFF2-40B4-BE49-F238E27FC236}">
                <a16:creationId xmlns:a16="http://schemas.microsoft.com/office/drawing/2014/main" id="{CE807799-030E-45D6-80B2-CB061619346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2112" t="506" r="2112" b="36834"/>
          <a:stretch/>
        </p:blipFill>
        <p:spPr>
          <a:xfrm>
            <a:off x="2675171" y="1759975"/>
            <a:ext cx="1739599" cy="1529869"/>
          </a:xfrm>
          <a:prstGeom prst="ellipse">
            <a:avLst/>
          </a:prstGeom>
          <a:ln>
            <a:noFill/>
          </a:ln>
          <a:effectLst>
            <a:softEdge rad="112500"/>
          </a:effectLst>
        </p:spPr>
      </p:pic>
      <p:pic>
        <p:nvPicPr>
          <p:cNvPr id="6" name="תמונה 5">
            <a:extLst>
              <a:ext uri="{FF2B5EF4-FFF2-40B4-BE49-F238E27FC236}">
                <a16:creationId xmlns:a16="http://schemas.microsoft.com/office/drawing/2014/main" id="{64A14AB7-B57A-28DE-8BCB-6464B30A26E4}"/>
              </a:ext>
            </a:extLst>
          </p:cNvPr>
          <p:cNvPicPr>
            <a:picLocks noChangeAspect="1"/>
          </p:cNvPicPr>
          <p:nvPr/>
        </p:nvPicPr>
        <p:blipFill>
          <a:blip r:embed="rId6"/>
          <a:stretch>
            <a:fillRect/>
          </a:stretch>
        </p:blipFill>
        <p:spPr>
          <a:xfrm>
            <a:off x="657475" y="1679442"/>
            <a:ext cx="1614136" cy="1610401"/>
          </a:xfrm>
          <a:prstGeom prst="ellipse">
            <a:avLst/>
          </a:prstGeom>
          <a:ln>
            <a:noFill/>
          </a:ln>
          <a:effectLst>
            <a:softEdge rad="112500"/>
          </a:effectLst>
        </p:spPr>
      </p:pic>
      <p:pic>
        <p:nvPicPr>
          <p:cNvPr id="8" name="תמונה 7">
            <a:extLst>
              <a:ext uri="{FF2B5EF4-FFF2-40B4-BE49-F238E27FC236}">
                <a16:creationId xmlns:a16="http://schemas.microsoft.com/office/drawing/2014/main" id="{BC7B90DF-7656-5A11-AAE6-28E53974F981}"/>
              </a:ext>
            </a:extLst>
          </p:cNvPr>
          <p:cNvPicPr>
            <a:picLocks noChangeAspect="1"/>
          </p:cNvPicPr>
          <p:nvPr/>
        </p:nvPicPr>
        <p:blipFill rotWithShape="1">
          <a:blip r:embed="rId7"/>
          <a:srcRect l="19417" t="16241" r="23724" b="15216"/>
          <a:stretch/>
        </p:blipFill>
        <p:spPr>
          <a:xfrm>
            <a:off x="4885278" y="1607388"/>
            <a:ext cx="1418671" cy="1710206"/>
          </a:xfrm>
          <a:prstGeom prst="ellipse">
            <a:avLst/>
          </a:prstGeom>
          <a:ln>
            <a:noFill/>
          </a:ln>
          <a:effectLst>
            <a:softEdge rad="112500"/>
          </a:effectLst>
        </p:spPr>
      </p:pic>
    </p:spTree>
    <p:extLst>
      <p:ext uri="{BB962C8B-B14F-4D97-AF65-F5344CB8AC3E}">
        <p14:creationId xmlns:p14="http://schemas.microsoft.com/office/powerpoint/2010/main" val="2333977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1"/>
          <p:cNvSpPr txBox="1">
            <a:spLocks noGrp="1"/>
          </p:cNvSpPr>
          <p:nvPr>
            <p:ph type="ctrTitle" idx="4294967295"/>
          </p:nvPr>
        </p:nvSpPr>
        <p:spPr>
          <a:xfrm>
            <a:off x="374756" y="1172459"/>
            <a:ext cx="5226427" cy="765353"/>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5400" dirty="0"/>
              <a:t>Practice based Theory </a:t>
            </a:r>
            <a:endParaRPr sz="5400" dirty="0"/>
          </a:p>
        </p:txBody>
      </p:sp>
      <p:sp>
        <p:nvSpPr>
          <p:cNvPr id="237" name="Google Shape;237;p21"/>
          <p:cNvSpPr/>
          <p:nvPr/>
        </p:nvSpPr>
        <p:spPr>
          <a:xfrm>
            <a:off x="6161833" y="1376613"/>
            <a:ext cx="426316" cy="41427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238" name="Google Shape;238;p21"/>
          <p:cNvSpPr/>
          <p:nvPr/>
        </p:nvSpPr>
        <p:spPr>
          <a:xfrm rot="2487106">
            <a:off x="5887685" y="3256298"/>
            <a:ext cx="303293" cy="29472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239" name="Google Shape;239;p21"/>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2" name="תמונה 1">
            <a:extLst>
              <a:ext uri="{FF2B5EF4-FFF2-40B4-BE49-F238E27FC236}">
                <a16:creationId xmlns:a16="http://schemas.microsoft.com/office/drawing/2014/main" id="{26F3D218-BF7F-27A4-D185-DD277150BC08}"/>
              </a:ext>
            </a:extLst>
          </p:cNvPr>
          <p:cNvPicPr>
            <a:picLocks noChangeAspect="1"/>
          </p:cNvPicPr>
          <p:nvPr/>
        </p:nvPicPr>
        <p:blipFill>
          <a:blip r:embed="rId3"/>
          <a:stretch>
            <a:fillRect/>
          </a:stretch>
        </p:blipFill>
        <p:spPr>
          <a:xfrm>
            <a:off x="6463517" y="2420986"/>
            <a:ext cx="646472" cy="813588"/>
          </a:xfrm>
          <a:prstGeom prst="rect">
            <a:avLst/>
          </a:prstGeom>
        </p:spPr>
      </p:pic>
      <p:pic>
        <p:nvPicPr>
          <p:cNvPr id="9" name="תמונה 8">
            <a:extLst>
              <a:ext uri="{FF2B5EF4-FFF2-40B4-BE49-F238E27FC236}">
                <a16:creationId xmlns:a16="http://schemas.microsoft.com/office/drawing/2014/main" id="{AEF696B5-F252-A19D-F7E1-4854DD07E162}"/>
              </a:ext>
            </a:extLst>
          </p:cNvPr>
          <p:cNvPicPr>
            <a:picLocks noChangeAspect="1"/>
          </p:cNvPicPr>
          <p:nvPr/>
        </p:nvPicPr>
        <p:blipFill>
          <a:blip r:embed="rId4"/>
          <a:stretch>
            <a:fillRect/>
          </a:stretch>
        </p:blipFill>
        <p:spPr>
          <a:xfrm rot="20191374">
            <a:off x="6729698" y="3024693"/>
            <a:ext cx="1460109" cy="1460109"/>
          </a:xfrm>
          <a:prstGeom prst="rect">
            <a:avLst/>
          </a:prstGeom>
        </p:spPr>
      </p:pic>
      <p:pic>
        <p:nvPicPr>
          <p:cNvPr id="10" name="תמונה 9">
            <a:extLst>
              <a:ext uri="{FF2B5EF4-FFF2-40B4-BE49-F238E27FC236}">
                <a16:creationId xmlns:a16="http://schemas.microsoft.com/office/drawing/2014/main" id="{4387C184-9C5D-2CA4-89F2-2E04B5BB67C1}"/>
              </a:ext>
            </a:extLst>
          </p:cNvPr>
          <p:cNvPicPr>
            <a:picLocks noChangeAspect="1"/>
          </p:cNvPicPr>
          <p:nvPr/>
        </p:nvPicPr>
        <p:blipFill>
          <a:blip r:embed="rId5"/>
          <a:stretch>
            <a:fillRect/>
          </a:stretch>
        </p:blipFill>
        <p:spPr>
          <a:xfrm>
            <a:off x="4885149" y="2320537"/>
            <a:ext cx="1189274" cy="1189274"/>
          </a:xfrm>
          <a:prstGeom prst="rect">
            <a:avLst/>
          </a:prstGeom>
        </p:spPr>
      </p:pic>
      <p:pic>
        <p:nvPicPr>
          <p:cNvPr id="11" name="תמונה 10">
            <a:extLst>
              <a:ext uri="{FF2B5EF4-FFF2-40B4-BE49-F238E27FC236}">
                <a16:creationId xmlns:a16="http://schemas.microsoft.com/office/drawing/2014/main" id="{8FC58984-1201-4CAE-8D1E-F4FC526DE8EC}"/>
              </a:ext>
            </a:extLst>
          </p:cNvPr>
          <p:cNvPicPr>
            <a:picLocks noChangeAspect="1"/>
          </p:cNvPicPr>
          <p:nvPr/>
        </p:nvPicPr>
        <p:blipFill>
          <a:blip r:embed="rId6"/>
          <a:stretch>
            <a:fillRect/>
          </a:stretch>
        </p:blipFill>
        <p:spPr>
          <a:xfrm>
            <a:off x="5239544" y="3376253"/>
            <a:ext cx="870654" cy="870654"/>
          </a:xfrm>
          <a:prstGeom prst="rect">
            <a:avLst/>
          </a:prstGeom>
        </p:spPr>
      </p:pic>
      <p:pic>
        <p:nvPicPr>
          <p:cNvPr id="12" name="תמונה 11">
            <a:extLst>
              <a:ext uri="{FF2B5EF4-FFF2-40B4-BE49-F238E27FC236}">
                <a16:creationId xmlns:a16="http://schemas.microsoft.com/office/drawing/2014/main" id="{60A0EEED-94E6-3A75-F6E2-C26A4587C3B1}"/>
              </a:ext>
            </a:extLst>
          </p:cNvPr>
          <p:cNvPicPr>
            <a:picLocks noChangeAspect="1"/>
          </p:cNvPicPr>
          <p:nvPr/>
        </p:nvPicPr>
        <p:blipFill>
          <a:blip r:embed="rId7"/>
          <a:stretch>
            <a:fillRect/>
          </a:stretch>
        </p:blipFill>
        <p:spPr>
          <a:xfrm rot="20947165">
            <a:off x="6234120" y="1444750"/>
            <a:ext cx="914479" cy="914479"/>
          </a:xfrm>
          <a:prstGeom prst="rect">
            <a:avLst/>
          </a:prstGeom>
        </p:spPr>
      </p:pic>
      <p:pic>
        <p:nvPicPr>
          <p:cNvPr id="13" name="תמונה 12">
            <a:extLst>
              <a:ext uri="{FF2B5EF4-FFF2-40B4-BE49-F238E27FC236}">
                <a16:creationId xmlns:a16="http://schemas.microsoft.com/office/drawing/2014/main" id="{A026AA47-19E5-E31B-F5D2-6A0D88227116}"/>
              </a:ext>
            </a:extLst>
          </p:cNvPr>
          <p:cNvPicPr>
            <a:picLocks noChangeAspect="1"/>
          </p:cNvPicPr>
          <p:nvPr/>
        </p:nvPicPr>
        <p:blipFill>
          <a:blip r:embed="rId8"/>
          <a:stretch>
            <a:fillRect/>
          </a:stretch>
        </p:blipFill>
        <p:spPr>
          <a:xfrm rot="17534032">
            <a:off x="6403866" y="916150"/>
            <a:ext cx="1630302" cy="1630302"/>
          </a:xfrm>
          <a:prstGeom prst="rect">
            <a:avLst/>
          </a:prstGeom>
        </p:spPr>
      </p:pic>
      <p:sp>
        <p:nvSpPr>
          <p:cNvPr id="4" name="תיבת טקסט 3">
            <a:extLst>
              <a:ext uri="{FF2B5EF4-FFF2-40B4-BE49-F238E27FC236}">
                <a16:creationId xmlns:a16="http://schemas.microsoft.com/office/drawing/2014/main" id="{FF16A7FA-C19D-0F8C-46FC-35D522D59507}"/>
              </a:ext>
            </a:extLst>
          </p:cNvPr>
          <p:cNvSpPr txBox="1"/>
          <p:nvPr/>
        </p:nvSpPr>
        <p:spPr>
          <a:xfrm>
            <a:off x="363186" y="2101961"/>
            <a:ext cx="3341650" cy="2548583"/>
          </a:xfrm>
          <a:prstGeom prst="rect">
            <a:avLst/>
          </a:prstGeom>
          <a:noFill/>
        </p:spPr>
        <p:txBody>
          <a:bodyPr wrap="square">
            <a:spAutoFit/>
          </a:bodyPr>
          <a:lstStyle/>
          <a:p>
            <a:pPr marR="0" lvl="0" algn="l">
              <a:lnSpc>
                <a:spcPct val="107000"/>
              </a:lnSpc>
              <a:spcBef>
                <a:spcPts val="0"/>
              </a:spcBef>
              <a:spcAft>
                <a:spcPts val="800"/>
              </a:spcAft>
            </a:pPr>
            <a:r>
              <a:rPr lang="en-US" sz="1800" b="0" i="0" dirty="0">
                <a:solidFill>
                  <a:srgbClr val="374151"/>
                </a:solidFill>
                <a:effectLst/>
                <a:latin typeface="Comic Sans MS" panose="030F0702030302020204" pitchFamily="66" charset="0"/>
              </a:rPr>
              <a:t>The Turn Towards Practice-Based Teacher Education (Grossman, Kavanagh, </a:t>
            </a:r>
            <a:r>
              <a:rPr lang="en-US" sz="1800" dirty="0">
                <a:solidFill>
                  <a:srgbClr val="374151"/>
                </a:solidFill>
                <a:latin typeface="Comic Sans MS" panose="030F0702030302020204" pitchFamily="66" charset="0"/>
              </a:rPr>
              <a:t>&amp; </a:t>
            </a:r>
            <a:r>
              <a:rPr lang="en-US" sz="1800" b="0" i="0" dirty="0" err="1">
                <a:solidFill>
                  <a:srgbClr val="374151"/>
                </a:solidFill>
                <a:effectLst/>
                <a:latin typeface="Comic Sans MS" panose="030F0702030302020204" pitchFamily="66" charset="0"/>
              </a:rPr>
              <a:t>Pupik</a:t>
            </a:r>
            <a:r>
              <a:rPr lang="en-US" sz="1800" b="0" i="0" dirty="0">
                <a:solidFill>
                  <a:srgbClr val="374151"/>
                </a:solidFill>
                <a:effectLst/>
                <a:latin typeface="Comic Sans MS" panose="030F0702030302020204" pitchFamily="66" charset="0"/>
              </a:rPr>
              <a:t> Dean,2018)</a:t>
            </a:r>
            <a:endParaRPr lang="en-US" sz="1800" dirty="0">
              <a:solidFill>
                <a:srgbClr val="374151"/>
              </a:solidFill>
              <a:latin typeface="Comic Sans MS" panose="030F0702030302020204" pitchFamily="66" charset="0"/>
              <a:ea typeface="Calibri" panose="020F0502020204030204" pitchFamily="34" charset="0"/>
              <a:cs typeface="Arial" panose="020B0604020202020204" pitchFamily="34" charset="0"/>
            </a:endParaRPr>
          </a:p>
          <a:p>
            <a:pPr marR="0" lvl="0" algn="l">
              <a:lnSpc>
                <a:spcPct val="107000"/>
              </a:lnSpc>
              <a:spcBef>
                <a:spcPts val="0"/>
              </a:spcBef>
              <a:spcAft>
                <a:spcPts val="800"/>
              </a:spcAft>
            </a:pPr>
            <a:r>
              <a:rPr lang="en-US" sz="1800" dirty="0">
                <a:solidFill>
                  <a:srgbClr val="374151"/>
                </a:solidFill>
                <a:latin typeface="Comic Sans MS" panose="030F0702030302020204" pitchFamily="66" charset="0"/>
              </a:rPr>
              <a:t>Enhance Understanding, Theoretical Knowledge, and Critical Thinking Skills (Harpaz, 2016)</a:t>
            </a:r>
            <a:endParaRPr lang="he-IL" sz="11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3" name="ענן 2">
            <a:extLst>
              <a:ext uri="{FF2B5EF4-FFF2-40B4-BE49-F238E27FC236}">
                <a16:creationId xmlns:a16="http://schemas.microsoft.com/office/drawing/2014/main" id="{AAE24799-27CC-1DC8-4CBC-FEE41F12DA23}"/>
              </a:ext>
            </a:extLst>
          </p:cNvPr>
          <p:cNvSpPr/>
          <p:nvPr/>
        </p:nvSpPr>
        <p:spPr>
          <a:xfrm>
            <a:off x="1186316" y="263253"/>
            <a:ext cx="1695389" cy="81012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800" dirty="0">
                <a:solidFill>
                  <a:schemeClr val="tx1">
                    <a:lumMod val="50000"/>
                  </a:schemeClr>
                </a:solidFill>
                <a:latin typeface="Comic Sans MS" panose="030F0702030302020204" pitchFamily="66" charset="0"/>
              </a:rPr>
              <a:t>Dewey </a:t>
            </a:r>
            <a:r>
              <a:rPr lang="en-US" dirty="0">
                <a:solidFill>
                  <a:schemeClr val="tx1">
                    <a:lumMod val="50000"/>
                  </a:schemeClr>
                </a:solidFill>
                <a:latin typeface="Comic Sans MS" panose="030F0702030302020204" pitchFamily="66" charset="0"/>
              </a:rPr>
              <a:t>1904</a:t>
            </a:r>
            <a:endParaRPr lang="he-IL" dirty="0">
              <a:solidFill>
                <a:schemeClr val="tx1">
                  <a:lumMod val="50000"/>
                </a:schemeClr>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E635A9BD-CCDE-F246-9F1E-0BB5B60668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3" name="תמונה 2">
            <a:extLst>
              <a:ext uri="{FF2B5EF4-FFF2-40B4-BE49-F238E27FC236}">
                <a16:creationId xmlns:a16="http://schemas.microsoft.com/office/drawing/2014/main" id="{7B847F56-7B5E-CC02-5E24-18096B2ADCAF}"/>
              </a:ext>
            </a:extLst>
          </p:cNvPr>
          <p:cNvPicPr>
            <a:picLocks noChangeAspect="1"/>
          </p:cNvPicPr>
          <p:nvPr/>
        </p:nvPicPr>
        <p:blipFill>
          <a:blip r:embed="rId3"/>
          <a:stretch>
            <a:fillRect/>
          </a:stretch>
        </p:blipFill>
        <p:spPr>
          <a:xfrm>
            <a:off x="0" y="0"/>
            <a:ext cx="2453613" cy="5143500"/>
          </a:xfrm>
          <a:prstGeom prst="rect">
            <a:avLst/>
          </a:prstGeom>
        </p:spPr>
      </p:pic>
      <p:pic>
        <p:nvPicPr>
          <p:cNvPr id="4" name="תמונה 3">
            <a:extLst>
              <a:ext uri="{FF2B5EF4-FFF2-40B4-BE49-F238E27FC236}">
                <a16:creationId xmlns:a16="http://schemas.microsoft.com/office/drawing/2014/main" id="{5D971454-336C-A9B4-9637-8F41CDE759C3}"/>
              </a:ext>
            </a:extLst>
          </p:cNvPr>
          <p:cNvPicPr>
            <a:picLocks noChangeAspect="1"/>
          </p:cNvPicPr>
          <p:nvPr/>
        </p:nvPicPr>
        <p:blipFill>
          <a:blip r:embed="rId4"/>
          <a:stretch>
            <a:fillRect/>
          </a:stretch>
        </p:blipFill>
        <p:spPr>
          <a:xfrm>
            <a:off x="6074640" y="3675688"/>
            <a:ext cx="615749" cy="780356"/>
          </a:xfrm>
          <a:prstGeom prst="rect">
            <a:avLst/>
          </a:prstGeom>
        </p:spPr>
      </p:pic>
      <p:sp>
        <p:nvSpPr>
          <p:cNvPr id="6" name="תיבת טקסט 5">
            <a:extLst>
              <a:ext uri="{FF2B5EF4-FFF2-40B4-BE49-F238E27FC236}">
                <a16:creationId xmlns:a16="http://schemas.microsoft.com/office/drawing/2014/main" id="{263E9F13-CA2F-CA3B-8E39-B238AC21721B}"/>
              </a:ext>
            </a:extLst>
          </p:cNvPr>
          <p:cNvSpPr txBox="1"/>
          <p:nvPr/>
        </p:nvSpPr>
        <p:spPr>
          <a:xfrm>
            <a:off x="5029408" y="2053792"/>
            <a:ext cx="3374967" cy="584775"/>
          </a:xfrm>
          <a:prstGeom prst="rect">
            <a:avLst/>
          </a:prstGeom>
          <a:noFill/>
        </p:spPr>
        <p:txBody>
          <a:bodyPr wrap="square">
            <a:spAutoFit/>
          </a:bodyPr>
          <a:lstStyle/>
          <a:p>
            <a:r>
              <a:rPr kumimoji="0" lang="en-US" sz="3200" b="0" i="0" u="none" strike="noStrike" kern="0" cap="none" spc="0" normalizeH="0" baseline="0" noProof="0" dirty="0">
                <a:ln>
                  <a:noFill/>
                </a:ln>
                <a:solidFill>
                  <a:srgbClr val="2B3547"/>
                </a:solidFill>
                <a:effectLst/>
                <a:uLnTx/>
                <a:uFillTx/>
                <a:latin typeface="Comic Sans MS" panose="030F0702030302020204" pitchFamily="66" charset="0"/>
                <a:cs typeface="Assistant SemiBold" panose="00000700000000000000" pitchFamily="2" charset="-79"/>
                <a:sym typeface="Amatic SC"/>
              </a:rPr>
              <a:t>Bridging the Gap </a:t>
            </a:r>
            <a:endParaRPr lang="he-IL" dirty="0"/>
          </a:p>
        </p:txBody>
      </p:sp>
    </p:spTree>
    <p:extLst>
      <p:ext uri="{BB962C8B-B14F-4D97-AF65-F5344CB8AC3E}">
        <p14:creationId xmlns:p14="http://schemas.microsoft.com/office/powerpoint/2010/main" val="26107322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3"/>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b="1" dirty="0"/>
              <a:t>Practice-Based courses</a:t>
            </a:r>
            <a:endParaRPr sz="3600" dirty="0"/>
          </a:p>
        </p:txBody>
      </p:sp>
      <p:sp>
        <p:nvSpPr>
          <p:cNvPr id="254" name="Google Shape;254;p23"/>
          <p:cNvSpPr txBox="1">
            <a:spLocks noGrp="1"/>
          </p:cNvSpPr>
          <p:nvPr>
            <p:ph type="body" idx="1"/>
          </p:nvPr>
        </p:nvSpPr>
        <p:spPr>
          <a:xfrm>
            <a:off x="521816" y="1267097"/>
            <a:ext cx="2296574" cy="3051213"/>
          </a:xfrm>
          <a:prstGeom prst="rect">
            <a:avLst/>
          </a:prstGeom>
        </p:spPr>
        <p:txBody>
          <a:bodyPr spcFirstLastPara="1" wrap="square" lIns="0" tIns="0" rIns="0" bIns="0" anchor="t" anchorCtr="0">
            <a:noAutofit/>
          </a:bodyPr>
          <a:lstStyle/>
          <a:p>
            <a:pPr marL="101600" indent="0">
              <a:buClr>
                <a:srgbClr val="AEE25A"/>
              </a:buClr>
              <a:buSzPts val="2000"/>
              <a:buNone/>
              <a:defRPr/>
            </a:pPr>
            <a:r>
              <a:rPr kumimoji="0" lang="en-US" sz="2000" b="1" i="0" u="none" strike="noStrike" kern="0" cap="none" spc="0" normalizeH="0" baseline="0" noProof="0" dirty="0">
                <a:ln>
                  <a:noFill/>
                </a:ln>
                <a:solidFill>
                  <a:schemeClr val="tx1"/>
                </a:solidFill>
                <a:effectLst/>
                <a:uLnTx/>
                <a:uFillTx/>
                <a:latin typeface="Nunito SemiBold"/>
                <a:sym typeface="Nunito"/>
              </a:rPr>
              <a:t>Theatre in </a:t>
            </a:r>
          </a:p>
          <a:p>
            <a:pPr marL="101600" marR="0" lvl="0" indent="0" algn="l" defTabSz="914400" rtl="0" eaLnBrk="1" fontAlgn="auto" latinLnBrk="0" hangingPunct="1">
              <a:lnSpc>
                <a:spcPct val="100000"/>
              </a:lnSpc>
              <a:spcBef>
                <a:spcPts val="0"/>
              </a:spcBef>
              <a:spcAft>
                <a:spcPts val="0"/>
              </a:spcAft>
              <a:buClr>
                <a:srgbClr val="AEE25A"/>
              </a:buClr>
              <a:buSzPts val="2000"/>
              <a:buFont typeface="Nunito"/>
              <a:buNone/>
              <a:tabLst/>
              <a:defRPr/>
            </a:pPr>
            <a:r>
              <a:rPr kumimoji="0" lang="en-US" sz="2000" b="1" i="0" u="none" strike="noStrike" kern="0" cap="none" spc="0" normalizeH="0" baseline="0" noProof="0" dirty="0">
                <a:ln>
                  <a:noFill/>
                </a:ln>
                <a:solidFill>
                  <a:schemeClr val="tx1"/>
                </a:solidFill>
                <a:effectLst/>
                <a:uLnTx/>
                <a:uFillTx/>
                <a:latin typeface="Nunito SemiBold"/>
              </a:rPr>
              <a:t> </a:t>
            </a:r>
            <a:r>
              <a:rPr kumimoji="0" lang="en-US" sz="2000" b="1" i="0" u="none" strike="noStrike" kern="0" cap="none" spc="0" normalizeH="0" baseline="0" noProof="0" dirty="0">
                <a:ln>
                  <a:noFill/>
                </a:ln>
                <a:solidFill>
                  <a:schemeClr val="tx1"/>
                </a:solidFill>
                <a:effectLst/>
                <a:uLnTx/>
                <a:uFillTx/>
                <a:latin typeface="Nunito SemiBold"/>
                <a:sym typeface="Nunito"/>
              </a:rPr>
              <a:t>Kindergarten</a:t>
            </a:r>
          </a:p>
          <a:p>
            <a:pPr marL="0" lvl="0" indent="0" algn="l" rtl="0">
              <a:spcBef>
                <a:spcPts val="1000"/>
              </a:spcBef>
              <a:spcAft>
                <a:spcPts val="1000"/>
              </a:spcAft>
              <a:buNone/>
            </a:pPr>
            <a:endParaRPr dirty="0"/>
          </a:p>
        </p:txBody>
      </p:sp>
      <p:sp>
        <p:nvSpPr>
          <p:cNvPr id="255" name="Google Shape;255;p23"/>
          <p:cNvSpPr txBox="1">
            <a:spLocks noGrp="1"/>
          </p:cNvSpPr>
          <p:nvPr>
            <p:ph type="body" idx="2"/>
          </p:nvPr>
        </p:nvSpPr>
        <p:spPr>
          <a:xfrm>
            <a:off x="3022260" y="1267097"/>
            <a:ext cx="2329021" cy="372657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000" b="1" dirty="0">
                <a:solidFill>
                  <a:schemeClr val="tx1"/>
                </a:solidFill>
                <a:latin typeface="Nunito SemiBold"/>
              </a:rPr>
              <a:t>Development of Theory of Mind </a:t>
            </a:r>
          </a:p>
          <a:p>
            <a:pPr marL="0" lvl="0" indent="0" algn="l" rtl="0">
              <a:spcBef>
                <a:spcPts val="0"/>
              </a:spcBef>
              <a:spcAft>
                <a:spcPts val="0"/>
              </a:spcAft>
              <a:buNone/>
            </a:pPr>
            <a:r>
              <a:rPr lang="en-US" sz="2000" b="1" dirty="0">
                <a:solidFill>
                  <a:schemeClr val="tx1"/>
                </a:solidFill>
                <a:latin typeface="Nunito SemiBold"/>
              </a:rPr>
              <a:t>in Early Childhood</a:t>
            </a:r>
            <a:endParaRPr sz="2000" b="1" dirty="0">
              <a:solidFill>
                <a:schemeClr val="tx1"/>
              </a:solidFill>
              <a:latin typeface="Nunito SemiBold"/>
            </a:endParaRPr>
          </a:p>
        </p:txBody>
      </p:sp>
      <p:sp>
        <p:nvSpPr>
          <p:cNvPr id="256" name="Google Shape;256;p23"/>
          <p:cNvSpPr txBox="1">
            <a:spLocks noGrp="1"/>
          </p:cNvSpPr>
          <p:nvPr>
            <p:ph type="body" idx="3"/>
          </p:nvPr>
        </p:nvSpPr>
        <p:spPr>
          <a:xfrm>
            <a:off x="5515326" y="1267097"/>
            <a:ext cx="2406846" cy="317204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000" b="1" dirty="0">
                <a:solidFill>
                  <a:schemeClr val="tx1"/>
                </a:solidFill>
                <a:latin typeface="Nunito SemiBold"/>
              </a:rPr>
              <a:t>Inclusion of Children with Special Needs</a:t>
            </a:r>
            <a:endParaRPr sz="2000" b="1" dirty="0">
              <a:solidFill>
                <a:schemeClr val="tx1"/>
              </a:solidFill>
              <a:latin typeface="Nunito SemiBold"/>
            </a:endParaRPr>
          </a:p>
        </p:txBody>
      </p:sp>
      <p:sp>
        <p:nvSpPr>
          <p:cNvPr id="257" name="Google Shape;257;p23"/>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258" name="Google Shape;258;p23"/>
          <p:cNvSpPr/>
          <p:nvPr/>
        </p:nvSpPr>
        <p:spPr>
          <a:xfrm rot="17185986">
            <a:off x="8191185" y="3556168"/>
            <a:ext cx="975080" cy="1226398"/>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pic>
        <p:nvPicPr>
          <p:cNvPr id="3" name="תמונה 2">
            <a:extLst>
              <a:ext uri="{FF2B5EF4-FFF2-40B4-BE49-F238E27FC236}">
                <a16:creationId xmlns:a16="http://schemas.microsoft.com/office/drawing/2014/main" id="{BB396FF7-3ACF-FEF5-7481-2A42651BAEB2}"/>
              </a:ext>
            </a:extLst>
          </p:cNvPr>
          <p:cNvPicPr>
            <a:picLocks noChangeAspect="1"/>
          </p:cNvPicPr>
          <p:nvPr/>
        </p:nvPicPr>
        <p:blipFill>
          <a:blip r:embed="rId3"/>
          <a:stretch>
            <a:fillRect/>
          </a:stretch>
        </p:blipFill>
        <p:spPr>
          <a:xfrm>
            <a:off x="638563" y="1979868"/>
            <a:ext cx="1886478" cy="2644614"/>
          </a:xfrm>
          <a:prstGeom prst="rect">
            <a:avLst/>
          </a:prstGeom>
        </p:spPr>
      </p:pic>
      <p:pic>
        <p:nvPicPr>
          <p:cNvPr id="4" name="תמונה 3">
            <a:extLst>
              <a:ext uri="{FF2B5EF4-FFF2-40B4-BE49-F238E27FC236}">
                <a16:creationId xmlns:a16="http://schemas.microsoft.com/office/drawing/2014/main" id="{77605B11-02F0-AEBA-5833-FCB65E6A612C}"/>
              </a:ext>
            </a:extLst>
          </p:cNvPr>
          <p:cNvPicPr>
            <a:picLocks noChangeAspect="1"/>
          </p:cNvPicPr>
          <p:nvPr/>
        </p:nvPicPr>
        <p:blipFill>
          <a:blip r:embed="rId4"/>
          <a:stretch>
            <a:fillRect/>
          </a:stretch>
        </p:blipFill>
        <p:spPr>
          <a:xfrm>
            <a:off x="5720868" y="1979868"/>
            <a:ext cx="1854464" cy="2644614"/>
          </a:xfrm>
          <a:prstGeom prst="rect">
            <a:avLst/>
          </a:prstGeom>
        </p:spPr>
      </p:pic>
      <p:pic>
        <p:nvPicPr>
          <p:cNvPr id="5" name="תמונה 4">
            <a:extLst>
              <a:ext uri="{FF2B5EF4-FFF2-40B4-BE49-F238E27FC236}">
                <a16:creationId xmlns:a16="http://schemas.microsoft.com/office/drawing/2014/main" id="{0B4A9737-603D-D5EF-8F5B-53A67AACF002}"/>
              </a:ext>
            </a:extLst>
          </p:cNvPr>
          <p:cNvPicPr>
            <a:picLocks noChangeAspect="1"/>
          </p:cNvPicPr>
          <p:nvPr/>
        </p:nvPicPr>
        <p:blipFill rotWithShape="1">
          <a:blip r:embed="rId5"/>
          <a:srcRect l="3083" r="44826"/>
          <a:stretch/>
        </p:blipFill>
        <p:spPr>
          <a:xfrm>
            <a:off x="3142149" y="2202556"/>
            <a:ext cx="1826825" cy="2421926"/>
          </a:xfrm>
          <a:prstGeom prst="rect">
            <a:avLst/>
          </a:prstGeom>
        </p:spPr>
      </p:pic>
      <p:pic>
        <p:nvPicPr>
          <p:cNvPr id="6" name="תמונה 5">
            <a:extLst>
              <a:ext uri="{FF2B5EF4-FFF2-40B4-BE49-F238E27FC236}">
                <a16:creationId xmlns:a16="http://schemas.microsoft.com/office/drawing/2014/main" id="{E0A05A5D-24C0-E8F6-A19E-4EAD289281AA}"/>
              </a:ext>
            </a:extLst>
          </p:cNvPr>
          <p:cNvPicPr>
            <a:picLocks noChangeAspect="1"/>
          </p:cNvPicPr>
          <p:nvPr/>
        </p:nvPicPr>
        <p:blipFill>
          <a:blip r:embed="rId6"/>
          <a:stretch>
            <a:fillRect/>
          </a:stretch>
        </p:blipFill>
        <p:spPr>
          <a:xfrm>
            <a:off x="8344054" y="3961881"/>
            <a:ext cx="236698" cy="2978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dirty="0"/>
              <a:t>R</a:t>
            </a:r>
            <a:r>
              <a:rPr lang="en" dirty="0"/>
              <a:t>esearch objectives</a:t>
            </a:r>
            <a:endParaRPr dirty="0"/>
          </a:p>
        </p:txBody>
      </p:sp>
      <p:sp>
        <p:nvSpPr>
          <p:cNvPr id="226" name="Google Shape;226;p20"/>
          <p:cNvSpPr txBox="1">
            <a:spLocks noGrp="1"/>
          </p:cNvSpPr>
          <p:nvPr>
            <p:ph type="body" idx="1"/>
          </p:nvPr>
        </p:nvSpPr>
        <p:spPr>
          <a:xfrm>
            <a:off x="739624" y="2138182"/>
            <a:ext cx="8551609" cy="2208567"/>
          </a:xfrm>
          <a:prstGeom prst="rect">
            <a:avLst/>
          </a:prstGeom>
        </p:spPr>
        <p:txBody>
          <a:bodyPr spcFirstLastPara="1" wrap="square" lIns="0" tIns="0" rIns="0" bIns="0" anchor="t" anchorCtr="0">
            <a:noAutofit/>
          </a:bodyPr>
          <a:lstStyle/>
          <a:p>
            <a:pPr marL="342900" marR="0" lvl="0" indent="-342900" algn="r" rtl="1">
              <a:lnSpc>
                <a:spcPct val="107000"/>
              </a:lnSpc>
              <a:spcBef>
                <a:spcPts val="0"/>
              </a:spcBef>
              <a:spcAft>
                <a:spcPts val="0"/>
              </a:spcAft>
              <a:buFont typeface="Arial" panose="020B0604020202020204" pitchFamily="34" charset="0"/>
              <a:buChar char="●"/>
              <a:tabLst>
                <a:tab pos="457200" algn="l"/>
              </a:tabLst>
            </a:pPr>
            <a:endParaRPr lang="en-US" sz="2400" dirty="0">
              <a:latin typeface="Nunito SemiBold"/>
              <a:sym typeface="Nunito SemiBold"/>
            </a:endParaRPr>
          </a:p>
          <a:p>
            <a:pPr marL="88900" lvl="0" indent="0" algn="l" rtl="0">
              <a:lnSpc>
                <a:spcPct val="100000"/>
              </a:lnSpc>
              <a:spcBef>
                <a:spcPts val="1000"/>
              </a:spcBef>
              <a:spcAft>
                <a:spcPts val="0"/>
              </a:spcAft>
              <a:buSzPts val="2200"/>
              <a:buNone/>
            </a:pPr>
            <a:endParaRPr dirty="0"/>
          </a:p>
        </p:txBody>
      </p:sp>
      <p:sp>
        <p:nvSpPr>
          <p:cNvPr id="227" name="Google Shape;227;p20"/>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28" name="Google Shape;228;p20"/>
          <p:cNvSpPr/>
          <p:nvPr/>
        </p:nvSpPr>
        <p:spPr>
          <a:xfrm>
            <a:off x="7466778" y="3857947"/>
            <a:ext cx="937597" cy="835429"/>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 name="תמונה 1">
            <a:extLst>
              <a:ext uri="{FF2B5EF4-FFF2-40B4-BE49-F238E27FC236}">
                <a16:creationId xmlns:a16="http://schemas.microsoft.com/office/drawing/2014/main" id="{BB4C37B4-6D74-3944-CE33-69E91152AC59}"/>
              </a:ext>
            </a:extLst>
          </p:cNvPr>
          <p:cNvPicPr>
            <a:picLocks noChangeAspect="1"/>
          </p:cNvPicPr>
          <p:nvPr/>
        </p:nvPicPr>
        <p:blipFill>
          <a:blip r:embed="rId3"/>
          <a:stretch>
            <a:fillRect/>
          </a:stretch>
        </p:blipFill>
        <p:spPr>
          <a:xfrm>
            <a:off x="8487048" y="3573226"/>
            <a:ext cx="305325" cy="384253"/>
          </a:xfrm>
          <a:prstGeom prst="rect">
            <a:avLst/>
          </a:prstGeom>
        </p:spPr>
      </p:pic>
      <p:sp>
        <p:nvSpPr>
          <p:cNvPr id="4" name="תיבת טקסט 3">
            <a:extLst>
              <a:ext uri="{FF2B5EF4-FFF2-40B4-BE49-F238E27FC236}">
                <a16:creationId xmlns:a16="http://schemas.microsoft.com/office/drawing/2014/main" id="{AB6CB236-DD1E-FFC9-0793-3E999B2796D0}"/>
              </a:ext>
            </a:extLst>
          </p:cNvPr>
          <p:cNvSpPr txBox="1"/>
          <p:nvPr/>
        </p:nvSpPr>
        <p:spPr>
          <a:xfrm>
            <a:off x="822297" y="2070874"/>
            <a:ext cx="7664751" cy="1569660"/>
          </a:xfrm>
          <a:prstGeom prst="rect">
            <a:avLst/>
          </a:prstGeom>
          <a:noFill/>
        </p:spPr>
        <p:txBody>
          <a:bodyPr wrap="square">
            <a:spAutoFit/>
          </a:bodyPr>
          <a:lstStyle/>
          <a:p>
            <a:r>
              <a:rPr kumimoji="0" lang="en-US" sz="2000" b="1" i="0" u="none" strike="noStrike" kern="0" cap="none" spc="0" normalizeH="0" baseline="0" noProof="0" dirty="0">
                <a:ln>
                  <a:noFill/>
                </a:ln>
                <a:solidFill>
                  <a:srgbClr val="374151"/>
                </a:solidFill>
                <a:effectLst/>
                <a:uLnTx/>
                <a:uFillTx/>
                <a:latin typeface="Comic Sans MS" panose="030F0702030302020204" pitchFamily="66" charset="0"/>
                <a:sym typeface="Arial"/>
              </a:rPr>
              <a:t>research objective: </a:t>
            </a:r>
            <a:r>
              <a:rPr kumimoji="0" lang="en-US" sz="2000" b="0" i="0" u="none" strike="noStrike" kern="0" cap="none" spc="0" normalizeH="0" baseline="0" noProof="0" dirty="0">
                <a:ln>
                  <a:noFill/>
                </a:ln>
                <a:solidFill>
                  <a:srgbClr val="374151"/>
                </a:solidFill>
                <a:effectLst/>
                <a:uLnTx/>
                <a:uFillTx/>
                <a:latin typeface="Comic Sans MS" panose="030F0702030302020204" pitchFamily="66" charset="0"/>
                <a:sym typeface="Arial"/>
              </a:rPr>
              <a:t>investigate the impact of practice-based courses on nurturing understanding, meaningful learning </a:t>
            </a:r>
          </a:p>
          <a:p>
            <a:endParaRPr lang="en-US" sz="1600" dirty="0">
              <a:solidFill>
                <a:srgbClr val="374151"/>
              </a:solidFill>
              <a:latin typeface="Comic Sans MS" panose="030F0702030302020204" pitchFamily="66" charset="0"/>
            </a:endParaRPr>
          </a:p>
          <a:p>
            <a:r>
              <a:rPr lang="en-US" sz="2000" b="1" i="0" dirty="0">
                <a:solidFill>
                  <a:srgbClr val="374151"/>
                </a:solidFill>
                <a:effectLst/>
                <a:latin typeface="Comic Sans MS" panose="030F0702030302020204" pitchFamily="66" charset="0"/>
              </a:rPr>
              <a:t>research question: </a:t>
            </a:r>
            <a:r>
              <a:rPr lang="en-US" sz="2000" b="0" i="0" dirty="0">
                <a:solidFill>
                  <a:srgbClr val="374151"/>
                </a:solidFill>
                <a:effectLst/>
                <a:latin typeface="Comic Sans MS" panose="030F0702030302020204" pitchFamily="66" charset="0"/>
              </a:rPr>
              <a:t>how such integration promotes meaningful learning and effective teaching?</a:t>
            </a:r>
            <a:endParaRPr lang="he-IL" sz="2000" dirty="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1"/>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R</a:t>
            </a:r>
            <a:r>
              <a:rPr lang="en" sz="3600" dirty="0"/>
              <a:t>esearch Methodology </a:t>
            </a:r>
            <a:endParaRPr sz="3600" dirty="0"/>
          </a:p>
        </p:txBody>
      </p:sp>
      <p:sp>
        <p:nvSpPr>
          <p:cNvPr id="338" name="Google Shape;338;p31"/>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339" name="Google Shape;339;p31"/>
          <p:cNvSpPr/>
          <p:nvPr/>
        </p:nvSpPr>
        <p:spPr>
          <a:xfrm>
            <a:off x="7812624" y="3691500"/>
            <a:ext cx="906340" cy="903912"/>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1"/>
          <p:cNvSpPr/>
          <p:nvPr/>
        </p:nvSpPr>
        <p:spPr>
          <a:xfrm>
            <a:off x="5331270" y="1901206"/>
            <a:ext cx="3285788" cy="1790294"/>
          </a:xfrm>
          <a:prstGeom prst="chevron">
            <a:avLst>
              <a:gd name="adj" fmla="val 50000"/>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chemeClr val="dk1"/>
                </a:solidFill>
                <a:latin typeface="Amatic SC"/>
                <a:ea typeface="Amatic SC"/>
                <a:cs typeface="Amatic SC"/>
                <a:sym typeface="Amatic SC"/>
              </a:rPr>
              <a:t>B</a:t>
            </a:r>
            <a:r>
              <a:rPr lang="en" sz="2800" b="1" dirty="0">
                <a:solidFill>
                  <a:schemeClr val="dk1"/>
                </a:solidFill>
                <a:latin typeface="Amatic SC"/>
                <a:ea typeface="Amatic SC"/>
                <a:cs typeface="Amatic SC"/>
                <a:sym typeface="Amatic SC"/>
              </a:rPr>
              <a:t>log &amp;</a:t>
            </a:r>
          </a:p>
          <a:p>
            <a:pPr marL="0" lvl="0" indent="0" algn="ctr" rtl="0">
              <a:spcBef>
                <a:spcPts val="0"/>
              </a:spcBef>
              <a:spcAft>
                <a:spcPts val="0"/>
              </a:spcAft>
              <a:buNone/>
            </a:pPr>
            <a:r>
              <a:rPr lang="en" sz="2800" b="1" dirty="0">
                <a:solidFill>
                  <a:schemeClr val="dk1"/>
                </a:solidFill>
                <a:latin typeface="Amatic SC"/>
                <a:ea typeface="Amatic SC"/>
                <a:cs typeface="Amatic SC"/>
                <a:sym typeface="Amatic SC"/>
              </a:rPr>
              <a:t>reflctions anlisys </a:t>
            </a:r>
            <a:endParaRPr sz="2400" b="1" dirty="0">
              <a:solidFill>
                <a:schemeClr val="dk1"/>
              </a:solidFill>
              <a:latin typeface="Amatic SC"/>
              <a:ea typeface="Amatic SC"/>
              <a:cs typeface="Amatic SC"/>
              <a:sym typeface="Amatic SC"/>
            </a:endParaRPr>
          </a:p>
        </p:txBody>
      </p:sp>
      <p:sp>
        <p:nvSpPr>
          <p:cNvPr id="344" name="Google Shape;344;p31"/>
          <p:cNvSpPr/>
          <p:nvPr/>
        </p:nvSpPr>
        <p:spPr>
          <a:xfrm>
            <a:off x="595901" y="1901206"/>
            <a:ext cx="2637104" cy="1790294"/>
          </a:xfrm>
          <a:prstGeom prst="homePlate">
            <a:avLst>
              <a:gd name="adj" fmla="val 50000"/>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chemeClr val="dk1"/>
                </a:solidFill>
                <a:latin typeface="Amatic SC"/>
                <a:ea typeface="Amatic SC"/>
                <a:cs typeface="Amatic SC"/>
                <a:sym typeface="Amatic SC"/>
              </a:rPr>
              <a:t>Interviews with students </a:t>
            </a:r>
            <a:endParaRPr sz="2400" b="1" dirty="0">
              <a:solidFill>
                <a:schemeClr val="dk1"/>
              </a:solidFill>
              <a:latin typeface="Amatic SC"/>
              <a:ea typeface="Amatic SC"/>
              <a:cs typeface="Amatic SC"/>
              <a:sym typeface="Amatic SC"/>
            </a:endParaRPr>
          </a:p>
        </p:txBody>
      </p:sp>
      <p:sp>
        <p:nvSpPr>
          <p:cNvPr id="347" name="Google Shape;347;p31"/>
          <p:cNvSpPr/>
          <p:nvPr/>
        </p:nvSpPr>
        <p:spPr>
          <a:xfrm>
            <a:off x="2694166" y="1901206"/>
            <a:ext cx="3216831" cy="1790294"/>
          </a:xfrm>
          <a:prstGeom prst="chevron">
            <a:avLst>
              <a:gd name="adj" fmla="val 50000"/>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chemeClr val="dk1"/>
                </a:solidFill>
                <a:latin typeface="Amatic SC"/>
                <a:ea typeface="Amatic SC"/>
                <a:cs typeface="Amatic SC"/>
                <a:sym typeface="Amatic SC"/>
              </a:rPr>
              <a:t>Interviews with lecturers</a:t>
            </a:r>
            <a:endParaRPr sz="2400" b="1" dirty="0">
              <a:solidFill>
                <a:schemeClr val="dk1"/>
              </a:solidFill>
              <a:latin typeface="Amatic SC"/>
              <a:ea typeface="Amatic SC"/>
              <a:cs typeface="Amatic SC"/>
              <a:sym typeface="Amatic SC"/>
            </a:endParaRPr>
          </a:p>
        </p:txBody>
      </p:sp>
      <p:pic>
        <p:nvPicPr>
          <p:cNvPr id="2" name="תמונה 1">
            <a:extLst>
              <a:ext uri="{FF2B5EF4-FFF2-40B4-BE49-F238E27FC236}">
                <a16:creationId xmlns:a16="http://schemas.microsoft.com/office/drawing/2014/main" id="{F6E4213B-733B-B52B-CDB4-CF8682DD0AAE}"/>
              </a:ext>
            </a:extLst>
          </p:cNvPr>
          <p:cNvPicPr>
            <a:picLocks noChangeAspect="1"/>
          </p:cNvPicPr>
          <p:nvPr/>
        </p:nvPicPr>
        <p:blipFill>
          <a:blip r:embed="rId3"/>
          <a:stretch>
            <a:fillRect/>
          </a:stretch>
        </p:blipFill>
        <p:spPr>
          <a:xfrm flipH="1">
            <a:off x="7935924" y="586976"/>
            <a:ext cx="468451" cy="5895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p:bldP spid="344" grpId="0" animBg="1"/>
      <p:bldP spid="3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46AEC40C-AB71-82B5-2A92-B25132457EBE}"/>
              </a:ext>
            </a:extLst>
          </p:cNvPr>
          <p:cNvSpPr>
            <a:spLocks noGrp="1"/>
          </p:cNvSpPr>
          <p:nvPr>
            <p:ph type="body" idx="1"/>
          </p:nvPr>
        </p:nvSpPr>
        <p:spPr>
          <a:xfrm>
            <a:off x="2605101" y="1702985"/>
            <a:ext cx="4037875" cy="2686268"/>
          </a:xfrm>
        </p:spPr>
        <p:txBody>
          <a:bodyPr/>
          <a:lstStyle/>
          <a:p>
            <a:pPr marL="461431" indent="-342900" algn="l">
              <a:lnSpc>
                <a:spcPct val="150000"/>
              </a:lnSpc>
              <a:buClrTx/>
              <a:buSzPts val="2200"/>
              <a:buFont typeface="Wingdings" panose="05000000000000000000" pitchFamily="2" charset="2"/>
              <a:buChar char="ü"/>
              <a:defRPr/>
            </a:pPr>
            <a:r>
              <a:rPr kumimoji="0" lang="en-US" sz="2200" b="1" i="0" u="none" strike="noStrike" kern="0" cap="none" spc="0" normalizeH="0" baseline="0" noProof="0" dirty="0">
                <a:ln>
                  <a:noFill/>
                </a:ln>
                <a:solidFill>
                  <a:srgbClr val="2B3547"/>
                </a:solidFill>
                <a:effectLst/>
                <a:uLnTx/>
                <a:uFillTx/>
                <a:latin typeface="Nunito SemiBold"/>
                <a:cs typeface="Arial"/>
                <a:sym typeface="Nunito"/>
              </a:rPr>
              <a:t>Theory &amp; Practice</a:t>
            </a:r>
            <a:endParaRPr lang="en-US" sz="2200" b="1" dirty="0">
              <a:solidFill>
                <a:srgbClr val="2B3547"/>
              </a:solidFill>
              <a:cs typeface="Arial"/>
              <a:sym typeface="Nunito"/>
            </a:endParaRPr>
          </a:p>
          <a:p>
            <a:pPr marL="461431" marR="0" lvl="0" indent="-342900" algn="l" defTabSz="914400" rtl="0" eaLnBrk="1" fontAlgn="auto" latinLnBrk="0" hangingPunct="1">
              <a:lnSpc>
                <a:spcPct val="150000"/>
              </a:lnSpc>
              <a:spcBef>
                <a:spcPts val="0"/>
              </a:spcBef>
              <a:spcAft>
                <a:spcPts val="0"/>
              </a:spcAft>
              <a:buClrTx/>
              <a:buSzPts val="2200"/>
              <a:buFont typeface="Wingdings" panose="05000000000000000000" pitchFamily="2" charset="2"/>
              <a:buChar char="ü"/>
              <a:tabLst/>
              <a:defRPr/>
            </a:pPr>
            <a:r>
              <a:rPr kumimoji="0" lang="en-US" sz="2200" b="1" i="0" u="none" strike="noStrike" kern="0" cap="none" spc="0" normalizeH="0" baseline="0" noProof="0" dirty="0">
                <a:ln>
                  <a:noFill/>
                </a:ln>
                <a:solidFill>
                  <a:srgbClr val="2B3547"/>
                </a:solidFill>
                <a:effectLst/>
                <a:uLnTx/>
                <a:uFillTx/>
                <a:latin typeface="Nunito SemiBold"/>
                <a:cs typeface="Arial"/>
                <a:sym typeface="Nunito"/>
              </a:rPr>
              <a:t>Setting Impacts Process</a:t>
            </a:r>
          </a:p>
          <a:p>
            <a:pPr marL="461431" marR="0" lvl="0" indent="-342900" algn="l" defTabSz="914400" rtl="0" eaLnBrk="1" fontAlgn="auto" latinLnBrk="0" hangingPunct="1">
              <a:lnSpc>
                <a:spcPct val="150000"/>
              </a:lnSpc>
              <a:spcBef>
                <a:spcPts val="0"/>
              </a:spcBef>
              <a:spcAft>
                <a:spcPts val="0"/>
              </a:spcAft>
              <a:buClrTx/>
              <a:buSzPts val="2200"/>
              <a:buFont typeface="Wingdings" panose="05000000000000000000" pitchFamily="2" charset="2"/>
              <a:buChar char="ü"/>
              <a:tabLst/>
              <a:defRPr/>
            </a:pPr>
            <a:r>
              <a:rPr kumimoji="0" lang="en-US" sz="2200" b="1" i="0" u="none" strike="noStrike" kern="0" cap="none" spc="0" normalizeH="0" baseline="0" noProof="0" dirty="0">
                <a:ln>
                  <a:noFill/>
                </a:ln>
                <a:solidFill>
                  <a:srgbClr val="2B3547"/>
                </a:solidFill>
                <a:effectLst/>
                <a:uLnTx/>
                <a:uFillTx/>
                <a:latin typeface="Nunito SemiBold"/>
                <a:cs typeface="Arial"/>
                <a:sym typeface="Nunito"/>
              </a:rPr>
              <a:t>Practice &amp; content</a:t>
            </a:r>
          </a:p>
        </p:txBody>
      </p:sp>
      <p:sp>
        <p:nvSpPr>
          <p:cNvPr id="3" name="מציין מיקום של מספר שקופית 2">
            <a:extLst>
              <a:ext uri="{FF2B5EF4-FFF2-40B4-BE49-F238E27FC236}">
                <a16:creationId xmlns:a16="http://schemas.microsoft.com/office/drawing/2014/main" id="{9E329BEE-0CDB-AEE2-C1B0-445943AD5E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4" name="תמונה 3">
            <a:extLst>
              <a:ext uri="{FF2B5EF4-FFF2-40B4-BE49-F238E27FC236}">
                <a16:creationId xmlns:a16="http://schemas.microsoft.com/office/drawing/2014/main" id="{DD85AA38-7D14-2CB0-A66B-10E34561550C}"/>
              </a:ext>
            </a:extLst>
          </p:cNvPr>
          <p:cNvPicPr>
            <a:picLocks noChangeAspect="1"/>
          </p:cNvPicPr>
          <p:nvPr/>
        </p:nvPicPr>
        <p:blipFill>
          <a:blip r:embed="rId3"/>
          <a:stretch>
            <a:fillRect/>
          </a:stretch>
        </p:blipFill>
        <p:spPr>
          <a:xfrm>
            <a:off x="8192369" y="4642338"/>
            <a:ext cx="371869" cy="467998"/>
          </a:xfrm>
          <a:prstGeom prst="rect">
            <a:avLst/>
          </a:prstGeom>
        </p:spPr>
      </p:pic>
      <p:sp>
        <p:nvSpPr>
          <p:cNvPr id="6" name="תיבת טקסט 5">
            <a:extLst>
              <a:ext uri="{FF2B5EF4-FFF2-40B4-BE49-F238E27FC236}">
                <a16:creationId xmlns:a16="http://schemas.microsoft.com/office/drawing/2014/main" id="{13B0216C-D749-A443-1EA6-1E6839BB029D}"/>
              </a:ext>
            </a:extLst>
          </p:cNvPr>
          <p:cNvSpPr txBox="1"/>
          <p:nvPr/>
        </p:nvSpPr>
        <p:spPr>
          <a:xfrm>
            <a:off x="1311472" y="1036745"/>
            <a:ext cx="662513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prstClr val="black"/>
                </a:solidFill>
                <a:effectLst/>
                <a:uLnTx/>
                <a:uFillTx/>
                <a:latin typeface="Amatic SC" panose="00000500000000000000" pitchFamily="2" charset="-79"/>
                <a:ea typeface="+mj-ea"/>
                <a:cs typeface="Amatic SC" panose="00000500000000000000" pitchFamily="2" charset="-79"/>
                <a:sym typeface="Arial"/>
              </a:rPr>
              <a:t>Findings: Major Themes</a:t>
            </a:r>
          </a:p>
        </p:txBody>
      </p:sp>
    </p:spTree>
    <p:extLst>
      <p:ext uri="{BB962C8B-B14F-4D97-AF65-F5344CB8AC3E}">
        <p14:creationId xmlns:p14="http://schemas.microsoft.com/office/powerpoint/2010/main" val="30448687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8"/>
          <p:cNvSpPr txBox="1">
            <a:spLocks noGrp="1"/>
          </p:cNvSpPr>
          <p:nvPr>
            <p:ph type="title" idx="4294967295"/>
          </p:nvPr>
        </p:nvSpPr>
        <p:spPr>
          <a:xfrm>
            <a:off x="6330887" y="24787"/>
            <a:ext cx="2179494" cy="467100"/>
          </a:xfrm>
          <a:prstGeom prst="rect">
            <a:avLst/>
          </a:prstGeom>
        </p:spPr>
        <p:txBody>
          <a:bodyPr spcFirstLastPara="1" wrap="square" lIns="0" tIns="0" rIns="0" bIns="0" anchor="ctr" anchorCtr="0">
            <a:noAutofit/>
          </a:bodyPr>
          <a:lstStyle/>
          <a:p>
            <a:pPr lvl="0" algn="ctr"/>
            <a:r>
              <a:rPr lang="en-US" sz="2800" dirty="0">
                <a:sym typeface="Nunito"/>
              </a:rPr>
              <a:t>Students</a:t>
            </a:r>
            <a:endParaRPr sz="1200" dirty="0"/>
          </a:p>
        </p:txBody>
      </p:sp>
      <p:sp>
        <p:nvSpPr>
          <p:cNvPr id="607" name="Google Shape;607;p48"/>
          <p:cNvSpPr/>
          <p:nvPr/>
        </p:nvSpPr>
        <p:spPr>
          <a:xfrm>
            <a:off x="663086" y="553935"/>
            <a:ext cx="7766704" cy="37908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08" name="Google Shape;608;p48"/>
          <p:cNvGrpSpPr/>
          <p:nvPr/>
        </p:nvGrpSpPr>
        <p:grpSpPr>
          <a:xfrm>
            <a:off x="724637" y="754341"/>
            <a:ext cx="7085696" cy="3834047"/>
            <a:chOff x="638138" y="467100"/>
            <a:chExt cx="7867750" cy="4241671"/>
          </a:xfrm>
        </p:grpSpPr>
        <p:cxnSp>
          <p:nvCxnSpPr>
            <p:cNvPr id="609" name="Google Shape;609;p48"/>
            <p:cNvCxnSpPr/>
            <p:nvPr/>
          </p:nvCxnSpPr>
          <p:spPr>
            <a:xfrm>
              <a:off x="638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0" name="Google Shape;610;p48"/>
            <p:cNvCxnSpPr/>
            <p:nvPr/>
          </p:nvCxnSpPr>
          <p:spPr>
            <a:xfrm>
              <a:off x="809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1" name="Google Shape;611;p48"/>
            <p:cNvCxnSpPr/>
            <p:nvPr/>
          </p:nvCxnSpPr>
          <p:spPr>
            <a:xfrm>
              <a:off x="980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2" name="Google Shape;612;p48"/>
            <p:cNvCxnSpPr/>
            <p:nvPr/>
          </p:nvCxnSpPr>
          <p:spPr>
            <a:xfrm>
              <a:off x="1151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3" name="Google Shape;613;p48"/>
            <p:cNvCxnSpPr/>
            <p:nvPr/>
          </p:nvCxnSpPr>
          <p:spPr>
            <a:xfrm>
              <a:off x="1322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4" name="Google Shape;614;p48"/>
            <p:cNvCxnSpPr/>
            <p:nvPr/>
          </p:nvCxnSpPr>
          <p:spPr>
            <a:xfrm>
              <a:off x="1493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5" name="Google Shape;615;p48"/>
            <p:cNvCxnSpPr/>
            <p:nvPr/>
          </p:nvCxnSpPr>
          <p:spPr>
            <a:xfrm>
              <a:off x="1664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6" name="Google Shape;616;p48"/>
            <p:cNvCxnSpPr/>
            <p:nvPr/>
          </p:nvCxnSpPr>
          <p:spPr>
            <a:xfrm>
              <a:off x="1835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7" name="Google Shape;617;p48"/>
            <p:cNvCxnSpPr/>
            <p:nvPr/>
          </p:nvCxnSpPr>
          <p:spPr>
            <a:xfrm>
              <a:off x="2006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8" name="Google Shape;618;p48"/>
            <p:cNvCxnSpPr/>
            <p:nvPr/>
          </p:nvCxnSpPr>
          <p:spPr>
            <a:xfrm>
              <a:off x="2177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19" name="Google Shape;619;p48"/>
            <p:cNvCxnSpPr/>
            <p:nvPr/>
          </p:nvCxnSpPr>
          <p:spPr>
            <a:xfrm>
              <a:off x="2348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0" name="Google Shape;620;p48"/>
            <p:cNvCxnSpPr>
              <a:cxnSpLocks/>
            </p:cNvCxnSpPr>
            <p:nvPr/>
          </p:nvCxnSpPr>
          <p:spPr>
            <a:xfrm flipH="1">
              <a:off x="2560888" y="547985"/>
              <a:ext cx="21490" cy="4160786"/>
            </a:xfrm>
            <a:prstGeom prst="straightConnector1">
              <a:avLst/>
            </a:prstGeom>
            <a:noFill/>
            <a:ln w="9525" cap="flat" cmpd="sng">
              <a:solidFill>
                <a:schemeClr val="lt2"/>
              </a:solidFill>
              <a:prstDash val="solid"/>
              <a:round/>
              <a:headEnd type="none" w="med" len="med"/>
              <a:tailEnd type="none" w="med" len="med"/>
            </a:ln>
          </p:spPr>
        </p:cxnSp>
        <p:cxnSp>
          <p:nvCxnSpPr>
            <p:cNvPr id="621" name="Google Shape;621;p48"/>
            <p:cNvCxnSpPr/>
            <p:nvPr/>
          </p:nvCxnSpPr>
          <p:spPr>
            <a:xfrm>
              <a:off x="2690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2" name="Google Shape;622;p48"/>
            <p:cNvCxnSpPr/>
            <p:nvPr/>
          </p:nvCxnSpPr>
          <p:spPr>
            <a:xfrm>
              <a:off x="2861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3" name="Google Shape;623;p48"/>
            <p:cNvCxnSpPr/>
            <p:nvPr/>
          </p:nvCxnSpPr>
          <p:spPr>
            <a:xfrm>
              <a:off x="3032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4" name="Google Shape;624;p48"/>
            <p:cNvCxnSpPr/>
            <p:nvPr/>
          </p:nvCxnSpPr>
          <p:spPr>
            <a:xfrm>
              <a:off x="3203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5" name="Google Shape;625;p48"/>
            <p:cNvCxnSpPr/>
            <p:nvPr/>
          </p:nvCxnSpPr>
          <p:spPr>
            <a:xfrm>
              <a:off x="3374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6" name="Google Shape;626;p48"/>
            <p:cNvCxnSpPr/>
            <p:nvPr/>
          </p:nvCxnSpPr>
          <p:spPr>
            <a:xfrm>
              <a:off x="3545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7" name="Google Shape;627;p48"/>
            <p:cNvCxnSpPr/>
            <p:nvPr/>
          </p:nvCxnSpPr>
          <p:spPr>
            <a:xfrm>
              <a:off x="3716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8" name="Google Shape;628;p48"/>
            <p:cNvCxnSpPr/>
            <p:nvPr/>
          </p:nvCxnSpPr>
          <p:spPr>
            <a:xfrm>
              <a:off x="3887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29" name="Google Shape;629;p48"/>
            <p:cNvCxnSpPr/>
            <p:nvPr/>
          </p:nvCxnSpPr>
          <p:spPr>
            <a:xfrm>
              <a:off x="40588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0" name="Google Shape;630;p48"/>
            <p:cNvCxnSpPr/>
            <p:nvPr/>
          </p:nvCxnSpPr>
          <p:spPr>
            <a:xfrm>
              <a:off x="42299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1" name="Google Shape;631;p48"/>
            <p:cNvCxnSpPr/>
            <p:nvPr/>
          </p:nvCxnSpPr>
          <p:spPr>
            <a:xfrm>
              <a:off x="44009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2" name="Google Shape;632;p48"/>
            <p:cNvCxnSpPr/>
            <p:nvPr/>
          </p:nvCxnSpPr>
          <p:spPr>
            <a:xfrm>
              <a:off x="47430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3" name="Google Shape;633;p48"/>
            <p:cNvCxnSpPr/>
            <p:nvPr/>
          </p:nvCxnSpPr>
          <p:spPr>
            <a:xfrm>
              <a:off x="49141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4" name="Google Shape;634;p48"/>
            <p:cNvCxnSpPr/>
            <p:nvPr/>
          </p:nvCxnSpPr>
          <p:spPr>
            <a:xfrm>
              <a:off x="5085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48"/>
            <p:cNvCxnSpPr/>
            <p:nvPr/>
          </p:nvCxnSpPr>
          <p:spPr>
            <a:xfrm>
              <a:off x="5256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6" name="Google Shape;636;p48"/>
            <p:cNvCxnSpPr/>
            <p:nvPr/>
          </p:nvCxnSpPr>
          <p:spPr>
            <a:xfrm>
              <a:off x="5427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7" name="Google Shape;637;p48"/>
            <p:cNvCxnSpPr/>
            <p:nvPr/>
          </p:nvCxnSpPr>
          <p:spPr>
            <a:xfrm>
              <a:off x="5598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8" name="Google Shape;638;p48"/>
            <p:cNvCxnSpPr/>
            <p:nvPr/>
          </p:nvCxnSpPr>
          <p:spPr>
            <a:xfrm>
              <a:off x="5769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9" name="Google Shape;639;p48"/>
            <p:cNvCxnSpPr/>
            <p:nvPr/>
          </p:nvCxnSpPr>
          <p:spPr>
            <a:xfrm>
              <a:off x="5940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0" name="Google Shape;640;p48"/>
            <p:cNvCxnSpPr/>
            <p:nvPr/>
          </p:nvCxnSpPr>
          <p:spPr>
            <a:xfrm>
              <a:off x="6111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1" name="Google Shape;641;p48"/>
            <p:cNvCxnSpPr/>
            <p:nvPr/>
          </p:nvCxnSpPr>
          <p:spPr>
            <a:xfrm>
              <a:off x="6282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2" name="Google Shape;642;p48"/>
            <p:cNvCxnSpPr/>
            <p:nvPr/>
          </p:nvCxnSpPr>
          <p:spPr>
            <a:xfrm>
              <a:off x="6453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3" name="Google Shape;643;p48"/>
            <p:cNvCxnSpPr/>
            <p:nvPr/>
          </p:nvCxnSpPr>
          <p:spPr>
            <a:xfrm>
              <a:off x="6624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4" name="Google Shape;644;p48"/>
            <p:cNvCxnSpPr/>
            <p:nvPr/>
          </p:nvCxnSpPr>
          <p:spPr>
            <a:xfrm>
              <a:off x="6795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5" name="Google Shape;645;p48"/>
            <p:cNvCxnSpPr/>
            <p:nvPr/>
          </p:nvCxnSpPr>
          <p:spPr>
            <a:xfrm>
              <a:off x="6966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6" name="Google Shape;646;p48"/>
            <p:cNvCxnSpPr/>
            <p:nvPr/>
          </p:nvCxnSpPr>
          <p:spPr>
            <a:xfrm>
              <a:off x="7137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7" name="Google Shape;647;p48"/>
            <p:cNvCxnSpPr/>
            <p:nvPr/>
          </p:nvCxnSpPr>
          <p:spPr>
            <a:xfrm>
              <a:off x="7308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8" name="Google Shape;648;p48"/>
            <p:cNvCxnSpPr/>
            <p:nvPr/>
          </p:nvCxnSpPr>
          <p:spPr>
            <a:xfrm>
              <a:off x="7479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9" name="Google Shape;649;p48"/>
            <p:cNvCxnSpPr/>
            <p:nvPr/>
          </p:nvCxnSpPr>
          <p:spPr>
            <a:xfrm>
              <a:off x="7650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0" name="Google Shape;650;p48"/>
            <p:cNvCxnSpPr/>
            <p:nvPr/>
          </p:nvCxnSpPr>
          <p:spPr>
            <a:xfrm>
              <a:off x="7821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1" name="Google Shape;651;p48"/>
            <p:cNvCxnSpPr/>
            <p:nvPr/>
          </p:nvCxnSpPr>
          <p:spPr>
            <a:xfrm>
              <a:off x="7992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2" name="Google Shape;652;p48"/>
            <p:cNvCxnSpPr/>
            <p:nvPr/>
          </p:nvCxnSpPr>
          <p:spPr>
            <a:xfrm>
              <a:off x="8163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3" name="Google Shape;653;p48"/>
            <p:cNvCxnSpPr/>
            <p:nvPr/>
          </p:nvCxnSpPr>
          <p:spPr>
            <a:xfrm>
              <a:off x="8334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4" name="Google Shape;654;p48"/>
            <p:cNvCxnSpPr/>
            <p:nvPr/>
          </p:nvCxnSpPr>
          <p:spPr>
            <a:xfrm>
              <a:off x="8505888" y="467100"/>
              <a:ext cx="0" cy="4194000"/>
            </a:xfrm>
            <a:prstGeom prst="straightConnector1">
              <a:avLst/>
            </a:prstGeom>
            <a:noFill/>
            <a:ln w="9525" cap="flat" cmpd="sng">
              <a:solidFill>
                <a:schemeClr val="lt2"/>
              </a:solidFill>
              <a:prstDash val="solid"/>
              <a:round/>
              <a:headEnd type="none" w="med" len="med"/>
              <a:tailEnd type="none" w="med" len="med"/>
            </a:ln>
          </p:spPr>
        </p:cxnSp>
      </p:grpSp>
      <p:sp>
        <p:nvSpPr>
          <p:cNvPr id="655" name="Google Shape;655;p48"/>
          <p:cNvSpPr txBox="1">
            <a:spLocks noGrp="1"/>
          </p:cNvSpPr>
          <p:nvPr>
            <p:ph type="sldNum" idx="12"/>
          </p:nvPr>
        </p:nvSpPr>
        <p:spPr>
          <a:xfrm>
            <a:off x="8523321"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grpSp>
        <p:nvGrpSpPr>
          <p:cNvPr id="656" name="Google Shape;656;p48"/>
          <p:cNvGrpSpPr/>
          <p:nvPr/>
        </p:nvGrpSpPr>
        <p:grpSpPr>
          <a:xfrm>
            <a:off x="993886" y="834119"/>
            <a:ext cx="7394022" cy="3474730"/>
            <a:chOff x="467088" y="642474"/>
            <a:chExt cx="4194000" cy="3858239"/>
          </a:xfrm>
        </p:grpSpPr>
        <p:cxnSp>
          <p:nvCxnSpPr>
            <p:cNvPr id="657" name="Google Shape;657;p48"/>
            <p:cNvCxnSpPr/>
            <p:nvPr/>
          </p:nvCxnSpPr>
          <p:spPr>
            <a:xfrm>
              <a:off x="2564088" y="-145452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8" name="Google Shape;658;p48"/>
            <p:cNvCxnSpPr/>
            <p:nvPr/>
          </p:nvCxnSpPr>
          <p:spPr>
            <a:xfrm>
              <a:off x="2564088" y="-127915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9" name="Google Shape;659;p48"/>
            <p:cNvCxnSpPr/>
            <p:nvPr/>
          </p:nvCxnSpPr>
          <p:spPr>
            <a:xfrm>
              <a:off x="2564088" y="-110377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0" name="Google Shape;660;p48"/>
            <p:cNvCxnSpPr/>
            <p:nvPr/>
          </p:nvCxnSpPr>
          <p:spPr>
            <a:xfrm>
              <a:off x="2564088" y="-92840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1" name="Google Shape;661;p48"/>
            <p:cNvCxnSpPr/>
            <p:nvPr/>
          </p:nvCxnSpPr>
          <p:spPr>
            <a:xfrm>
              <a:off x="2564088" y="-75302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2" name="Google Shape;662;p48"/>
            <p:cNvCxnSpPr/>
            <p:nvPr/>
          </p:nvCxnSpPr>
          <p:spPr>
            <a:xfrm>
              <a:off x="2564088" y="-57765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3" name="Google Shape;663;p48"/>
            <p:cNvCxnSpPr/>
            <p:nvPr/>
          </p:nvCxnSpPr>
          <p:spPr>
            <a:xfrm>
              <a:off x="2564088" y="-40227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4" name="Google Shape;664;p48"/>
            <p:cNvCxnSpPr/>
            <p:nvPr/>
          </p:nvCxnSpPr>
          <p:spPr>
            <a:xfrm>
              <a:off x="2564088" y="-22690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5" name="Google Shape;665;p48"/>
            <p:cNvCxnSpPr/>
            <p:nvPr/>
          </p:nvCxnSpPr>
          <p:spPr>
            <a:xfrm>
              <a:off x="2564088" y="-5153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6" name="Google Shape;666;p48"/>
            <p:cNvCxnSpPr/>
            <p:nvPr/>
          </p:nvCxnSpPr>
          <p:spPr>
            <a:xfrm>
              <a:off x="2564088" y="12384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7" name="Google Shape;667;p48"/>
            <p:cNvCxnSpPr/>
            <p:nvPr/>
          </p:nvCxnSpPr>
          <p:spPr>
            <a:xfrm>
              <a:off x="2564088" y="29921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8" name="Google Shape;668;p48"/>
            <p:cNvCxnSpPr/>
            <p:nvPr/>
          </p:nvCxnSpPr>
          <p:spPr>
            <a:xfrm>
              <a:off x="2564088" y="64996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9" name="Google Shape;669;p48"/>
            <p:cNvCxnSpPr/>
            <p:nvPr/>
          </p:nvCxnSpPr>
          <p:spPr>
            <a:xfrm>
              <a:off x="2564088" y="82534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0" name="Google Shape;670;p48"/>
            <p:cNvCxnSpPr/>
            <p:nvPr/>
          </p:nvCxnSpPr>
          <p:spPr>
            <a:xfrm>
              <a:off x="2564088" y="100071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1" name="Google Shape;671;p48"/>
            <p:cNvCxnSpPr/>
            <p:nvPr/>
          </p:nvCxnSpPr>
          <p:spPr>
            <a:xfrm>
              <a:off x="2564088" y="117609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2" name="Google Shape;672;p48"/>
            <p:cNvCxnSpPr/>
            <p:nvPr/>
          </p:nvCxnSpPr>
          <p:spPr>
            <a:xfrm>
              <a:off x="2564088" y="135146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3" name="Google Shape;673;p48"/>
            <p:cNvCxnSpPr/>
            <p:nvPr/>
          </p:nvCxnSpPr>
          <p:spPr>
            <a:xfrm>
              <a:off x="2564088" y="152684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4" name="Google Shape;674;p48"/>
            <p:cNvCxnSpPr/>
            <p:nvPr/>
          </p:nvCxnSpPr>
          <p:spPr>
            <a:xfrm>
              <a:off x="2564088" y="170221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5" name="Google Shape;675;p48"/>
            <p:cNvCxnSpPr/>
            <p:nvPr/>
          </p:nvCxnSpPr>
          <p:spPr>
            <a:xfrm>
              <a:off x="2564088" y="187759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6" name="Google Shape;676;p48"/>
            <p:cNvCxnSpPr/>
            <p:nvPr/>
          </p:nvCxnSpPr>
          <p:spPr>
            <a:xfrm>
              <a:off x="2564088" y="205296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7" name="Google Shape;677;p48"/>
            <p:cNvCxnSpPr/>
            <p:nvPr/>
          </p:nvCxnSpPr>
          <p:spPr>
            <a:xfrm>
              <a:off x="2564088" y="222833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8" name="Google Shape;678;p48"/>
            <p:cNvCxnSpPr/>
            <p:nvPr/>
          </p:nvCxnSpPr>
          <p:spPr>
            <a:xfrm>
              <a:off x="2564088" y="2403713"/>
              <a:ext cx="0" cy="4194000"/>
            </a:xfrm>
            <a:prstGeom prst="straightConnector1">
              <a:avLst/>
            </a:prstGeom>
            <a:noFill/>
            <a:ln w="9525" cap="flat" cmpd="sng">
              <a:solidFill>
                <a:schemeClr val="lt2"/>
              </a:solidFill>
              <a:prstDash val="solid"/>
              <a:round/>
              <a:headEnd type="none" w="med" len="med"/>
              <a:tailEnd type="none" w="med" len="med"/>
            </a:ln>
          </p:spPr>
        </p:cxnSp>
      </p:grpSp>
      <p:cxnSp>
        <p:nvCxnSpPr>
          <p:cNvPr id="679" name="Google Shape;679;p48"/>
          <p:cNvCxnSpPr/>
          <p:nvPr/>
        </p:nvCxnSpPr>
        <p:spPr>
          <a:xfrm>
            <a:off x="4690948" y="676199"/>
            <a:ext cx="0" cy="3790800"/>
          </a:xfrm>
          <a:prstGeom prst="straightConnector1">
            <a:avLst/>
          </a:prstGeom>
          <a:noFill/>
          <a:ln w="19050" cap="flat" cmpd="sng">
            <a:solidFill>
              <a:schemeClr val="dk2"/>
            </a:solidFill>
            <a:prstDash val="solid"/>
            <a:round/>
            <a:headEnd type="triangle" w="sm" len="sm"/>
            <a:tailEnd type="triangle" w="sm" len="sm"/>
          </a:ln>
        </p:spPr>
      </p:cxnSp>
      <p:sp>
        <p:nvSpPr>
          <p:cNvPr id="684" name="Google Shape;684;p48"/>
          <p:cNvSpPr txBox="1"/>
          <p:nvPr/>
        </p:nvSpPr>
        <p:spPr>
          <a:xfrm>
            <a:off x="916675" y="192871"/>
            <a:ext cx="1386401" cy="131707"/>
          </a:xfrm>
          <a:prstGeom prst="rect">
            <a:avLst/>
          </a:prstGeom>
          <a:noFill/>
          <a:ln>
            <a:noFill/>
          </a:ln>
        </p:spPr>
        <p:txBody>
          <a:bodyPr spcFirstLastPara="1" wrap="square" lIns="0" tIns="0" rIns="0" bIns="0" anchor="ctr" anchorCtr="0">
            <a:noAutofit/>
          </a:bodyPr>
          <a:lstStyle/>
          <a:p>
            <a:pPr lvl="0" algn="ctr"/>
            <a:r>
              <a:rPr lang="en-US" sz="2800" b="1" dirty="0">
                <a:solidFill>
                  <a:srgbClr val="2B3547"/>
                </a:solidFill>
                <a:latin typeface="Amatic SC"/>
                <a:cs typeface="Amatic SC"/>
                <a:sym typeface="Amatic SC"/>
              </a:rPr>
              <a:t>Lecturers</a:t>
            </a:r>
            <a:endParaRPr sz="800" dirty="0">
              <a:solidFill>
                <a:schemeClr val="dk2"/>
              </a:solidFill>
              <a:latin typeface="Nunito"/>
              <a:ea typeface="Nunito"/>
              <a:cs typeface="Nunito"/>
              <a:sym typeface="Nunito"/>
            </a:endParaRPr>
          </a:p>
        </p:txBody>
      </p:sp>
      <p:sp>
        <p:nvSpPr>
          <p:cNvPr id="688" name="Google Shape;688;p48"/>
          <p:cNvSpPr/>
          <p:nvPr/>
        </p:nvSpPr>
        <p:spPr>
          <a:xfrm>
            <a:off x="107639" y="2966275"/>
            <a:ext cx="533053" cy="473955"/>
          </a:xfrm>
          <a:prstGeom prst="ellipse">
            <a:avLst/>
          </a:prstGeom>
          <a:solidFill>
            <a:schemeClr val="accent4"/>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800" dirty="0">
                <a:solidFill>
                  <a:schemeClr val="lt1"/>
                </a:solidFill>
                <a:latin typeface="Nunito"/>
                <a:ea typeface="Nunito"/>
                <a:cs typeface="Nunito"/>
                <a:sym typeface="Nunito"/>
              </a:rPr>
              <a:t>Ni</a:t>
            </a:r>
            <a:endParaRPr sz="800" dirty="0">
              <a:solidFill>
                <a:schemeClr val="lt1"/>
              </a:solidFill>
              <a:latin typeface="Nunito"/>
              <a:ea typeface="Nunito"/>
              <a:cs typeface="Nunito"/>
              <a:sym typeface="Nunito"/>
            </a:endParaRPr>
          </a:p>
        </p:txBody>
      </p:sp>
      <p:sp>
        <p:nvSpPr>
          <p:cNvPr id="689" name="Google Shape;689;p48"/>
          <p:cNvSpPr/>
          <p:nvPr/>
        </p:nvSpPr>
        <p:spPr>
          <a:xfrm>
            <a:off x="8443723" y="1270486"/>
            <a:ext cx="493702" cy="498291"/>
          </a:xfrm>
          <a:prstGeom prst="ellipse">
            <a:avLst/>
          </a:prstGeom>
          <a:solidFill>
            <a:schemeClr val="accent5"/>
          </a:solidFill>
          <a:ln>
            <a:noFill/>
          </a:ln>
        </p:spPr>
        <p:txBody>
          <a:bodyPr spcFirstLastPara="1" wrap="square" lIns="0" tIns="0" rIns="0" bIns="0" anchor="ctr" anchorCtr="0">
            <a:noAutofit/>
          </a:bodyPr>
          <a:lstStyle/>
          <a:p>
            <a:pPr marL="0" lvl="0" indent="0" algn="ctr" rtl="0">
              <a:spcBef>
                <a:spcPts val="0"/>
              </a:spcBef>
              <a:spcAft>
                <a:spcPts val="0"/>
              </a:spcAft>
              <a:buNone/>
            </a:pPr>
            <a:r>
              <a:rPr lang="en-US" sz="2000" dirty="0">
                <a:solidFill>
                  <a:schemeClr val="lt1"/>
                </a:solidFill>
                <a:latin typeface="Nunito"/>
                <a:ea typeface="Nunito"/>
                <a:cs typeface="Nunito"/>
                <a:sym typeface="Nunito"/>
              </a:rPr>
              <a:t>Or</a:t>
            </a:r>
            <a:endParaRPr sz="800" dirty="0">
              <a:solidFill>
                <a:schemeClr val="lt1"/>
              </a:solidFill>
              <a:latin typeface="Nunito"/>
              <a:ea typeface="Nunito"/>
              <a:cs typeface="Nunito"/>
              <a:sym typeface="Nunito"/>
            </a:endParaRPr>
          </a:p>
        </p:txBody>
      </p:sp>
      <p:sp>
        <p:nvSpPr>
          <p:cNvPr id="690" name="Google Shape;690;p48"/>
          <p:cNvSpPr/>
          <p:nvPr/>
        </p:nvSpPr>
        <p:spPr>
          <a:xfrm>
            <a:off x="227657" y="1219953"/>
            <a:ext cx="469498" cy="491869"/>
          </a:xfrm>
          <a:prstGeom prst="ellipse">
            <a:avLst/>
          </a:prstGeom>
          <a:solidFill>
            <a:schemeClr val="accen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US" sz="1800" dirty="0">
                <a:solidFill>
                  <a:schemeClr val="lt1"/>
                </a:solidFill>
                <a:latin typeface="Nunito"/>
                <a:ea typeface="Nunito"/>
                <a:cs typeface="Nunito"/>
                <a:sym typeface="Nunito"/>
              </a:rPr>
              <a:t>Na</a:t>
            </a:r>
            <a:endParaRPr sz="800" dirty="0">
              <a:solidFill>
                <a:schemeClr val="lt1"/>
              </a:solidFill>
              <a:latin typeface="Nunito"/>
              <a:ea typeface="Nunito"/>
              <a:cs typeface="Nunito"/>
              <a:sym typeface="Nunito"/>
            </a:endParaRPr>
          </a:p>
        </p:txBody>
      </p:sp>
      <p:sp>
        <p:nvSpPr>
          <p:cNvPr id="8" name="תיבת טקסט 7">
            <a:extLst>
              <a:ext uri="{FF2B5EF4-FFF2-40B4-BE49-F238E27FC236}">
                <a16:creationId xmlns:a16="http://schemas.microsoft.com/office/drawing/2014/main" id="{A1EE9124-28F7-1C36-2EB8-5E062B064D5D}"/>
              </a:ext>
            </a:extLst>
          </p:cNvPr>
          <p:cNvSpPr txBox="1"/>
          <p:nvPr/>
        </p:nvSpPr>
        <p:spPr>
          <a:xfrm>
            <a:off x="3551086" y="-59791"/>
            <a:ext cx="2352235" cy="584775"/>
          </a:xfrm>
          <a:prstGeom prst="rect">
            <a:avLst/>
          </a:prstGeom>
          <a:noFill/>
        </p:spPr>
        <p:txBody>
          <a:bodyPr wrap="square">
            <a:spAutoFit/>
          </a:bodyPr>
          <a:lstStyle/>
          <a:p>
            <a:r>
              <a:rPr lang="en-US" sz="3200" b="1" dirty="0">
                <a:latin typeface="Amatic SC" panose="00000500000000000000" pitchFamily="2" charset="-79"/>
                <a:cs typeface="Amatic SC" panose="00000500000000000000" pitchFamily="2" charset="-79"/>
              </a:rPr>
              <a:t>Theory &amp; Practice</a:t>
            </a:r>
            <a:endParaRPr lang="he-IL" sz="3200" b="1" dirty="0">
              <a:latin typeface="Amatic SC" panose="00000500000000000000" pitchFamily="2" charset="-79"/>
              <a:cs typeface="Amatic SC" panose="00000500000000000000" pitchFamily="2" charset="-79"/>
            </a:endParaRPr>
          </a:p>
        </p:txBody>
      </p:sp>
      <p:sp>
        <p:nvSpPr>
          <p:cNvPr id="9" name="Google Shape;689;p48">
            <a:extLst>
              <a:ext uri="{FF2B5EF4-FFF2-40B4-BE49-F238E27FC236}">
                <a16:creationId xmlns:a16="http://schemas.microsoft.com/office/drawing/2014/main" id="{B2511006-0959-AACA-7445-7327A73BB639}"/>
              </a:ext>
            </a:extLst>
          </p:cNvPr>
          <p:cNvSpPr/>
          <p:nvPr/>
        </p:nvSpPr>
        <p:spPr>
          <a:xfrm>
            <a:off x="8490588" y="2894900"/>
            <a:ext cx="507706" cy="521586"/>
          </a:xfrm>
          <a:prstGeom prst="ellipse">
            <a:avLst/>
          </a:prstGeom>
          <a:solidFill>
            <a:schemeClr val="accent2">
              <a:lumMod val="60000"/>
              <a:lumOff val="40000"/>
            </a:schemeClr>
          </a:solid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solidFill>
                  <a:schemeClr val="lt1"/>
                </a:solidFill>
                <a:latin typeface="Nunito"/>
                <a:ea typeface="Nunito"/>
                <a:cs typeface="Nunito"/>
                <a:sym typeface="Nunito"/>
              </a:rPr>
              <a:t>Ny</a:t>
            </a:r>
            <a:endParaRPr sz="800" dirty="0">
              <a:solidFill>
                <a:schemeClr val="lt1"/>
              </a:solidFill>
              <a:latin typeface="Nunito"/>
              <a:ea typeface="Nunito"/>
              <a:cs typeface="Nunito"/>
              <a:sym typeface="Nunito"/>
            </a:endParaRPr>
          </a:p>
        </p:txBody>
      </p:sp>
      <p:sp>
        <p:nvSpPr>
          <p:cNvPr id="10" name="תיבת טקסט 9">
            <a:extLst>
              <a:ext uri="{FF2B5EF4-FFF2-40B4-BE49-F238E27FC236}">
                <a16:creationId xmlns:a16="http://schemas.microsoft.com/office/drawing/2014/main" id="{3EEC9745-27AB-76ED-96B6-DFFFE03EB0B5}"/>
              </a:ext>
            </a:extLst>
          </p:cNvPr>
          <p:cNvSpPr txBox="1"/>
          <p:nvPr/>
        </p:nvSpPr>
        <p:spPr>
          <a:xfrm>
            <a:off x="671425" y="712828"/>
            <a:ext cx="3910328" cy="168898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US"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“I've been teaching this course for many years, and I've never had such a good, exciting experience. The experience was that things were very, very connected and that the students are really learning. as if fulfilling a fantasy of how they should learn to be a kindergarten teacher.</a:t>
            </a:r>
            <a:r>
              <a:rPr lang="en-US" dirty="0">
                <a:latin typeface="Segoe UI" panose="020B0502040204020203" pitchFamily="34" charset="0"/>
                <a:ea typeface="Times New Roman" panose="02020603050405020304" pitchFamily="18" charset="0"/>
                <a:cs typeface="Segoe UI" panose="020B0502040204020203" pitchFamily="34" charset="0"/>
              </a:rPr>
              <a:t>”</a:t>
            </a:r>
            <a:endParaRPr kumimoji="0" lang="en-US" i="0" u="none" strike="noStrike" kern="1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sym typeface="Arial"/>
            </a:endParaRPr>
          </a:p>
        </p:txBody>
      </p:sp>
      <p:pic>
        <p:nvPicPr>
          <p:cNvPr id="2" name="תמונה 1">
            <a:extLst>
              <a:ext uri="{FF2B5EF4-FFF2-40B4-BE49-F238E27FC236}">
                <a16:creationId xmlns:a16="http://schemas.microsoft.com/office/drawing/2014/main" id="{CBDA0481-81DC-0783-D397-C5F5A58DDD69}"/>
              </a:ext>
            </a:extLst>
          </p:cNvPr>
          <p:cNvPicPr>
            <a:picLocks noChangeAspect="1"/>
          </p:cNvPicPr>
          <p:nvPr/>
        </p:nvPicPr>
        <p:blipFill>
          <a:blip r:embed="rId3"/>
          <a:stretch>
            <a:fillRect/>
          </a:stretch>
        </p:blipFill>
        <p:spPr>
          <a:xfrm>
            <a:off x="8680238" y="-19686"/>
            <a:ext cx="518205" cy="646232"/>
          </a:xfrm>
          <a:prstGeom prst="rect">
            <a:avLst/>
          </a:prstGeom>
        </p:spPr>
      </p:pic>
      <p:sp>
        <p:nvSpPr>
          <p:cNvPr id="4" name="תיבת טקסט 3">
            <a:extLst>
              <a:ext uri="{FF2B5EF4-FFF2-40B4-BE49-F238E27FC236}">
                <a16:creationId xmlns:a16="http://schemas.microsoft.com/office/drawing/2014/main" id="{23D67E9E-6A5C-E644-8D9D-ADCF2BE21CDF}"/>
              </a:ext>
            </a:extLst>
          </p:cNvPr>
          <p:cNvSpPr txBox="1"/>
          <p:nvPr/>
        </p:nvSpPr>
        <p:spPr>
          <a:xfrm>
            <a:off x="740981" y="2781289"/>
            <a:ext cx="3804189" cy="1384995"/>
          </a:xfrm>
          <a:prstGeom prst="rect">
            <a:avLst/>
          </a:prstGeom>
          <a:noFill/>
        </p:spPr>
        <p:txBody>
          <a:bodyPr wrap="square">
            <a:spAutoFit/>
          </a:bodyPr>
          <a:lstStyle/>
          <a:p>
            <a:r>
              <a:rPr lang="en-US" dirty="0">
                <a:latin typeface="Segoe UI" panose="020B0502040204020203" pitchFamily="34" charset="0"/>
                <a:ea typeface="Times New Roman" panose="02020603050405020304" pitchFamily="18" charset="0"/>
                <a:cs typeface="Segoe UI" panose="020B0502040204020203" pitchFamily="34" charset="0"/>
              </a:rPr>
              <a:t>“It was great</a:t>
            </a:r>
            <a:r>
              <a:rPr lang="he-IL" dirty="0">
                <a:latin typeface="Segoe UI" panose="020B0502040204020203" pitchFamily="34" charset="0"/>
                <a:ea typeface="Times New Roman" panose="02020603050405020304" pitchFamily="18" charset="0"/>
                <a:cs typeface="Segoe UI" panose="020B0502040204020203" pitchFamily="34" charset="0"/>
              </a:rPr>
              <a:t>, </a:t>
            </a:r>
            <a:r>
              <a:rPr lang="en-US" dirty="0">
                <a:latin typeface="Segoe UI" panose="020B0502040204020203" pitchFamily="34" charset="0"/>
                <a:ea typeface="Times New Roman" panose="02020603050405020304" pitchFamily="18" charset="0"/>
                <a:cs typeface="Segoe UI" panose="020B0502040204020203" pitchFamily="34" charset="0"/>
              </a:rPr>
              <a:t>I found myself peeling all the excess, all the unnecessary things,</a:t>
            </a:r>
            <a:r>
              <a:rPr lang="he-IL" dirty="0">
                <a:latin typeface="Segoe UI" panose="020B0502040204020203" pitchFamily="34" charset="0"/>
                <a:ea typeface="Times New Roman" panose="02020603050405020304" pitchFamily="18" charset="0"/>
                <a:cs typeface="Segoe UI" panose="020B0502040204020203" pitchFamily="34" charset="0"/>
              </a:rPr>
              <a:t> </a:t>
            </a:r>
            <a:r>
              <a:rPr lang="en-US" dirty="0">
                <a:latin typeface="Segoe UI" panose="020B0502040204020203" pitchFamily="34" charset="0"/>
                <a:ea typeface="Times New Roman" panose="02020603050405020304" pitchFamily="18" charset="0"/>
                <a:cs typeface="Segoe UI" panose="020B0502040204020203" pitchFamily="34" charset="0"/>
              </a:rPr>
              <a:t>really coming to something very</a:t>
            </a:r>
            <a:r>
              <a:rPr lang="he-IL" dirty="0">
                <a:latin typeface="Segoe UI" panose="020B0502040204020203" pitchFamily="34" charset="0"/>
                <a:ea typeface="Times New Roman" panose="02020603050405020304" pitchFamily="18" charset="0"/>
                <a:cs typeface="Segoe UI" panose="020B0502040204020203" pitchFamily="34" charset="0"/>
              </a:rPr>
              <a:t>, </a:t>
            </a:r>
            <a:r>
              <a:rPr lang="en-US" dirty="0">
                <a:latin typeface="Segoe UI" panose="020B0502040204020203" pitchFamily="34" charset="0"/>
                <a:ea typeface="Times New Roman" panose="02020603050405020304" pitchFamily="18" charset="0"/>
                <a:cs typeface="Segoe UI" panose="020B0502040204020203" pitchFamily="34" charset="0"/>
              </a:rPr>
              <a:t>very precise. </a:t>
            </a:r>
          </a:p>
          <a:p>
            <a:r>
              <a:rPr lang="en-US" dirty="0">
                <a:latin typeface="Segoe UI" panose="020B0502040204020203" pitchFamily="34" charset="0"/>
                <a:cs typeface="Segoe UI" panose="020B0502040204020203" pitchFamily="34" charset="0"/>
              </a:rPr>
              <a:t>But, in order to deal correctly and deeply with this subject, they must come with some theoretical background</a:t>
            </a:r>
            <a:r>
              <a:rPr lang="en-US" dirty="0">
                <a:latin typeface="Segoe UI" panose="020B0502040204020203" pitchFamily="34" charset="0"/>
                <a:ea typeface="Times New Roman" panose="02020603050405020304" pitchFamily="18" charset="0"/>
                <a:cs typeface="Segoe UI" panose="020B0502040204020203" pitchFamily="34" charset="0"/>
              </a:rPr>
              <a:t>” </a:t>
            </a:r>
          </a:p>
        </p:txBody>
      </p:sp>
      <p:sp>
        <p:nvSpPr>
          <p:cNvPr id="11" name="תיבת טקסט 10">
            <a:extLst>
              <a:ext uri="{FF2B5EF4-FFF2-40B4-BE49-F238E27FC236}">
                <a16:creationId xmlns:a16="http://schemas.microsoft.com/office/drawing/2014/main" id="{B4287D74-B496-E751-6FBF-C5BE38F74714}"/>
              </a:ext>
            </a:extLst>
          </p:cNvPr>
          <p:cNvSpPr txBox="1"/>
          <p:nvPr/>
        </p:nvSpPr>
        <p:spPr>
          <a:xfrm>
            <a:off x="4789356" y="719413"/>
            <a:ext cx="3640434" cy="1600438"/>
          </a:xfrm>
          <a:prstGeom prst="rect">
            <a:avLst/>
          </a:prstGeom>
          <a:noFill/>
        </p:spPr>
        <p:txBody>
          <a:bodyPr wrap="square">
            <a:spAutoFit/>
          </a:bodyPr>
          <a:lstStyle/>
          <a:p>
            <a:r>
              <a:rPr lang="en-US" dirty="0">
                <a:latin typeface="Segoe UI" panose="020B0502040204020203" pitchFamily="34" charset="0"/>
                <a:cs typeface="Segoe UI" panose="020B0502040204020203" pitchFamily="34" charset="0"/>
              </a:rPr>
              <a:t>“I think when you see something practically in front of your eyes, you examine, you write, you come up with ideas, you wrestle with yourself with questions, it is remembered better, it is engraved. It's far more effective than just studying theory and then being tested on it.”</a:t>
            </a:r>
            <a:endParaRPr lang="he-IL" dirty="0">
              <a:latin typeface="Segoe UI" panose="020B0502040204020203" pitchFamily="34" charset="0"/>
              <a:cs typeface="Segoe UI" panose="020B0502040204020203" pitchFamily="34" charset="0"/>
            </a:endParaRPr>
          </a:p>
        </p:txBody>
      </p:sp>
      <p:sp>
        <p:nvSpPr>
          <p:cNvPr id="15" name="תיבת טקסט 14">
            <a:extLst>
              <a:ext uri="{FF2B5EF4-FFF2-40B4-BE49-F238E27FC236}">
                <a16:creationId xmlns:a16="http://schemas.microsoft.com/office/drawing/2014/main" id="{5E2D8FA4-DA87-7D8A-2DFF-00721CB16023}"/>
              </a:ext>
            </a:extLst>
          </p:cNvPr>
          <p:cNvSpPr txBox="1"/>
          <p:nvPr/>
        </p:nvSpPr>
        <p:spPr>
          <a:xfrm>
            <a:off x="4831426" y="2899855"/>
            <a:ext cx="3846989" cy="1002775"/>
          </a:xfrm>
          <a:prstGeom prst="rect">
            <a:avLst/>
          </a:prstGeom>
          <a:noFill/>
        </p:spPr>
        <p:txBody>
          <a:bodyPr wrap="square">
            <a:spAutoFit/>
          </a:bodyPr>
          <a:lstStyle/>
          <a:p>
            <a:pPr>
              <a:lnSpc>
                <a:spcPct val="107000"/>
              </a:lnSpc>
            </a:pPr>
            <a:r>
              <a:rPr lang="en-US" sz="1400" dirty="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“I think it would be much better if we study one week in college, and then come to the kindergarten just to experience</a:t>
            </a:r>
            <a:r>
              <a:rPr lang="he-IL" sz="1400" dirty="0">
                <a:solidFill>
                  <a:srgbClr val="000000"/>
                </a:solidFill>
                <a:effectLst/>
                <a:latin typeface="Calibri" panose="020F0502020204030204" pitchFamily="34" charset="0"/>
                <a:ea typeface="Times New Roman" panose="02020603050405020304" pitchFamily="18" charset="0"/>
                <a:cs typeface="Segoe UI" panose="020B0502040204020203" pitchFamily="34" charset="0"/>
              </a:rPr>
              <a:t>. </a:t>
            </a:r>
            <a:r>
              <a:rPr lang="en-US" sz="1400" dirty="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We study Theory </a:t>
            </a:r>
            <a:r>
              <a:rPr lang="en-US" dirty="0">
                <a:latin typeface="Segoe UI" panose="020B0502040204020203" pitchFamily="34" charset="0"/>
                <a:ea typeface="Times New Roman" panose="02020603050405020304" pitchFamily="18" charset="0"/>
                <a:cs typeface="Arial" panose="020B0604020202020204" pitchFamily="34" charset="0"/>
              </a:rPr>
              <a:t>better at the college</a:t>
            </a:r>
            <a:r>
              <a:rPr lang="en-US" sz="1400" dirty="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3" name="Google Shape;680;p48">
            <a:extLst>
              <a:ext uri="{FF2B5EF4-FFF2-40B4-BE49-F238E27FC236}">
                <a16:creationId xmlns:a16="http://schemas.microsoft.com/office/drawing/2014/main" id="{0DA1CC6E-B38F-9729-9287-A83CC7D512B7}"/>
              </a:ext>
            </a:extLst>
          </p:cNvPr>
          <p:cNvCxnSpPr/>
          <p:nvPr/>
        </p:nvCxnSpPr>
        <p:spPr>
          <a:xfrm>
            <a:off x="849388" y="2473768"/>
            <a:ext cx="7394100" cy="0"/>
          </a:xfrm>
          <a:prstGeom prst="straightConnector1">
            <a:avLst/>
          </a:prstGeom>
          <a:noFill/>
          <a:ln w="19050" cap="flat" cmpd="sng">
            <a:solidFill>
              <a:schemeClr val="dk2"/>
            </a:solidFill>
            <a:prstDash val="solid"/>
            <a:round/>
            <a:headEnd type="triangle" w="sm" len="sm"/>
            <a:tailEnd type="triangle" w="sm" len="sm"/>
          </a:ln>
        </p:spPr>
      </p:cxn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theme/theme1.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19741</TotalTime>
  <Words>2803</Words>
  <Application>Microsoft Office PowerPoint</Application>
  <PresentationFormat>‫הצגה על המסך (16:9)</PresentationFormat>
  <Paragraphs>186</Paragraphs>
  <Slides>19</Slides>
  <Notes>19</Notes>
  <HiddenSlides>6</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19</vt:i4>
      </vt:variant>
    </vt:vector>
  </HeadingPairs>
  <TitlesOfParts>
    <vt:vector size="29" baseType="lpstr">
      <vt:lpstr>Amatic SC</vt:lpstr>
      <vt:lpstr>Arial</vt:lpstr>
      <vt:lpstr>Calibri</vt:lpstr>
      <vt:lpstr>Comic Sans MS</vt:lpstr>
      <vt:lpstr>Nunito</vt:lpstr>
      <vt:lpstr>Nunito SemiBold</vt:lpstr>
      <vt:lpstr>Segoe UI</vt:lpstr>
      <vt:lpstr>Segoe UI Web (West European)</vt:lpstr>
      <vt:lpstr>Wingdings</vt:lpstr>
      <vt:lpstr>Curio template</vt:lpstr>
      <vt:lpstr>When Theory  Enters Kindergarten: Bridging the Theory-Practice Gap in teachers’ training    </vt:lpstr>
      <vt:lpstr>Team presenting: early childhood department</vt:lpstr>
      <vt:lpstr>Practice based Theory </vt:lpstr>
      <vt:lpstr>מצגת של PowerPoint‏</vt:lpstr>
      <vt:lpstr>Practice-Based courses</vt:lpstr>
      <vt:lpstr>Research objectives</vt:lpstr>
      <vt:lpstr>Research Methodology </vt:lpstr>
      <vt:lpstr>מצגת של PowerPoint‏</vt:lpstr>
      <vt:lpstr>Students</vt:lpstr>
      <vt:lpstr>Space</vt:lpstr>
      <vt:lpstr>מצגת של PowerPoint‏</vt:lpstr>
      <vt:lpstr>מצגת של PowerPoint‏</vt:lpstr>
      <vt:lpstr>Thanks!</vt:lpstr>
      <vt:lpstr>Students</vt:lpstr>
      <vt:lpstr>מצגת של PowerPoint‏</vt:lpstr>
      <vt:lpstr>Extra resources</vt:lpstr>
      <vt:lpstr>מצגת של PowerPoint‏</vt:lpstr>
      <vt:lpstr>Diagrams and infographics</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סמדר מור</dc:creator>
  <cp:lastModifiedBy>סמדר מור</cp:lastModifiedBy>
  <cp:revision>349</cp:revision>
  <cp:lastPrinted>2023-06-25T17:30:05Z</cp:lastPrinted>
  <dcterms:modified xsi:type="dcterms:W3CDTF">2023-09-26T19:06:22Z</dcterms:modified>
</cp:coreProperties>
</file>