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1"/>
  </p:notesMasterIdLst>
  <p:sldIdLst>
    <p:sldId id="257" r:id="rId5"/>
    <p:sldId id="258" r:id="rId6"/>
    <p:sldId id="267" r:id="rId7"/>
    <p:sldId id="275" r:id="rId8"/>
    <p:sldId id="259" r:id="rId9"/>
    <p:sldId id="269" r:id="rId10"/>
    <p:sldId id="271" r:id="rId11"/>
    <p:sldId id="278" r:id="rId12"/>
    <p:sldId id="266" r:id="rId13"/>
    <p:sldId id="262" r:id="rId14"/>
    <p:sldId id="276" r:id="rId15"/>
    <p:sldId id="272" r:id="rId16"/>
    <p:sldId id="273" r:id="rId17"/>
    <p:sldId id="260" r:id="rId18"/>
    <p:sldId id="274" r:id="rId19"/>
    <p:sldId id="277"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Heebo" panose="00000500000000000000" pitchFamily="2" charset="-79"/>
      <p:regular r:id="rId28"/>
      <p:bold r:id="rId29"/>
    </p:embeddedFont>
    <p:embeddedFont>
      <p:font typeface="Hind Siliguri" panose="02000000000000000000" pitchFamily="2" charset="0"/>
      <p:regular r:id="rId30"/>
      <p:bold r:id="rId31"/>
    </p:embeddedFont>
    <p:embeddedFont>
      <p:font typeface="Hind Siliguri SemiBold" panose="02000000000000000000" pitchFamily="2" charset="0"/>
      <p:bold r:id="rId32"/>
    </p:embeddedFont>
  </p:embeddedFontLst>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a Ben-Avraham" initials="SB" lastIdx="5" clrIdx="0">
    <p:extLst>
      <p:ext uri="{19B8F6BF-5375-455C-9EA6-DF929625EA0E}">
        <p15:presenceInfo xmlns:p15="http://schemas.microsoft.com/office/powerpoint/2012/main" userId="S::shirabe@mobileye.com::47a6aa6e-554f-4cb9-87b3-16ce285e3976" providerId="AD"/>
      </p:ext>
    </p:extLst>
  </p:cmAuthor>
  <p:cmAuthor id="2" name="Tair Kahana" initials="TK" lastIdx="4" clrIdx="1">
    <p:extLst>
      <p:ext uri="{19B8F6BF-5375-455C-9EA6-DF929625EA0E}">
        <p15:presenceInfo xmlns:p15="http://schemas.microsoft.com/office/powerpoint/2012/main" userId="S::tairk@mobileye.com::50276df5-4c02-49d2-a09f-2d9b4b1e6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446C"/>
    <a:srgbClr val="12E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8079" autoAdjust="0"/>
  </p:normalViewPr>
  <p:slideViewPr>
    <p:cSldViewPr snapToGrid="0">
      <p:cViewPr varScale="1">
        <p:scale>
          <a:sx n="100" d="100"/>
          <a:sy n="100"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sz="1200" baseline="0" dirty="0">
                        <a:solidFill>
                          <a:schemeClr val="tx1"/>
                        </a:solidFill>
                        <a:latin typeface="Heebo" panose="00000500000000000000" pitchFamily="2" charset="-79"/>
                        <a:cs typeface="Heebo" panose="00000500000000000000" pitchFamily="2" charset="-79"/>
                      </a:rPr>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1DC-4C76-96CA-275DBBAAA4CD}"/>
                </c:ext>
              </c:extLst>
            </c:dLbl>
            <c:dLbl>
              <c:idx val="1"/>
              <c:tx>
                <c:rich>
                  <a:bodyPr/>
                  <a:lstStyle/>
                  <a:p>
                    <a:r>
                      <a:rPr lang="en-US" sz="1200" dirty="0">
                        <a:solidFill>
                          <a:schemeClr val="tx1"/>
                        </a:solidFill>
                        <a:latin typeface="Heebo" panose="00000500000000000000" pitchFamily="2" charset="-79"/>
                        <a:cs typeface="Heebo" panose="00000500000000000000" pitchFamily="2" charset="-79"/>
                      </a:rPr>
                      <a:t>4,500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1DC-4C76-96CA-275DBBAAA4CD}"/>
                </c:ext>
              </c:extLst>
            </c:dLbl>
            <c:dLbl>
              <c:idx val="2"/>
              <c:tx>
                <c:rich>
                  <a:bodyPr/>
                  <a:lstStyle/>
                  <a:p>
                    <a:r>
                      <a:rPr lang="en-US" sz="1200" b="0" dirty="0">
                        <a:solidFill>
                          <a:schemeClr val="tx1"/>
                        </a:solidFill>
                        <a:latin typeface="Heebo" panose="00000500000000000000" pitchFamily="2" charset="-79"/>
                        <a:cs typeface="Heebo" panose="00000500000000000000" pitchFamily="2" charset="-79"/>
                      </a:rPr>
                      <a:t>9,000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1DC-4C76-96CA-275DBBAAA4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Heebo" panose="00000500000000000000" pitchFamily="2"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Sheet3!$B$1:$D$1</c:f>
              <c:strCache>
                <c:ptCount val="3"/>
                <c:pt idx="0">
                  <c:v>Vesting Year 2023</c:v>
                </c:pt>
                <c:pt idx="1">
                  <c:v>Vesting Year 2022</c:v>
                </c:pt>
                <c:pt idx="2">
                  <c:v>Vesting Year 2021</c:v>
                </c:pt>
              </c:strCache>
            </c:strRef>
          </c:cat>
          <c:val>
            <c:numRef>
              <c:f>Sheet3!$B$2:$D$2</c:f>
              <c:numCache>
                <c:formatCode>_ * #,##0.0_ ;_ * \-#,##0.0_ ;_ * "-"??_ ;_ @_ </c:formatCode>
                <c:ptCount val="3"/>
                <c:pt idx="0">
                  <c:v>3333.33</c:v>
                </c:pt>
                <c:pt idx="1">
                  <c:v>5000</c:v>
                </c:pt>
                <c:pt idx="2">
                  <c:v>10000</c:v>
                </c:pt>
              </c:numCache>
            </c:numRef>
          </c:val>
          <c:extLst>
            <c:ext xmlns:c16="http://schemas.microsoft.com/office/drawing/2014/chart" uri="{C3380CC4-5D6E-409C-BE32-E72D297353CC}">
              <c16:uniqueId val="{00000000-3989-4011-A80F-393CA203758F}"/>
            </c:ext>
          </c:extLst>
        </c:ser>
        <c:dLbls>
          <c:dLblPos val="outEnd"/>
          <c:showLegendKey val="0"/>
          <c:showVal val="1"/>
          <c:showCatName val="0"/>
          <c:showSerName val="0"/>
          <c:showPercent val="0"/>
          <c:showBubbleSize val="0"/>
        </c:dLbls>
        <c:gapWidth val="219"/>
        <c:overlap val="-27"/>
        <c:axId val="1467950047"/>
        <c:axId val="1467293631"/>
      </c:barChart>
      <c:catAx>
        <c:axId val="1467950047"/>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he-IL"/>
          </a:p>
        </c:txPr>
        <c:crossAx val="1467293631"/>
        <c:crosses val="autoZero"/>
        <c:auto val="1"/>
        <c:lblAlgn val="ctr"/>
        <c:lblOffset val="100"/>
        <c:noMultiLvlLbl val="0"/>
      </c:catAx>
      <c:valAx>
        <c:axId val="1467293631"/>
        <c:scaling>
          <c:orientation val="minMax"/>
        </c:scaling>
        <c:delete val="1"/>
        <c:axPos val="r"/>
        <c:numFmt formatCode="_ * #,##0.0_ ;_ * \-#,##0.0_ ;_ * &quot;-&quot;??_ ;_ @_ " sourceLinked="1"/>
        <c:majorTickMark val="out"/>
        <c:minorTickMark val="none"/>
        <c:tickLblPos val="nextTo"/>
        <c:crossAx val="1467950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88158082249097E-2"/>
          <c:y val="4.749081364829396E-2"/>
          <c:w val="0.9630237665600655"/>
          <c:h val="0.86496552457460307"/>
        </c:manualLayout>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4A-4941-B10D-4BDB06B52C66}"/>
                </c:ext>
              </c:extLst>
            </c:dLbl>
            <c:dLbl>
              <c:idx val="1"/>
              <c:tx>
                <c:rich>
                  <a:bodyPr/>
                  <a:lstStyle/>
                  <a:p>
                    <a:r>
                      <a:rPr lang="en-US"/>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44A-4941-B10D-4BDB06B52C6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Vesting Year 2024</c:v>
                </c:pt>
                <c:pt idx="1">
                  <c:v>Vesting Year 2023</c:v>
                </c:pt>
                <c:pt idx="2">
                  <c:v>Vesting Year 2022</c:v>
                </c:pt>
              </c:strCache>
            </c:strRef>
          </c:cat>
          <c:val>
            <c:numRef>
              <c:f>Sheet1!$B$2:$D$2</c:f>
              <c:numCache>
                <c:formatCode>_ * #,##0.0_ ;_ * \-#,##0.0_ ;_ * "-"??_ ;_ @_ </c:formatCode>
                <c:ptCount val="3"/>
                <c:pt idx="0">
                  <c:v>3333.33</c:v>
                </c:pt>
                <c:pt idx="1">
                  <c:v>3333.33</c:v>
                </c:pt>
                <c:pt idx="2">
                  <c:v>5000</c:v>
                </c:pt>
              </c:numCache>
            </c:numRef>
          </c:val>
          <c:extLst>
            <c:ext xmlns:c16="http://schemas.microsoft.com/office/drawing/2014/chart" uri="{C3380CC4-5D6E-409C-BE32-E72D297353CC}">
              <c16:uniqueId val="{00000000-5543-4C3E-A627-50BE41774F26}"/>
            </c:ext>
          </c:extLst>
        </c:ser>
        <c:dLbls>
          <c:showLegendKey val="0"/>
          <c:showVal val="0"/>
          <c:showCatName val="0"/>
          <c:showSerName val="0"/>
          <c:showPercent val="0"/>
          <c:showBubbleSize val="0"/>
        </c:dLbls>
        <c:gapWidth val="219"/>
        <c:overlap val="-27"/>
        <c:axId val="1690875855"/>
        <c:axId val="1467306111"/>
      </c:barChart>
      <c:catAx>
        <c:axId val="1690875855"/>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he-IL"/>
          </a:p>
        </c:txPr>
        <c:crossAx val="1467306111"/>
        <c:crosses val="autoZero"/>
        <c:auto val="1"/>
        <c:lblAlgn val="ctr"/>
        <c:lblOffset val="100"/>
        <c:noMultiLvlLbl val="0"/>
      </c:catAx>
      <c:valAx>
        <c:axId val="1467306111"/>
        <c:scaling>
          <c:orientation val="minMax"/>
        </c:scaling>
        <c:delete val="1"/>
        <c:axPos val="r"/>
        <c:numFmt formatCode="_ * #,##0.0_ ;_ * \-#,##0.0_ ;_ * &quot;-&quot;??_ ;_ @_ " sourceLinked="1"/>
        <c:majorTickMark val="none"/>
        <c:minorTickMark val="none"/>
        <c:tickLblPos val="nextTo"/>
        <c:crossAx val="1690875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4197738176157E-2"/>
          <c:y val="3.5083815662550449E-2"/>
          <c:w val="0.96323072195569392"/>
          <c:h val="0.8573986091709705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1BF7-481C-886D-6EB66F800F45}"/>
              </c:ext>
            </c:extLst>
          </c:dPt>
          <c:dLbls>
            <c:dLbl>
              <c:idx val="0"/>
              <c:tx>
                <c:rich>
                  <a:bodyPr/>
                  <a:lstStyle/>
                  <a:p>
                    <a:r>
                      <a:rPr lang="en-US"/>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F7-481C-886D-6EB66F800F45}"/>
                </c:ext>
              </c:extLst>
            </c:dLbl>
            <c:dLbl>
              <c:idx val="1"/>
              <c:tx>
                <c:rich>
                  <a:bodyPr/>
                  <a:lstStyle/>
                  <a:p>
                    <a:r>
                      <a:rPr lang="en-US"/>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F7-481C-886D-6EB66F800F45}"/>
                </c:ext>
              </c:extLst>
            </c:dLbl>
            <c:dLbl>
              <c:idx val="2"/>
              <c:tx>
                <c:rich>
                  <a:bodyPr/>
                  <a:lstStyle/>
                  <a:p>
                    <a:r>
                      <a:rPr lang="en-US"/>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FA7-4533-A0DF-C1BD7E1C9F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Sheet4!$B$1:$D$1</c:f>
              <c:strCache>
                <c:ptCount val="3"/>
                <c:pt idx="0">
                  <c:v>Vesting Year 2025</c:v>
                </c:pt>
                <c:pt idx="1">
                  <c:v>Vesting Year 2024</c:v>
                </c:pt>
                <c:pt idx="2">
                  <c:v>Vesting Year 2023</c:v>
                </c:pt>
              </c:strCache>
            </c:strRef>
          </c:cat>
          <c:val>
            <c:numRef>
              <c:f>Sheet4!$B$2:$D$2</c:f>
              <c:numCache>
                <c:formatCode>_ * #,##0.0_ ;_ * \-#,##0.0_ ;_ * "-"??_ ;_ @_ </c:formatCode>
                <c:ptCount val="3"/>
                <c:pt idx="0">
                  <c:v>3333.33</c:v>
                </c:pt>
                <c:pt idx="1">
                  <c:v>3333.33</c:v>
                </c:pt>
                <c:pt idx="2">
                  <c:v>3333.33</c:v>
                </c:pt>
              </c:numCache>
            </c:numRef>
          </c:val>
          <c:extLst>
            <c:ext xmlns:c16="http://schemas.microsoft.com/office/drawing/2014/chart" uri="{C3380CC4-5D6E-409C-BE32-E72D297353CC}">
              <c16:uniqueId val="{00000000-6E95-4358-8F6F-DDD3440C1164}"/>
            </c:ext>
          </c:extLst>
        </c:ser>
        <c:dLbls>
          <c:dLblPos val="outEnd"/>
          <c:showLegendKey val="0"/>
          <c:showVal val="1"/>
          <c:showCatName val="0"/>
          <c:showSerName val="0"/>
          <c:showPercent val="0"/>
          <c:showBubbleSize val="0"/>
        </c:dLbls>
        <c:gapWidth val="219"/>
        <c:overlap val="-27"/>
        <c:axId val="1315695711"/>
        <c:axId val="1467354783"/>
      </c:barChart>
      <c:catAx>
        <c:axId val="1315695711"/>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nSpc>
                <a:spcPct val="100000"/>
              </a:lnSpc>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he-IL"/>
          </a:p>
        </c:txPr>
        <c:crossAx val="1467354783"/>
        <c:crosses val="autoZero"/>
        <c:auto val="1"/>
        <c:lblAlgn val="ctr"/>
        <c:lblOffset val="100"/>
        <c:noMultiLvlLbl val="0"/>
      </c:catAx>
      <c:valAx>
        <c:axId val="1467354783"/>
        <c:scaling>
          <c:orientation val="minMax"/>
        </c:scaling>
        <c:delete val="1"/>
        <c:axPos val="r"/>
        <c:numFmt formatCode="_ * #,##0.0_ ;_ * \-#,##0.0_ ;_ * &quot;-&quot;??_ ;_ @_ " sourceLinked="1"/>
        <c:majorTickMark val="none"/>
        <c:minorTickMark val="none"/>
        <c:tickLblPos val="nextTo"/>
        <c:crossAx val="1315695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87079261672096E-2"/>
          <c:y val="5.946341840612885E-2"/>
          <c:w val="0.95222584147665579"/>
          <c:h val="0.81109090431608388"/>
        </c:manualLayout>
      </c:layout>
      <c:barChart>
        <c:barDir val="col"/>
        <c:grouping val="stacked"/>
        <c:varyColors val="0"/>
        <c:ser>
          <c:idx val="0"/>
          <c:order val="0"/>
          <c:spPr>
            <a:solidFill>
              <a:schemeClr val="bg1"/>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1AABC"/>
                        </a:solidFill>
                        <a:latin typeface="Heebo" panose="00000500000000000000" pitchFamily="2" charset="-79"/>
                        <a:ea typeface="+mn-ea"/>
                        <a:cs typeface="Heebo" panose="00000500000000000000" pitchFamily="2" charset="-79"/>
                      </a:defRPr>
                    </a:pPr>
                    <a:r>
                      <a:rPr lang="en-US" sz="1200" b="0" i="0" u="none" strike="noStrike" kern="1200" baseline="0" dirty="0">
                        <a:solidFill>
                          <a:srgbClr val="01AABC"/>
                        </a:solidFill>
                        <a:latin typeface="Heebo" panose="00000500000000000000" pitchFamily="2" charset="-79"/>
                        <a:cs typeface="Heebo" panose="00000500000000000000" pitchFamily="2" charset="-79"/>
                      </a:rPr>
                      <a:t>3,000</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1AABC"/>
                      </a:solidFill>
                      <a:latin typeface="Heebo" panose="00000500000000000000" pitchFamily="2" charset="-79"/>
                      <a:ea typeface="+mn-ea"/>
                      <a:cs typeface="Heebo" panose="00000500000000000000" pitchFamily="2" charset="-79"/>
                    </a:defRPr>
                  </a:pPr>
                  <a:endParaRPr lang="he-I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FE0-4486-A3C8-F6DBC71D4DA3}"/>
                </c:ext>
              </c:extLst>
            </c:dLbl>
            <c:dLbl>
              <c:idx val="1"/>
              <c:tx>
                <c:rich>
                  <a:bodyPr/>
                  <a:lstStyle/>
                  <a:p>
                    <a:r>
                      <a:rPr lang="en-US" dirty="0"/>
                      <a:t>4,500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E0-4486-A3C8-F6DBC71D4DA3}"/>
                </c:ext>
              </c:extLst>
            </c:dLbl>
            <c:dLbl>
              <c:idx val="2"/>
              <c:tx>
                <c:rich>
                  <a:bodyPr/>
                  <a:lstStyle/>
                  <a:p>
                    <a:r>
                      <a:rPr lang="en-US"/>
                      <a:t>9,000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FE0-4486-A3C8-F6DBC71D4DA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Sheet2!$B$2:$D$2</c:f>
              <c:numCache>
                <c:formatCode>_ * #,##0.0_ ;_ * \-#,##0.0_ ;_ * "-"??_ ;_ @_ </c:formatCode>
                <c:ptCount val="3"/>
                <c:pt idx="0">
                  <c:v>3333.33</c:v>
                </c:pt>
                <c:pt idx="1">
                  <c:v>5000</c:v>
                </c:pt>
                <c:pt idx="2">
                  <c:v>10000</c:v>
                </c:pt>
              </c:numCache>
            </c:numRef>
          </c:val>
          <c:extLst>
            <c:ext xmlns:c16="http://schemas.microsoft.com/office/drawing/2014/chart" uri="{C3380CC4-5D6E-409C-BE32-E72D297353CC}">
              <c16:uniqueId val="{00000000-5FF1-4A80-B5B6-9F4E36DBDDFD}"/>
            </c:ext>
          </c:extLst>
        </c:ser>
        <c:ser>
          <c:idx val="1"/>
          <c:order val="1"/>
          <c:spPr>
            <a:solidFill>
              <a:schemeClr val="accent5">
                <a:lumMod val="60000"/>
                <a:lumOff val="40000"/>
              </a:schemeClr>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2C4269"/>
                        </a:solidFill>
                        <a:latin typeface="Heebo" panose="00000500000000000000" pitchFamily="2" charset="-79"/>
                        <a:ea typeface="+mn-ea"/>
                        <a:cs typeface="Heebo" panose="00000500000000000000" pitchFamily="2" charset="-79"/>
                      </a:defRPr>
                    </a:pPr>
                    <a:r>
                      <a:rPr lang="en-US" sz="1200" b="0" i="0" u="none" strike="noStrike" kern="1200" baseline="0" dirty="0">
                        <a:solidFill>
                          <a:srgbClr val="32446C"/>
                        </a:solidFill>
                        <a:latin typeface="Heebo" panose="00000500000000000000" pitchFamily="2" charset="-79"/>
                        <a:cs typeface="Heebo" panose="00000500000000000000" pitchFamily="2" charset="-79"/>
                      </a:rPr>
                      <a:t>3,000</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2C4269"/>
                      </a:solidFill>
                      <a:latin typeface="Heebo" panose="00000500000000000000" pitchFamily="2" charset="-79"/>
                      <a:ea typeface="+mn-ea"/>
                      <a:cs typeface="Heebo" panose="00000500000000000000" pitchFamily="2" charset="-79"/>
                    </a:defRPr>
                  </a:pPr>
                  <a:endParaRPr lang="he-I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5C-4AA6-8256-84F8F58D951E}"/>
                </c:ext>
              </c:extLst>
            </c:dLbl>
            <c:dLbl>
              <c:idx val="1"/>
              <c:tx>
                <c:rich>
                  <a:bodyPr/>
                  <a:lstStyle/>
                  <a:p>
                    <a:r>
                      <a:rPr lang="en-US"/>
                      <a:t>4,500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E0-4486-A3C8-F6DBC71D4DA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Heebo" panose="00000500000000000000" pitchFamily="2" charset="-79"/>
                    <a:ea typeface="+mn-ea"/>
                    <a:cs typeface="Heebo" panose="00000500000000000000" pitchFamily="2"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Sheet2!$B$3:$D$3</c:f>
              <c:numCache>
                <c:formatCode>_ * #,##0.0_ ;_ * \-#,##0.0_ ;_ * "-"??_ ;_ @_ </c:formatCode>
                <c:ptCount val="3"/>
                <c:pt idx="0">
                  <c:v>3333.33</c:v>
                </c:pt>
                <c:pt idx="1">
                  <c:v>5000</c:v>
                </c:pt>
              </c:numCache>
            </c:numRef>
          </c:val>
          <c:extLst>
            <c:ext xmlns:c16="http://schemas.microsoft.com/office/drawing/2014/chart" uri="{C3380CC4-5D6E-409C-BE32-E72D297353CC}">
              <c16:uniqueId val="{00000001-5FF1-4A80-B5B6-9F4E36DBDDFD}"/>
            </c:ext>
          </c:extLst>
        </c:ser>
        <c:ser>
          <c:idx val="2"/>
          <c:order val="2"/>
          <c:spPr>
            <a:solidFill>
              <a:schemeClr val="accent5">
                <a:lumMod val="20000"/>
                <a:lumOff val="80000"/>
              </a:schemeClr>
            </a:solidFill>
            <a:ln>
              <a:noFill/>
            </a:ln>
            <a:effectLst/>
          </c:spPr>
          <c:invertIfNegative val="0"/>
          <c:dLbls>
            <c:dLbl>
              <c:idx val="0"/>
              <c:tx>
                <c:rich>
                  <a:bodyPr/>
                  <a:lstStyle/>
                  <a:p>
                    <a:r>
                      <a:rPr lang="en-US" dirty="0">
                        <a:solidFill>
                          <a:srgbClr val="32446C"/>
                        </a:solidFill>
                      </a:rPr>
                      <a:t>3,000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5C-4AA6-8256-84F8F58D951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Sheet2!$B$4:$D$4</c:f>
              <c:numCache>
                <c:formatCode>General</c:formatCode>
                <c:ptCount val="3"/>
                <c:pt idx="0" formatCode="_ * #,##0.0_ ;_ * \-#,##0.0_ ;_ * &quot;-&quot;??_ ;_ @_ ">
                  <c:v>3333.33</c:v>
                </c:pt>
              </c:numCache>
            </c:numRef>
          </c:val>
          <c:extLst>
            <c:ext xmlns:c16="http://schemas.microsoft.com/office/drawing/2014/chart" uri="{C3380CC4-5D6E-409C-BE32-E72D297353CC}">
              <c16:uniqueId val="{00000002-5FF1-4A80-B5B6-9F4E36DBDDFD}"/>
            </c:ext>
          </c:extLst>
        </c:ser>
        <c:dLbls>
          <c:dLblPos val="ctr"/>
          <c:showLegendKey val="0"/>
          <c:showVal val="1"/>
          <c:showCatName val="0"/>
          <c:showSerName val="0"/>
          <c:showPercent val="0"/>
          <c:showBubbleSize val="0"/>
        </c:dLbls>
        <c:gapWidth val="150"/>
        <c:overlap val="100"/>
        <c:axId val="440556080"/>
        <c:axId val="306369072"/>
      </c:barChart>
      <c:catAx>
        <c:axId val="440556080"/>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rgbClr val="32446C"/>
                </a:solidFill>
                <a:latin typeface="Heebo" panose="00000500000000000000" pitchFamily="2" charset="-79"/>
                <a:ea typeface="+mn-ea"/>
                <a:cs typeface="Heebo" panose="00000500000000000000" pitchFamily="2" charset="-79"/>
              </a:defRPr>
            </a:pPr>
            <a:endParaRPr lang="he-IL"/>
          </a:p>
        </c:txPr>
        <c:crossAx val="306369072"/>
        <c:crosses val="autoZero"/>
        <c:auto val="1"/>
        <c:lblAlgn val="ctr"/>
        <c:lblOffset val="100"/>
        <c:noMultiLvlLbl val="0"/>
      </c:catAx>
      <c:valAx>
        <c:axId val="306369072"/>
        <c:scaling>
          <c:orientation val="minMax"/>
        </c:scaling>
        <c:delete val="1"/>
        <c:axPos val="r"/>
        <c:numFmt formatCode="_ * #,##0.0_ ;_ * \-#,##0.0_ ;_ * &quot;-&quot;??_ ;_ @_ " sourceLinked="1"/>
        <c:majorTickMark val="none"/>
        <c:minorTickMark val="none"/>
        <c:tickLblPos val="nextTo"/>
        <c:crossAx val="44055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853868C-0977-4A4C-92FD-315E57F3F896}" type="datetimeFigureOut">
              <a:rPr lang="he-IL" smtClean="0"/>
              <a:t>כ"א/אב/תש"ף</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1EDA63F-4B78-4FF0-8971-E7A35300E158}" type="slidenum">
              <a:rPr lang="he-IL" smtClean="0"/>
              <a:t>‹#›</a:t>
            </a:fld>
            <a:endParaRPr lang="he-IL"/>
          </a:p>
        </p:txBody>
      </p:sp>
    </p:spTree>
    <p:extLst>
      <p:ext uri="{BB962C8B-B14F-4D97-AF65-F5344CB8AC3E}">
        <p14:creationId xmlns:p14="http://schemas.microsoft.com/office/powerpoint/2010/main" val="403559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57200"/>
            <a:ext cx="2924175" cy="1646238"/>
          </a:xfrm>
        </p:spPr>
      </p:sp>
      <p:sp>
        <p:nvSpPr>
          <p:cNvPr id="3" name="Notes Placeholder 2"/>
          <p:cNvSpPr>
            <a:spLocks noGrp="1"/>
          </p:cNvSpPr>
          <p:nvPr>
            <p:ph type="body" idx="1"/>
          </p:nvPr>
        </p:nvSpPr>
        <p:spPr>
          <a:xfrm>
            <a:off x="679768" y="2286000"/>
            <a:ext cx="5438140" cy="7189939"/>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0" i="0" u="none" strike="noStrike" kern="1200" baseline="0" dirty="0">
              <a:latin typeface="Hind Siliguri" panose="02000000000000000000" pitchFamily="2" charset="0"/>
              <a:ea typeface="Intel Clear" panose="020B0604020203020204" pitchFamily="34" charset="0"/>
              <a:cs typeface="Hind Siliguri" panose="02000000000000000000" pitchFamily="2" charset="0"/>
            </a:endParaRPr>
          </a:p>
        </p:txBody>
      </p:sp>
    </p:spTree>
    <p:extLst>
      <p:ext uri="{BB962C8B-B14F-4D97-AF65-F5344CB8AC3E}">
        <p14:creationId xmlns:p14="http://schemas.microsoft.com/office/powerpoint/2010/main" val="182665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13</a:t>
            </a:fld>
            <a:endParaRPr lang="he-IL"/>
          </a:p>
        </p:txBody>
      </p:sp>
    </p:spTree>
    <p:extLst>
      <p:ext uri="{BB962C8B-B14F-4D97-AF65-F5344CB8AC3E}">
        <p14:creationId xmlns:p14="http://schemas.microsoft.com/office/powerpoint/2010/main" val="390614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15</a:t>
            </a:fld>
            <a:endParaRPr lang="he-IL"/>
          </a:p>
        </p:txBody>
      </p:sp>
    </p:spTree>
    <p:extLst>
      <p:ext uri="{BB962C8B-B14F-4D97-AF65-F5344CB8AC3E}">
        <p14:creationId xmlns:p14="http://schemas.microsoft.com/office/powerpoint/2010/main" val="54712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2</a:t>
            </a:fld>
            <a:endParaRPr lang="he-IL"/>
          </a:p>
        </p:txBody>
      </p:sp>
    </p:spTree>
    <p:extLst>
      <p:ext uri="{BB962C8B-B14F-4D97-AF65-F5344CB8AC3E}">
        <p14:creationId xmlns:p14="http://schemas.microsoft.com/office/powerpoint/2010/main" val="246487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r" rtl="1">
              <a:buFont typeface="Arial" panose="020B0604020202020204" pitchFamily="34" charset="0"/>
              <a:buChar char="•"/>
            </a:pPr>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3</a:t>
            </a:fld>
            <a:endParaRPr lang="he-IL"/>
          </a:p>
        </p:txBody>
      </p:sp>
    </p:spTree>
    <p:extLst>
      <p:ext uri="{BB962C8B-B14F-4D97-AF65-F5344CB8AC3E}">
        <p14:creationId xmlns:p14="http://schemas.microsoft.com/office/powerpoint/2010/main" val="410796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**בבקשה תהפכו את סדר העמודות בגרף ככה שיופיעו משמאל לימין ושימו לב לשינוי בערכים המספריים**</a:t>
            </a:r>
          </a:p>
        </p:txBody>
      </p:sp>
      <p:sp>
        <p:nvSpPr>
          <p:cNvPr id="4" name="Slide Number Placeholder 3"/>
          <p:cNvSpPr>
            <a:spLocks noGrp="1"/>
          </p:cNvSpPr>
          <p:nvPr>
            <p:ph type="sldNum" sz="quarter" idx="5"/>
          </p:nvPr>
        </p:nvSpPr>
        <p:spPr/>
        <p:txBody>
          <a:bodyPr/>
          <a:lstStyle/>
          <a:p>
            <a:fld id="{F1EDA63F-4B78-4FF0-8971-E7A35300E158}" type="slidenum">
              <a:rPr lang="he-IL" smtClean="0"/>
              <a:t>4</a:t>
            </a:fld>
            <a:endParaRPr lang="he-IL"/>
          </a:p>
        </p:txBody>
      </p:sp>
    </p:spTree>
    <p:extLst>
      <p:ext uri="{BB962C8B-B14F-4D97-AF65-F5344CB8AC3E}">
        <p14:creationId xmlns:p14="http://schemas.microsoft.com/office/powerpoint/2010/main" val="414911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**בבקשה תהפכו את סדר העמודות בגרף ככה שיופיעו משמאל לימין ושימו לב לשינוי בערכים המספריים**</a:t>
            </a:r>
          </a:p>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5</a:t>
            </a:fld>
            <a:endParaRPr lang="he-IL"/>
          </a:p>
        </p:txBody>
      </p:sp>
    </p:spTree>
    <p:extLst>
      <p:ext uri="{BB962C8B-B14F-4D97-AF65-F5344CB8AC3E}">
        <p14:creationId xmlns:p14="http://schemas.microsoft.com/office/powerpoint/2010/main" val="133419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**בבקשה תהפכו את סדר העמודות בגרף ככה שיופיעו משמאל לימין ושימו לב לשינוי בערכים המספריים**</a:t>
            </a:r>
          </a:p>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6</a:t>
            </a:fld>
            <a:endParaRPr lang="he-IL"/>
          </a:p>
        </p:txBody>
      </p:sp>
    </p:spTree>
    <p:extLst>
      <p:ext uri="{BB962C8B-B14F-4D97-AF65-F5344CB8AC3E}">
        <p14:creationId xmlns:p14="http://schemas.microsoft.com/office/powerpoint/2010/main" val="416961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**בבקשה תהפכו את סדר העמודות בגרף ככה שיופיעו משמאל לימין ושימו לב לשינוי בערכים המספריים**</a:t>
            </a:r>
          </a:p>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7</a:t>
            </a:fld>
            <a:endParaRPr lang="he-IL"/>
          </a:p>
        </p:txBody>
      </p:sp>
    </p:spTree>
    <p:extLst>
      <p:ext uri="{BB962C8B-B14F-4D97-AF65-F5344CB8AC3E}">
        <p14:creationId xmlns:p14="http://schemas.microsoft.com/office/powerpoint/2010/main" val="294239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8</a:t>
            </a:fld>
            <a:endParaRPr lang="he-IL"/>
          </a:p>
        </p:txBody>
      </p:sp>
    </p:spTree>
    <p:extLst>
      <p:ext uri="{BB962C8B-B14F-4D97-AF65-F5344CB8AC3E}">
        <p14:creationId xmlns:p14="http://schemas.microsoft.com/office/powerpoint/2010/main" val="214247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דירקטוריון?...</a:t>
            </a:r>
          </a:p>
        </p:txBody>
      </p:sp>
      <p:sp>
        <p:nvSpPr>
          <p:cNvPr id="4" name="Slide Number Placeholder 3"/>
          <p:cNvSpPr>
            <a:spLocks noGrp="1"/>
          </p:cNvSpPr>
          <p:nvPr>
            <p:ph type="sldNum" sz="quarter" idx="5"/>
          </p:nvPr>
        </p:nvSpPr>
        <p:spPr/>
        <p:txBody>
          <a:bodyPr/>
          <a:lstStyle/>
          <a:p>
            <a:fld id="{F1EDA63F-4B78-4FF0-8971-E7A35300E158}" type="slidenum">
              <a:rPr lang="he-IL" smtClean="0"/>
              <a:t>10</a:t>
            </a:fld>
            <a:endParaRPr lang="he-IL"/>
          </a:p>
        </p:txBody>
      </p:sp>
    </p:spTree>
    <p:extLst>
      <p:ext uri="{BB962C8B-B14F-4D97-AF65-F5344CB8AC3E}">
        <p14:creationId xmlns:p14="http://schemas.microsoft.com/office/powerpoint/2010/main" val="140216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F3C69-4ED1-1A4E-A0F8-362666EB01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a:extLst>
              <a:ext uri="{FF2B5EF4-FFF2-40B4-BE49-F238E27FC236}">
                <a16:creationId xmlns:a16="http://schemas.microsoft.com/office/drawing/2014/main" id="{311A413A-D4A9-2243-9DBD-BFACAE6EDF5B}"/>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68B3CB41-9DAD-6F42-9BF4-A2862B6F1D23}"/>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8" name="Picture 17">
            <a:extLst>
              <a:ext uri="{FF2B5EF4-FFF2-40B4-BE49-F238E27FC236}">
                <a16:creationId xmlns:a16="http://schemas.microsoft.com/office/drawing/2014/main" id="{3A9A78B8-ACD4-174E-8082-8D4A1088A9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9895" y="160722"/>
            <a:ext cx="2169065" cy="1518345"/>
          </a:xfrm>
          <a:prstGeom prst="rect">
            <a:avLst/>
          </a:prstGeom>
        </p:spPr>
      </p:pic>
      <p:sp>
        <p:nvSpPr>
          <p:cNvPr id="22" name="Text Placeholder 3">
            <a:extLst>
              <a:ext uri="{FF2B5EF4-FFF2-40B4-BE49-F238E27FC236}">
                <a16:creationId xmlns:a16="http://schemas.microsoft.com/office/drawing/2014/main" id="{EE198DDD-74B0-9143-843E-BA35AD6CD030}"/>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23" name="Text Placeholder 3">
            <a:extLst>
              <a:ext uri="{FF2B5EF4-FFF2-40B4-BE49-F238E27FC236}">
                <a16:creationId xmlns:a16="http://schemas.microsoft.com/office/drawing/2014/main" id="{414E866B-1587-1541-91A8-E9E59A8DC5A9}"/>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23346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tion">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CB3E3E90-0AB3-C143-B4F1-8FB84E8183C5}"/>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44E56766-D3A6-0247-8825-6829D208512A}"/>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B5888A3F-DFB0-BD4D-B99D-7312FDDA8C2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122DD806-0787-2540-9AEA-03EE1892ADFA}"/>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2E4292C-C001-D944-94AB-51E3A7FE7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4109" y="2324282"/>
            <a:ext cx="913100" cy="850714"/>
          </a:xfrm>
          <a:prstGeom prst="rect">
            <a:avLst/>
          </a:prstGeom>
        </p:spPr>
      </p:pic>
      <p:sp>
        <p:nvSpPr>
          <p:cNvPr id="7" name="Text Placeholder 2">
            <a:extLst>
              <a:ext uri="{FF2B5EF4-FFF2-40B4-BE49-F238E27FC236}">
                <a16:creationId xmlns:a16="http://schemas.microsoft.com/office/drawing/2014/main" id="{EBDBB1F9-52D9-8B4D-90A6-A71DA454E9B3}"/>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79740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Mappin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441ACDE-6054-F64B-9D5C-EA40852885C6}"/>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D3298AD8-D939-A247-AC5B-E52C0D7F5F72}"/>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D25CC641-5AD2-C341-9DC5-F7A76076129C}"/>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35608F07-FEAC-8E47-B0CE-BD43B8C042DD}"/>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550F712-EBA5-2F4A-BF08-9F5C6D4DE8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6508" y="2294821"/>
            <a:ext cx="724036" cy="1019879"/>
          </a:xfrm>
          <a:prstGeom prst="rect">
            <a:avLst/>
          </a:prstGeom>
        </p:spPr>
      </p:pic>
      <p:sp>
        <p:nvSpPr>
          <p:cNvPr id="6" name="Text Placeholder 2">
            <a:extLst>
              <a:ext uri="{FF2B5EF4-FFF2-40B4-BE49-F238E27FC236}">
                <a16:creationId xmlns:a16="http://schemas.microsoft.com/office/drawing/2014/main" id="{E689C121-86D6-C24F-9C52-A50AE69117D1}"/>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5922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Road">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5BDE8105-AFBA-5145-93C7-78EB5E4374BF}"/>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D35398DE-D333-224B-87B9-934D777146EC}"/>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4C32C4E2-14B7-304D-98F9-A89735574FEA}"/>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3ECBAF33-53D2-D242-A866-642AA943F9EC}"/>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C84FC7D-93AE-BD48-8620-242363DF8F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9257" y="2483507"/>
            <a:ext cx="892929" cy="625482"/>
          </a:xfrm>
          <a:prstGeom prst="rect">
            <a:avLst/>
          </a:prstGeom>
        </p:spPr>
      </p:pic>
      <p:sp>
        <p:nvSpPr>
          <p:cNvPr id="7" name="Text Placeholder 2">
            <a:extLst>
              <a:ext uri="{FF2B5EF4-FFF2-40B4-BE49-F238E27FC236}">
                <a16:creationId xmlns:a16="http://schemas.microsoft.com/office/drawing/2014/main" id="{12747079-34BC-914C-B1AF-19A3A534C026}"/>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137035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Cas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ECB60DA-36CC-F44D-9705-F8509DB85A7E}"/>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52DDB664-384E-2D40-BD4D-A88A6171E52F}"/>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B29D65BC-525C-6B4F-9A0A-47A19B27501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BF890DAC-B62A-734E-A836-833C1D7125C3}"/>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7F08291-99C7-9942-B36F-17B8327555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7429" y="2375807"/>
            <a:ext cx="921483" cy="790410"/>
          </a:xfrm>
          <a:prstGeom prst="rect">
            <a:avLst/>
          </a:prstGeom>
        </p:spPr>
      </p:pic>
      <p:sp>
        <p:nvSpPr>
          <p:cNvPr id="7" name="Text Placeholder 2">
            <a:extLst>
              <a:ext uri="{FF2B5EF4-FFF2-40B4-BE49-F238E27FC236}">
                <a16:creationId xmlns:a16="http://schemas.microsoft.com/office/drawing/2014/main" id="{11B50763-9CA2-3744-984D-0EECD01AFCD2}"/>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713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Glob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B91553A-0A94-9A43-83D3-56DD00CA4864}"/>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CB722CAB-E57A-BD42-9F94-C05F4F53CC44}"/>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2B48D161-D4FD-3D43-9274-62A009A9D81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DDD3B3EB-DF4D-F24D-8148-E4D995A511E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701AE0B-26BF-3C4A-BFB0-B0E0C10D8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94693" y="2346194"/>
            <a:ext cx="897493" cy="893540"/>
          </a:xfrm>
          <a:prstGeom prst="rect">
            <a:avLst/>
          </a:prstGeom>
        </p:spPr>
      </p:pic>
      <p:sp>
        <p:nvSpPr>
          <p:cNvPr id="7" name="Text Placeholder 2">
            <a:extLst>
              <a:ext uri="{FF2B5EF4-FFF2-40B4-BE49-F238E27FC236}">
                <a16:creationId xmlns:a16="http://schemas.microsoft.com/office/drawing/2014/main" id="{CB3380B1-6897-494E-9325-5718FEA40465}"/>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41717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ie Chart">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129C7E6-E29E-F947-94D5-2F104DACAE17}"/>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7BB37184-4041-F245-B045-B1D97F6212F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FD9AEEC9-67EB-C541-9A08-82379DCAE35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CC195C7D-717E-B24A-A03F-260C693B3BB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C182FE-995B-4A41-81F8-F0D8A0B392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2774" y="2358155"/>
            <a:ext cx="869414" cy="842245"/>
          </a:xfrm>
          <a:prstGeom prst="rect">
            <a:avLst/>
          </a:prstGeom>
        </p:spPr>
      </p:pic>
      <p:sp>
        <p:nvSpPr>
          <p:cNvPr id="7" name="Text Placeholder 2">
            <a:extLst>
              <a:ext uri="{FF2B5EF4-FFF2-40B4-BE49-F238E27FC236}">
                <a16:creationId xmlns:a16="http://schemas.microsoft.com/office/drawing/2014/main" id="{989A889A-0131-9F4A-8A6A-A5E329AA3E47}"/>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421443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Half Blu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81ECDC6-05D2-6A4F-BBD7-5638144618D9}"/>
              </a:ext>
            </a:extLst>
          </p:cNvPr>
          <p:cNvSpPr/>
          <p:nvPr userDrawn="1"/>
        </p:nvSpPr>
        <p:spPr>
          <a:xfrm>
            <a:off x="0" y="-1"/>
            <a:ext cx="565418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Rectangle">
            <a:extLst>
              <a:ext uri="{FF2B5EF4-FFF2-40B4-BE49-F238E27FC236}">
                <a16:creationId xmlns:a16="http://schemas.microsoft.com/office/drawing/2014/main" id="{584E4AA3-D1CF-144A-AF71-7564674BE28D}"/>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AD438531-6AE6-F346-B346-DD5E0BB7C143}"/>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8" name="Text Placeholder 11">
            <a:extLst>
              <a:ext uri="{FF2B5EF4-FFF2-40B4-BE49-F238E27FC236}">
                <a16:creationId xmlns:a16="http://schemas.microsoft.com/office/drawing/2014/main" id="{AEA8CC47-37F3-CA49-84A2-4553F17E7E11}"/>
              </a:ext>
            </a:extLst>
          </p:cNvPr>
          <p:cNvSpPr>
            <a:spLocks noGrp="1"/>
          </p:cNvSpPr>
          <p:nvPr>
            <p:ph type="body" sz="quarter" idx="11" hasCustomPrompt="1"/>
          </p:nvPr>
        </p:nvSpPr>
        <p:spPr>
          <a:xfrm>
            <a:off x="485719" y="3412897"/>
            <a:ext cx="4829231" cy="1877558"/>
          </a:xfrm>
          <a:prstGeom prst="rect">
            <a:avLst/>
          </a:prstGeom>
        </p:spPr>
        <p:txBody>
          <a:bodyPr/>
          <a:lstStyle>
            <a:lvl1pPr marL="0" indent="0" algn="l" rtl="0">
              <a:buNone/>
              <a:defRPr sz="1800">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9" name="Text Placeholder 11">
            <a:extLst>
              <a:ext uri="{FF2B5EF4-FFF2-40B4-BE49-F238E27FC236}">
                <a16:creationId xmlns:a16="http://schemas.microsoft.com/office/drawing/2014/main" id="{AA7B5262-A73E-E54B-8D05-A94274856148}"/>
              </a:ext>
            </a:extLst>
          </p:cNvPr>
          <p:cNvSpPr>
            <a:spLocks noGrp="1"/>
          </p:cNvSpPr>
          <p:nvPr>
            <p:ph type="body" sz="quarter" idx="12" hasCustomPrompt="1"/>
          </p:nvPr>
        </p:nvSpPr>
        <p:spPr>
          <a:xfrm>
            <a:off x="485719" y="1431697"/>
            <a:ext cx="4829231" cy="1877558"/>
          </a:xfrm>
          <a:prstGeom prst="rect">
            <a:avLst/>
          </a:prstGeom>
        </p:spPr>
        <p:txBody>
          <a:bodyPr/>
          <a:lstStyle>
            <a:lvl1pPr marL="0" indent="0" algn="l" rtl="0">
              <a:buNone/>
              <a:defRPr sz="40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175676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Side Bar">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213DAB76-C7FE-474C-8753-AB6D28FE37F0}"/>
              </a:ext>
            </a:extLst>
          </p:cNvPr>
          <p:cNvSpPr/>
          <p:nvPr userDrawn="1"/>
        </p:nvSpPr>
        <p:spPr>
          <a:xfrm>
            <a:off x="0" y="-1"/>
            <a:ext cx="4060723"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E8BF4B48-07AE-5241-B308-2E7163E4324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39FD1F8E-EC74-8A4F-AD5E-D516B7730408}"/>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6" name="Text Placeholder 11">
            <a:extLst>
              <a:ext uri="{FF2B5EF4-FFF2-40B4-BE49-F238E27FC236}">
                <a16:creationId xmlns:a16="http://schemas.microsoft.com/office/drawing/2014/main" id="{7B74E527-A2E6-064A-AE61-89AFC364B59B}"/>
              </a:ext>
            </a:extLst>
          </p:cNvPr>
          <p:cNvSpPr>
            <a:spLocks noGrp="1"/>
          </p:cNvSpPr>
          <p:nvPr>
            <p:ph type="body" sz="quarter" idx="12" hasCustomPrompt="1"/>
          </p:nvPr>
        </p:nvSpPr>
        <p:spPr>
          <a:xfrm>
            <a:off x="582522" y="621800"/>
            <a:ext cx="2905261" cy="1877558"/>
          </a:xfrm>
          <a:prstGeom prst="rect">
            <a:avLst/>
          </a:prstGeom>
        </p:spPr>
        <p:txBody>
          <a:bodyPr/>
          <a:lstStyle>
            <a:lvl1pPr marL="0" indent="0" algn="l" rtl="0">
              <a:buNone/>
              <a:defRPr sz="44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7" name="Content Placeholder 7">
            <a:extLst>
              <a:ext uri="{FF2B5EF4-FFF2-40B4-BE49-F238E27FC236}">
                <a16:creationId xmlns:a16="http://schemas.microsoft.com/office/drawing/2014/main" id="{0E2C72CF-64F6-9E48-8C56-451E37623500}"/>
              </a:ext>
            </a:extLst>
          </p:cNvPr>
          <p:cNvSpPr>
            <a:spLocks noGrp="1"/>
          </p:cNvSpPr>
          <p:nvPr>
            <p:ph sz="quarter" idx="13" hasCustomPrompt="1"/>
          </p:nvPr>
        </p:nvSpPr>
        <p:spPr>
          <a:xfrm>
            <a:off x="4643246" y="621800"/>
            <a:ext cx="6891257" cy="55046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Tree>
    <p:extLst>
      <p:ext uri="{BB962C8B-B14F-4D97-AF65-F5344CB8AC3E}">
        <p14:creationId xmlns:p14="http://schemas.microsoft.com/office/powerpoint/2010/main" val="399276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28AD086B-0B44-6749-929A-709FA908D94C}"/>
              </a:ext>
            </a:extLst>
          </p:cNvPr>
          <p:cNvSpPr/>
          <p:nvPr userDrawn="1"/>
        </p:nvSpPr>
        <p:spPr>
          <a:xfrm>
            <a:off x="0" y="-1"/>
            <a:ext cx="3043825"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3368A3A6-9BC1-0346-8478-820A4B6922E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C72971C6-9F7C-C14F-A7D1-5D04D5F44CE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8" name="Text Placeholder 11">
            <a:extLst>
              <a:ext uri="{FF2B5EF4-FFF2-40B4-BE49-F238E27FC236}">
                <a16:creationId xmlns:a16="http://schemas.microsoft.com/office/drawing/2014/main" id="{E9B00A9C-D0A1-6F4F-BDCE-D5ADFCC29F9F}"/>
              </a:ext>
            </a:extLst>
          </p:cNvPr>
          <p:cNvSpPr>
            <a:spLocks noGrp="1"/>
          </p:cNvSpPr>
          <p:nvPr>
            <p:ph type="body" sz="quarter" idx="11" hasCustomPrompt="1"/>
          </p:nvPr>
        </p:nvSpPr>
        <p:spPr>
          <a:xfrm>
            <a:off x="3504248" y="404673"/>
            <a:ext cx="8342312" cy="6082998"/>
          </a:xfrm>
          <a:prstGeom prst="rect">
            <a:avLst/>
          </a:prstGeom>
        </p:spPr>
        <p:txBody>
          <a:bodyPr/>
          <a:lstStyle>
            <a:lvl1pPr marL="0" indent="0" algn="l" rtl="0">
              <a:buNone/>
              <a:defRPr sz="2000">
                <a:solidFill>
                  <a:schemeClr val="bg1"/>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0" name="Text Placeholder 11">
            <a:extLst>
              <a:ext uri="{FF2B5EF4-FFF2-40B4-BE49-F238E27FC236}">
                <a16:creationId xmlns:a16="http://schemas.microsoft.com/office/drawing/2014/main" id="{7DC79C96-B173-9841-B6C3-7AB001C6E170}"/>
              </a:ext>
            </a:extLst>
          </p:cNvPr>
          <p:cNvSpPr>
            <a:spLocks noGrp="1"/>
          </p:cNvSpPr>
          <p:nvPr>
            <p:ph type="body" sz="quarter" idx="12" hasCustomPrompt="1"/>
          </p:nvPr>
        </p:nvSpPr>
        <p:spPr>
          <a:xfrm>
            <a:off x="354648" y="405537"/>
            <a:ext cx="2307272" cy="1877558"/>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20586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Header">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72EB247-3C07-B843-9749-804F4194CC2D}"/>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0" name="Rectangle">
            <a:extLst>
              <a:ext uri="{FF2B5EF4-FFF2-40B4-BE49-F238E27FC236}">
                <a16:creationId xmlns:a16="http://schemas.microsoft.com/office/drawing/2014/main" id="{6C1573BF-1808-6248-AB91-94CBBDF55EF7}"/>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0BD8320D-8E82-DB49-AF5E-F001A94015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
        <p:nvSpPr>
          <p:cNvPr id="7" name="Content Placeholder 7">
            <a:extLst>
              <a:ext uri="{FF2B5EF4-FFF2-40B4-BE49-F238E27FC236}">
                <a16:creationId xmlns:a16="http://schemas.microsoft.com/office/drawing/2014/main" id="{F6FF541D-EE59-5A44-A0A6-7CCE69AF1D1F}"/>
              </a:ext>
            </a:extLst>
          </p:cNvPr>
          <p:cNvSpPr>
            <a:spLocks noGrp="1"/>
          </p:cNvSpPr>
          <p:nvPr>
            <p:ph sz="quarter" idx="14" hasCustomPrompt="1"/>
          </p:nvPr>
        </p:nvSpPr>
        <p:spPr>
          <a:xfrm>
            <a:off x="457200" y="1382251"/>
            <a:ext cx="1119632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6" name="Text Placeholder 11">
            <a:extLst>
              <a:ext uri="{FF2B5EF4-FFF2-40B4-BE49-F238E27FC236}">
                <a16:creationId xmlns:a16="http://schemas.microsoft.com/office/drawing/2014/main" id="{6793B7EF-F1BB-B64F-A680-7666BCA8F5E6}"/>
              </a:ext>
            </a:extLst>
          </p:cNvPr>
          <p:cNvSpPr>
            <a:spLocks noGrp="1"/>
          </p:cNvSpPr>
          <p:nvPr>
            <p:ph type="body" sz="quarter" idx="13" hasCustomPrompt="1"/>
          </p:nvPr>
        </p:nvSpPr>
        <p:spPr>
          <a:xfrm>
            <a:off x="273326" y="254793"/>
            <a:ext cx="7437120" cy="370703"/>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90669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8B04-3C8B-ED41-A4B1-DF71BAB32B09}"/>
              </a:ext>
            </a:extLst>
          </p:cNvPr>
          <p:cNvPicPr>
            <a:picLocks noChangeAspect="1"/>
          </p:cNvPicPr>
          <p:nvPr userDrawn="1"/>
        </p:nvPicPr>
        <p:blipFill rotWithShape="1">
          <a:blip r:embed="rId2"/>
          <a:srcRect t="2527"/>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8D73DA0-6885-7B4C-919B-7A6BFAA52B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407" y="5160022"/>
            <a:ext cx="2169065" cy="1518345"/>
          </a:xfrm>
          <a:prstGeom prst="rect">
            <a:avLst/>
          </a:prstGeom>
        </p:spPr>
      </p:pic>
      <p:sp>
        <p:nvSpPr>
          <p:cNvPr id="7" name="Rectangle">
            <a:extLst>
              <a:ext uri="{FF2B5EF4-FFF2-40B4-BE49-F238E27FC236}">
                <a16:creationId xmlns:a16="http://schemas.microsoft.com/office/drawing/2014/main" id="{3024D2E8-C41E-C94C-B74B-61BD8A71D8F5}"/>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AE0B2287-CF68-3546-BC5E-E8082622D72A}"/>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Text Placeholder 3">
            <a:extLst>
              <a:ext uri="{FF2B5EF4-FFF2-40B4-BE49-F238E27FC236}">
                <a16:creationId xmlns:a16="http://schemas.microsoft.com/office/drawing/2014/main" id="{FFB97629-EEBD-0645-8D2B-B4DB9017459C}"/>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11" name="Text Placeholder 3">
            <a:extLst>
              <a:ext uri="{FF2B5EF4-FFF2-40B4-BE49-F238E27FC236}">
                <a16:creationId xmlns:a16="http://schemas.microsoft.com/office/drawing/2014/main" id="{5C90C563-5E24-7445-9E67-DA4F7227E2DD}"/>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393418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Header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0540E-3049-1C49-8684-4696F636005B}"/>
              </a:ext>
            </a:extLst>
          </p:cNvPr>
          <p:cNvSpPr/>
          <p:nvPr userDrawn="1"/>
        </p:nvSpPr>
        <p:spPr>
          <a:xfrm>
            <a:off x="-2" y="0"/>
            <a:ext cx="12192003" cy="6858000"/>
          </a:xfrm>
          <a:prstGeom prst="rect">
            <a:avLst/>
          </a:prstGeom>
          <a:solidFill>
            <a:srgbClr val="E6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9" name="Content Placeholder 7">
            <a:extLst>
              <a:ext uri="{FF2B5EF4-FFF2-40B4-BE49-F238E27FC236}">
                <a16:creationId xmlns:a16="http://schemas.microsoft.com/office/drawing/2014/main" id="{C6EAD22F-4B10-D344-B26C-6406B59F5AE4}"/>
              </a:ext>
            </a:extLst>
          </p:cNvPr>
          <p:cNvSpPr>
            <a:spLocks noGrp="1"/>
          </p:cNvSpPr>
          <p:nvPr>
            <p:ph sz="quarter" idx="14" hasCustomPrompt="1"/>
          </p:nvPr>
        </p:nvSpPr>
        <p:spPr>
          <a:xfrm>
            <a:off x="457200" y="1382251"/>
            <a:ext cx="1119632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7" name="Rectangle">
            <a:extLst>
              <a:ext uri="{FF2B5EF4-FFF2-40B4-BE49-F238E27FC236}">
                <a16:creationId xmlns:a16="http://schemas.microsoft.com/office/drawing/2014/main" id="{AC97C10D-E930-4247-AAE3-17E442494722}"/>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B8686C2B-03E8-0F4F-8921-4B8988A59F31}"/>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3" name="Picture 12">
            <a:extLst>
              <a:ext uri="{FF2B5EF4-FFF2-40B4-BE49-F238E27FC236}">
                <a16:creationId xmlns:a16="http://schemas.microsoft.com/office/drawing/2014/main" id="{6134072A-6C3E-7147-A25D-A59929DEC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
        <p:nvSpPr>
          <p:cNvPr id="8" name="Text Placeholder 11">
            <a:extLst>
              <a:ext uri="{FF2B5EF4-FFF2-40B4-BE49-F238E27FC236}">
                <a16:creationId xmlns:a16="http://schemas.microsoft.com/office/drawing/2014/main" id="{2B66EFCC-D67C-C647-966B-DA62CA745EE2}"/>
              </a:ext>
            </a:extLst>
          </p:cNvPr>
          <p:cNvSpPr>
            <a:spLocks noGrp="1"/>
          </p:cNvSpPr>
          <p:nvPr>
            <p:ph type="body" sz="quarter" idx="13" hasCustomPrompt="1"/>
          </p:nvPr>
        </p:nvSpPr>
        <p:spPr>
          <a:xfrm>
            <a:off x="273326" y="254793"/>
            <a:ext cx="7437120" cy="370703"/>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382923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0540E-3049-1C49-8684-4696F636005B}"/>
              </a:ext>
            </a:extLst>
          </p:cNvPr>
          <p:cNvSpPr/>
          <p:nvPr userDrawn="1"/>
        </p:nvSpPr>
        <p:spPr>
          <a:xfrm>
            <a:off x="-2" y="0"/>
            <a:ext cx="12192003" cy="6858000"/>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3" name="Media Placeholder 2">
            <a:extLst>
              <a:ext uri="{FF2B5EF4-FFF2-40B4-BE49-F238E27FC236}">
                <a16:creationId xmlns:a16="http://schemas.microsoft.com/office/drawing/2014/main" id="{53ADFD65-A2C5-2D47-8F44-B6CF0377C786}"/>
              </a:ext>
            </a:extLst>
          </p:cNvPr>
          <p:cNvSpPr>
            <a:spLocks noGrp="1"/>
          </p:cNvSpPr>
          <p:nvPr>
            <p:ph type="media" sz="quarter" idx="14" hasCustomPrompt="1"/>
          </p:nvPr>
        </p:nvSpPr>
        <p:spPr>
          <a:xfrm>
            <a:off x="0" y="976714"/>
            <a:ext cx="12192000" cy="5881286"/>
          </a:xfrm>
          <a:prstGeom prst="rect">
            <a:avLst/>
          </a:prstGeom>
        </p:spPr>
        <p:txBody>
          <a:bodyPr/>
          <a:lstStyle>
            <a:lvl1pPr marL="0" indent="0">
              <a:buNone/>
              <a:defRPr sz="2400">
                <a:solidFill>
                  <a:srgbClr val="FFFEFD"/>
                </a:solidFill>
                <a:latin typeface="Arial" panose="020B0604020202020204" pitchFamily="34" charset="0"/>
                <a:cs typeface="Arial" panose="020B0604020202020204" pitchFamily="34" charset="0"/>
              </a:defRPr>
            </a:lvl1pPr>
          </a:lstStyle>
          <a:p>
            <a:r>
              <a:rPr lang="en-US" dirty="0"/>
              <a:t>Insert video here</a:t>
            </a:r>
          </a:p>
        </p:txBody>
      </p:sp>
      <p:sp>
        <p:nvSpPr>
          <p:cNvPr id="7" name="Rectangle">
            <a:extLst>
              <a:ext uri="{FF2B5EF4-FFF2-40B4-BE49-F238E27FC236}">
                <a16:creationId xmlns:a16="http://schemas.microsoft.com/office/drawing/2014/main" id="{11B71A9A-8570-7449-BE4F-0ADE2D86CD90}"/>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B51EC85B-21A3-884D-9F83-93BC78C5648D}"/>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7008CF96-F4F5-9246-9182-5D18CACDBC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Tree>
    <p:extLst>
      <p:ext uri="{BB962C8B-B14F-4D97-AF65-F5344CB8AC3E}">
        <p14:creationId xmlns:p14="http://schemas.microsoft.com/office/powerpoint/2010/main" val="58455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Header Big">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5FB6E2BF-F7A9-F348-9872-7E82A9D0AE83}"/>
              </a:ext>
            </a:extLst>
          </p:cNvPr>
          <p:cNvSpPr/>
          <p:nvPr userDrawn="1"/>
        </p:nvSpPr>
        <p:spPr>
          <a:xfrm>
            <a:off x="0" y="0"/>
            <a:ext cx="12192000" cy="1574314"/>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24" name="Picture 23">
            <a:extLst>
              <a:ext uri="{FF2B5EF4-FFF2-40B4-BE49-F238E27FC236}">
                <a16:creationId xmlns:a16="http://schemas.microsoft.com/office/drawing/2014/main" id="{953E13DF-11FC-7546-99AB-5121C7A92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362493"/>
            <a:ext cx="1213326" cy="849328"/>
          </a:xfrm>
          <a:prstGeom prst="rect">
            <a:avLst/>
          </a:prstGeom>
        </p:spPr>
      </p:pic>
      <p:sp>
        <p:nvSpPr>
          <p:cNvPr id="25" name="Rectangle">
            <a:extLst>
              <a:ext uri="{FF2B5EF4-FFF2-40B4-BE49-F238E27FC236}">
                <a16:creationId xmlns:a16="http://schemas.microsoft.com/office/drawing/2014/main" id="{AE288DAE-99D1-8243-ADCE-102FDF0C796D}"/>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0" name="Content Placeholder 7">
            <a:extLst>
              <a:ext uri="{FF2B5EF4-FFF2-40B4-BE49-F238E27FC236}">
                <a16:creationId xmlns:a16="http://schemas.microsoft.com/office/drawing/2014/main" id="{58FB5FB1-1CAA-2D44-838F-1A6DAA0DEE9B}"/>
              </a:ext>
            </a:extLst>
          </p:cNvPr>
          <p:cNvSpPr>
            <a:spLocks noGrp="1"/>
          </p:cNvSpPr>
          <p:nvPr>
            <p:ph sz="quarter" idx="14" hasCustomPrompt="1"/>
          </p:nvPr>
        </p:nvSpPr>
        <p:spPr>
          <a:xfrm>
            <a:off x="548640" y="2316971"/>
            <a:ext cx="1110488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12" name="Text Placeholder 11">
            <a:extLst>
              <a:ext uri="{FF2B5EF4-FFF2-40B4-BE49-F238E27FC236}">
                <a16:creationId xmlns:a16="http://schemas.microsoft.com/office/drawing/2014/main" id="{BB34B158-91F4-664D-8E01-FF3F719DFC51}"/>
              </a:ext>
            </a:extLst>
          </p:cNvPr>
          <p:cNvSpPr>
            <a:spLocks noGrp="1"/>
          </p:cNvSpPr>
          <p:nvPr>
            <p:ph type="body" sz="quarter" idx="13" hasCustomPrompt="1"/>
          </p:nvPr>
        </p:nvSpPr>
        <p:spPr>
          <a:xfrm>
            <a:off x="467360" y="357896"/>
            <a:ext cx="9438640" cy="491196"/>
          </a:xfrm>
          <a:prstGeom prst="rect">
            <a:avLst/>
          </a:prstGeom>
        </p:spPr>
        <p:txBody>
          <a:bodyPr/>
          <a:lstStyle>
            <a:lvl1pPr marL="0" indent="0" algn="l" rtl="0">
              <a:buNone/>
              <a:defRPr sz="2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3" name="Text Placeholder 11">
            <a:extLst>
              <a:ext uri="{FF2B5EF4-FFF2-40B4-BE49-F238E27FC236}">
                <a16:creationId xmlns:a16="http://schemas.microsoft.com/office/drawing/2014/main" id="{777F61B3-7B93-594C-9FF7-48712B29BDC0}"/>
              </a:ext>
            </a:extLst>
          </p:cNvPr>
          <p:cNvSpPr>
            <a:spLocks noGrp="1"/>
          </p:cNvSpPr>
          <p:nvPr>
            <p:ph type="body" sz="quarter" idx="15" hasCustomPrompt="1"/>
          </p:nvPr>
        </p:nvSpPr>
        <p:spPr>
          <a:xfrm>
            <a:off x="467360" y="849092"/>
            <a:ext cx="9438640" cy="413046"/>
          </a:xfrm>
          <a:prstGeom prst="rect">
            <a:avLst/>
          </a:prstGeom>
        </p:spPr>
        <p:txBody>
          <a:bodyPr/>
          <a:lstStyle>
            <a:lvl1pPr marL="0" indent="0" algn="l" rtl="0">
              <a:buNone/>
              <a:defRPr sz="1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3814341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Header Big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E532CC-2E27-284E-976F-A7AF193D9093}"/>
              </a:ext>
            </a:extLst>
          </p:cNvPr>
          <p:cNvSpPr/>
          <p:nvPr userDrawn="1"/>
        </p:nvSpPr>
        <p:spPr>
          <a:xfrm>
            <a:off x="1" y="0"/>
            <a:ext cx="12192000" cy="6858000"/>
          </a:xfrm>
          <a:prstGeom prst="rect">
            <a:avLst/>
          </a:prstGeom>
          <a:solidFill>
            <a:srgbClr val="E6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11" name="Rectangle">
            <a:extLst>
              <a:ext uri="{FF2B5EF4-FFF2-40B4-BE49-F238E27FC236}">
                <a16:creationId xmlns:a16="http://schemas.microsoft.com/office/drawing/2014/main" id="{03202C73-7DC9-924C-832E-D54B42036BD7}"/>
              </a:ext>
            </a:extLst>
          </p:cNvPr>
          <p:cNvSpPr/>
          <p:nvPr userDrawn="1"/>
        </p:nvSpPr>
        <p:spPr>
          <a:xfrm>
            <a:off x="0" y="0"/>
            <a:ext cx="12192000" cy="1574314"/>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5842C951-C0DE-C848-A7D7-D4F2D2773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362493"/>
            <a:ext cx="1213326" cy="849328"/>
          </a:xfrm>
          <a:prstGeom prst="rect">
            <a:avLst/>
          </a:prstGeom>
        </p:spPr>
      </p:pic>
      <p:sp>
        <p:nvSpPr>
          <p:cNvPr id="14" name="Rectangle">
            <a:extLst>
              <a:ext uri="{FF2B5EF4-FFF2-40B4-BE49-F238E27FC236}">
                <a16:creationId xmlns:a16="http://schemas.microsoft.com/office/drawing/2014/main" id="{C1D7D62B-9E14-9E4A-8057-7FF4BD336A78}"/>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Content Placeholder 7">
            <a:extLst>
              <a:ext uri="{FF2B5EF4-FFF2-40B4-BE49-F238E27FC236}">
                <a16:creationId xmlns:a16="http://schemas.microsoft.com/office/drawing/2014/main" id="{74BD2F94-75D3-9247-A9F4-CEC860ABA5CC}"/>
              </a:ext>
            </a:extLst>
          </p:cNvPr>
          <p:cNvSpPr>
            <a:spLocks noGrp="1"/>
          </p:cNvSpPr>
          <p:nvPr>
            <p:ph sz="quarter" idx="14" hasCustomPrompt="1"/>
          </p:nvPr>
        </p:nvSpPr>
        <p:spPr>
          <a:xfrm>
            <a:off x="548640" y="2316971"/>
            <a:ext cx="1110488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9" name="Text Placeholder 11">
            <a:extLst>
              <a:ext uri="{FF2B5EF4-FFF2-40B4-BE49-F238E27FC236}">
                <a16:creationId xmlns:a16="http://schemas.microsoft.com/office/drawing/2014/main" id="{28D2E74A-EBFC-6944-8EFB-5CA0CCD2CB1B}"/>
              </a:ext>
            </a:extLst>
          </p:cNvPr>
          <p:cNvSpPr>
            <a:spLocks noGrp="1"/>
          </p:cNvSpPr>
          <p:nvPr>
            <p:ph type="body" sz="quarter" idx="13" hasCustomPrompt="1"/>
          </p:nvPr>
        </p:nvSpPr>
        <p:spPr>
          <a:xfrm>
            <a:off x="467360" y="357896"/>
            <a:ext cx="9438640" cy="491196"/>
          </a:xfrm>
          <a:prstGeom prst="rect">
            <a:avLst/>
          </a:prstGeom>
        </p:spPr>
        <p:txBody>
          <a:bodyPr/>
          <a:lstStyle>
            <a:lvl1pPr marL="0" indent="0" algn="l" rtl="0">
              <a:buNone/>
              <a:defRPr sz="2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3" name="Text Placeholder 11">
            <a:extLst>
              <a:ext uri="{FF2B5EF4-FFF2-40B4-BE49-F238E27FC236}">
                <a16:creationId xmlns:a16="http://schemas.microsoft.com/office/drawing/2014/main" id="{3101C1FA-1E96-F14D-9878-447719CDCDF7}"/>
              </a:ext>
            </a:extLst>
          </p:cNvPr>
          <p:cNvSpPr>
            <a:spLocks noGrp="1"/>
          </p:cNvSpPr>
          <p:nvPr>
            <p:ph type="body" sz="quarter" idx="15" hasCustomPrompt="1"/>
          </p:nvPr>
        </p:nvSpPr>
        <p:spPr>
          <a:xfrm>
            <a:off x="467360" y="849092"/>
            <a:ext cx="9438640" cy="413046"/>
          </a:xfrm>
          <a:prstGeom prst="rect">
            <a:avLst/>
          </a:prstGeom>
        </p:spPr>
        <p:txBody>
          <a:bodyPr/>
          <a:lstStyle>
            <a:lvl1pPr marL="0" indent="0" algn="l" rtl="0">
              <a:buNone/>
              <a:defRPr sz="1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56698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Pic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899C7A0-00AB-8D4B-995D-2F4338B6BC80}"/>
              </a:ext>
            </a:extLst>
          </p:cNvPr>
          <p:cNvSpPr/>
          <p:nvPr userDrawn="1"/>
        </p:nvSpPr>
        <p:spPr>
          <a:xfrm>
            <a:off x="0" y="0"/>
            <a:ext cx="12192000" cy="6858000"/>
          </a:xfrm>
          <a:prstGeom prst="rect">
            <a:avLst/>
          </a:prstGeom>
          <a:gradFill flip="none" rotWithShape="1">
            <a:gsLst>
              <a:gs pos="0">
                <a:schemeClr val="tx1"/>
              </a:gs>
              <a:gs pos="22000">
                <a:srgbClr val="186A8C"/>
              </a:gs>
              <a:gs pos="100000">
                <a:schemeClr val="bg1">
                  <a:shade val="100000"/>
                  <a:satMod val="115000"/>
                </a:schemeClr>
              </a:gs>
            </a:gsLst>
            <a:path path="circle">
              <a:fillToRect t="100000" r="100000"/>
            </a:path>
            <a:tileRect l="-100000" b="-100000"/>
          </a:gradFill>
          <a:ln w="12700">
            <a:miter lim="400000"/>
          </a:ln>
        </p:spPr>
        <p:txBody>
          <a:bodyPr lIns="45718" tIns="45718" rIns="45718" bIns="45718" anchor="ctr"/>
          <a:lstStyle/>
          <a:p>
            <a:pPr marL="0" marR="0" lvl="0" indent="0" algn="r" defTabSz="457200" rtl="1"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3" name="Picture 2">
            <a:extLst>
              <a:ext uri="{FF2B5EF4-FFF2-40B4-BE49-F238E27FC236}">
                <a16:creationId xmlns:a16="http://schemas.microsoft.com/office/drawing/2014/main" id="{D4B5513A-8FF4-144D-A527-6883F6A62915}"/>
              </a:ext>
            </a:extLst>
          </p:cNvPr>
          <p:cNvPicPr>
            <a:picLocks noChangeAspect="1"/>
          </p:cNvPicPr>
          <p:nvPr userDrawn="1"/>
        </p:nvPicPr>
        <p:blipFill rotWithShape="1">
          <a:blip r:embed="rId2">
            <a:alphaModFix amt="30000"/>
          </a:blip>
          <a:srcRect b="15611"/>
          <a:stretch/>
        </p:blipFill>
        <p:spPr>
          <a:xfrm>
            <a:off x="11566" y="0"/>
            <a:ext cx="12180434" cy="6858000"/>
          </a:xfrm>
          <a:prstGeom prst="rect">
            <a:avLst/>
          </a:prstGeom>
        </p:spPr>
      </p:pic>
      <p:sp>
        <p:nvSpPr>
          <p:cNvPr id="7" name="Text Placeholder 11">
            <a:extLst>
              <a:ext uri="{FF2B5EF4-FFF2-40B4-BE49-F238E27FC236}">
                <a16:creationId xmlns:a16="http://schemas.microsoft.com/office/drawing/2014/main" id="{44057504-E37B-4546-97CC-2B90F3FF77BC}"/>
              </a:ext>
            </a:extLst>
          </p:cNvPr>
          <p:cNvSpPr>
            <a:spLocks noGrp="1"/>
          </p:cNvSpPr>
          <p:nvPr>
            <p:ph type="body" sz="quarter" idx="13" hasCustomPrompt="1"/>
          </p:nvPr>
        </p:nvSpPr>
        <p:spPr>
          <a:xfrm>
            <a:off x="963827" y="2465173"/>
            <a:ext cx="10206681" cy="1927654"/>
          </a:xfrm>
          <a:prstGeom prst="rect">
            <a:avLst/>
          </a:prstGeom>
        </p:spPr>
        <p:txBody>
          <a:bodyPr/>
          <a:lstStyle>
            <a:lvl1pPr marL="0" indent="0" algn="ctr" rtl="0">
              <a:buNone/>
              <a:defRPr sz="7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9" name="Rectangle 8">
            <a:extLst>
              <a:ext uri="{FF2B5EF4-FFF2-40B4-BE49-F238E27FC236}">
                <a16:creationId xmlns:a16="http://schemas.microsoft.com/office/drawing/2014/main" id="{B1CAA7D6-1BA7-B747-85CA-AC42B18BA9BF}"/>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2BC0631-D4E8-0C4D-93F2-E442BAFD53F7}"/>
              </a:ext>
            </a:extLst>
          </p:cNvPr>
          <p:cNvPicPr>
            <a:picLocks noChangeAspect="1"/>
          </p:cNvPicPr>
          <p:nvPr userDrawn="1"/>
        </p:nvPicPr>
        <p:blipFill>
          <a:blip r:embed="rId3"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Tree>
    <p:extLst>
      <p:ext uri="{BB962C8B-B14F-4D97-AF65-F5344CB8AC3E}">
        <p14:creationId xmlns:p14="http://schemas.microsoft.com/office/powerpoint/2010/main" val="29814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9D1E5-8AD4-854D-B13F-D5228D592F2D}"/>
              </a:ext>
            </a:extLst>
          </p:cNvPr>
          <p:cNvSpPr/>
          <p:nvPr userDrawn="1"/>
        </p:nvSpPr>
        <p:spPr>
          <a:xfrm>
            <a:off x="-1" y="2"/>
            <a:ext cx="12192001"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751E437-FAB2-FB45-9EED-44595E0569D5}"/>
              </a:ext>
            </a:extLst>
          </p:cNvPr>
          <p:cNvPicPr>
            <a:picLocks noChangeAspect="1"/>
          </p:cNvPicPr>
          <p:nvPr userDrawn="1"/>
        </p:nvPicPr>
        <p:blipFill rotWithShape="1">
          <a:blip r:embed="rId2">
            <a:alphaModFix amt="25000"/>
          </a:blip>
          <a:srcRect t="6250"/>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6CD51F6-A847-1E4C-9917-58CF5BFA791D}"/>
              </a:ext>
            </a:extLst>
          </p:cNvPr>
          <p:cNvSpPr/>
          <p:nvPr userDrawn="1"/>
        </p:nvSpPr>
        <p:spPr>
          <a:xfrm>
            <a:off x="2361666" y="2529286"/>
            <a:ext cx="4896464" cy="1938992"/>
          </a:xfrm>
          <a:prstGeom prst="rect">
            <a:avLst/>
          </a:prstGeom>
        </p:spPr>
        <p:txBody>
          <a:bodyPr wrap="square">
            <a:spAutoFit/>
          </a:bodyPr>
          <a:lstStyle/>
          <a:p>
            <a:r>
              <a:rPr lang="en-US" sz="7200" b="1" dirty="0">
                <a:solidFill>
                  <a:srgbClr val="FFFFFF"/>
                </a:solidFill>
                <a:latin typeface="Hind Siliguri" charset="0"/>
                <a:ea typeface="Hind Siliguri" charset="0"/>
                <a:cs typeface="Hind Siliguri" charset="0"/>
              </a:rPr>
              <a:t>Thank You.</a:t>
            </a:r>
          </a:p>
          <a:p>
            <a:r>
              <a:rPr lang="en-US" sz="4800" dirty="0">
                <a:solidFill>
                  <a:srgbClr val="FFFFFF"/>
                </a:solidFill>
                <a:latin typeface="Hind Siliguri" charset="0"/>
                <a:ea typeface="Hind Siliguri" charset="0"/>
                <a:cs typeface="Hind Siliguri" charset="0"/>
              </a:rPr>
              <a:t>Drive Safely!</a:t>
            </a:r>
          </a:p>
        </p:txBody>
      </p:sp>
      <p:pic>
        <p:nvPicPr>
          <p:cNvPr id="5" name="Picture 4">
            <a:extLst>
              <a:ext uri="{FF2B5EF4-FFF2-40B4-BE49-F238E27FC236}">
                <a16:creationId xmlns:a16="http://schemas.microsoft.com/office/drawing/2014/main" id="{A1444408-3AE0-2E47-89C2-21B8ED40C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2632" y="225718"/>
            <a:ext cx="2169065" cy="1518345"/>
          </a:xfrm>
          <a:prstGeom prst="rect">
            <a:avLst/>
          </a:prstGeom>
        </p:spPr>
      </p:pic>
      <p:sp>
        <p:nvSpPr>
          <p:cNvPr id="7" name="Rectangle 6">
            <a:extLst>
              <a:ext uri="{FF2B5EF4-FFF2-40B4-BE49-F238E27FC236}">
                <a16:creationId xmlns:a16="http://schemas.microsoft.com/office/drawing/2014/main" id="{DA8B367A-4803-BC48-9D87-3CD16E69FD51}"/>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9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Edi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44D93F-5650-934F-A16B-19FDB24A5421}"/>
              </a:ext>
            </a:extLst>
          </p:cNvPr>
          <p:cNvSpPr/>
          <p:nvPr userDrawn="1"/>
        </p:nvSpPr>
        <p:spPr>
          <a:xfrm>
            <a:off x="-1" y="2"/>
            <a:ext cx="12192001"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3E93F12-695A-6646-9D65-111928FDB7E2}"/>
              </a:ext>
            </a:extLst>
          </p:cNvPr>
          <p:cNvPicPr>
            <a:picLocks noChangeAspect="1"/>
          </p:cNvPicPr>
          <p:nvPr userDrawn="1"/>
        </p:nvPicPr>
        <p:blipFill rotWithShape="1">
          <a:blip r:embed="rId2">
            <a:alphaModFix amt="25000"/>
          </a:blip>
          <a:srcRect t="6250"/>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1444408-3AE0-2E47-89C2-21B8ED40C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2632" y="225718"/>
            <a:ext cx="2169065" cy="1518345"/>
          </a:xfrm>
          <a:prstGeom prst="rect">
            <a:avLst/>
          </a:prstGeom>
        </p:spPr>
      </p:pic>
      <p:sp>
        <p:nvSpPr>
          <p:cNvPr id="6" name="Text Placeholder 11">
            <a:extLst>
              <a:ext uri="{FF2B5EF4-FFF2-40B4-BE49-F238E27FC236}">
                <a16:creationId xmlns:a16="http://schemas.microsoft.com/office/drawing/2014/main" id="{1AB56476-8FF7-F948-8283-D57F5E8AC2AE}"/>
              </a:ext>
            </a:extLst>
          </p:cNvPr>
          <p:cNvSpPr>
            <a:spLocks noGrp="1"/>
          </p:cNvSpPr>
          <p:nvPr>
            <p:ph type="body" sz="quarter" idx="13" hasCustomPrompt="1"/>
          </p:nvPr>
        </p:nvSpPr>
        <p:spPr>
          <a:xfrm>
            <a:off x="2361666" y="2595243"/>
            <a:ext cx="7017465" cy="984680"/>
          </a:xfrm>
          <a:prstGeom prst="rect">
            <a:avLst/>
          </a:prstGeom>
        </p:spPr>
        <p:txBody>
          <a:bodyPr/>
          <a:lstStyle>
            <a:lvl1pPr marL="0" indent="0" algn="l" rtl="0">
              <a:buNone/>
              <a:defRPr sz="7200" b="1">
                <a:solidFill>
                  <a:srgbClr val="FFFEFD"/>
                </a:solidFill>
                <a:latin typeface="Hind Siliguri" panose="02000000000000000000" pitchFamily="2" charset="77"/>
                <a:cs typeface="Hind Siliguri" panose="02000000000000000000" pitchFamily="2" charset="77"/>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End Title Here.</a:t>
            </a:r>
            <a:endParaRPr lang="he-IL" dirty="0"/>
          </a:p>
        </p:txBody>
      </p:sp>
      <p:sp>
        <p:nvSpPr>
          <p:cNvPr id="7" name="Text Placeholder 11">
            <a:extLst>
              <a:ext uri="{FF2B5EF4-FFF2-40B4-BE49-F238E27FC236}">
                <a16:creationId xmlns:a16="http://schemas.microsoft.com/office/drawing/2014/main" id="{27157455-2181-D645-B389-8D3C0274FBA5}"/>
              </a:ext>
            </a:extLst>
          </p:cNvPr>
          <p:cNvSpPr>
            <a:spLocks noGrp="1"/>
          </p:cNvSpPr>
          <p:nvPr>
            <p:ph type="body" sz="quarter" idx="15" hasCustomPrompt="1"/>
          </p:nvPr>
        </p:nvSpPr>
        <p:spPr>
          <a:xfrm>
            <a:off x="2361665" y="3645880"/>
            <a:ext cx="7017465" cy="689427"/>
          </a:xfrm>
          <a:prstGeom prst="rect">
            <a:avLst/>
          </a:prstGeom>
        </p:spPr>
        <p:txBody>
          <a:bodyPr/>
          <a:lstStyle>
            <a:lvl1pPr marL="0" indent="0" algn="l" rtl="0">
              <a:buNone/>
              <a:defRPr sz="4800" b="0">
                <a:solidFill>
                  <a:srgbClr val="FFFEFD"/>
                </a:solidFill>
                <a:latin typeface="Hind Siliguri" panose="02000000000000000000" pitchFamily="2" charset="77"/>
                <a:cs typeface="Hind Siliguri" panose="02000000000000000000" pitchFamily="2" charset="77"/>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End Sub Title Here!</a:t>
            </a:r>
            <a:endParaRPr lang="he-IL" dirty="0"/>
          </a:p>
        </p:txBody>
      </p:sp>
      <p:sp>
        <p:nvSpPr>
          <p:cNvPr id="8" name="Rectangle 7">
            <a:extLst>
              <a:ext uri="{FF2B5EF4-FFF2-40B4-BE49-F238E27FC236}">
                <a16:creationId xmlns:a16="http://schemas.microsoft.com/office/drawing/2014/main" id="{AAF464DD-4692-574E-9897-59EED6E21009}"/>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703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6"/>
          <p:cNvSpPr>
            <a:spLocks noGrp="1" noChangeArrowheads="1"/>
          </p:cNvSpPr>
          <p:nvPr>
            <p:ph type="ctrTitle" sz="quarter"/>
          </p:nvPr>
        </p:nvSpPr>
        <p:spPr>
          <a:xfrm>
            <a:off x="1320800" y="2133600"/>
            <a:ext cx="8636000" cy="1143000"/>
          </a:xfrm>
        </p:spPr>
        <p:txBody>
          <a:bodyPr/>
          <a:lstStyle>
            <a:lvl1pPr>
              <a:defRPr sz="6000">
                <a:latin typeface="Hind Siliguri" panose="02000000000000000000" pitchFamily="2" charset="0"/>
              </a:defRPr>
            </a:lvl1pPr>
          </a:lstStyle>
          <a:p>
            <a:r>
              <a:rPr lang="en-US" dirty="0"/>
              <a:t>Click to edit Master title style</a:t>
            </a:r>
          </a:p>
        </p:txBody>
      </p:sp>
      <p:sp>
        <p:nvSpPr>
          <p:cNvPr id="16" name="Rectangle 8"/>
          <p:cNvSpPr>
            <a:spLocks noGrp="1" noChangeArrowheads="1"/>
          </p:cNvSpPr>
          <p:nvPr>
            <p:ph type="subTitle" sz="quarter" idx="1"/>
          </p:nvPr>
        </p:nvSpPr>
        <p:spPr>
          <a:xfrm>
            <a:off x="1320800" y="3733800"/>
            <a:ext cx="8534400" cy="1752600"/>
          </a:xfrm>
        </p:spPr>
        <p:txBody>
          <a:bodyPr/>
          <a:lstStyle>
            <a:lvl1pPr marL="0" indent="0">
              <a:lnSpc>
                <a:spcPct val="65000"/>
              </a:lnSpc>
              <a:buFont typeface="Wingdings" pitchFamily="2" charset="2"/>
              <a:buNone/>
              <a:defRPr sz="2400"/>
            </a:lvl1pPr>
          </a:lstStyle>
          <a:p>
            <a:r>
              <a:rPr lang="en-US"/>
              <a:t>Click to edit Master subtitle style</a:t>
            </a:r>
          </a:p>
        </p:txBody>
      </p:sp>
      <p:sp>
        <p:nvSpPr>
          <p:cNvPr id="5" name="Rectangle 21"/>
          <p:cNvSpPr>
            <a:spLocks noGrp="1" noChangeArrowheads="1"/>
          </p:cNvSpPr>
          <p:nvPr>
            <p:ph type="sldNum" sz="quarter" idx="4"/>
          </p:nvPr>
        </p:nvSpPr>
        <p:spPr bwMode="auto">
          <a:xfrm>
            <a:off x="0" y="6248400"/>
            <a:ext cx="1219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Calibri" pitchFamily="34" charset="0"/>
                <a:cs typeface="Calibri" pitchFamily="34" charset="0"/>
              </a:defRPr>
            </a:lvl1pPr>
          </a:lstStyle>
          <a:p>
            <a:pPr>
              <a:defRPr/>
            </a:pPr>
            <a:endParaRPr lang="en-US" sz="1400" dirty="0"/>
          </a:p>
          <a:p>
            <a:pPr>
              <a:defRPr/>
            </a:pPr>
            <a:fld id="{37C87EDC-6757-4B61-A7EC-B1DA10BAEB10}" type="slidenum">
              <a:rPr lang="en-US" sz="1400" smtClean="0"/>
              <a:pPr>
                <a:defRPr/>
              </a:pPr>
              <a:t>‹#›</a:t>
            </a:fld>
            <a:endParaRPr lang="en-US" sz="1400" dirty="0"/>
          </a:p>
        </p:txBody>
      </p:sp>
    </p:spTree>
    <p:extLst>
      <p:ext uri="{BB962C8B-B14F-4D97-AF65-F5344CB8AC3E}">
        <p14:creationId xmlns:p14="http://schemas.microsoft.com/office/powerpoint/2010/main" val="337746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4739291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D73B-911D-4D42-A4D6-80B14CFA838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49DFA10F-F838-4357-89AA-F0F20C21C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BA36F17-B15B-493A-BB26-931D8508333B}"/>
              </a:ext>
            </a:extLst>
          </p:cNvPr>
          <p:cNvSpPr>
            <a:spLocks noGrp="1"/>
          </p:cNvSpPr>
          <p:nvPr>
            <p:ph type="dt" sz="half" idx="10"/>
          </p:nvPr>
        </p:nvSpPr>
        <p:spPr/>
        <p:txBody>
          <a:bodyPr/>
          <a:lstStyle/>
          <a:p>
            <a:fld id="{D4F5E55C-8BC1-47BC-A494-71EB3B594FC8}" type="datetimeFigureOut">
              <a:rPr lang="he-IL" smtClean="0"/>
              <a:t>כ"א/אב/תש"ף</a:t>
            </a:fld>
            <a:endParaRPr lang="he-IL"/>
          </a:p>
        </p:txBody>
      </p:sp>
      <p:sp>
        <p:nvSpPr>
          <p:cNvPr id="5" name="Footer Placeholder 4">
            <a:extLst>
              <a:ext uri="{FF2B5EF4-FFF2-40B4-BE49-F238E27FC236}">
                <a16:creationId xmlns:a16="http://schemas.microsoft.com/office/drawing/2014/main" id="{A8E1E87B-AED9-4F07-9AD7-6A31FFBB935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FBA84F9-735E-4056-8EA8-1367CD8952F6}"/>
              </a:ext>
            </a:extLst>
          </p:cNvPr>
          <p:cNvSpPr>
            <a:spLocks noGrp="1"/>
          </p:cNvSpPr>
          <p:nvPr>
            <p:ph type="sldNum" sz="quarter" idx="12"/>
          </p:nvPr>
        </p:nvSpPr>
        <p:spPr/>
        <p:txBody>
          <a:bodyPr/>
          <a:lstStyle/>
          <a:p>
            <a:fld id="{66306A78-B9DF-4F83-AA29-24030AB00ADE}" type="slidenum">
              <a:rPr lang="he-IL" smtClean="0"/>
              <a:t>‹#›</a:t>
            </a:fld>
            <a:endParaRPr lang="he-IL"/>
          </a:p>
        </p:txBody>
      </p:sp>
    </p:spTree>
    <p:extLst>
      <p:ext uri="{BB962C8B-B14F-4D97-AF65-F5344CB8AC3E}">
        <p14:creationId xmlns:p14="http://schemas.microsoft.com/office/powerpoint/2010/main" val="27166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6E979-F96B-0A4A-9384-8BDB86D67913}"/>
              </a:ext>
            </a:extLst>
          </p:cNvPr>
          <p:cNvPicPr>
            <a:picLocks noChangeAspect="1"/>
          </p:cNvPicPr>
          <p:nvPr userDrawn="1"/>
        </p:nvPicPr>
        <p:blipFill rotWithShape="1">
          <a:blip r:embed="rId2"/>
          <a:srcRect l="6816" t="3537" r="2309" b="18026"/>
          <a:stretch/>
        </p:blipFill>
        <p:spPr>
          <a:xfrm>
            <a:off x="0" y="-1034321"/>
            <a:ext cx="12192000" cy="7892321"/>
          </a:xfrm>
          <a:prstGeom prst="rect">
            <a:avLst/>
          </a:prstGeom>
        </p:spPr>
      </p:pic>
      <p:pic>
        <p:nvPicPr>
          <p:cNvPr id="8" name="Picture 7">
            <a:extLst>
              <a:ext uri="{FF2B5EF4-FFF2-40B4-BE49-F238E27FC236}">
                <a16:creationId xmlns:a16="http://schemas.microsoft.com/office/drawing/2014/main" id="{78D3D5F3-0284-C940-9F9E-5577941D7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407" y="5160022"/>
            <a:ext cx="2169065" cy="1518345"/>
          </a:xfrm>
          <a:prstGeom prst="rect">
            <a:avLst/>
          </a:prstGeom>
        </p:spPr>
      </p:pic>
      <p:sp>
        <p:nvSpPr>
          <p:cNvPr id="9" name="Rectangle">
            <a:extLst>
              <a:ext uri="{FF2B5EF4-FFF2-40B4-BE49-F238E27FC236}">
                <a16:creationId xmlns:a16="http://schemas.microsoft.com/office/drawing/2014/main" id="{1AA7602C-F384-734F-AF51-EE7A12E7144F}"/>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536EFEC7-D653-0E4E-952B-BDBE596D6BF6}"/>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2" name="Text Placeholder 3">
            <a:extLst>
              <a:ext uri="{FF2B5EF4-FFF2-40B4-BE49-F238E27FC236}">
                <a16:creationId xmlns:a16="http://schemas.microsoft.com/office/drawing/2014/main" id="{91840EE8-9427-7048-9454-64D811DDB095}"/>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13" name="Text Placeholder 3">
            <a:extLst>
              <a:ext uri="{FF2B5EF4-FFF2-40B4-BE49-F238E27FC236}">
                <a16:creationId xmlns:a16="http://schemas.microsoft.com/office/drawing/2014/main" id="{830453EE-C2CF-6C48-82BB-FFD318DC6AF1}"/>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289241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ED53F-82D9-7447-A8F1-F290EA360C67}"/>
              </a:ext>
            </a:extLst>
          </p:cNvPr>
          <p:cNvSpPr/>
          <p:nvPr userDrawn="1"/>
        </p:nvSpPr>
        <p:spPr>
          <a:xfrm>
            <a:off x="-47177" y="-88719"/>
            <a:ext cx="12370155" cy="7021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3">
            <a:extLst>
              <a:ext uri="{FF2B5EF4-FFF2-40B4-BE49-F238E27FC236}">
                <a16:creationId xmlns:a16="http://schemas.microsoft.com/office/drawing/2014/main" id="{272A4420-9A9A-974B-B257-128E9CCFE919}"/>
              </a:ext>
            </a:extLst>
          </p:cNvPr>
          <p:cNvSpPr txBox="1">
            <a:spLocks/>
          </p:cNvSpPr>
          <p:nvPr userDrawn="1"/>
        </p:nvSpPr>
        <p:spPr>
          <a:xfrm>
            <a:off x="1428357" y="841121"/>
            <a:ext cx="6761162" cy="6228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4000" b="1" i="0" u="none" strike="noStrike" kern="1200" cap="none" spc="0" normalizeH="0" baseline="0" noProof="0" dirty="0">
              <a:ln>
                <a:noFill/>
              </a:ln>
              <a:solidFill>
                <a:sysClr val="window" lastClr="FFFFFF"/>
              </a:solidFill>
              <a:effectLst/>
              <a:uLnTx/>
              <a:uFillTx/>
              <a:latin typeface="Hind Siliguri"/>
              <a:ea typeface="+mn-ea"/>
            </a:endParaRPr>
          </a:p>
        </p:txBody>
      </p:sp>
      <p:sp>
        <p:nvSpPr>
          <p:cNvPr id="9" name="Text Placeholder 8">
            <a:extLst>
              <a:ext uri="{FF2B5EF4-FFF2-40B4-BE49-F238E27FC236}">
                <a16:creationId xmlns:a16="http://schemas.microsoft.com/office/drawing/2014/main" id="{FD65AAC6-B952-B14F-BC86-AB01004DC7CD}"/>
              </a:ext>
            </a:extLst>
          </p:cNvPr>
          <p:cNvSpPr>
            <a:spLocks noGrp="1"/>
          </p:cNvSpPr>
          <p:nvPr>
            <p:ph type="body" sz="quarter" idx="11" hasCustomPrompt="1"/>
          </p:nvPr>
        </p:nvSpPr>
        <p:spPr>
          <a:xfrm>
            <a:off x="1428750"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1</a:t>
            </a:r>
          </a:p>
        </p:txBody>
      </p:sp>
      <p:sp>
        <p:nvSpPr>
          <p:cNvPr id="26" name="Text Placeholder 8">
            <a:extLst>
              <a:ext uri="{FF2B5EF4-FFF2-40B4-BE49-F238E27FC236}">
                <a16:creationId xmlns:a16="http://schemas.microsoft.com/office/drawing/2014/main" id="{DFCAC994-C72A-4442-96A2-55312C143A0C}"/>
              </a:ext>
            </a:extLst>
          </p:cNvPr>
          <p:cNvSpPr>
            <a:spLocks noGrp="1"/>
          </p:cNvSpPr>
          <p:nvPr>
            <p:ph type="body" sz="quarter" idx="12" hasCustomPrompt="1"/>
          </p:nvPr>
        </p:nvSpPr>
        <p:spPr>
          <a:xfrm>
            <a:off x="3838474"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2</a:t>
            </a:r>
          </a:p>
        </p:txBody>
      </p:sp>
      <p:sp>
        <p:nvSpPr>
          <p:cNvPr id="27" name="Text Placeholder 8">
            <a:extLst>
              <a:ext uri="{FF2B5EF4-FFF2-40B4-BE49-F238E27FC236}">
                <a16:creationId xmlns:a16="http://schemas.microsoft.com/office/drawing/2014/main" id="{972AA0D9-02E2-2842-B3C6-9672AEBBE29F}"/>
              </a:ext>
            </a:extLst>
          </p:cNvPr>
          <p:cNvSpPr>
            <a:spLocks noGrp="1"/>
          </p:cNvSpPr>
          <p:nvPr>
            <p:ph type="body" sz="quarter" idx="13" hasCustomPrompt="1"/>
          </p:nvPr>
        </p:nvSpPr>
        <p:spPr>
          <a:xfrm>
            <a:off x="6248198"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3</a:t>
            </a:r>
          </a:p>
        </p:txBody>
      </p:sp>
      <p:sp>
        <p:nvSpPr>
          <p:cNvPr id="33" name="Text Placeholder 8">
            <a:extLst>
              <a:ext uri="{FF2B5EF4-FFF2-40B4-BE49-F238E27FC236}">
                <a16:creationId xmlns:a16="http://schemas.microsoft.com/office/drawing/2014/main" id="{8B8261E5-0C80-BE42-8BB9-D9CA1D8CDC10}"/>
              </a:ext>
            </a:extLst>
          </p:cNvPr>
          <p:cNvSpPr>
            <a:spLocks noGrp="1"/>
          </p:cNvSpPr>
          <p:nvPr>
            <p:ph type="body" sz="quarter" idx="14" hasCustomPrompt="1"/>
          </p:nvPr>
        </p:nvSpPr>
        <p:spPr>
          <a:xfrm>
            <a:off x="8657922"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4</a:t>
            </a:r>
          </a:p>
        </p:txBody>
      </p:sp>
      <p:sp>
        <p:nvSpPr>
          <p:cNvPr id="11" name="Rectangle">
            <a:extLst>
              <a:ext uri="{FF2B5EF4-FFF2-40B4-BE49-F238E27FC236}">
                <a16:creationId xmlns:a16="http://schemas.microsoft.com/office/drawing/2014/main" id="{9DAC51B5-4005-B54B-BAEE-1A2181485DA6}"/>
              </a:ext>
            </a:extLst>
          </p:cNvPr>
          <p:cNvSpPr/>
          <p:nvPr userDrawn="1"/>
        </p:nvSpPr>
        <p:spPr>
          <a:xfrm>
            <a:off x="-47177" y="-88719"/>
            <a:ext cx="12370154" cy="2418610"/>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2" name="Rectangle 11">
            <a:extLst>
              <a:ext uri="{FF2B5EF4-FFF2-40B4-BE49-F238E27FC236}">
                <a16:creationId xmlns:a16="http://schemas.microsoft.com/office/drawing/2014/main" id="{77BD6BD9-3BF9-6B44-B06C-D70A88550E97}"/>
              </a:ext>
            </a:extLst>
          </p:cNvPr>
          <p:cNvSpPr/>
          <p:nvPr userDrawn="1"/>
        </p:nvSpPr>
        <p:spPr>
          <a:xfrm>
            <a:off x="995015" y="795714"/>
            <a:ext cx="5435345" cy="707886"/>
          </a:xfrm>
          <a:prstGeom prst="rect">
            <a:avLst/>
          </a:prstGeom>
        </p:spPr>
        <p:txBody>
          <a:bodyPr wrap="square">
            <a:spAutoFit/>
          </a:bodyPr>
          <a:lstStyle/>
          <a:p>
            <a:r>
              <a:rPr lang="en-US" sz="4000" b="1" dirty="0">
                <a:solidFill>
                  <a:srgbClr val="FFFFFF"/>
                </a:solidFill>
                <a:latin typeface="Arial" panose="020B0604020202020204" pitchFamily="34" charset="0"/>
                <a:ea typeface="Hind Siliguri" charset="0"/>
                <a:cs typeface="Arial" panose="020B0604020202020204" pitchFamily="34" charset="0"/>
              </a:rPr>
              <a:t>Table of Contents:</a:t>
            </a:r>
          </a:p>
        </p:txBody>
      </p:sp>
      <p:pic>
        <p:nvPicPr>
          <p:cNvPr id="13" name="Picture 12">
            <a:extLst>
              <a:ext uri="{FF2B5EF4-FFF2-40B4-BE49-F238E27FC236}">
                <a16:creationId xmlns:a16="http://schemas.microsoft.com/office/drawing/2014/main" id="{EAD70464-956E-DA45-BEE5-62E491711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49" y="5979616"/>
            <a:ext cx="927908" cy="649536"/>
          </a:xfrm>
          <a:prstGeom prst="rect">
            <a:avLst/>
          </a:prstGeom>
        </p:spPr>
      </p:pic>
      <p:sp>
        <p:nvSpPr>
          <p:cNvPr id="14" name="Rectangle">
            <a:extLst>
              <a:ext uri="{FF2B5EF4-FFF2-40B4-BE49-F238E27FC236}">
                <a16:creationId xmlns:a16="http://schemas.microsoft.com/office/drawing/2014/main" id="{B5E08802-3822-F640-A37A-2EC05D40B5D4}"/>
              </a:ext>
            </a:extLst>
          </p:cNvPr>
          <p:cNvSpPr/>
          <p:nvPr userDrawn="1"/>
        </p:nvSpPr>
        <p:spPr>
          <a:xfrm rot="5400000">
            <a:off x="6115043" y="-6250937"/>
            <a:ext cx="45719" cy="12370156"/>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Tree>
    <p:extLst>
      <p:ext uri="{BB962C8B-B14F-4D97-AF65-F5344CB8AC3E}">
        <p14:creationId xmlns:p14="http://schemas.microsoft.com/office/powerpoint/2010/main" val="16341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Empt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B9A7A86A-2FFA-E74B-BB2B-2FC437FF44AB}"/>
              </a:ext>
            </a:extLst>
          </p:cNvPr>
          <p:cNvSpPr/>
          <p:nvPr userDrawn="1"/>
        </p:nvSpPr>
        <p:spPr>
          <a:xfrm>
            <a:off x="0" y="0"/>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Rectangle">
            <a:extLst>
              <a:ext uri="{FF2B5EF4-FFF2-40B4-BE49-F238E27FC236}">
                <a16:creationId xmlns:a16="http://schemas.microsoft.com/office/drawing/2014/main" id="{E3D5C011-B3EE-814B-8AEF-3D92911CCF68}"/>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138B3021-BCE7-8842-AD54-D7BF5EDCF37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3" name="Text Placeholder 2">
            <a:extLst>
              <a:ext uri="{FF2B5EF4-FFF2-40B4-BE49-F238E27FC236}">
                <a16:creationId xmlns:a16="http://schemas.microsoft.com/office/drawing/2014/main" id="{79CC077A-F63B-C64C-96AD-259013C8FD11}"/>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
        <p:nvSpPr>
          <p:cNvPr id="8" name="Picture Placeholder 7">
            <a:extLst>
              <a:ext uri="{FF2B5EF4-FFF2-40B4-BE49-F238E27FC236}">
                <a16:creationId xmlns:a16="http://schemas.microsoft.com/office/drawing/2014/main" id="{E416150F-B44E-9344-9EF5-EDE5F038433A}"/>
              </a:ext>
            </a:extLst>
          </p:cNvPr>
          <p:cNvSpPr>
            <a:spLocks noGrp="1"/>
          </p:cNvSpPr>
          <p:nvPr>
            <p:ph type="pic" sz="quarter" idx="11"/>
          </p:nvPr>
        </p:nvSpPr>
        <p:spPr>
          <a:xfrm>
            <a:off x="1808480" y="2306636"/>
            <a:ext cx="1067325" cy="975044"/>
          </a:xfrm>
          <a:prstGeom prst="rect">
            <a:avLst/>
          </a:prstGeom>
        </p:spPr>
        <p:txBody>
          <a:bodyPr/>
          <a:lstStyle>
            <a:lvl1pPr marL="0" indent="0" algn="ctr">
              <a:buNone/>
              <a:defRPr sz="1800"/>
            </a:lvl1pPr>
          </a:lstStyle>
          <a:p>
            <a:r>
              <a:rPr lang="en-US" dirty="0"/>
              <a:t>Click icon to add picture</a:t>
            </a:r>
            <a:endParaRPr lang="he-IL" dirty="0"/>
          </a:p>
        </p:txBody>
      </p:sp>
      <p:sp>
        <p:nvSpPr>
          <p:cNvPr id="10" name="Hexagon 9">
            <a:extLst>
              <a:ext uri="{FF2B5EF4-FFF2-40B4-BE49-F238E27FC236}">
                <a16:creationId xmlns:a16="http://schemas.microsoft.com/office/drawing/2014/main" id="{6DC27A98-C819-6748-B602-AEE453417DA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33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tor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A664C2E-E108-9D47-8255-62491B1132CA}"/>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FEB1D808-A19E-E24C-AEB7-D54BCDD23794}"/>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5F0EA2E3-9351-8443-B542-AFDE2DAEE6B3}"/>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pic>
        <p:nvPicPr>
          <p:cNvPr id="8" name="Picture 7">
            <a:extLst>
              <a:ext uri="{FF2B5EF4-FFF2-40B4-BE49-F238E27FC236}">
                <a16:creationId xmlns:a16="http://schemas.microsoft.com/office/drawing/2014/main" id="{527AAD63-F071-144F-A452-926834069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8793" y="2392666"/>
            <a:ext cx="891730" cy="817419"/>
          </a:xfrm>
          <a:prstGeom prst="rect">
            <a:avLst/>
          </a:prstGeom>
        </p:spPr>
      </p:pic>
      <p:sp>
        <p:nvSpPr>
          <p:cNvPr id="7" name="Text Placeholder 2">
            <a:extLst>
              <a:ext uri="{FF2B5EF4-FFF2-40B4-BE49-F238E27FC236}">
                <a16:creationId xmlns:a16="http://schemas.microsoft.com/office/drawing/2014/main" id="{3053DF30-F5DE-6048-9715-9B9AB60C2C7B}"/>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
        <p:nvSpPr>
          <p:cNvPr id="11" name="Hexagon 10">
            <a:extLst>
              <a:ext uri="{FF2B5EF4-FFF2-40B4-BE49-F238E27FC236}">
                <a16:creationId xmlns:a16="http://schemas.microsoft.com/office/drawing/2014/main" id="{FE60AE97-FDD6-1145-B2F2-1BD806E03FF5}"/>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0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Mobilit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6ED91DE-D418-6C4D-94BC-593AB9FDAB80}"/>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81796338-9453-3C4D-8498-21284EB35AE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FF5A6D02-51CB-1445-8B9A-2265F12F3A2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3BFF35D7-1FF5-514B-B59A-15E03EC99085}"/>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9565034-80F8-4E4A-9378-C6D95BCD98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80" y="2349716"/>
            <a:ext cx="946862" cy="946862"/>
          </a:xfrm>
          <a:prstGeom prst="rect">
            <a:avLst/>
          </a:prstGeom>
        </p:spPr>
      </p:pic>
      <p:sp>
        <p:nvSpPr>
          <p:cNvPr id="7" name="Text Placeholder 2">
            <a:extLst>
              <a:ext uri="{FF2B5EF4-FFF2-40B4-BE49-F238E27FC236}">
                <a16:creationId xmlns:a16="http://schemas.microsoft.com/office/drawing/2014/main" id="{00AB9822-055E-E347-A98E-1A617D90362E}"/>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89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Customers">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6243E4A-8689-2B41-A040-1366639322BB}"/>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399E53D7-EB6C-E94C-A149-279D82FBAE9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1D28EC14-567B-6947-8B62-77C169801E37}"/>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A9E75009-BCBC-C74E-ADA4-2BA8F1BAEDDD}"/>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30663AB-37B9-4D49-A8BD-F9FD09A34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8801" y="2428026"/>
            <a:ext cx="1014760" cy="767746"/>
          </a:xfrm>
          <a:prstGeom prst="rect">
            <a:avLst/>
          </a:prstGeom>
        </p:spPr>
      </p:pic>
      <p:sp>
        <p:nvSpPr>
          <p:cNvPr id="7" name="Text Placeholder 2">
            <a:extLst>
              <a:ext uri="{FF2B5EF4-FFF2-40B4-BE49-F238E27FC236}">
                <a16:creationId xmlns:a16="http://schemas.microsoft.com/office/drawing/2014/main" id="{577183E3-950E-6940-A0E2-5CEAD24C08FF}"/>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812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Aftermarket">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4946C3D-4286-054A-A283-A97091157717}"/>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1252189E-CF91-7142-B11B-3177A8BAD04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F008B627-3E26-674D-842A-8900BDA7F0BC}"/>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CCC24CC9-3DF9-8442-AC8B-CBFA7E40CAEE}"/>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D399581-2594-A748-B21E-F7E188354F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882137" y="2405859"/>
            <a:ext cx="983343" cy="797467"/>
          </a:xfrm>
          <a:prstGeom prst="rect">
            <a:avLst/>
          </a:prstGeom>
        </p:spPr>
      </p:pic>
      <p:sp>
        <p:nvSpPr>
          <p:cNvPr id="7" name="Text Placeholder 2">
            <a:extLst>
              <a:ext uri="{FF2B5EF4-FFF2-40B4-BE49-F238E27FC236}">
                <a16:creationId xmlns:a16="http://schemas.microsoft.com/office/drawing/2014/main" id="{3303A555-7F87-4449-B2DB-CC9E079C8B6B}"/>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24837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54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microsoft.com/office/2007/relationships/hdphoto" Target="../media/hdphoto2.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7EB27-5CBD-49AF-8C53-DFB3B56276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37693" cy="6858000"/>
          </a:xfrm>
          <a:prstGeom prst="rect">
            <a:avLst/>
          </a:prstGeom>
        </p:spPr>
      </p:pic>
      <p:sp>
        <p:nvSpPr>
          <p:cNvPr id="5" name="Title 1"/>
          <p:cNvSpPr txBox="1">
            <a:spLocks/>
          </p:cNvSpPr>
          <p:nvPr/>
        </p:nvSpPr>
        <p:spPr>
          <a:xfrm>
            <a:off x="1252051" y="2558379"/>
            <a:ext cx="6137039" cy="2070425"/>
          </a:xfrm>
          <a:prstGeom prst="rect">
            <a:avLst/>
          </a:prstGeom>
        </p:spPr>
        <p:txBody>
          <a:bodyPr vert="horz" lIns="0" tIns="0" rIns="0" bIns="0" rtlCol="0" anchor="t" anchorCtr="0">
            <a:noAutofit/>
          </a:bodyPr>
          <a:lstStyle>
            <a:lvl1pPr algn="l" defTabSz="609585" rtl="0" eaLnBrk="1" latinLnBrk="0" hangingPunct="1">
              <a:lnSpc>
                <a:spcPct val="100000"/>
              </a:lnSpc>
              <a:spcBef>
                <a:spcPct val="0"/>
              </a:spcBef>
              <a:buNone/>
              <a:defRPr sz="3733" b="0" i="0" kern="1200" spc="0" baseline="0">
                <a:solidFill>
                  <a:schemeClr val="tx2"/>
                </a:solidFill>
                <a:latin typeface="Intel Clear"/>
                <a:ea typeface="Intel Clear"/>
                <a:cs typeface="Intel Clear"/>
              </a:defRPr>
            </a:lvl1pPr>
          </a:lstStyle>
          <a:p>
            <a:pPr marL="0" marR="0" lvl="0" indent="0" algn="l" defTabSz="609585" rtl="0" eaLnBrk="1" fontAlgn="auto" latinLnBrk="0" hangingPunct="1">
              <a:lnSpc>
                <a:spcPts val="7900"/>
              </a:lnSpc>
              <a:spcBef>
                <a:spcPct val="0"/>
              </a:spcBef>
              <a:spcAft>
                <a:spcPts val="0"/>
              </a:spcAft>
              <a:buClrTx/>
              <a:buSzTx/>
              <a:buFontTx/>
              <a:buNone/>
              <a:tabLst/>
              <a:defRPr/>
            </a:pPr>
            <a:endParaRPr kumimoji="0" lang="en-US" sz="7000" b="0" i="0" u="none" strike="noStrike" kern="1200" cap="none" spc="0" normalizeH="0" baseline="0" noProof="0" dirty="0">
              <a:ln>
                <a:noFill/>
              </a:ln>
              <a:solidFill>
                <a:srgbClr val="12D7DC"/>
              </a:solidFill>
              <a:effectLst/>
              <a:uLnTx/>
              <a:uFillTx/>
              <a:latin typeface="Hind Siliguri SemiBold" panose="02000000000000000000" pitchFamily="2" charset="0"/>
              <a:ea typeface="Intel Clear Pro" panose="020B0804020202060201" pitchFamily="34" charset="0"/>
              <a:cs typeface="Hind Siliguri SemiBold" panose="02000000000000000000" pitchFamily="2" charset="0"/>
            </a:endParaRPr>
          </a:p>
        </p:txBody>
      </p:sp>
      <p:pic>
        <p:nvPicPr>
          <p:cNvPr id="14" name="Graphic 13">
            <a:extLst>
              <a:ext uri="{FF2B5EF4-FFF2-40B4-BE49-F238E27FC236}">
                <a16:creationId xmlns:a16="http://schemas.microsoft.com/office/drawing/2014/main" id="{CAC92EEC-EB5B-4C14-8721-AA393DFC53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597929" y="0"/>
            <a:ext cx="7594070" cy="6858000"/>
          </a:xfrm>
          <a:prstGeom prst="rect">
            <a:avLst/>
          </a:prstGeom>
        </p:spPr>
      </p:pic>
      <p:pic>
        <p:nvPicPr>
          <p:cNvPr id="15" name="Graphic 14">
            <a:extLst>
              <a:ext uri="{FF2B5EF4-FFF2-40B4-BE49-F238E27FC236}">
                <a16:creationId xmlns:a16="http://schemas.microsoft.com/office/drawing/2014/main" id="{251F75A6-651A-4C4B-904A-1546EF047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97929" y="0"/>
            <a:ext cx="3717395" cy="6858000"/>
          </a:xfrm>
          <a:prstGeom prst="rect">
            <a:avLst/>
          </a:prstGeom>
          <a:effectLst>
            <a:outerShdw blurRad="800100" dist="38100" dir="10800000" algn="r" rotWithShape="0">
              <a:prstClr val="black">
                <a:alpha val="18000"/>
              </a:prstClr>
            </a:outerShdw>
          </a:effectLst>
        </p:spPr>
      </p:pic>
      <p:pic>
        <p:nvPicPr>
          <p:cNvPr id="17" name="Picture 16">
            <a:extLst>
              <a:ext uri="{FF2B5EF4-FFF2-40B4-BE49-F238E27FC236}">
                <a16:creationId xmlns:a16="http://schemas.microsoft.com/office/drawing/2014/main" id="{F4F409FD-B7D0-4AD3-9FB7-428188E82C29}"/>
              </a:ext>
            </a:extLst>
          </p:cNvPr>
          <p:cNvPicPr>
            <a:picLocks noChangeAspect="1"/>
          </p:cNvPicPr>
          <p:nvPr/>
        </p:nvPicPr>
        <p:blipFill>
          <a:blip r:embed="rId8" cstate="print">
            <a:biLevel thresh="2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10107160" y="5223473"/>
            <a:ext cx="1554042" cy="1087829"/>
          </a:xfrm>
          <a:prstGeom prst="rect">
            <a:avLst/>
          </a:prstGeom>
          <a:effectLst/>
        </p:spPr>
      </p:pic>
      <p:sp>
        <p:nvSpPr>
          <p:cNvPr id="2" name="TextBox 1">
            <a:extLst>
              <a:ext uri="{FF2B5EF4-FFF2-40B4-BE49-F238E27FC236}">
                <a16:creationId xmlns:a16="http://schemas.microsoft.com/office/drawing/2014/main" id="{72D87321-A42F-4E12-B16F-23601F9D598B}"/>
              </a:ext>
            </a:extLst>
          </p:cNvPr>
          <p:cNvSpPr txBox="1"/>
          <p:nvPr/>
        </p:nvSpPr>
        <p:spPr>
          <a:xfrm>
            <a:off x="7380939" y="628873"/>
            <a:ext cx="4280263" cy="132343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4000" b="1" dirty="0">
                <a:solidFill>
                  <a:srgbClr val="FFFFFF"/>
                </a:solidFill>
                <a:latin typeface="Heebo" panose="00000500000000000000" pitchFamily="2" charset="-79"/>
                <a:cs typeface="Heebo" panose="00000500000000000000" pitchFamily="2" charset="-79"/>
              </a:rPr>
              <a:t>תכנית המניות החדשה </a:t>
            </a:r>
            <a:r>
              <a:rPr lang="he-IL" sz="4000" b="1" dirty="0" err="1">
                <a:solidFill>
                  <a:srgbClr val="FFFFFF"/>
                </a:solidFill>
                <a:latin typeface="Heebo" panose="00000500000000000000" pitchFamily="2" charset="-79"/>
                <a:cs typeface="Heebo" panose="00000500000000000000" pitchFamily="2" charset="-79"/>
              </a:rPr>
              <a:t>במובילאיי</a:t>
            </a:r>
            <a:endParaRPr kumimoji="0" lang="he-IL" sz="4000" b="1" i="0" u="none" strike="noStrike" kern="1200" cap="none" spc="0" normalizeH="0" baseline="0" noProof="0" dirty="0">
              <a:ln>
                <a:noFill/>
              </a:ln>
              <a:solidFill>
                <a:srgbClr val="FFFFFF"/>
              </a:solidFill>
              <a:effectLst/>
              <a:uLnTx/>
              <a:uFillTx/>
              <a:latin typeface="Heebo" panose="00000500000000000000" pitchFamily="2" charset="-79"/>
              <a:cs typeface="Heebo" panose="00000500000000000000" pitchFamily="2" charset="-79"/>
            </a:endParaRPr>
          </a:p>
        </p:txBody>
      </p:sp>
      <p:sp>
        <p:nvSpPr>
          <p:cNvPr id="6" name="TextBox 5">
            <a:extLst>
              <a:ext uri="{FF2B5EF4-FFF2-40B4-BE49-F238E27FC236}">
                <a16:creationId xmlns:a16="http://schemas.microsoft.com/office/drawing/2014/main" id="{4FC759BB-9EE4-4C10-A310-D21879FC8BED}"/>
              </a:ext>
            </a:extLst>
          </p:cNvPr>
          <p:cNvSpPr txBox="1"/>
          <p:nvPr/>
        </p:nvSpPr>
        <p:spPr>
          <a:xfrm>
            <a:off x="7380939" y="1945797"/>
            <a:ext cx="4280263" cy="523220"/>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2800" dirty="0">
                <a:solidFill>
                  <a:srgbClr val="12E2EC"/>
                </a:solidFill>
                <a:latin typeface="Heebo" panose="00000500000000000000" pitchFamily="2" charset="-79"/>
                <a:cs typeface="Heebo" panose="00000500000000000000" pitchFamily="2" charset="-79"/>
              </a:rPr>
              <a:t>מידע חיוני לעובד</a:t>
            </a:r>
            <a:endParaRPr kumimoji="0" lang="he-IL" sz="2800" i="0" u="none" strike="noStrike" kern="1200" cap="none" spc="0" normalizeH="0" baseline="0" noProof="0" dirty="0">
              <a:ln>
                <a:noFill/>
              </a:ln>
              <a:solidFill>
                <a:srgbClr val="12E2EC"/>
              </a:solidFill>
              <a:effectLst/>
              <a:uLnTx/>
              <a:uFillTx/>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29178850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40E35C-EAE9-4FD3-8681-821E13691864}"/>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pic>
        <p:nvPicPr>
          <p:cNvPr id="5" name="Picture 4">
            <a:extLst>
              <a:ext uri="{FF2B5EF4-FFF2-40B4-BE49-F238E27FC236}">
                <a16:creationId xmlns:a16="http://schemas.microsoft.com/office/drawing/2014/main" id="{244B95D2-C173-460D-8DF6-4CB05351C6C4}"/>
              </a:ext>
            </a:extLst>
          </p:cNvPr>
          <p:cNvPicPr>
            <a:picLocks noChangeAspect="1"/>
          </p:cNvPicPr>
          <p:nvPr/>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6" name="Text Placeholder 2">
            <a:extLst>
              <a:ext uri="{FF2B5EF4-FFF2-40B4-BE49-F238E27FC236}">
                <a16:creationId xmlns:a16="http://schemas.microsoft.com/office/drawing/2014/main" id="{447044B2-2C94-4EBE-964D-4A5DDB19F431}"/>
              </a:ext>
            </a:extLst>
          </p:cNvPr>
          <p:cNvSpPr txBox="1">
            <a:spLocks/>
          </p:cNvSpPr>
          <p:nvPr/>
        </p:nvSpPr>
        <p:spPr>
          <a:xfrm>
            <a:off x="9629775" y="648434"/>
            <a:ext cx="233535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תהליך ההענקה</a:t>
            </a:r>
          </a:p>
        </p:txBody>
      </p:sp>
      <p:sp>
        <p:nvSpPr>
          <p:cNvPr id="9" name="Text Placeholder 1">
            <a:extLst>
              <a:ext uri="{FF2B5EF4-FFF2-40B4-BE49-F238E27FC236}">
                <a16:creationId xmlns:a16="http://schemas.microsoft.com/office/drawing/2014/main" id="{DC76F53E-C1CD-4A66-8BA0-1289ADB5B3E9}"/>
              </a:ext>
            </a:extLst>
          </p:cNvPr>
          <p:cNvSpPr txBox="1">
            <a:spLocks/>
          </p:cNvSpPr>
          <p:nvPr/>
        </p:nvSpPr>
        <p:spPr>
          <a:xfrm>
            <a:off x="2085974" y="724634"/>
            <a:ext cx="6853235"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Char char="•"/>
            </a:pPr>
            <a:r>
              <a:rPr lang="he-IL" sz="1400" dirty="0">
                <a:solidFill>
                  <a:schemeClr val="accent1"/>
                </a:solidFill>
                <a:latin typeface="Heebo" panose="00000500000000000000" pitchFamily="2" charset="-79"/>
                <a:cs typeface="Heebo" panose="00000500000000000000" pitchFamily="2" charset="-79"/>
              </a:rPr>
              <a:t>במהלך החודשים אוגוסט-אוקטובר, יבוצעו שיחות בין המנהלים והעובדים הזכאים בארגונם. השיחה תכלול פידבק בין מנהל לעובד הנוגע לתרומה והישגים ובנוסף, כל עובד יצויד במכתב (</a:t>
            </a:r>
            <a:r>
              <a:rPr lang="en-US" sz="1400" dirty="0">
                <a:solidFill>
                  <a:schemeClr val="accent1"/>
                </a:solidFill>
                <a:latin typeface="Heebo" panose="00000500000000000000" pitchFamily="2" charset="-79"/>
                <a:cs typeface="Heebo" panose="00000500000000000000" pitchFamily="2" charset="-79"/>
              </a:rPr>
              <a:t>Pay Letter</a:t>
            </a:r>
            <a:r>
              <a:rPr lang="he-IL" sz="1400" dirty="0">
                <a:solidFill>
                  <a:schemeClr val="accent1"/>
                </a:solidFill>
                <a:latin typeface="Heebo" panose="00000500000000000000" pitchFamily="2" charset="-79"/>
                <a:cs typeface="Heebo" panose="00000500000000000000" pitchFamily="2" charset="-79"/>
              </a:rPr>
              <a:t>) המציין את גובה ההענקה בשנת 2020, כפי שהומלצה על ידי הארגון בפני הדירקטוריון של חברת אינטל.</a:t>
            </a:r>
          </a:p>
          <a:p>
            <a:pPr marL="342900" indent="-342900" algn="r" rtl="1">
              <a:buFont typeface="Arial" panose="020B0604020202020204" pitchFamily="34" charset="0"/>
              <a:buChar char="•"/>
            </a:pPr>
            <a:r>
              <a:rPr lang="he-IL" sz="1400" dirty="0">
                <a:solidFill>
                  <a:schemeClr val="accent1"/>
                </a:solidFill>
                <a:latin typeface="Heebo" panose="00000500000000000000" pitchFamily="2" charset="-79"/>
                <a:cs typeface="Heebo" panose="00000500000000000000" pitchFamily="2" charset="-79"/>
              </a:rPr>
              <a:t>לאחר כניסת תכנית המניות לתוקף, המידע ישוקף במערכת ה</a:t>
            </a:r>
            <a:r>
              <a:rPr lang="en-US" sz="1400" dirty="0">
                <a:solidFill>
                  <a:schemeClr val="accent1"/>
                </a:solidFill>
                <a:latin typeface="Heebo" panose="00000500000000000000" pitchFamily="2" charset="-79"/>
                <a:cs typeface="Heebo" panose="00000500000000000000" pitchFamily="2" charset="-79"/>
              </a:rPr>
              <a:t>E-trade</a:t>
            </a:r>
            <a:r>
              <a:rPr lang="he-IL" sz="1400" dirty="0">
                <a:solidFill>
                  <a:schemeClr val="accent1"/>
                </a:solidFill>
                <a:latin typeface="Heebo" panose="00000500000000000000" pitchFamily="2" charset="-79"/>
                <a:cs typeface="Heebo" panose="00000500000000000000" pitchFamily="2" charset="-79"/>
              </a:rPr>
              <a:t>. חשוב להזכיר, מערכת זו היא בגדר מערכת הרישום הקובעת (</a:t>
            </a:r>
            <a:r>
              <a:rPr lang="en-US" sz="1400" dirty="0">
                <a:solidFill>
                  <a:schemeClr val="accent1"/>
                </a:solidFill>
                <a:latin typeface="Heebo" panose="00000500000000000000" pitchFamily="2" charset="-79"/>
                <a:cs typeface="Heebo" panose="00000500000000000000" pitchFamily="2" charset="-79"/>
              </a:rPr>
              <a:t>System of record</a:t>
            </a:r>
            <a:r>
              <a:rPr lang="he-IL" sz="1400" dirty="0">
                <a:solidFill>
                  <a:schemeClr val="accent1"/>
                </a:solidFill>
                <a:latin typeface="Heebo" panose="00000500000000000000" pitchFamily="2" charset="-79"/>
                <a:cs typeface="Heebo" panose="00000500000000000000" pitchFamily="2" charset="-79"/>
              </a:rPr>
              <a:t>) למידע זה. ניתן יהיה למצוא את המידע על גובה תכנית המניות שהוענקה גם במערכת ה</a:t>
            </a:r>
            <a:r>
              <a:rPr lang="en-US" sz="1400" dirty="0">
                <a:solidFill>
                  <a:schemeClr val="accent1"/>
                </a:solidFill>
                <a:latin typeface="Heebo" panose="00000500000000000000" pitchFamily="2" charset="-79"/>
                <a:cs typeface="Heebo" panose="00000500000000000000" pitchFamily="2" charset="-79"/>
              </a:rPr>
              <a:t>Workday</a:t>
            </a:r>
            <a:r>
              <a:rPr lang="he-IL" sz="1400" dirty="0">
                <a:solidFill>
                  <a:schemeClr val="accent1"/>
                </a:solidFill>
                <a:latin typeface="Heebo" panose="00000500000000000000" pitchFamily="2" charset="-79"/>
                <a:cs typeface="Heebo" panose="00000500000000000000" pitchFamily="2" charset="-79"/>
              </a:rPr>
              <a:t>.</a:t>
            </a:r>
          </a:p>
        </p:txBody>
      </p:sp>
    </p:spTree>
    <p:extLst>
      <p:ext uri="{BB962C8B-B14F-4D97-AF65-F5344CB8AC3E}">
        <p14:creationId xmlns:p14="http://schemas.microsoft.com/office/powerpoint/2010/main" val="93949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446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3F2A3A-DFF0-4919-8605-79C3D9614E7C}"/>
              </a:ext>
            </a:extLst>
          </p:cNvPr>
          <p:cNvPicPr>
            <a:picLocks noChangeAspect="1"/>
          </p:cNvPicPr>
          <p:nvPr/>
        </p:nvPicPr>
        <p:blipFill rotWithShape="1">
          <a:blip r:embed="rId2">
            <a:extLst>
              <a:ext uri="{28A0092B-C50C-407E-A947-70E740481C1C}">
                <a14:useLocalDpi xmlns:a14="http://schemas.microsoft.com/office/drawing/2010/main" val="0"/>
              </a:ext>
            </a:extLst>
          </a:blip>
          <a:srcRect t="42801"/>
          <a:stretch/>
        </p:blipFill>
        <p:spPr>
          <a:xfrm>
            <a:off x="1537087" y="2476656"/>
            <a:ext cx="9117826" cy="2065407"/>
          </a:xfrm>
          <a:prstGeom prst="rect">
            <a:avLst/>
          </a:prstGeom>
        </p:spPr>
      </p:pic>
      <p:sp>
        <p:nvSpPr>
          <p:cNvPr id="10" name="Rectangle: Rounded Corners 9">
            <a:extLst>
              <a:ext uri="{FF2B5EF4-FFF2-40B4-BE49-F238E27FC236}">
                <a16:creationId xmlns:a16="http://schemas.microsoft.com/office/drawing/2014/main" id="{DFB89458-0404-4240-AA9E-1F7416E1CA84}"/>
              </a:ext>
            </a:extLst>
          </p:cNvPr>
          <p:cNvSpPr/>
          <p:nvPr/>
        </p:nvSpPr>
        <p:spPr>
          <a:xfrm>
            <a:off x="664866" y="5066420"/>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TextBox 12">
            <a:extLst>
              <a:ext uri="{FF2B5EF4-FFF2-40B4-BE49-F238E27FC236}">
                <a16:creationId xmlns:a16="http://schemas.microsoft.com/office/drawing/2014/main" id="{78FF3C97-0336-4310-8676-BD7E03B68B06}"/>
              </a:ext>
            </a:extLst>
          </p:cNvPr>
          <p:cNvSpPr txBox="1"/>
          <p:nvPr/>
        </p:nvSpPr>
        <p:spPr>
          <a:xfrm>
            <a:off x="843950" y="5180943"/>
            <a:ext cx="3156550"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nSpc>
                <a:spcPct val="200000"/>
              </a:lnSpc>
            </a:pPr>
            <a:r>
              <a:rPr lang="en-US" sz="1400" b="1" dirty="0">
                <a:solidFill>
                  <a:schemeClr val="bg1">
                    <a:lumMod val="75000"/>
                  </a:schemeClr>
                </a:solidFill>
                <a:latin typeface="Heebo" panose="00000500000000000000" pitchFamily="2" charset="-79"/>
                <a:cs typeface="Heebo" panose="00000500000000000000" pitchFamily="2" charset="-79"/>
              </a:rPr>
              <a:t>Stock Plan &gt; Holdings</a:t>
            </a:r>
          </a:p>
          <a:p>
            <a:r>
              <a:rPr lang="en-US" sz="1200" dirty="0">
                <a:solidFill>
                  <a:schemeClr val="tx2"/>
                </a:solidFill>
                <a:latin typeface="Heebo" panose="00000500000000000000" pitchFamily="2" charset="-79"/>
                <a:cs typeface="Heebo" panose="00000500000000000000" pitchFamily="2" charset="-79"/>
              </a:rPr>
              <a:t>By entering your </a:t>
            </a:r>
            <a:r>
              <a:rPr lang="en-US" sz="1200" dirty="0" err="1">
                <a:solidFill>
                  <a:schemeClr val="tx2"/>
                </a:solidFill>
                <a:latin typeface="Heebo" panose="00000500000000000000" pitchFamily="2" charset="-79"/>
                <a:cs typeface="Heebo" panose="00000500000000000000" pitchFamily="2" charset="-79"/>
              </a:rPr>
              <a:t>Etrade</a:t>
            </a:r>
            <a:r>
              <a:rPr lang="en-US" sz="1200" dirty="0">
                <a:solidFill>
                  <a:schemeClr val="tx2"/>
                </a:solidFill>
                <a:latin typeface="Heebo" panose="00000500000000000000" pitchFamily="2" charset="-79"/>
                <a:cs typeface="Heebo" panose="00000500000000000000" pitchFamily="2" charset="-79"/>
              </a:rPr>
              <a:t> account and choosing these menus, you can view your personal stock plan(s).</a:t>
            </a:r>
            <a:endParaRPr lang="he-IL" sz="1200" dirty="0">
              <a:solidFill>
                <a:schemeClr val="tx2"/>
              </a:solidFill>
              <a:latin typeface="Heebo" panose="00000500000000000000" pitchFamily="2" charset="-79"/>
              <a:cs typeface="Heebo" panose="00000500000000000000" pitchFamily="2" charset="-79"/>
            </a:endParaRPr>
          </a:p>
        </p:txBody>
      </p:sp>
      <p:sp>
        <p:nvSpPr>
          <p:cNvPr id="2" name="Rectangle 1">
            <a:extLst>
              <a:ext uri="{FF2B5EF4-FFF2-40B4-BE49-F238E27FC236}">
                <a16:creationId xmlns:a16="http://schemas.microsoft.com/office/drawing/2014/main" id="{B422944F-6E54-4474-B65E-57A28D737D60}"/>
              </a:ext>
            </a:extLst>
          </p:cNvPr>
          <p:cNvSpPr/>
          <p:nvPr/>
        </p:nvSpPr>
        <p:spPr>
          <a:xfrm>
            <a:off x="6816106" y="3242946"/>
            <a:ext cx="1061069" cy="354446"/>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17CB34D6-39C4-4BD2-9995-E17EABDD2D1C}"/>
              </a:ext>
            </a:extLst>
          </p:cNvPr>
          <p:cNvSpPr/>
          <p:nvPr/>
        </p:nvSpPr>
        <p:spPr>
          <a:xfrm>
            <a:off x="2410308" y="3867150"/>
            <a:ext cx="745217" cy="275128"/>
          </a:xfrm>
          <a:prstGeom prst="rect">
            <a:avLst/>
          </a:prstGeom>
          <a:noFill/>
          <a:ln w="38100">
            <a:solidFill>
              <a:srgbClr val="12E2E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Graphic 17">
            <a:extLst>
              <a:ext uri="{FF2B5EF4-FFF2-40B4-BE49-F238E27FC236}">
                <a16:creationId xmlns:a16="http://schemas.microsoft.com/office/drawing/2014/main" id="{CEEE92AB-DE38-4AFD-B3C2-B3020178297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9" name="Picture 18">
            <a:extLst>
              <a:ext uri="{FF2B5EF4-FFF2-40B4-BE49-F238E27FC236}">
                <a16:creationId xmlns:a16="http://schemas.microsoft.com/office/drawing/2014/main" id="{DEE80C7E-E0D1-4034-901A-0B326C6B580D}"/>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20" name="Text Placeholder 2">
            <a:extLst>
              <a:ext uri="{FF2B5EF4-FFF2-40B4-BE49-F238E27FC236}">
                <a16:creationId xmlns:a16="http://schemas.microsoft.com/office/drawing/2014/main" id="{BF6830AA-32A3-449E-A111-662406D9044E}"/>
              </a:ext>
            </a:extLst>
          </p:cNvPr>
          <p:cNvSpPr txBox="1">
            <a:spLocks/>
          </p:cNvSpPr>
          <p:nvPr/>
        </p:nvSpPr>
        <p:spPr>
          <a:xfrm>
            <a:off x="4286250" y="243163"/>
            <a:ext cx="740221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איך נראה המידע במערכת ה</a:t>
            </a:r>
            <a:r>
              <a:rPr lang="en-US" dirty="0">
                <a:latin typeface="Heebo" panose="00000500000000000000" pitchFamily="2" charset="-79"/>
                <a:cs typeface="Heebo" panose="00000500000000000000" pitchFamily="2" charset="-79"/>
              </a:rPr>
              <a:t>E-trade</a:t>
            </a:r>
            <a:r>
              <a:rPr lang="he-IL" dirty="0">
                <a:latin typeface="Heebo" panose="00000500000000000000" pitchFamily="2" charset="-79"/>
                <a:cs typeface="Heebo" panose="00000500000000000000" pitchFamily="2" charset="-79"/>
              </a:rPr>
              <a:t>? </a:t>
            </a:r>
          </a:p>
        </p:txBody>
      </p:sp>
      <p:sp>
        <p:nvSpPr>
          <p:cNvPr id="21" name="Oval 20">
            <a:extLst>
              <a:ext uri="{FF2B5EF4-FFF2-40B4-BE49-F238E27FC236}">
                <a16:creationId xmlns:a16="http://schemas.microsoft.com/office/drawing/2014/main" id="{CC618E3F-8A78-48A9-9DDF-58DC38292B6E}"/>
              </a:ext>
            </a:extLst>
          </p:cNvPr>
          <p:cNvSpPr/>
          <p:nvPr/>
        </p:nvSpPr>
        <p:spPr>
          <a:xfrm>
            <a:off x="6553605" y="2996433"/>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12" name="Oval 11">
            <a:extLst>
              <a:ext uri="{FF2B5EF4-FFF2-40B4-BE49-F238E27FC236}">
                <a16:creationId xmlns:a16="http://schemas.microsoft.com/office/drawing/2014/main" id="{93CF4A24-18F4-4020-87CD-0F75E972C3AF}"/>
              </a:ext>
            </a:extLst>
          </p:cNvPr>
          <p:cNvSpPr/>
          <p:nvPr/>
        </p:nvSpPr>
        <p:spPr>
          <a:xfrm>
            <a:off x="2144933" y="3597392"/>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308088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35BB2-2AC0-472F-8F47-153A793F5D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28808" y="1409699"/>
            <a:ext cx="7734384" cy="3457612"/>
          </a:xfrm>
          <a:prstGeom prst="rect">
            <a:avLst/>
          </a:prstGeom>
        </p:spPr>
      </p:pic>
      <p:pic>
        <p:nvPicPr>
          <p:cNvPr id="10" name="Graphic 9">
            <a:extLst>
              <a:ext uri="{FF2B5EF4-FFF2-40B4-BE49-F238E27FC236}">
                <a16:creationId xmlns:a16="http://schemas.microsoft.com/office/drawing/2014/main" id="{1165CCED-87C9-4E8A-9C67-9AB7F65ABC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1" name="Picture 10">
            <a:extLst>
              <a:ext uri="{FF2B5EF4-FFF2-40B4-BE49-F238E27FC236}">
                <a16:creationId xmlns:a16="http://schemas.microsoft.com/office/drawing/2014/main" id="{FE8A3A20-0127-4D8A-B6CE-A519C2BC612D}"/>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2" name="Text Placeholder 2">
            <a:extLst>
              <a:ext uri="{FF2B5EF4-FFF2-40B4-BE49-F238E27FC236}">
                <a16:creationId xmlns:a16="http://schemas.microsoft.com/office/drawing/2014/main" id="{0AD1B0D9-2055-466F-BC33-77D716D436F4}"/>
              </a:ext>
            </a:extLst>
          </p:cNvPr>
          <p:cNvSpPr txBox="1">
            <a:spLocks/>
          </p:cNvSpPr>
          <p:nvPr/>
        </p:nvSpPr>
        <p:spPr>
          <a:xfrm>
            <a:off x="4286250" y="243163"/>
            <a:ext cx="740221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איך נראה המידע במערכת ה</a:t>
            </a:r>
            <a:r>
              <a:rPr lang="en-US" dirty="0">
                <a:latin typeface="Heebo" panose="00000500000000000000" pitchFamily="2" charset="-79"/>
                <a:cs typeface="Heebo" panose="00000500000000000000" pitchFamily="2" charset="-79"/>
              </a:rPr>
              <a:t>E-trade</a:t>
            </a:r>
            <a:r>
              <a:rPr lang="he-IL" dirty="0">
                <a:latin typeface="Heebo" panose="00000500000000000000" pitchFamily="2" charset="-79"/>
                <a:cs typeface="Heebo" panose="00000500000000000000" pitchFamily="2" charset="-79"/>
              </a:rPr>
              <a:t>? </a:t>
            </a:r>
          </a:p>
        </p:txBody>
      </p:sp>
      <p:sp>
        <p:nvSpPr>
          <p:cNvPr id="13" name="Rectangle 12">
            <a:extLst>
              <a:ext uri="{FF2B5EF4-FFF2-40B4-BE49-F238E27FC236}">
                <a16:creationId xmlns:a16="http://schemas.microsoft.com/office/drawing/2014/main" id="{2FFA9341-C2AB-4FAF-93E7-1B560FE1DFE0}"/>
              </a:ext>
            </a:extLst>
          </p:cNvPr>
          <p:cNvSpPr/>
          <p:nvPr/>
        </p:nvSpPr>
        <p:spPr>
          <a:xfrm>
            <a:off x="8705852" y="3962400"/>
            <a:ext cx="523873" cy="171450"/>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Rectangle: Rounded Corners 16">
            <a:extLst>
              <a:ext uri="{FF2B5EF4-FFF2-40B4-BE49-F238E27FC236}">
                <a16:creationId xmlns:a16="http://schemas.microsoft.com/office/drawing/2014/main" id="{5D633141-AB6C-42B5-8229-A0DAD9373539}"/>
              </a:ext>
            </a:extLst>
          </p:cNvPr>
          <p:cNvSpPr/>
          <p:nvPr/>
        </p:nvSpPr>
        <p:spPr>
          <a:xfrm>
            <a:off x="664866" y="5066420"/>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TextBox 17">
            <a:extLst>
              <a:ext uri="{FF2B5EF4-FFF2-40B4-BE49-F238E27FC236}">
                <a16:creationId xmlns:a16="http://schemas.microsoft.com/office/drawing/2014/main" id="{778A4696-4960-4201-9F1B-5B0611D98868}"/>
              </a:ext>
            </a:extLst>
          </p:cNvPr>
          <p:cNvSpPr txBox="1"/>
          <p:nvPr/>
        </p:nvSpPr>
        <p:spPr>
          <a:xfrm>
            <a:off x="862998" y="5329832"/>
            <a:ext cx="31565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solidFill>
                  <a:schemeClr val="accent3">
                    <a:lumMod val="20000"/>
                    <a:lumOff val="80000"/>
                  </a:schemeClr>
                </a:solidFill>
                <a:latin typeface="Heebo" panose="00000500000000000000" pitchFamily="2" charset="-79"/>
                <a:cs typeface="Heebo" panose="00000500000000000000" pitchFamily="2" charset="-79"/>
              </a:rPr>
              <a:t>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81739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6027B-023D-415F-8629-ECA1CC5670BD}"/>
              </a:ext>
            </a:extLst>
          </p:cNvPr>
          <p:cNvPicPr>
            <a:picLocks noChangeAspect="1"/>
          </p:cNvPicPr>
          <p:nvPr/>
        </p:nvPicPr>
        <p:blipFill rotWithShape="1">
          <a:blip r:embed="rId3"/>
          <a:srcRect r="27109"/>
          <a:stretch/>
        </p:blipFill>
        <p:spPr>
          <a:xfrm>
            <a:off x="4324350" y="1489038"/>
            <a:ext cx="6738897" cy="4578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phic 13">
            <a:extLst>
              <a:ext uri="{FF2B5EF4-FFF2-40B4-BE49-F238E27FC236}">
                <a16:creationId xmlns:a16="http://schemas.microsoft.com/office/drawing/2014/main" id="{CF7D106F-3D05-4652-9BC1-734C7D01CA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5" name="Picture 14">
            <a:extLst>
              <a:ext uri="{FF2B5EF4-FFF2-40B4-BE49-F238E27FC236}">
                <a16:creationId xmlns:a16="http://schemas.microsoft.com/office/drawing/2014/main" id="{87BDE3C8-4A08-4293-92E8-68FA3CA5CB23}"/>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6" name="Text Placeholder 2">
            <a:extLst>
              <a:ext uri="{FF2B5EF4-FFF2-40B4-BE49-F238E27FC236}">
                <a16:creationId xmlns:a16="http://schemas.microsoft.com/office/drawing/2014/main" id="{067B5F71-49F7-4762-9BF5-8174EBFCB6F8}"/>
              </a:ext>
            </a:extLst>
          </p:cNvPr>
          <p:cNvSpPr txBox="1">
            <a:spLocks/>
          </p:cNvSpPr>
          <p:nvPr/>
        </p:nvSpPr>
        <p:spPr>
          <a:xfrm>
            <a:off x="4286250" y="243163"/>
            <a:ext cx="740221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איך נראה המידע במערכת ה</a:t>
            </a:r>
            <a:r>
              <a:rPr lang="en-US" dirty="0">
                <a:latin typeface="Heebo" panose="00000500000000000000" pitchFamily="2" charset="-79"/>
                <a:cs typeface="Heebo" panose="00000500000000000000" pitchFamily="2" charset="-79"/>
              </a:rPr>
              <a:t>E-trade</a:t>
            </a:r>
            <a:r>
              <a:rPr lang="he-IL" dirty="0">
                <a:latin typeface="Heebo" panose="00000500000000000000" pitchFamily="2" charset="-79"/>
                <a:cs typeface="Heebo" panose="00000500000000000000" pitchFamily="2" charset="-79"/>
              </a:rPr>
              <a:t>? </a:t>
            </a:r>
          </a:p>
        </p:txBody>
      </p:sp>
      <p:sp>
        <p:nvSpPr>
          <p:cNvPr id="17" name="Rectangle: Rounded Corners 16">
            <a:extLst>
              <a:ext uri="{FF2B5EF4-FFF2-40B4-BE49-F238E27FC236}">
                <a16:creationId xmlns:a16="http://schemas.microsoft.com/office/drawing/2014/main" id="{D70B8BAD-002C-42A5-B61C-4538A76D6692}"/>
              </a:ext>
            </a:extLst>
          </p:cNvPr>
          <p:cNvSpPr/>
          <p:nvPr/>
        </p:nvSpPr>
        <p:spPr>
          <a:xfrm>
            <a:off x="409575" y="2316385"/>
            <a:ext cx="3876675" cy="468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TextBox 17">
            <a:extLst>
              <a:ext uri="{FF2B5EF4-FFF2-40B4-BE49-F238E27FC236}">
                <a16:creationId xmlns:a16="http://schemas.microsoft.com/office/drawing/2014/main" id="{D8B240C9-84D2-4701-8EB8-493908F7C410}"/>
              </a:ext>
            </a:extLst>
          </p:cNvPr>
          <p:cNvSpPr txBox="1"/>
          <p:nvPr/>
        </p:nvSpPr>
        <p:spPr>
          <a:xfrm>
            <a:off x="591908" y="2615931"/>
            <a:ext cx="3537220"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Value of vested shares, according to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unvested shares, according to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granted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vested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unvested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sellable shares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total specific grant (vested &amp; unvested)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all grants (vested &amp; unvested)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p:txBody>
      </p:sp>
      <p:sp>
        <p:nvSpPr>
          <p:cNvPr id="20" name="Rectangle 19">
            <a:extLst>
              <a:ext uri="{FF2B5EF4-FFF2-40B4-BE49-F238E27FC236}">
                <a16:creationId xmlns:a16="http://schemas.microsoft.com/office/drawing/2014/main" id="{798705F0-8489-4FB7-9958-4D3721D8C8B0}"/>
              </a:ext>
            </a:extLst>
          </p:cNvPr>
          <p:cNvSpPr/>
          <p:nvPr/>
        </p:nvSpPr>
        <p:spPr>
          <a:xfrm>
            <a:off x="6494107" y="4791248"/>
            <a:ext cx="588918"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a:extLst>
              <a:ext uri="{FF2B5EF4-FFF2-40B4-BE49-F238E27FC236}">
                <a16:creationId xmlns:a16="http://schemas.microsoft.com/office/drawing/2014/main" id="{7947735C-39BD-4BCB-93F8-636F4A7F4144}"/>
              </a:ext>
            </a:extLst>
          </p:cNvPr>
          <p:cNvSpPr/>
          <p:nvPr/>
        </p:nvSpPr>
        <p:spPr>
          <a:xfrm>
            <a:off x="6266421" y="4891261"/>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3</a:t>
            </a:r>
            <a:endParaRPr lang="he-IL" sz="1400" dirty="0">
              <a:solidFill>
                <a:srgbClr val="FFFFFF"/>
              </a:solidFill>
              <a:latin typeface="Heebo" panose="00000500000000000000" pitchFamily="2" charset="-79"/>
              <a:cs typeface="Heebo" panose="00000500000000000000" pitchFamily="2" charset="-79"/>
            </a:endParaRPr>
          </a:p>
        </p:txBody>
      </p:sp>
      <p:sp>
        <p:nvSpPr>
          <p:cNvPr id="21" name="Rectangle 20">
            <a:extLst>
              <a:ext uri="{FF2B5EF4-FFF2-40B4-BE49-F238E27FC236}">
                <a16:creationId xmlns:a16="http://schemas.microsoft.com/office/drawing/2014/main" id="{DB5E5509-C5A7-4704-9618-9406679251BB}"/>
              </a:ext>
            </a:extLst>
          </p:cNvPr>
          <p:cNvSpPr/>
          <p:nvPr/>
        </p:nvSpPr>
        <p:spPr>
          <a:xfrm>
            <a:off x="7367859" y="4801957"/>
            <a:ext cx="433116"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a:extLst>
              <a:ext uri="{FF2B5EF4-FFF2-40B4-BE49-F238E27FC236}">
                <a16:creationId xmlns:a16="http://schemas.microsoft.com/office/drawing/2014/main" id="{51CCE443-0C63-4FD0-B3F7-A388B4D810E8}"/>
              </a:ext>
            </a:extLst>
          </p:cNvPr>
          <p:cNvSpPr/>
          <p:nvPr/>
        </p:nvSpPr>
        <p:spPr>
          <a:xfrm>
            <a:off x="7111599" y="4891261"/>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4</a:t>
            </a:r>
            <a:endParaRPr lang="he-IL" sz="1400" dirty="0">
              <a:solidFill>
                <a:srgbClr val="FFFFFF"/>
              </a:solidFill>
              <a:latin typeface="Heebo" panose="00000500000000000000" pitchFamily="2" charset="-79"/>
              <a:cs typeface="Heebo" panose="00000500000000000000" pitchFamily="2" charset="-79"/>
            </a:endParaRPr>
          </a:p>
        </p:txBody>
      </p:sp>
      <p:sp>
        <p:nvSpPr>
          <p:cNvPr id="22" name="Rectangle 21">
            <a:extLst>
              <a:ext uri="{FF2B5EF4-FFF2-40B4-BE49-F238E27FC236}">
                <a16:creationId xmlns:a16="http://schemas.microsoft.com/office/drawing/2014/main" id="{D9087F57-D28B-424C-BDFA-DC8865EC9908}"/>
              </a:ext>
            </a:extLst>
          </p:cNvPr>
          <p:cNvSpPr/>
          <p:nvPr/>
        </p:nvSpPr>
        <p:spPr>
          <a:xfrm>
            <a:off x="8206827" y="4801957"/>
            <a:ext cx="517052"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Oval 25">
            <a:extLst>
              <a:ext uri="{FF2B5EF4-FFF2-40B4-BE49-F238E27FC236}">
                <a16:creationId xmlns:a16="http://schemas.microsoft.com/office/drawing/2014/main" id="{373D15BC-731A-44AB-8C83-FB8F3F3F8BD8}"/>
              </a:ext>
            </a:extLst>
          </p:cNvPr>
          <p:cNvSpPr/>
          <p:nvPr/>
        </p:nvSpPr>
        <p:spPr>
          <a:xfrm>
            <a:off x="7917739"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5</a:t>
            </a:r>
            <a:endParaRPr lang="he-IL" sz="1400" dirty="0">
              <a:solidFill>
                <a:srgbClr val="FFFFFF"/>
              </a:solidFill>
              <a:latin typeface="Heebo" panose="00000500000000000000" pitchFamily="2" charset="-79"/>
              <a:cs typeface="Heebo" panose="00000500000000000000" pitchFamily="2" charset="-79"/>
            </a:endParaRPr>
          </a:p>
        </p:txBody>
      </p:sp>
      <p:sp>
        <p:nvSpPr>
          <p:cNvPr id="30" name="Rectangle 29">
            <a:extLst>
              <a:ext uri="{FF2B5EF4-FFF2-40B4-BE49-F238E27FC236}">
                <a16:creationId xmlns:a16="http://schemas.microsoft.com/office/drawing/2014/main" id="{0201E433-2A9B-4B39-914B-9B7020CD8254}"/>
              </a:ext>
            </a:extLst>
          </p:cNvPr>
          <p:cNvSpPr/>
          <p:nvPr/>
        </p:nvSpPr>
        <p:spPr>
          <a:xfrm>
            <a:off x="9156935" y="4791248"/>
            <a:ext cx="517052"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Oval 26">
            <a:extLst>
              <a:ext uri="{FF2B5EF4-FFF2-40B4-BE49-F238E27FC236}">
                <a16:creationId xmlns:a16="http://schemas.microsoft.com/office/drawing/2014/main" id="{37039435-16E7-47EF-80D6-2EE46EC9C720}"/>
              </a:ext>
            </a:extLst>
          </p:cNvPr>
          <p:cNvSpPr/>
          <p:nvPr/>
        </p:nvSpPr>
        <p:spPr>
          <a:xfrm>
            <a:off x="8861103"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6</a:t>
            </a:r>
            <a:endParaRPr lang="he-IL" sz="1400" dirty="0">
              <a:solidFill>
                <a:srgbClr val="FFFFFF"/>
              </a:solidFill>
              <a:latin typeface="Heebo" panose="00000500000000000000" pitchFamily="2" charset="-79"/>
              <a:cs typeface="Heebo" panose="00000500000000000000" pitchFamily="2" charset="-79"/>
            </a:endParaRPr>
          </a:p>
        </p:txBody>
      </p:sp>
      <p:sp>
        <p:nvSpPr>
          <p:cNvPr id="31" name="Rectangle 30">
            <a:extLst>
              <a:ext uri="{FF2B5EF4-FFF2-40B4-BE49-F238E27FC236}">
                <a16:creationId xmlns:a16="http://schemas.microsoft.com/office/drawing/2014/main" id="{4FB786E2-5DAC-4B95-AAB5-8D77722026A3}"/>
              </a:ext>
            </a:extLst>
          </p:cNvPr>
          <p:cNvSpPr/>
          <p:nvPr/>
        </p:nvSpPr>
        <p:spPr>
          <a:xfrm>
            <a:off x="10021719" y="4801956"/>
            <a:ext cx="846306"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Oval 27">
            <a:extLst>
              <a:ext uri="{FF2B5EF4-FFF2-40B4-BE49-F238E27FC236}">
                <a16:creationId xmlns:a16="http://schemas.microsoft.com/office/drawing/2014/main" id="{BBE11BC3-E5ED-4D03-8F86-BD84F5B20159}"/>
              </a:ext>
            </a:extLst>
          </p:cNvPr>
          <p:cNvSpPr/>
          <p:nvPr/>
        </p:nvSpPr>
        <p:spPr>
          <a:xfrm>
            <a:off x="9765481"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7</a:t>
            </a:r>
            <a:endParaRPr lang="he-IL" sz="1400" dirty="0">
              <a:solidFill>
                <a:srgbClr val="FFFFFF"/>
              </a:solidFill>
              <a:latin typeface="Heebo" panose="00000500000000000000" pitchFamily="2" charset="-79"/>
              <a:cs typeface="Heebo" panose="00000500000000000000" pitchFamily="2" charset="-79"/>
            </a:endParaRPr>
          </a:p>
        </p:txBody>
      </p:sp>
      <p:sp>
        <p:nvSpPr>
          <p:cNvPr id="32" name="Rectangle 31">
            <a:extLst>
              <a:ext uri="{FF2B5EF4-FFF2-40B4-BE49-F238E27FC236}">
                <a16:creationId xmlns:a16="http://schemas.microsoft.com/office/drawing/2014/main" id="{7AB6D16F-6948-4033-AD8D-8153220CAF2E}"/>
              </a:ext>
            </a:extLst>
          </p:cNvPr>
          <p:cNvSpPr/>
          <p:nvPr/>
        </p:nvSpPr>
        <p:spPr>
          <a:xfrm>
            <a:off x="9081051" y="3793743"/>
            <a:ext cx="670850"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Rectangle 32">
            <a:extLst>
              <a:ext uri="{FF2B5EF4-FFF2-40B4-BE49-F238E27FC236}">
                <a16:creationId xmlns:a16="http://schemas.microsoft.com/office/drawing/2014/main" id="{6180F3A3-AC1B-48B2-8496-173824FC90CC}"/>
              </a:ext>
            </a:extLst>
          </p:cNvPr>
          <p:cNvSpPr/>
          <p:nvPr/>
        </p:nvSpPr>
        <p:spPr>
          <a:xfrm>
            <a:off x="9915525" y="3814357"/>
            <a:ext cx="1009650"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a:extLst>
              <a:ext uri="{FF2B5EF4-FFF2-40B4-BE49-F238E27FC236}">
                <a16:creationId xmlns:a16="http://schemas.microsoft.com/office/drawing/2014/main" id="{78FB8828-3651-49D2-B065-0A4080916C43}"/>
              </a:ext>
            </a:extLst>
          </p:cNvPr>
          <p:cNvSpPr/>
          <p:nvPr/>
        </p:nvSpPr>
        <p:spPr>
          <a:xfrm>
            <a:off x="8795001" y="3854205"/>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23" name="Oval 22">
            <a:extLst>
              <a:ext uri="{FF2B5EF4-FFF2-40B4-BE49-F238E27FC236}">
                <a16:creationId xmlns:a16="http://schemas.microsoft.com/office/drawing/2014/main" id="{B42C52B8-A683-4B5E-AF4E-B7C981A1923A}"/>
              </a:ext>
            </a:extLst>
          </p:cNvPr>
          <p:cNvSpPr/>
          <p:nvPr/>
        </p:nvSpPr>
        <p:spPr>
          <a:xfrm>
            <a:off x="9751901" y="3854205"/>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
        <p:nvSpPr>
          <p:cNvPr id="34" name="Rectangle 33">
            <a:extLst>
              <a:ext uri="{FF2B5EF4-FFF2-40B4-BE49-F238E27FC236}">
                <a16:creationId xmlns:a16="http://schemas.microsoft.com/office/drawing/2014/main" id="{DAE928EE-B60E-470D-96A8-A8AD895A2818}"/>
              </a:ext>
            </a:extLst>
          </p:cNvPr>
          <p:cNvSpPr/>
          <p:nvPr/>
        </p:nvSpPr>
        <p:spPr>
          <a:xfrm>
            <a:off x="10040769" y="5695360"/>
            <a:ext cx="770106"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Oval 28">
            <a:extLst>
              <a:ext uri="{FF2B5EF4-FFF2-40B4-BE49-F238E27FC236}">
                <a16:creationId xmlns:a16="http://schemas.microsoft.com/office/drawing/2014/main" id="{3EAD67C9-9351-4826-BD5A-33E1FA42CC48}"/>
              </a:ext>
            </a:extLst>
          </p:cNvPr>
          <p:cNvSpPr/>
          <p:nvPr/>
        </p:nvSpPr>
        <p:spPr>
          <a:xfrm>
            <a:off x="9765481" y="5732752"/>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8</a:t>
            </a:r>
            <a:endParaRPr lang="he-IL" sz="1400" dirty="0">
              <a:solidFill>
                <a:srgbClr val="FFFFFF"/>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30950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4DEF6-BE74-4204-AEC3-BBF5D3A1ADB5}"/>
              </a:ext>
            </a:extLst>
          </p:cNvPr>
          <p:cNvPicPr>
            <a:picLocks noChangeAspect="1"/>
          </p:cNvPicPr>
          <p:nvPr/>
        </p:nvPicPr>
        <p:blipFill rotWithShape="1">
          <a:blip r:embed="rId2">
            <a:extLst>
              <a:ext uri="{28A0092B-C50C-407E-A947-70E740481C1C}">
                <a14:useLocalDpi xmlns:a14="http://schemas.microsoft.com/office/drawing/2010/main" val="0"/>
              </a:ext>
            </a:extLst>
          </a:blip>
          <a:srcRect b="7036"/>
          <a:stretch/>
        </p:blipFill>
        <p:spPr>
          <a:xfrm>
            <a:off x="3813897" y="1428750"/>
            <a:ext cx="7167743" cy="3990976"/>
          </a:xfrm>
          <a:prstGeom prst="rect">
            <a:avLst/>
          </a:prstGeom>
        </p:spPr>
      </p:pic>
      <p:pic>
        <p:nvPicPr>
          <p:cNvPr id="5" name="Graphic 4">
            <a:extLst>
              <a:ext uri="{FF2B5EF4-FFF2-40B4-BE49-F238E27FC236}">
                <a16:creationId xmlns:a16="http://schemas.microsoft.com/office/drawing/2014/main" id="{3F56E457-B519-4FA9-BFC3-4E81A05405F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8" name="Picture 7">
            <a:extLst>
              <a:ext uri="{FF2B5EF4-FFF2-40B4-BE49-F238E27FC236}">
                <a16:creationId xmlns:a16="http://schemas.microsoft.com/office/drawing/2014/main" id="{16443930-9EF9-4F4A-9120-D34917F3F470}"/>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9" name="Text Placeholder 2">
            <a:extLst>
              <a:ext uri="{FF2B5EF4-FFF2-40B4-BE49-F238E27FC236}">
                <a16:creationId xmlns:a16="http://schemas.microsoft.com/office/drawing/2014/main" id="{F6182E70-2B92-4FCB-8CC4-F27C1E554B93}"/>
              </a:ext>
            </a:extLst>
          </p:cNvPr>
          <p:cNvSpPr txBox="1">
            <a:spLocks/>
          </p:cNvSpPr>
          <p:nvPr/>
        </p:nvSpPr>
        <p:spPr>
          <a:xfrm>
            <a:off x="4286250" y="243163"/>
            <a:ext cx="740221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איך נראה המידע במערכת ה</a:t>
            </a:r>
            <a:r>
              <a:rPr lang="en-US" dirty="0">
                <a:latin typeface="Heebo" panose="00000500000000000000" pitchFamily="2" charset="-79"/>
                <a:cs typeface="Heebo" panose="00000500000000000000" pitchFamily="2" charset="-79"/>
              </a:rPr>
              <a:t>E-trade</a:t>
            </a:r>
            <a:r>
              <a:rPr lang="he-IL" dirty="0">
                <a:latin typeface="Heebo" panose="00000500000000000000" pitchFamily="2" charset="-79"/>
                <a:cs typeface="Heebo" panose="00000500000000000000" pitchFamily="2" charset="-79"/>
              </a:rPr>
              <a:t>? </a:t>
            </a:r>
          </a:p>
        </p:txBody>
      </p:sp>
      <p:sp>
        <p:nvSpPr>
          <p:cNvPr id="10" name="Rectangle: Rounded Corners 9">
            <a:extLst>
              <a:ext uri="{FF2B5EF4-FFF2-40B4-BE49-F238E27FC236}">
                <a16:creationId xmlns:a16="http://schemas.microsoft.com/office/drawing/2014/main" id="{B249DD7D-999F-46CB-883B-555ACAF1BC91}"/>
              </a:ext>
            </a:extLst>
          </p:cNvPr>
          <p:cNvSpPr/>
          <p:nvPr/>
        </p:nvSpPr>
        <p:spPr>
          <a:xfrm>
            <a:off x="664866" y="5066420"/>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TextBox 10">
            <a:extLst>
              <a:ext uri="{FF2B5EF4-FFF2-40B4-BE49-F238E27FC236}">
                <a16:creationId xmlns:a16="http://schemas.microsoft.com/office/drawing/2014/main" id="{7ABDB317-0284-43CD-A483-9762C190B1B8}"/>
              </a:ext>
            </a:extLst>
          </p:cNvPr>
          <p:cNvSpPr txBox="1"/>
          <p:nvPr/>
        </p:nvSpPr>
        <p:spPr>
          <a:xfrm>
            <a:off x="843950" y="5329832"/>
            <a:ext cx="315655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solidFill>
                  <a:schemeClr val="accent3">
                    <a:lumMod val="20000"/>
                    <a:lumOff val="80000"/>
                  </a:schemeClr>
                </a:solidFill>
                <a:latin typeface="Heebo" panose="00000500000000000000" pitchFamily="2" charset="-79"/>
                <a:cs typeface="Heebo" panose="00000500000000000000" pitchFamily="2" charset="-79"/>
              </a:rPr>
              <a:t>By clicking on the blue arrow, the specific grant information will appear</a:t>
            </a:r>
          </a:p>
        </p:txBody>
      </p:sp>
      <p:sp>
        <p:nvSpPr>
          <p:cNvPr id="15" name="Rectangle 14">
            <a:extLst>
              <a:ext uri="{FF2B5EF4-FFF2-40B4-BE49-F238E27FC236}">
                <a16:creationId xmlns:a16="http://schemas.microsoft.com/office/drawing/2014/main" id="{3F4D42F8-D174-4345-AEC5-3A5F3E9503A1}"/>
              </a:ext>
            </a:extLst>
          </p:cNvPr>
          <p:cNvSpPr/>
          <p:nvPr/>
        </p:nvSpPr>
        <p:spPr>
          <a:xfrm>
            <a:off x="4083823" y="3943350"/>
            <a:ext cx="926327" cy="292768"/>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657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B6DD-8E49-4039-B206-EF05F40DC654}"/>
              </a:ext>
            </a:extLst>
          </p:cNvPr>
          <p:cNvPicPr>
            <a:picLocks noChangeAspect="1"/>
          </p:cNvPicPr>
          <p:nvPr/>
        </p:nvPicPr>
        <p:blipFill rotWithShape="1">
          <a:blip r:embed="rId3"/>
          <a:srcRect l="1" r="39186" b="3420"/>
          <a:stretch/>
        </p:blipFill>
        <p:spPr>
          <a:xfrm>
            <a:off x="4286250" y="1316767"/>
            <a:ext cx="6821017" cy="5101577"/>
          </a:xfrm>
          <a:prstGeom prst="rect">
            <a:avLst/>
          </a:prstGeom>
        </p:spPr>
      </p:pic>
      <p:pic>
        <p:nvPicPr>
          <p:cNvPr id="10" name="Graphic 9">
            <a:extLst>
              <a:ext uri="{FF2B5EF4-FFF2-40B4-BE49-F238E27FC236}">
                <a16:creationId xmlns:a16="http://schemas.microsoft.com/office/drawing/2014/main" id="{2A690AB7-7322-4F0D-8ADC-27C9302CACB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4" name="Picture 13">
            <a:extLst>
              <a:ext uri="{FF2B5EF4-FFF2-40B4-BE49-F238E27FC236}">
                <a16:creationId xmlns:a16="http://schemas.microsoft.com/office/drawing/2014/main" id="{8D1761D4-5552-463B-B51C-1875DA526568}"/>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5" name="Text Placeholder 2">
            <a:extLst>
              <a:ext uri="{FF2B5EF4-FFF2-40B4-BE49-F238E27FC236}">
                <a16:creationId xmlns:a16="http://schemas.microsoft.com/office/drawing/2014/main" id="{5590CE6A-4091-427B-943D-DC323EB4A89F}"/>
              </a:ext>
            </a:extLst>
          </p:cNvPr>
          <p:cNvSpPr txBox="1">
            <a:spLocks/>
          </p:cNvSpPr>
          <p:nvPr/>
        </p:nvSpPr>
        <p:spPr>
          <a:xfrm>
            <a:off x="4286250" y="243163"/>
            <a:ext cx="740221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איך נראה המידע במערכת ה</a:t>
            </a:r>
            <a:r>
              <a:rPr lang="en-US" dirty="0">
                <a:latin typeface="Heebo" panose="00000500000000000000" pitchFamily="2" charset="-79"/>
                <a:cs typeface="Heebo" panose="00000500000000000000" pitchFamily="2" charset="-79"/>
              </a:rPr>
              <a:t>E-trade</a:t>
            </a:r>
            <a:r>
              <a:rPr lang="he-IL" dirty="0">
                <a:latin typeface="Heebo" panose="00000500000000000000" pitchFamily="2" charset="-79"/>
                <a:cs typeface="Heebo" panose="00000500000000000000" pitchFamily="2" charset="-79"/>
              </a:rPr>
              <a:t>? </a:t>
            </a:r>
          </a:p>
        </p:txBody>
      </p:sp>
      <p:sp>
        <p:nvSpPr>
          <p:cNvPr id="16" name="Rectangle: Rounded Corners 15">
            <a:extLst>
              <a:ext uri="{FF2B5EF4-FFF2-40B4-BE49-F238E27FC236}">
                <a16:creationId xmlns:a16="http://schemas.microsoft.com/office/drawing/2014/main" id="{B4E17AEA-3709-40E7-BCE9-1A2F4F3706DD}"/>
              </a:ext>
            </a:extLst>
          </p:cNvPr>
          <p:cNvSpPr/>
          <p:nvPr/>
        </p:nvSpPr>
        <p:spPr>
          <a:xfrm>
            <a:off x="664866" y="2597868"/>
            <a:ext cx="3621384" cy="4464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TextBox 16">
            <a:extLst>
              <a:ext uri="{FF2B5EF4-FFF2-40B4-BE49-F238E27FC236}">
                <a16:creationId xmlns:a16="http://schemas.microsoft.com/office/drawing/2014/main" id="{D03F1E63-47A5-4267-BDF0-15F5F0B968D6}"/>
              </a:ext>
            </a:extLst>
          </p:cNvPr>
          <p:cNvSpPr txBox="1"/>
          <p:nvPr/>
        </p:nvSpPr>
        <p:spPr>
          <a:xfrm>
            <a:off x="897283" y="2909845"/>
            <a:ext cx="3156550" cy="36009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The original dollar’s recommendation for 3 years</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The average price that was used for determining the RSU quantity (due to original dollar’s recommendation).</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Enables view of the vest dates and amount of RSUs to be vested in each vest-date.</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Benefit value at grant date for tax calculation under section 102.</a:t>
            </a:r>
          </a:p>
          <a:p>
            <a:pPr marL="228600" indent="-228600">
              <a:buFont typeface="+mj-lt"/>
              <a:buAutoNum type="arabicPeriod"/>
            </a:pP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End of blocking period for tax calculation under section 102.</a:t>
            </a:r>
          </a:p>
        </p:txBody>
      </p:sp>
      <p:sp>
        <p:nvSpPr>
          <p:cNvPr id="18" name="TextBox 17">
            <a:extLst>
              <a:ext uri="{FF2B5EF4-FFF2-40B4-BE49-F238E27FC236}">
                <a16:creationId xmlns:a16="http://schemas.microsoft.com/office/drawing/2014/main" id="{ACA21AF4-E50C-4FD9-BAB5-2F158FA6A40D}"/>
              </a:ext>
            </a:extLst>
          </p:cNvPr>
          <p:cNvSpPr txBox="1"/>
          <p:nvPr/>
        </p:nvSpPr>
        <p:spPr>
          <a:xfrm>
            <a:off x="897283" y="4876686"/>
            <a:ext cx="315655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latin typeface="Heebo" panose="00000500000000000000" pitchFamily="2" charset="-79"/>
                <a:cs typeface="Heebo" panose="00000500000000000000" pitchFamily="2" charset="-79"/>
              </a:rPr>
              <a:t>Israeli Specific fields. </a:t>
            </a:r>
          </a:p>
          <a:p>
            <a:r>
              <a:rPr lang="en-US" sz="1200" dirty="0">
                <a:latin typeface="Heebo" panose="00000500000000000000" pitchFamily="2" charset="-79"/>
                <a:cs typeface="Heebo" panose="00000500000000000000" pitchFamily="2" charset="-79"/>
              </a:rPr>
              <a:t>Will be shown only if relevant: </a:t>
            </a:r>
          </a:p>
        </p:txBody>
      </p:sp>
      <p:sp>
        <p:nvSpPr>
          <p:cNvPr id="28" name="Rectangle 27">
            <a:extLst>
              <a:ext uri="{FF2B5EF4-FFF2-40B4-BE49-F238E27FC236}">
                <a16:creationId xmlns:a16="http://schemas.microsoft.com/office/drawing/2014/main" id="{9E33F7DD-836A-40C8-BBD9-FB1813F3B0B1}"/>
              </a:ext>
            </a:extLst>
          </p:cNvPr>
          <p:cNvSpPr/>
          <p:nvPr/>
        </p:nvSpPr>
        <p:spPr>
          <a:xfrm>
            <a:off x="4600266" y="3067049"/>
            <a:ext cx="468930"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a:extLst>
              <a:ext uri="{FF2B5EF4-FFF2-40B4-BE49-F238E27FC236}">
                <a16:creationId xmlns:a16="http://schemas.microsoft.com/office/drawing/2014/main" id="{2AA62AE7-65DE-4DA6-AAA8-483D206F043E}"/>
              </a:ext>
            </a:extLst>
          </p:cNvPr>
          <p:cNvSpPr/>
          <p:nvPr/>
        </p:nvSpPr>
        <p:spPr>
          <a:xfrm>
            <a:off x="4341444" y="3193194"/>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4</a:t>
            </a:r>
            <a:endParaRPr lang="he-IL" sz="1400" dirty="0">
              <a:solidFill>
                <a:srgbClr val="FFFFFF"/>
              </a:solidFill>
              <a:latin typeface="Heebo" panose="00000500000000000000" pitchFamily="2" charset="-79"/>
              <a:cs typeface="Heebo" panose="00000500000000000000" pitchFamily="2" charset="-79"/>
            </a:endParaRPr>
          </a:p>
        </p:txBody>
      </p:sp>
      <p:sp>
        <p:nvSpPr>
          <p:cNvPr id="29" name="Rectangle 28">
            <a:extLst>
              <a:ext uri="{FF2B5EF4-FFF2-40B4-BE49-F238E27FC236}">
                <a16:creationId xmlns:a16="http://schemas.microsoft.com/office/drawing/2014/main" id="{BD49A927-2720-499A-B3F1-A8150BEE42C6}"/>
              </a:ext>
            </a:extLst>
          </p:cNvPr>
          <p:cNvSpPr/>
          <p:nvPr/>
        </p:nvSpPr>
        <p:spPr>
          <a:xfrm>
            <a:off x="5572125" y="3067049"/>
            <a:ext cx="850979"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a:extLst>
              <a:ext uri="{FF2B5EF4-FFF2-40B4-BE49-F238E27FC236}">
                <a16:creationId xmlns:a16="http://schemas.microsoft.com/office/drawing/2014/main" id="{CA48B412-C8DE-412A-9A3D-7DA7F7FD645F}"/>
              </a:ext>
            </a:extLst>
          </p:cNvPr>
          <p:cNvSpPr/>
          <p:nvPr/>
        </p:nvSpPr>
        <p:spPr>
          <a:xfrm>
            <a:off x="5301612"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5</a:t>
            </a:r>
            <a:endParaRPr lang="he-IL" sz="1400" dirty="0">
              <a:solidFill>
                <a:srgbClr val="FFFFFF"/>
              </a:solidFill>
              <a:latin typeface="Heebo" panose="00000500000000000000" pitchFamily="2" charset="-79"/>
              <a:cs typeface="Heebo" panose="00000500000000000000" pitchFamily="2" charset="-79"/>
            </a:endParaRPr>
          </a:p>
        </p:txBody>
      </p:sp>
      <p:sp>
        <p:nvSpPr>
          <p:cNvPr id="30" name="Rectangle 29">
            <a:extLst>
              <a:ext uri="{FF2B5EF4-FFF2-40B4-BE49-F238E27FC236}">
                <a16:creationId xmlns:a16="http://schemas.microsoft.com/office/drawing/2014/main" id="{64E43778-0891-4D4C-A896-51448E0BF034}"/>
              </a:ext>
            </a:extLst>
          </p:cNvPr>
          <p:cNvSpPr/>
          <p:nvPr/>
        </p:nvSpPr>
        <p:spPr>
          <a:xfrm>
            <a:off x="7642139" y="3067049"/>
            <a:ext cx="577935"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a:extLst>
              <a:ext uri="{FF2B5EF4-FFF2-40B4-BE49-F238E27FC236}">
                <a16:creationId xmlns:a16="http://schemas.microsoft.com/office/drawing/2014/main" id="{186F2698-E92E-4F81-ACFC-5FF0D304B0A9}"/>
              </a:ext>
            </a:extLst>
          </p:cNvPr>
          <p:cNvSpPr/>
          <p:nvPr/>
        </p:nvSpPr>
        <p:spPr>
          <a:xfrm>
            <a:off x="7342312"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31" name="Rectangle 30">
            <a:extLst>
              <a:ext uri="{FF2B5EF4-FFF2-40B4-BE49-F238E27FC236}">
                <a16:creationId xmlns:a16="http://schemas.microsoft.com/office/drawing/2014/main" id="{A63562BC-1D88-47EE-B7AF-179CB84E70A7}"/>
              </a:ext>
            </a:extLst>
          </p:cNvPr>
          <p:cNvSpPr/>
          <p:nvPr/>
        </p:nvSpPr>
        <p:spPr>
          <a:xfrm>
            <a:off x="8633703" y="3067049"/>
            <a:ext cx="500772"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Oval 21">
            <a:extLst>
              <a:ext uri="{FF2B5EF4-FFF2-40B4-BE49-F238E27FC236}">
                <a16:creationId xmlns:a16="http://schemas.microsoft.com/office/drawing/2014/main" id="{D40D6BBC-3425-4BA8-B1E4-D9C80F57A7CF}"/>
              </a:ext>
            </a:extLst>
          </p:cNvPr>
          <p:cNvSpPr/>
          <p:nvPr/>
        </p:nvSpPr>
        <p:spPr>
          <a:xfrm>
            <a:off x="8364153"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
        <p:nvSpPr>
          <p:cNvPr id="32" name="Rectangle 31">
            <a:extLst>
              <a:ext uri="{FF2B5EF4-FFF2-40B4-BE49-F238E27FC236}">
                <a16:creationId xmlns:a16="http://schemas.microsoft.com/office/drawing/2014/main" id="{13FBF626-D0D0-4ABF-9FB9-497929B298DC}"/>
              </a:ext>
            </a:extLst>
          </p:cNvPr>
          <p:cNvSpPr/>
          <p:nvPr/>
        </p:nvSpPr>
        <p:spPr>
          <a:xfrm>
            <a:off x="5720986" y="4742696"/>
            <a:ext cx="850979"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A9B8789C-C56D-488D-94E9-DF7EF985B0B6}"/>
              </a:ext>
            </a:extLst>
          </p:cNvPr>
          <p:cNvSpPr/>
          <p:nvPr/>
        </p:nvSpPr>
        <p:spPr>
          <a:xfrm>
            <a:off x="6471015" y="4442310"/>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3</a:t>
            </a:r>
            <a:endParaRPr lang="he-IL" sz="1400" dirty="0">
              <a:solidFill>
                <a:srgbClr val="FFFFFF"/>
              </a:solidFill>
              <a:latin typeface="Heebo" panose="00000500000000000000" pitchFamily="2" charset="-79"/>
              <a:cs typeface="Heebo" panose="00000500000000000000" pitchFamily="2" charset="-79"/>
            </a:endParaRPr>
          </a:p>
        </p:txBody>
      </p:sp>
      <p:sp>
        <p:nvSpPr>
          <p:cNvPr id="33" name="Rectangle 32">
            <a:extLst>
              <a:ext uri="{FF2B5EF4-FFF2-40B4-BE49-F238E27FC236}">
                <a16:creationId xmlns:a16="http://schemas.microsoft.com/office/drawing/2014/main" id="{0D0FB5D5-C2EB-4DB6-A23E-B0040126D992}"/>
              </a:ext>
            </a:extLst>
          </p:cNvPr>
          <p:cNvSpPr/>
          <p:nvPr/>
        </p:nvSpPr>
        <p:spPr>
          <a:xfrm>
            <a:off x="5656059" y="5742470"/>
            <a:ext cx="915906" cy="529908"/>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0360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446C"/>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2292F53-2913-4CA9-9A3F-1479044CC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597929" y="0"/>
            <a:ext cx="7594070" cy="6858000"/>
          </a:xfrm>
          <a:prstGeom prst="rect">
            <a:avLst/>
          </a:prstGeom>
        </p:spPr>
      </p:pic>
      <p:pic>
        <p:nvPicPr>
          <p:cNvPr id="5" name="Picture 4">
            <a:extLst>
              <a:ext uri="{FF2B5EF4-FFF2-40B4-BE49-F238E27FC236}">
                <a16:creationId xmlns:a16="http://schemas.microsoft.com/office/drawing/2014/main" id="{A28D12D5-2BD9-4534-B736-1236C794C5FB}"/>
              </a:ext>
            </a:extLst>
          </p:cNvPr>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0107160" y="5223473"/>
            <a:ext cx="1554042" cy="1087829"/>
          </a:xfrm>
          <a:prstGeom prst="rect">
            <a:avLst/>
          </a:prstGeom>
          <a:effectLst/>
        </p:spPr>
      </p:pic>
      <p:sp>
        <p:nvSpPr>
          <p:cNvPr id="6" name="TextBox 5">
            <a:extLst>
              <a:ext uri="{FF2B5EF4-FFF2-40B4-BE49-F238E27FC236}">
                <a16:creationId xmlns:a16="http://schemas.microsoft.com/office/drawing/2014/main" id="{20425101-666A-41A0-B6C2-19913ADF8544}"/>
              </a:ext>
            </a:extLst>
          </p:cNvPr>
          <p:cNvSpPr txBox="1"/>
          <p:nvPr/>
        </p:nvSpPr>
        <p:spPr>
          <a:xfrm>
            <a:off x="2613903" y="3075057"/>
            <a:ext cx="2065474" cy="707886"/>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4000" b="1" dirty="0">
                <a:solidFill>
                  <a:srgbClr val="FFFFFF"/>
                </a:solidFill>
                <a:latin typeface="Heebo" panose="00000500000000000000" pitchFamily="2" charset="-79"/>
                <a:cs typeface="Heebo" panose="00000500000000000000" pitchFamily="2" charset="-79"/>
              </a:rPr>
              <a:t>תודה</a:t>
            </a:r>
            <a:endParaRPr kumimoji="0" lang="he-IL" sz="4000" b="1" i="0" u="none" strike="noStrike" kern="1200" cap="none" spc="0" normalizeH="0" baseline="0" noProof="0" dirty="0">
              <a:ln>
                <a:noFill/>
              </a:ln>
              <a:solidFill>
                <a:srgbClr val="FFFFFF"/>
              </a:solidFill>
              <a:effectLst/>
              <a:uLnTx/>
              <a:uFillTx/>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25818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446C"/>
            </a:gs>
            <a:gs pos="100000">
              <a:schemeClr val="accent1">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3B7F54C-B588-4447-8C57-D71ACF9D1C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0" y="0"/>
            <a:ext cx="12192001" cy="1876425"/>
          </a:xfrm>
          <a:prstGeom prst="rect">
            <a:avLst/>
          </a:prstGeom>
          <a:effectLst>
            <a:outerShdw blurRad="241300" dist="38100" dir="13500000" algn="br" rotWithShape="0">
              <a:prstClr val="black">
                <a:alpha val="2000"/>
              </a:prstClr>
            </a:outerShdw>
          </a:effectLst>
        </p:spPr>
      </p:pic>
      <p:pic>
        <p:nvPicPr>
          <p:cNvPr id="5" name="Picture 4">
            <a:extLst>
              <a:ext uri="{FF2B5EF4-FFF2-40B4-BE49-F238E27FC236}">
                <a16:creationId xmlns:a16="http://schemas.microsoft.com/office/drawing/2014/main" id="{4D05F64F-0653-485C-AC4C-93C23D8BECBC}"/>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3" name="Text Placeholder 12">
            <a:extLst>
              <a:ext uri="{FF2B5EF4-FFF2-40B4-BE49-F238E27FC236}">
                <a16:creationId xmlns:a16="http://schemas.microsoft.com/office/drawing/2014/main" id="{9AE70BF2-6C22-4CE3-A942-866F0F2FE0B2}"/>
              </a:ext>
            </a:extLst>
          </p:cNvPr>
          <p:cNvSpPr>
            <a:spLocks noGrp="1"/>
          </p:cNvSpPr>
          <p:nvPr>
            <p:ph type="body" sz="quarter" idx="1"/>
          </p:nvPr>
        </p:nvSpPr>
        <p:spPr>
          <a:xfrm>
            <a:off x="3162300" y="1554745"/>
            <a:ext cx="7808918" cy="4436480"/>
          </a:xfrm>
        </p:spPr>
        <p:txBody>
          <a:bodyPr/>
          <a:lstStyle/>
          <a:p>
            <a:pPr algn="r"/>
            <a:r>
              <a:rPr lang="he-IL" sz="1400" dirty="0">
                <a:latin typeface="Heebo" panose="00000500000000000000" pitchFamily="2" charset="-79"/>
                <a:cs typeface="Heebo" panose="00000500000000000000" pitchFamily="2" charset="-79"/>
              </a:rPr>
              <a:t>עובדים יקרים! </a:t>
            </a:r>
          </a:p>
          <a:p>
            <a:pPr algn="r"/>
            <a:r>
              <a:rPr lang="he-IL" sz="1400" dirty="0">
                <a:latin typeface="Heebo" panose="00000500000000000000" pitchFamily="2" charset="-79"/>
                <a:cs typeface="Heebo" panose="00000500000000000000" pitchFamily="2" charset="-79"/>
              </a:rPr>
              <a:t>הנהלת החברה שמחה להשיק את תכנית המניות החדשה, שתיכנס לתוקף בחודשים הקרובים. החל מחודש נובמבר 2020, </a:t>
            </a:r>
            <a:r>
              <a:rPr lang="he-IL" sz="1400" dirty="0" err="1">
                <a:latin typeface="Heebo" panose="00000500000000000000" pitchFamily="2" charset="-79"/>
                <a:cs typeface="Heebo" panose="00000500000000000000" pitchFamily="2" charset="-79"/>
              </a:rPr>
              <a:t>מובילאיי</a:t>
            </a:r>
            <a:r>
              <a:rPr lang="he-IL" sz="1400" dirty="0">
                <a:latin typeface="Heebo" panose="00000500000000000000" pitchFamily="2" charset="-79"/>
                <a:cs typeface="Heebo" panose="00000500000000000000" pitchFamily="2" charset="-79"/>
              </a:rPr>
              <a:t> תעבור למודל הענקת מניות לעובדיה על בסיס שנתי. המעבר למודל השנתי מבטיח את המשכיות תוכנית המניות הקודמת, ומייצר תשתית לתוכנית תגמול חדשה, אשר תואמת את צמיחת החברה ומקיפה עובדים ותיקים וחדשים. </a:t>
            </a:r>
          </a:p>
          <a:p>
            <a:pPr algn="r"/>
            <a:r>
              <a:rPr lang="he-IL" sz="1400" dirty="0">
                <a:solidFill>
                  <a:schemeClr val="tx2"/>
                </a:solidFill>
                <a:latin typeface="Heebo" panose="00000500000000000000" pitchFamily="2" charset="-79"/>
                <a:cs typeface="Heebo" panose="00000500000000000000" pitchFamily="2" charset="-79"/>
              </a:rPr>
              <a:t>מודל הענקת המניות החדש מאפשר גמישות ודינאמיות. מדי שנה, אנו נבצע תהליך הערכה על מנת לוודא שאנו מייצרים עבורכם את תוכניות התגמול המתאימות. בכל שנה, תוכלו לקבל מידע על חבילת השכר וההטבות המלאה בשנה העוקבת. כעובדים, תוכלו להמשיך ולהשפיע על חבילת השכר וההטבות שלכם, דרך הישגיכם לאורך השנה.</a:t>
            </a:r>
          </a:p>
          <a:p>
            <a:pPr algn="r"/>
            <a:endParaRPr lang="he-IL" sz="1400" dirty="0">
              <a:solidFill>
                <a:schemeClr val="tx2"/>
              </a:solidFill>
              <a:latin typeface="Heebo" panose="00000500000000000000" pitchFamily="2" charset="-79"/>
              <a:cs typeface="Heebo" panose="00000500000000000000" pitchFamily="2" charset="-79"/>
            </a:endParaRPr>
          </a:p>
          <a:p>
            <a:pPr algn="r"/>
            <a:r>
              <a:rPr lang="he-IL" sz="1400" dirty="0">
                <a:solidFill>
                  <a:schemeClr val="tx2"/>
                </a:solidFill>
                <a:latin typeface="Heebo" panose="00000500000000000000" pitchFamily="2" charset="-79"/>
                <a:cs typeface="Heebo" panose="00000500000000000000" pitchFamily="2" charset="-79"/>
              </a:rPr>
              <a:t>באופן זה, מובילאיי שואפת להמשיך להוות בית למצוינות, לחדשנות ולעשייה בלתי פוסקת, המתאפשרת באמצעות עובדיה ומסירותם להצלחת החברה. אנו רואים במעבר לתוכנית הענקה שנתית הישג משמעותי, הנחת תשתית יציבה להבטחת </a:t>
            </a:r>
            <a:r>
              <a:rPr lang="he-IL" sz="1400" dirty="0" err="1">
                <a:solidFill>
                  <a:schemeClr val="tx2"/>
                </a:solidFill>
                <a:latin typeface="Heebo" panose="00000500000000000000" pitchFamily="2" charset="-79"/>
                <a:cs typeface="Heebo" panose="00000500000000000000" pitchFamily="2" charset="-79"/>
              </a:rPr>
              <a:t>תכניות</a:t>
            </a:r>
            <a:r>
              <a:rPr lang="he-IL" sz="1400" dirty="0">
                <a:solidFill>
                  <a:schemeClr val="tx2"/>
                </a:solidFill>
                <a:latin typeface="Heebo" panose="00000500000000000000" pitchFamily="2" charset="-79"/>
                <a:cs typeface="Heebo" panose="00000500000000000000" pitchFamily="2" charset="-79"/>
              </a:rPr>
              <a:t> תגמול תחרותיות התורמות לשימור ההון האנושי בחברה.</a:t>
            </a:r>
          </a:p>
          <a:p>
            <a:pPr algn="r"/>
            <a:endParaRPr lang="he-IL" sz="1400" dirty="0">
              <a:solidFill>
                <a:schemeClr val="tx2"/>
              </a:solidFill>
              <a:latin typeface="Heebo" panose="00000500000000000000" pitchFamily="2" charset="-79"/>
              <a:cs typeface="Heebo" panose="00000500000000000000" pitchFamily="2" charset="-79"/>
            </a:endParaRPr>
          </a:p>
          <a:p>
            <a:pPr algn="r"/>
            <a:r>
              <a:rPr lang="he-IL" sz="1400" dirty="0">
                <a:solidFill>
                  <a:schemeClr val="tx2"/>
                </a:solidFill>
                <a:latin typeface="Heebo" panose="00000500000000000000" pitchFamily="2" charset="-79"/>
                <a:cs typeface="Heebo" panose="00000500000000000000" pitchFamily="2" charset="-79"/>
              </a:rPr>
              <a:t>בעמודים הבאים תוכלו למצוא מידע מפורט על אופי התוכניות, אשר יסייע לכם בהבנת מבנה </a:t>
            </a:r>
            <a:r>
              <a:rPr lang="he-IL" sz="1400" dirty="0" err="1">
                <a:solidFill>
                  <a:schemeClr val="tx2"/>
                </a:solidFill>
                <a:latin typeface="Heebo" panose="00000500000000000000" pitchFamily="2" charset="-79"/>
                <a:cs typeface="Heebo" panose="00000500000000000000" pitchFamily="2" charset="-79"/>
              </a:rPr>
              <a:t>התכנית</a:t>
            </a:r>
            <a:r>
              <a:rPr lang="he-IL" sz="1400" dirty="0">
                <a:solidFill>
                  <a:schemeClr val="tx2"/>
                </a:solidFill>
                <a:latin typeface="Heebo" panose="00000500000000000000" pitchFamily="2" charset="-79"/>
                <a:cs typeface="Heebo" panose="00000500000000000000" pitchFamily="2" charset="-79"/>
              </a:rPr>
              <a:t> ותועלותיה; מידע פרטני יתוקשר לכם בסמוך למועד ההענקה, על ידי המנהלים בארגונכם.</a:t>
            </a:r>
          </a:p>
          <a:p>
            <a:pPr algn="r"/>
            <a:r>
              <a:rPr lang="he-IL" sz="1400" dirty="0">
                <a:solidFill>
                  <a:schemeClr val="tx2"/>
                </a:solidFill>
                <a:latin typeface="Heebo" panose="00000500000000000000" pitchFamily="2" charset="-79"/>
                <a:cs typeface="Heebo" panose="00000500000000000000" pitchFamily="2" charset="-79"/>
              </a:rPr>
              <a:t>בברכה,</a:t>
            </a:r>
          </a:p>
          <a:p>
            <a:pPr algn="r"/>
            <a:r>
              <a:rPr lang="he-IL" sz="1400" dirty="0">
                <a:solidFill>
                  <a:schemeClr val="tx2"/>
                </a:solidFill>
                <a:latin typeface="Heebo" panose="00000500000000000000" pitchFamily="2" charset="-79"/>
                <a:cs typeface="Heebo" panose="00000500000000000000" pitchFamily="2" charset="-79"/>
              </a:rPr>
              <a:t>הנהלת מובילאיי.</a:t>
            </a:r>
          </a:p>
        </p:txBody>
      </p:sp>
      <p:sp>
        <p:nvSpPr>
          <p:cNvPr id="15" name="Text Placeholder 2">
            <a:extLst>
              <a:ext uri="{FF2B5EF4-FFF2-40B4-BE49-F238E27FC236}">
                <a16:creationId xmlns:a16="http://schemas.microsoft.com/office/drawing/2014/main" id="{B743A7AC-DD7E-4AAB-A995-0E5F84CFF57A}"/>
              </a:ext>
            </a:extLst>
          </p:cNvPr>
          <p:cNvSpPr txBox="1">
            <a:spLocks/>
          </p:cNvSpPr>
          <p:nvPr/>
        </p:nvSpPr>
        <p:spPr>
          <a:xfrm>
            <a:off x="8670659" y="243164"/>
            <a:ext cx="3017804" cy="48016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dirty="0">
                <a:latin typeface="Heebo" panose="00000500000000000000" pitchFamily="2" charset="-79"/>
                <a:cs typeface="Heebo" panose="00000500000000000000" pitchFamily="2" charset="-79"/>
              </a:rPr>
              <a:t>מטרות התכנית</a:t>
            </a:r>
          </a:p>
        </p:txBody>
      </p:sp>
    </p:spTree>
    <p:extLst>
      <p:ext uri="{BB962C8B-B14F-4D97-AF65-F5344CB8AC3E}">
        <p14:creationId xmlns:p14="http://schemas.microsoft.com/office/powerpoint/2010/main" val="2339402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6EF8F797-207F-4485-9FAD-5DB9ADA53A72}"/>
              </a:ext>
            </a:extLst>
          </p:cNvPr>
          <p:cNvSpPr txBox="1">
            <a:spLocks/>
          </p:cNvSpPr>
          <p:nvPr/>
        </p:nvSpPr>
        <p:spPr>
          <a:xfrm>
            <a:off x="5694744" y="1622132"/>
            <a:ext cx="5908876" cy="4349466"/>
          </a:xfrm>
        </p:spPr>
        <p:txBody>
          <a:bodyPr/>
          <a:ls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sz="1400" dirty="0">
                <a:solidFill>
                  <a:schemeClr val="bg1"/>
                </a:solidFill>
                <a:latin typeface="Heebo" panose="00000500000000000000" pitchFamily="2" charset="-79"/>
                <a:cs typeface="Heebo" panose="00000500000000000000" pitchFamily="2" charset="-79"/>
              </a:rPr>
              <a:t>מניות הינן רכיב תגמול בחבילת השכר וההטבות שמובילאיי מעניקה לעובדיה. זהו רכיב </a:t>
            </a:r>
            <a:r>
              <a:rPr lang="he-IL" sz="1400" b="1" dirty="0">
                <a:solidFill>
                  <a:schemeClr val="bg1"/>
                </a:solidFill>
                <a:latin typeface="Heebo" panose="00000500000000000000" pitchFamily="2" charset="-79"/>
                <a:cs typeface="Heebo" panose="00000500000000000000" pitchFamily="2" charset="-79"/>
              </a:rPr>
              <a:t>משלים</a:t>
            </a:r>
            <a:r>
              <a:rPr lang="he-IL" sz="1400" dirty="0">
                <a:solidFill>
                  <a:schemeClr val="bg1"/>
                </a:solidFill>
                <a:latin typeface="Heebo" panose="00000500000000000000" pitchFamily="2" charset="-79"/>
                <a:cs typeface="Heebo" panose="00000500000000000000" pitchFamily="2" charset="-79"/>
              </a:rPr>
              <a:t> והזכאות אליו אינה אוטומטית אלא נקבעת בהתאם לאופי התפקיד, היקף המשרה ורמת הביצועים של כל עובד.</a:t>
            </a:r>
          </a:p>
          <a:p>
            <a:pPr algn="r" rtl="1"/>
            <a:r>
              <a:rPr lang="he-IL" sz="1400" dirty="0">
                <a:solidFill>
                  <a:schemeClr val="bg1"/>
                </a:solidFill>
                <a:latin typeface="Heebo" panose="00000500000000000000" pitchFamily="2" charset="-79"/>
                <a:cs typeface="Heebo" panose="00000500000000000000" pitchFamily="2" charset="-79"/>
              </a:rPr>
              <a:t> </a:t>
            </a:r>
          </a:p>
          <a:p>
            <a:pPr algn="r" rtl="1"/>
            <a:r>
              <a:rPr lang="he-IL" sz="1400" dirty="0">
                <a:solidFill>
                  <a:schemeClr val="bg1"/>
                </a:solidFill>
                <a:latin typeface="Heebo" panose="00000500000000000000" pitchFamily="2" charset="-79"/>
                <a:cs typeface="Heebo" panose="00000500000000000000" pitchFamily="2" charset="-79"/>
              </a:rPr>
              <a:t>מדי שנה, בחודשים הסמוכים למועד הענקה, כל מנהל יבצע תהליך הערכה מקיף וישקול את המרכיבים הבאים:</a:t>
            </a:r>
          </a:p>
          <a:p>
            <a:pPr marL="285750" indent="-285750" algn="r" rtl="1">
              <a:buFont typeface="Arial" panose="020B0604020202020204" pitchFamily="34" charset="0"/>
              <a:buChar char="•"/>
            </a:pPr>
            <a:r>
              <a:rPr lang="he-IL" sz="1400" dirty="0">
                <a:solidFill>
                  <a:schemeClr val="bg1"/>
                </a:solidFill>
                <a:latin typeface="Heebo" panose="00000500000000000000" pitchFamily="2" charset="-79"/>
                <a:cs typeface="Heebo" panose="00000500000000000000" pitchFamily="2" charset="-79"/>
              </a:rPr>
              <a:t>מידת תרומתו של כל עובד לארגון ועמידתו בציפיות התפקיד</a:t>
            </a:r>
          </a:p>
          <a:p>
            <a:pPr marL="285750" indent="-285750" algn="r" rtl="1">
              <a:buFont typeface="Arial" panose="020B0604020202020204" pitchFamily="34" charset="0"/>
              <a:buChar char="•"/>
            </a:pPr>
            <a:r>
              <a:rPr lang="he-IL" sz="1400" dirty="0">
                <a:solidFill>
                  <a:schemeClr val="bg1"/>
                </a:solidFill>
                <a:latin typeface="Heebo" panose="00000500000000000000" pitchFamily="2" charset="-79"/>
                <a:cs typeface="Heebo" panose="00000500000000000000" pitchFamily="2" charset="-79"/>
              </a:rPr>
              <a:t>גובה תכניות המניות הקיימות (והעתידיות) העומדות לרשות העובד. </a:t>
            </a:r>
          </a:p>
          <a:p>
            <a:pPr marL="285750" indent="-285750" algn="r" rtl="1">
              <a:buFont typeface="Arial" panose="020B0604020202020204" pitchFamily="34" charset="0"/>
              <a:buChar char="•"/>
            </a:pPr>
            <a:r>
              <a:rPr lang="he-IL" sz="1400" dirty="0">
                <a:solidFill>
                  <a:schemeClr val="bg1"/>
                </a:solidFill>
                <a:latin typeface="Heebo" panose="00000500000000000000" pitchFamily="2" charset="-79"/>
                <a:cs typeface="Heebo" panose="00000500000000000000" pitchFamily="2" charset="-79"/>
              </a:rPr>
              <a:t>עובדים חדשים אשר גויסו בשנתיים האחרונות, צפוי כי לרשותם תוכניות מניות אשר הוענקו במעמד ההצטרפות לחברה, ותוכניות אלו משמעותיות דיין גם בשנים הבאות. על כן סביר שלא ייכללו </a:t>
            </a:r>
            <a:r>
              <a:rPr lang="he-IL" sz="1400" dirty="0" err="1">
                <a:solidFill>
                  <a:schemeClr val="bg1"/>
                </a:solidFill>
                <a:latin typeface="Heebo" panose="00000500000000000000" pitchFamily="2" charset="-79"/>
                <a:cs typeface="Heebo" panose="00000500000000000000" pitchFamily="2" charset="-79"/>
              </a:rPr>
              <a:t>בתכנית</a:t>
            </a:r>
            <a:r>
              <a:rPr lang="he-IL" sz="1400" dirty="0">
                <a:solidFill>
                  <a:schemeClr val="bg1"/>
                </a:solidFill>
                <a:latin typeface="Heebo" panose="00000500000000000000" pitchFamily="2" charset="-79"/>
                <a:cs typeface="Heebo" panose="00000500000000000000" pitchFamily="2" charset="-79"/>
              </a:rPr>
              <a:t> ההענקה של 2020 אלא במחזור הבא.</a:t>
            </a:r>
          </a:p>
          <a:p>
            <a:pPr marL="285750" indent="-285750" algn="r" rtl="1">
              <a:buFont typeface="Arial" panose="020B0604020202020204" pitchFamily="34" charset="0"/>
              <a:buChar char="•"/>
            </a:pPr>
            <a:endParaRPr lang="he-IL" sz="1400" dirty="0">
              <a:solidFill>
                <a:schemeClr val="bg1"/>
              </a:solidFill>
              <a:latin typeface="Heebo" panose="00000500000000000000" pitchFamily="2" charset="-79"/>
              <a:cs typeface="Heebo" panose="00000500000000000000" pitchFamily="2" charset="-79"/>
            </a:endParaRPr>
          </a:p>
          <a:p>
            <a:pPr algn="r" rtl="1"/>
            <a:r>
              <a:rPr lang="he-IL" sz="1400" dirty="0">
                <a:solidFill>
                  <a:schemeClr val="bg1"/>
                </a:solidFill>
                <a:latin typeface="Heebo" panose="00000500000000000000" pitchFamily="2" charset="-79"/>
                <a:cs typeface="Heebo" panose="00000500000000000000" pitchFamily="2" charset="-79"/>
              </a:rPr>
              <a:t>פרטים לגבי זכאות העובד להיכלל בתכנית ההענקה של 2020, יימסרו לכם על ידי מנהליכם. </a:t>
            </a:r>
          </a:p>
          <a:p>
            <a:pPr algn="r" rtl="1"/>
            <a:endParaRPr lang="he-IL" sz="1400" dirty="0">
              <a:solidFill>
                <a:schemeClr val="bg1"/>
              </a:solidFill>
              <a:latin typeface="Heebo" panose="00000500000000000000" pitchFamily="2" charset="-79"/>
              <a:cs typeface="Heebo" panose="00000500000000000000" pitchFamily="2" charset="-79"/>
            </a:endParaRPr>
          </a:p>
          <a:p>
            <a:pPr algn="r" rtl="1"/>
            <a:r>
              <a:rPr lang="he-IL" sz="1400" dirty="0">
                <a:solidFill>
                  <a:schemeClr val="bg1"/>
                </a:solidFill>
                <a:latin typeface="Heebo" panose="00000500000000000000" pitchFamily="2" charset="-79"/>
                <a:cs typeface="Heebo" panose="00000500000000000000" pitchFamily="2" charset="-79"/>
              </a:rPr>
              <a:t>תכניות המניות יהיו גמישות ויאפשרו לנו, כארגון, לתגמל כל עובד על פי מידת ההערכה להישגיו ומידת תרומתו לארגון. </a:t>
            </a:r>
          </a:p>
          <a:p>
            <a:pPr algn="r" rtl="1"/>
            <a:endParaRPr lang="he-IL" sz="1400" dirty="0">
              <a:solidFill>
                <a:schemeClr val="bg1"/>
              </a:solidFill>
              <a:latin typeface="Heebo" panose="00000500000000000000" pitchFamily="2" charset="-79"/>
              <a:cs typeface="Heebo" panose="00000500000000000000" pitchFamily="2" charset="-79"/>
            </a:endParaRPr>
          </a:p>
        </p:txBody>
      </p:sp>
      <p:sp>
        <p:nvSpPr>
          <p:cNvPr id="19" name="Text Placeholder 2">
            <a:extLst>
              <a:ext uri="{FF2B5EF4-FFF2-40B4-BE49-F238E27FC236}">
                <a16:creationId xmlns:a16="http://schemas.microsoft.com/office/drawing/2014/main" id="{81649F7F-501A-43AE-B498-2B6F0AA065AC}"/>
              </a:ext>
            </a:extLst>
          </p:cNvPr>
          <p:cNvSpPr txBox="1">
            <a:spLocks/>
          </p:cNvSpPr>
          <p:nvPr/>
        </p:nvSpPr>
        <p:spPr>
          <a:xfrm>
            <a:off x="6571102" y="886402"/>
            <a:ext cx="4857289" cy="426735"/>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מי זכאי לתכנית המניות?</a:t>
            </a:r>
          </a:p>
        </p:txBody>
      </p:sp>
      <p:pic>
        <p:nvPicPr>
          <p:cNvPr id="5" name="Picture 4">
            <a:extLst>
              <a:ext uri="{FF2B5EF4-FFF2-40B4-BE49-F238E27FC236}">
                <a16:creationId xmlns:a16="http://schemas.microsoft.com/office/drawing/2014/main" id="{FFCC9606-BF6D-4FF8-9D95-FD264C66627C}"/>
              </a:ext>
            </a:extLst>
          </p:cNvPr>
          <p:cNvPicPr>
            <a:picLocks noChangeAspect="1"/>
          </p:cNvPicPr>
          <p:nvPr/>
        </p:nvPicPr>
        <p:blipFill rotWithShape="1">
          <a:blip r:embed="rId3">
            <a:extLst>
              <a:ext uri="{28A0092B-C50C-407E-A947-70E740481C1C}">
                <a14:useLocalDpi xmlns:a14="http://schemas.microsoft.com/office/drawing/2010/main" val="0"/>
              </a:ext>
            </a:extLst>
          </a:blip>
          <a:srcRect l="42697" r="8341"/>
          <a:stretch/>
        </p:blipFill>
        <p:spPr>
          <a:xfrm>
            <a:off x="1" y="0"/>
            <a:ext cx="5029200" cy="6858000"/>
          </a:xfrm>
          <a:prstGeom prst="rect">
            <a:avLst/>
          </a:prstGeom>
          <a:effectLst/>
        </p:spPr>
      </p:pic>
      <p:pic>
        <p:nvPicPr>
          <p:cNvPr id="12" name="Picture 11">
            <a:extLst>
              <a:ext uri="{FF2B5EF4-FFF2-40B4-BE49-F238E27FC236}">
                <a16:creationId xmlns:a16="http://schemas.microsoft.com/office/drawing/2014/main" id="{E5090E55-63CD-4A66-8807-673D00A30D57}"/>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93987" y="232869"/>
            <a:ext cx="797548" cy="558283"/>
          </a:xfrm>
          <a:prstGeom prst="rect">
            <a:avLst/>
          </a:prstGeom>
        </p:spPr>
      </p:pic>
    </p:spTree>
    <p:extLst>
      <p:ext uri="{BB962C8B-B14F-4D97-AF65-F5344CB8AC3E}">
        <p14:creationId xmlns:p14="http://schemas.microsoft.com/office/powerpoint/2010/main" val="72735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A9D1972-C460-4566-9BDF-459CFB9C3A16}"/>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sp>
        <p:nvSpPr>
          <p:cNvPr id="2" name="Text Placeholder 1">
            <a:extLst>
              <a:ext uri="{FF2B5EF4-FFF2-40B4-BE49-F238E27FC236}">
                <a16:creationId xmlns:a16="http://schemas.microsoft.com/office/drawing/2014/main" id="{663EA2D4-E988-4929-A4EC-33B236BEFCA3}"/>
              </a:ext>
            </a:extLst>
          </p:cNvPr>
          <p:cNvSpPr>
            <a:spLocks noGrp="1"/>
          </p:cNvSpPr>
          <p:nvPr>
            <p:ph type="body" sz="quarter" idx="11"/>
          </p:nvPr>
        </p:nvSpPr>
        <p:spPr>
          <a:xfrm>
            <a:off x="1552575" y="724634"/>
            <a:ext cx="7386635" cy="2437529"/>
          </a:xfrm>
        </p:spPr>
        <p:txBody>
          <a:bodyPr anchor="t"/>
          <a:lstStyle/>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החל מחודש נובמבר 2020, </a:t>
            </a:r>
            <a:r>
              <a:rPr lang="he-IL" sz="1400" dirty="0" err="1">
                <a:latin typeface="Heebo" panose="00000500000000000000" pitchFamily="2" charset="-79"/>
                <a:cs typeface="Heebo" panose="00000500000000000000" pitchFamily="2" charset="-79"/>
              </a:rPr>
              <a:t>תכניות</a:t>
            </a:r>
            <a:r>
              <a:rPr lang="he-IL" sz="1400" dirty="0">
                <a:latin typeface="Heebo" panose="00000500000000000000" pitchFamily="2" charset="-79"/>
                <a:cs typeface="Heebo" panose="00000500000000000000" pitchFamily="2" charset="-79"/>
              </a:rPr>
              <a:t> המניות </a:t>
            </a:r>
            <a:r>
              <a:rPr lang="he-IL" sz="1400" dirty="0" err="1">
                <a:latin typeface="Heebo" panose="00000500000000000000" pitchFamily="2" charset="-79"/>
                <a:cs typeface="Heebo" panose="00000500000000000000" pitchFamily="2" charset="-79"/>
              </a:rPr>
              <a:t>במובילאיי</a:t>
            </a:r>
            <a:r>
              <a:rPr lang="he-IL" sz="1400" dirty="0">
                <a:latin typeface="Heebo" panose="00000500000000000000" pitchFamily="2" charset="-79"/>
                <a:cs typeface="Heebo" panose="00000500000000000000" pitchFamily="2" charset="-79"/>
              </a:rPr>
              <a:t> יוענקו על בסיס שנתי אשר להן מועדי הבשלה הפרוסים על פני שלוש השנים העוקבות באופן מדורג.</a:t>
            </a: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הסיבה לתהליך ההבשלה מדורג נעוצה במעבר ממודל תלת שנתי למודל שנתי. </a:t>
            </a: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לצורך הדגמה, נבחן כיצד עשויה להיראות תכנית מניות של עובד אשר קיבל בעבר מניות </a:t>
            </a:r>
            <a:r>
              <a:rPr lang="he-IL" sz="1400" dirty="0" err="1">
                <a:latin typeface="Heebo" panose="00000500000000000000" pitchFamily="2" charset="-79"/>
                <a:cs typeface="Heebo" panose="00000500000000000000" pitchFamily="2" charset="-79"/>
              </a:rPr>
              <a:t>ששוויין</a:t>
            </a:r>
            <a:r>
              <a:rPr lang="he-IL" sz="1400" dirty="0">
                <a:latin typeface="Heebo" panose="00000500000000000000" pitchFamily="2" charset="-79"/>
                <a:cs typeface="Heebo" panose="00000500000000000000" pitchFamily="2" charset="-79"/>
              </a:rPr>
              <a:t>* 9,000$ בשנה (כלומר- תכנית בגובה 27,000$ ל-3 שנים). נניח כי עובד זה עומד בציפיות המנהל, התפקיד והישגיו קבועים ויציבים לאורך זמן. </a:t>
            </a: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בחודש נובמבר הקרוב (11/20), תיפתח עבור עובד זה תכנית מניות חדשה בגובה </a:t>
            </a:r>
            <a:r>
              <a:rPr lang="en-US" sz="1400" dirty="0">
                <a:latin typeface="Heebo" panose="00000500000000000000" pitchFamily="2" charset="-79"/>
                <a:cs typeface="Heebo" panose="00000500000000000000" pitchFamily="2" charset="-79"/>
              </a:rPr>
              <a:t>16,5000$</a:t>
            </a:r>
            <a:r>
              <a:rPr lang="he-IL" sz="1400" dirty="0">
                <a:latin typeface="Heebo" panose="00000500000000000000" pitchFamily="2" charset="-79"/>
                <a:cs typeface="Heebo" panose="00000500000000000000" pitchFamily="2" charset="-79"/>
              </a:rPr>
              <a:t>, שתבשיל באופן מדורג על פני שלוש השנים העוקבות (21-23) בצורה הבאה:</a:t>
            </a:r>
          </a:p>
        </p:txBody>
      </p:sp>
      <p:graphicFrame>
        <p:nvGraphicFramePr>
          <p:cNvPr id="11" name="Chart 10">
            <a:extLst>
              <a:ext uri="{FF2B5EF4-FFF2-40B4-BE49-F238E27FC236}">
                <a16:creationId xmlns:a16="http://schemas.microsoft.com/office/drawing/2014/main" id="{12C46F7D-DDA7-4007-998B-2A3B7176C9EA}"/>
              </a:ext>
            </a:extLst>
          </p:cNvPr>
          <p:cNvGraphicFramePr>
            <a:graphicFrameLocks/>
          </p:cNvGraphicFramePr>
          <p:nvPr>
            <p:extLst>
              <p:ext uri="{D42A27DB-BD31-4B8C-83A1-F6EECF244321}">
                <p14:modId xmlns:p14="http://schemas.microsoft.com/office/powerpoint/2010/main" val="2687358251"/>
              </p:ext>
            </p:extLst>
          </p:nvPr>
        </p:nvGraphicFramePr>
        <p:xfrm>
          <a:off x="2883905" y="2749817"/>
          <a:ext cx="5900323" cy="26848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0E4430C-E1FD-43D6-B134-2FA459B0D0D6}"/>
              </a:ext>
            </a:extLst>
          </p:cNvPr>
          <p:cNvSpPr/>
          <p:nvPr/>
        </p:nvSpPr>
        <p:spPr>
          <a:xfrm>
            <a:off x="1704974" y="5734225"/>
            <a:ext cx="7234235" cy="861774"/>
          </a:xfrm>
          <a:prstGeom prst="rect">
            <a:avLst/>
          </a:prstGeom>
          <a:solidFill>
            <a:srgbClr val="FFFFFF"/>
          </a:solidFill>
          <a:ln>
            <a:noFill/>
          </a:ln>
          <a:effectLst/>
        </p:spPr>
        <p:txBody>
          <a:bodyPr wrap="square">
            <a:spAutoFit/>
          </a:bodyPr>
          <a:lstStyle/>
          <a:p>
            <a:pPr algn="r" rtl="1">
              <a:spcAft>
                <a:spcPts val="0"/>
              </a:spcAft>
            </a:pPr>
            <a:r>
              <a:rPr lang="he-IL" sz="1000" b="1" dirty="0">
                <a:latin typeface="Calibri" panose="020F0502020204030204" pitchFamily="34" charset="0"/>
                <a:ea typeface="Calibri" panose="020F0502020204030204" pitchFamily="34" charset="0"/>
              </a:rPr>
              <a:t>*</a:t>
            </a:r>
            <a:r>
              <a:rPr lang="he-IL" sz="1000" dirty="0">
                <a:latin typeface="Calibri" panose="020F0502020204030204" pitchFamily="34" charset="0"/>
                <a:ea typeface="Calibri" panose="020F0502020204030204" pitchFamily="34" charset="0"/>
              </a:rPr>
              <a:t> יצוין כי לצורך פישוט ההסברים הבאים, גובה ההענקות מבוטא בסכומים דולריים. </a:t>
            </a:r>
            <a:endParaRPr lang="en-US" sz="1000" dirty="0">
              <a:latin typeface="Calibri" panose="020F0502020204030204" pitchFamily="34" charset="0"/>
              <a:ea typeface="Calibri" panose="020F0502020204030204" pitchFamily="34" charset="0"/>
            </a:endParaRPr>
          </a:p>
          <a:p>
            <a:pPr algn="r" rtl="1">
              <a:spcAft>
                <a:spcPts val="0"/>
              </a:spcAft>
            </a:pPr>
            <a:r>
              <a:rPr lang="he-IL" sz="1000" dirty="0">
                <a:latin typeface="Calibri" panose="020F0502020204030204" pitchFamily="34" charset="0"/>
                <a:ea typeface="Calibri" panose="020F0502020204030204" pitchFamily="34" charset="0"/>
              </a:rPr>
              <a:t>בפועל- רק סכום ההמלצה הראשוני שיועבר לדירקטוריון אינטל יועבר בערך דולרי, אשר ממנו יגזרו ביום ההענקה מס' המניות החסומות שיוענקו לעובד (מספר המניות נקבע ע"פ מחיר המניה הממוצע בתקופה הקודמת ליום ההענקה). כידוע, מחירי המניות דינמיים, בהתאם להיצע והביקוש בשוק המניות, ולכן ערך המנייה ואיתו ערך ההענקה </a:t>
            </a:r>
            <a:r>
              <a:rPr lang="he-IL" sz="1000" b="1" dirty="0">
                <a:latin typeface="Calibri" panose="020F0502020204030204" pitchFamily="34" charset="0"/>
                <a:ea typeface="Calibri" panose="020F0502020204030204" pitchFamily="34" charset="0"/>
              </a:rPr>
              <a:t>בפועל</a:t>
            </a:r>
            <a:r>
              <a:rPr lang="he-IL" sz="1000" dirty="0">
                <a:latin typeface="Calibri" panose="020F0502020204030204" pitchFamily="34" charset="0"/>
                <a:ea typeface="Calibri" panose="020F0502020204030204" pitchFamily="34" charset="0"/>
              </a:rPr>
              <a:t> דינמי אף הוא. </a:t>
            </a:r>
            <a:endParaRPr lang="en-US" sz="1000" dirty="0">
              <a:latin typeface="Calibri" panose="020F0502020204030204" pitchFamily="34" charset="0"/>
              <a:ea typeface="Calibri" panose="020F0502020204030204" pitchFamily="34" charset="0"/>
            </a:endParaRPr>
          </a:p>
          <a:p>
            <a:pPr algn="r" rtl="1">
              <a:spcAft>
                <a:spcPts val="0"/>
              </a:spcAft>
            </a:pPr>
            <a:r>
              <a:rPr lang="he-IL" sz="1000" dirty="0">
                <a:latin typeface="Calibri" panose="020F0502020204030204" pitchFamily="34" charset="0"/>
                <a:ea typeface="Calibri" panose="020F0502020204030204" pitchFamily="34" charset="0"/>
              </a:rPr>
              <a:t>בכל מועד הבשלה – יבשילו יחידות מניה הנגזרות מהתוכנית המוצגת ומהכמות </a:t>
            </a:r>
            <a:r>
              <a:rPr lang="he-IL" sz="1000" b="1" dirty="0">
                <a:latin typeface="Calibri" panose="020F0502020204030204" pitchFamily="34" charset="0"/>
                <a:ea typeface="Calibri" panose="020F0502020204030204" pitchFamily="34" charset="0"/>
              </a:rPr>
              <a:t>הראשונית </a:t>
            </a:r>
            <a:r>
              <a:rPr lang="he-IL" sz="1000" dirty="0">
                <a:latin typeface="Calibri" panose="020F0502020204030204" pitchFamily="34" charset="0"/>
                <a:ea typeface="Calibri" panose="020F0502020204030204" pitchFamily="34" charset="0"/>
              </a:rPr>
              <a:t>שהומלצה</a:t>
            </a:r>
            <a:r>
              <a:rPr lang="he-IL" sz="1000" b="1" dirty="0">
                <a:latin typeface="Calibri" panose="020F0502020204030204" pitchFamily="34" charset="0"/>
                <a:ea typeface="Calibri" panose="020F0502020204030204" pitchFamily="34" charset="0"/>
              </a:rPr>
              <a:t>; </a:t>
            </a:r>
            <a:r>
              <a:rPr lang="he-IL" sz="1000" dirty="0">
                <a:latin typeface="Calibri" panose="020F0502020204030204" pitchFamily="34" charset="0"/>
                <a:ea typeface="Calibri" panose="020F0502020204030204" pitchFamily="34" charset="0"/>
              </a:rPr>
              <a:t>הערך הסופי ייקבע כמובן ביום המכירה.  </a:t>
            </a:r>
            <a:endParaRPr lang="en-US" sz="1000" dirty="0">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F1365775-671C-412B-AB20-DA4EB169D64B}"/>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16" name="Text Placeholder 2">
            <a:extLst>
              <a:ext uri="{FF2B5EF4-FFF2-40B4-BE49-F238E27FC236}">
                <a16:creationId xmlns:a16="http://schemas.microsoft.com/office/drawing/2014/main" id="{0097C0E1-76A5-4B1D-9D0C-ADD82757D65E}"/>
              </a:ext>
            </a:extLst>
          </p:cNvPr>
          <p:cNvSpPr txBox="1">
            <a:spLocks/>
          </p:cNvSpPr>
          <p:nvPr/>
        </p:nvSpPr>
        <p:spPr>
          <a:xfrm>
            <a:off x="9744075" y="648434"/>
            <a:ext cx="222105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עיקרי התוכנית</a:t>
            </a:r>
          </a:p>
        </p:txBody>
      </p:sp>
    </p:spTree>
    <p:extLst>
      <p:ext uri="{BB962C8B-B14F-4D97-AF65-F5344CB8AC3E}">
        <p14:creationId xmlns:p14="http://schemas.microsoft.com/office/powerpoint/2010/main" val="422555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B37F2A-44C7-40A1-B945-8592FAB20CDE}"/>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graphicFrame>
        <p:nvGraphicFramePr>
          <p:cNvPr id="9" name="Chart 8">
            <a:extLst>
              <a:ext uri="{FF2B5EF4-FFF2-40B4-BE49-F238E27FC236}">
                <a16:creationId xmlns:a16="http://schemas.microsoft.com/office/drawing/2014/main" id="{922D79DC-0C07-40D7-A588-0EE541F8E06B}"/>
              </a:ext>
            </a:extLst>
          </p:cNvPr>
          <p:cNvGraphicFramePr>
            <a:graphicFrameLocks/>
          </p:cNvGraphicFramePr>
          <p:nvPr>
            <p:extLst>
              <p:ext uri="{D42A27DB-BD31-4B8C-83A1-F6EECF244321}">
                <p14:modId xmlns:p14="http://schemas.microsoft.com/office/powerpoint/2010/main" val="2262821724"/>
              </p:ext>
            </p:extLst>
          </p:nvPr>
        </p:nvGraphicFramePr>
        <p:xfrm>
          <a:off x="2924175" y="2233750"/>
          <a:ext cx="5815013" cy="30956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F05BD3E-E980-45BE-A076-A1D1A9677F28}"/>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8" name="Text Placeholder 1">
            <a:extLst>
              <a:ext uri="{FF2B5EF4-FFF2-40B4-BE49-F238E27FC236}">
                <a16:creationId xmlns:a16="http://schemas.microsoft.com/office/drawing/2014/main" id="{958D0181-D402-4895-A51B-38BA8E357B39}"/>
              </a:ext>
            </a:extLst>
          </p:cNvPr>
          <p:cNvSpPr txBox="1">
            <a:spLocks/>
          </p:cNvSpPr>
          <p:nvPr/>
        </p:nvSpPr>
        <p:spPr>
          <a:xfrm>
            <a:off x="1590675" y="724634"/>
            <a:ext cx="7348535"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לקראת  נובמבר הבא (11/21), תתקבל החלטה לגבי גובה חבילת המניות </a:t>
            </a:r>
            <a:r>
              <a:rPr lang="he-IL" sz="1400" b="1" dirty="0">
                <a:latin typeface="Heebo" panose="00000500000000000000" pitchFamily="2" charset="-79"/>
                <a:cs typeface="Heebo" panose="00000500000000000000" pitchFamily="2" charset="-79"/>
              </a:rPr>
              <a:t>הבאה</a:t>
            </a:r>
            <a:r>
              <a:rPr lang="he-IL" sz="1400" dirty="0">
                <a:latin typeface="Heebo" panose="00000500000000000000" pitchFamily="2" charset="-79"/>
                <a:cs typeface="Heebo" panose="00000500000000000000" pitchFamily="2" charset="-79"/>
              </a:rPr>
              <a:t> של עובד זה. לצורך דוגמה זו, נניח כי החלטת המנהל הינה לשמור על סכום מנייתי זהה, וזאת בהתאם להישגים קבועים ויציבים לאורך השנה. </a:t>
            </a: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תכנית המניות החדשה שתיפתח עבור עובד זה בנובמבר 21 תהיה בגובה </a:t>
            </a:r>
            <a:r>
              <a:rPr lang="en-US" sz="1400" dirty="0">
                <a:latin typeface="Heebo" panose="00000500000000000000" pitchFamily="2" charset="-79"/>
                <a:cs typeface="Heebo" panose="00000500000000000000" pitchFamily="2" charset="-79"/>
              </a:rPr>
              <a:t>10,500$</a:t>
            </a:r>
            <a:r>
              <a:rPr lang="he-IL" sz="1400" dirty="0">
                <a:latin typeface="Heebo" panose="00000500000000000000" pitchFamily="2" charset="-79"/>
                <a:cs typeface="Heebo" panose="00000500000000000000" pitchFamily="2" charset="-79"/>
              </a:rPr>
              <a:t>, ותבשיל באופן מדורג על פני שלוש השנים העוקבות (22-24) בצורה הבאה:</a:t>
            </a:r>
          </a:p>
        </p:txBody>
      </p:sp>
      <p:sp>
        <p:nvSpPr>
          <p:cNvPr id="15" name="Text Placeholder 2">
            <a:extLst>
              <a:ext uri="{FF2B5EF4-FFF2-40B4-BE49-F238E27FC236}">
                <a16:creationId xmlns:a16="http://schemas.microsoft.com/office/drawing/2014/main" id="{1DACA718-0D31-4529-8A99-88EC3D30B128}"/>
              </a:ext>
            </a:extLst>
          </p:cNvPr>
          <p:cNvSpPr txBox="1">
            <a:spLocks/>
          </p:cNvSpPr>
          <p:nvPr/>
        </p:nvSpPr>
        <p:spPr>
          <a:xfrm>
            <a:off x="9677400" y="648434"/>
            <a:ext cx="2287725" cy="13546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FFFEFD"/>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he-IL" sz="2800" b="0" dirty="0">
                <a:solidFill>
                  <a:schemeClr val="accent4"/>
                </a:solidFill>
                <a:latin typeface="Heebo" panose="00000500000000000000" pitchFamily="2" charset="-79"/>
                <a:cs typeface="Heebo" panose="00000500000000000000" pitchFamily="2" charset="-79"/>
              </a:rPr>
              <a:t>איך ייראו התוכניות הקרובות?</a:t>
            </a:r>
          </a:p>
        </p:txBody>
      </p:sp>
    </p:spTree>
    <p:extLst>
      <p:ext uri="{BB962C8B-B14F-4D97-AF65-F5344CB8AC3E}">
        <p14:creationId xmlns:p14="http://schemas.microsoft.com/office/powerpoint/2010/main" val="143617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8F951D-5A55-40C4-BE40-309E18BC5DBB}"/>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sp>
        <p:nvSpPr>
          <p:cNvPr id="11" name="Text Placeholder 1">
            <a:extLst>
              <a:ext uri="{FF2B5EF4-FFF2-40B4-BE49-F238E27FC236}">
                <a16:creationId xmlns:a16="http://schemas.microsoft.com/office/drawing/2014/main" id="{2AFA7F98-4A59-4168-850C-6AFE3BB5F787}"/>
              </a:ext>
            </a:extLst>
          </p:cNvPr>
          <p:cNvSpPr txBox="1">
            <a:spLocks/>
          </p:cNvSpPr>
          <p:nvPr/>
        </p:nvSpPr>
        <p:spPr>
          <a:xfrm>
            <a:off x="1752600" y="724634"/>
            <a:ext cx="7186610" cy="538928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מנובמבר 2022 ואילך, תכניות המניות יהיו בעלות אופי הבשלה אחיד. לשם הדוגמה, נניח כי גם בשנה זו, החלטת המנהל הינה לשמור על סכום מנייתי זהה, וזאת בהתאם להישגים קבועים ויציבים לאורך השנה. </a:t>
            </a: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תכנית המניות החדשה שתיפתח עבור עובד זה בנובמבר 22 תהיה בגובה </a:t>
            </a:r>
            <a:r>
              <a:rPr lang="en-US" sz="1400" dirty="0">
                <a:latin typeface="Heebo" panose="00000500000000000000" pitchFamily="2" charset="-79"/>
                <a:cs typeface="Heebo" panose="00000500000000000000" pitchFamily="2" charset="-79"/>
              </a:rPr>
              <a:t>9000$</a:t>
            </a:r>
            <a:r>
              <a:rPr lang="he-IL" sz="1400" dirty="0">
                <a:latin typeface="Heebo" panose="00000500000000000000" pitchFamily="2" charset="-79"/>
                <a:cs typeface="Heebo" panose="00000500000000000000" pitchFamily="2" charset="-79"/>
              </a:rPr>
              <a:t>, ותבשיל באופן שווה על פני שלוש השנים העוקבות (23-25):</a:t>
            </a: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algn="r" rtl="1"/>
            <a:endParaRPr lang="he-IL" sz="1400" dirty="0">
              <a:latin typeface="Heebo" panose="00000500000000000000" pitchFamily="2" charset="-79"/>
              <a:cs typeface="Heebo" panose="00000500000000000000" pitchFamily="2" charset="-79"/>
            </a:endParaRPr>
          </a:p>
          <a:p>
            <a:pPr algn="r" rtl="1"/>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החל משנת 22 ואילך, ימשכו ההענקות השנתיות וכלל התכניות יבשילו באופן שווה על פני שלוש השנים העוקבות.</a:t>
            </a: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p:txBody>
      </p:sp>
      <p:sp>
        <p:nvSpPr>
          <p:cNvPr id="3" name="Text Placeholder 2">
            <a:extLst>
              <a:ext uri="{FF2B5EF4-FFF2-40B4-BE49-F238E27FC236}">
                <a16:creationId xmlns:a16="http://schemas.microsoft.com/office/drawing/2014/main" id="{22D30A05-485E-4863-9C3C-376B9147F890}"/>
              </a:ext>
            </a:extLst>
          </p:cNvPr>
          <p:cNvSpPr>
            <a:spLocks noGrp="1"/>
          </p:cNvSpPr>
          <p:nvPr>
            <p:ph type="body" sz="quarter" idx="12"/>
          </p:nvPr>
        </p:nvSpPr>
        <p:spPr>
          <a:xfrm>
            <a:off x="9657853" y="648434"/>
            <a:ext cx="2307272" cy="1877558"/>
          </a:xfrm>
        </p:spPr>
        <p:txBody>
          <a:bodyPr/>
          <a:lstStyle/>
          <a:p>
            <a:pPr algn="r">
              <a:lnSpc>
                <a:spcPct val="100000"/>
              </a:lnSpc>
            </a:pPr>
            <a:r>
              <a:rPr lang="he-IL" sz="2800" b="0" dirty="0">
                <a:solidFill>
                  <a:schemeClr val="accent4"/>
                </a:solidFill>
                <a:latin typeface="Heebo" panose="00000500000000000000" pitchFamily="2" charset="-79"/>
                <a:cs typeface="Heebo" panose="00000500000000000000" pitchFamily="2" charset="-79"/>
              </a:rPr>
              <a:t>איך ייראו התוכניות הקרובות?</a:t>
            </a:r>
          </a:p>
        </p:txBody>
      </p:sp>
      <p:graphicFrame>
        <p:nvGraphicFramePr>
          <p:cNvPr id="6" name="Chart 5">
            <a:extLst>
              <a:ext uri="{FF2B5EF4-FFF2-40B4-BE49-F238E27FC236}">
                <a16:creationId xmlns:a16="http://schemas.microsoft.com/office/drawing/2014/main" id="{F7EF061D-FB0C-492F-B8E2-1077C6933C21}"/>
              </a:ext>
            </a:extLst>
          </p:cNvPr>
          <p:cNvGraphicFramePr>
            <a:graphicFrameLocks/>
          </p:cNvGraphicFramePr>
          <p:nvPr>
            <p:extLst>
              <p:ext uri="{D42A27DB-BD31-4B8C-83A1-F6EECF244321}">
                <p14:modId xmlns:p14="http://schemas.microsoft.com/office/powerpoint/2010/main" val="2153946259"/>
              </p:ext>
            </p:extLst>
          </p:nvPr>
        </p:nvGraphicFramePr>
        <p:xfrm>
          <a:off x="2924175" y="2358392"/>
          <a:ext cx="5819776" cy="303027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32FC2784-8A0F-4234-A302-B0EA8176E16D}"/>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Tree>
    <p:extLst>
      <p:ext uri="{BB962C8B-B14F-4D97-AF65-F5344CB8AC3E}">
        <p14:creationId xmlns:p14="http://schemas.microsoft.com/office/powerpoint/2010/main" val="17101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10202A-8637-476A-A6B2-A063ECBF3A33}"/>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sp>
        <p:nvSpPr>
          <p:cNvPr id="10" name="Text Placeholder 1">
            <a:extLst>
              <a:ext uri="{FF2B5EF4-FFF2-40B4-BE49-F238E27FC236}">
                <a16:creationId xmlns:a16="http://schemas.microsoft.com/office/drawing/2014/main" id="{35AEEBF0-77ED-4A0A-AE6E-B4C849002449}"/>
              </a:ext>
            </a:extLst>
          </p:cNvPr>
          <p:cNvSpPr txBox="1">
            <a:spLocks/>
          </p:cNvSpPr>
          <p:nvPr/>
        </p:nvSpPr>
        <p:spPr>
          <a:xfrm>
            <a:off x="1638300" y="724634"/>
            <a:ext cx="7300910" cy="6133366"/>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כך ייראו סך ההבשלות של העובד המתואר בדוגמה, בין השנים 2021-23:</a:t>
            </a:r>
          </a:p>
          <a:p>
            <a:pPr algn="r" rtl="1"/>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algn="r" rtl="1">
              <a:lnSpc>
                <a:spcPct val="150000"/>
              </a:lnSpc>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אופן ההבשלה המדורג</a:t>
            </a:r>
            <a:r>
              <a:rPr lang="he-IL" sz="1400" dirty="0">
                <a:solidFill>
                  <a:srgbClr val="FF0000"/>
                </a:solidFill>
                <a:latin typeface="Heebo" panose="00000500000000000000" pitchFamily="2" charset="-79"/>
                <a:cs typeface="Heebo" panose="00000500000000000000" pitchFamily="2" charset="-79"/>
              </a:rPr>
              <a:t> </a:t>
            </a:r>
            <a:r>
              <a:rPr lang="he-IL" sz="1400" dirty="0">
                <a:latin typeface="Heebo" panose="00000500000000000000" pitchFamily="2" charset="-79"/>
                <a:cs typeface="Heebo" panose="00000500000000000000" pitchFamily="2" charset="-79"/>
              </a:rPr>
              <a:t>בשנתיים הראשונות, מאפשר מעבר יציב למודל הענקה שנתי, על כן המניות שיוענקו בנובמבר הקרוב יבשילו על פי התבנית הבאה:</a:t>
            </a:r>
          </a:p>
          <a:p>
            <a:pPr algn="r" rtl="1"/>
            <a:endParaRPr lang="he-IL" sz="1400" strike="sngStrike" dirty="0">
              <a:latin typeface="Heebo" panose="00000500000000000000" pitchFamily="2" charset="-79"/>
              <a:cs typeface="Heebo" panose="00000500000000000000" pitchFamily="2" charset="-79"/>
            </a:endParaRPr>
          </a:p>
          <a:p>
            <a:pPr algn="r" rtl="1"/>
            <a:endParaRPr lang="he-IL" sz="1400" dirty="0">
              <a:latin typeface="Heebo" panose="00000500000000000000" pitchFamily="2" charset="-79"/>
              <a:cs typeface="Heebo" panose="00000500000000000000" pitchFamily="2" charset="-79"/>
            </a:endParaRPr>
          </a:p>
          <a:p>
            <a:pPr algn="r" rtl="1">
              <a:lnSpc>
                <a:spcPct val="150000"/>
              </a:lnSpc>
            </a:pPr>
            <a:r>
              <a:rPr lang="he-IL" sz="1400" dirty="0">
                <a:latin typeface="Heebo" panose="00000500000000000000" pitchFamily="2" charset="-79"/>
                <a:cs typeface="Heebo" panose="00000500000000000000" pitchFamily="2" charset="-79"/>
              </a:rPr>
              <a:t>המניות שיוענקו בנובמבר 2021 יבשילו על פי התבנית הבאה:</a:t>
            </a:r>
          </a:p>
          <a:p>
            <a:pPr algn="r" rtl="1">
              <a:lnSpc>
                <a:spcPct val="150000"/>
              </a:lnSpc>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באופן זה, גובה ההכנסה של העובד לא צפוי להיפגע מהמעבר להענקה שנתית. כאמור, מנובמבר 2022 ואילך, </a:t>
            </a:r>
            <a:r>
              <a:rPr lang="he-IL" sz="1400" dirty="0" err="1">
                <a:latin typeface="Heebo" panose="00000500000000000000" pitchFamily="2" charset="-79"/>
                <a:cs typeface="Heebo" panose="00000500000000000000" pitchFamily="2" charset="-79"/>
              </a:rPr>
              <a:t>תכניות</a:t>
            </a:r>
            <a:r>
              <a:rPr lang="he-IL" sz="1400" dirty="0">
                <a:latin typeface="Heebo" panose="00000500000000000000" pitchFamily="2" charset="-79"/>
                <a:cs typeface="Heebo" panose="00000500000000000000" pitchFamily="2" charset="-79"/>
              </a:rPr>
              <a:t> המניות יהיו בעלות אופי הבשלה אחיד. </a:t>
            </a:r>
            <a:endParaRPr lang="he-IL" sz="1600" dirty="0">
              <a:latin typeface="Heebo" panose="00000500000000000000" pitchFamily="2" charset="-79"/>
              <a:cs typeface="Heebo" panose="00000500000000000000" pitchFamily="2" charset="-79"/>
            </a:endParaRPr>
          </a:p>
          <a:p>
            <a:pPr marL="342900" indent="-342900" algn="r" rtl="1">
              <a:buFont typeface="Arial" panose="020B0604020202020204" pitchFamily="34" charset="0"/>
              <a:buChar char="•"/>
            </a:pPr>
            <a:endParaRPr lang="he-IL" sz="1400" dirty="0">
              <a:latin typeface="Heebo" panose="00000500000000000000" pitchFamily="2" charset="-79"/>
              <a:cs typeface="Heebo" panose="00000500000000000000" pitchFamily="2" charset="-79"/>
            </a:endParaRPr>
          </a:p>
        </p:txBody>
      </p:sp>
      <p:graphicFrame>
        <p:nvGraphicFramePr>
          <p:cNvPr id="6" name="Chart 5">
            <a:extLst>
              <a:ext uri="{FF2B5EF4-FFF2-40B4-BE49-F238E27FC236}">
                <a16:creationId xmlns:a16="http://schemas.microsoft.com/office/drawing/2014/main" id="{CD65ADC1-8999-4CF9-8712-079942407575}"/>
              </a:ext>
            </a:extLst>
          </p:cNvPr>
          <p:cNvGraphicFramePr>
            <a:graphicFrameLocks/>
          </p:cNvGraphicFramePr>
          <p:nvPr>
            <p:extLst>
              <p:ext uri="{D42A27DB-BD31-4B8C-83A1-F6EECF244321}">
                <p14:modId xmlns:p14="http://schemas.microsoft.com/office/powerpoint/2010/main" val="3148167347"/>
              </p:ext>
            </p:extLst>
          </p:nvPr>
        </p:nvGraphicFramePr>
        <p:xfrm>
          <a:off x="2926391" y="901325"/>
          <a:ext cx="5848350" cy="253667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D8257D00-06AC-4D26-B64B-891579F4C41A}"/>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9" name="Text Placeholder 2">
            <a:extLst>
              <a:ext uri="{FF2B5EF4-FFF2-40B4-BE49-F238E27FC236}">
                <a16:creationId xmlns:a16="http://schemas.microsoft.com/office/drawing/2014/main" id="{A6997E73-13A1-4501-8027-7CCEFBB79D4A}"/>
              </a:ext>
            </a:extLst>
          </p:cNvPr>
          <p:cNvSpPr txBox="1">
            <a:spLocks/>
          </p:cNvSpPr>
          <p:nvPr/>
        </p:nvSpPr>
        <p:spPr>
          <a:xfrm>
            <a:off x="9763125" y="648434"/>
            <a:ext cx="220200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עיקרי התוכנית</a:t>
            </a:r>
          </a:p>
        </p:txBody>
      </p:sp>
      <p:graphicFrame>
        <p:nvGraphicFramePr>
          <p:cNvPr id="2" name="Table 2">
            <a:extLst>
              <a:ext uri="{FF2B5EF4-FFF2-40B4-BE49-F238E27FC236}">
                <a16:creationId xmlns:a16="http://schemas.microsoft.com/office/drawing/2014/main" id="{548D255E-E83A-4D61-B009-CD24430BFBCF}"/>
              </a:ext>
            </a:extLst>
          </p:cNvPr>
          <p:cNvGraphicFramePr>
            <a:graphicFrameLocks noGrp="1"/>
          </p:cNvGraphicFramePr>
          <p:nvPr>
            <p:extLst>
              <p:ext uri="{D42A27DB-BD31-4B8C-83A1-F6EECF244321}">
                <p14:modId xmlns:p14="http://schemas.microsoft.com/office/powerpoint/2010/main" val="2645104980"/>
              </p:ext>
            </p:extLst>
          </p:nvPr>
        </p:nvGraphicFramePr>
        <p:xfrm>
          <a:off x="6096000" y="4286939"/>
          <a:ext cx="2188521" cy="548640"/>
        </p:xfrm>
        <a:graphic>
          <a:graphicData uri="http://schemas.openxmlformats.org/drawingml/2006/table">
            <a:tbl>
              <a:tblPr rtl="1" firstRow="1" bandRow="1">
                <a:effectLst>
                  <a:outerShdw blurRad="50800" dist="50800" dir="5400000" algn="ctr" rotWithShape="0">
                    <a:srgbClr val="32446C">
                      <a:alpha val="14000"/>
                    </a:srgbClr>
                  </a:outerShdw>
                </a:effectLst>
                <a:tableStyleId>{F5AB1C69-6EDB-4FF4-983F-18BD219EF322}</a:tableStyleId>
              </a:tblPr>
              <a:tblGrid>
                <a:gridCol w="729507">
                  <a:extLst>
                    <a:ext uri="{9D8B030D-6E8A-4147-A177-3AD203B41FA5}">
                      <a16:colId xmlns:a16="http://schemas.microsoft.com/office/drawing/2014/main" val="1023295771"/>
                    </a:ext>
                  </a:extLst>
                </a:gridCol>
                <a:gridCol w="729507">
                  <a:extLst>
                    <a:ext uri="{9D8B030D-6E8A-4147-A177-3AD203B41FA5}">
                      <a16:colId xmlns:a16="http://schemas.microsoft.com/office/drawing/2014/main" val="3699760950"/>
                    </a:ext>
                  </a:extLst>
                </a:gridCol>
                <a:gridCol w="729507">
                  <a:extLst>
                    <a:ext uri="{9D8B030D-6E8A-4147-A177-3AD203B41FA5}">
                      <a16:colId xmlns:a16="http://schemas.microsoft.com/office/drawing/2014/main" val="165796215"/>
                    </a:ext>
                  </a:extLst>
                </a:gridCol>
              </a:tblGrid>
              <a:tr h="212796">
                <a:tc>
                  <a:txBody>
                    <a:bodyPr/>
                    <a:lstStyle/>
                    <a:p>
                      <a:pPr algn="ctr" rtl="1"/>
                      <a:r>
                        <a:rPr lang="he-IL" sz="1200" dirty="0">
                          <a:solidFill>
                            <a:srgbClr val="32446C"/>
                          </a:solidFill>
                          <a:latin typeface="Heebo" panose="00000500000000000000" pitchFamily="2" charset="-79"/>
                          <a:cs typeface="Heebo" panose="00000500000000000000" pitchFamily="2" charset="-79"/>
                        </a:rPr>
                        <a:t>2023</a:t>
                      </a:r>
                    </a:p>
                  </a:txBody>
                  <a:tcPr anchor="b">
                    <a:lnL w="12700" cmpd="sng">
                      <a:noFill/>
                    </a:lnL>
                    <a:lnR w="12700" cap="flat" cmpd="sng" algn="ctr">
                      <a:solidFill>
                        <a:schemeClr val="accent3">
                          <a:lumMod val="40000"/>
                          <a:lumOff val="60000"/>
                        </a:schemeClr>
                      </a:solidFill>
                      <a:prstDash val="solid"/>
                      <a:round/>
                      <a:headEnd type="none" w="med" len="med"/>
                      <a:tailEnd type="none" w="med" len="med"/>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1"/>
                      <a:r>
                        <a:rPr lang="he-IL" sz="1200" dirty="0">
                          <a:solidFill>
                            <a:srgbClr val="32446C"/>
                          </a:solidFill>
                          <a:latin typeface="Heebo" panose="00000500000000000000" pitchFamily="2" charset="-79"/>
                          <a:cs typeface="Heebo" panose="00000500000000000000" pitchFamily="2" charset="-79"/>
                        </a:rPr>
                        <a:t>2022</a:t>
                      </a:r>
                    </a:p>
                  </a:txBody>
                  <a:tcPr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1"/>
                      <a:r>
                        <a:rPr lang="he-IL" sz="1200" dirty="0">
                          <a:solidFill>
                            <a:srgbClr val="32446C"/>
                          </a:solidFill>
                          <a:latin typeface="Heebo" panose="00000500000000000000" pitchFamily="2" charset="-79"/>
                          <a:cs typeface="Heebo" panose="00000500000000000000" pitchFamily="2" charset="-79"/>
                        </a:rPr>
                        <a:t>2021</a:t>
                      </a:r>
                    </a:p>
                  </a:txBody>
                  <a:tcPr anchor="b">
                    <a:lnL w="12700" cap="flat" cmpd="sng" algn="ctr">
                      <a:solidFill>
                        <a:schemeClr val="accent3">
                          <a:lumMod val="40000"/>
                          <a:lumOff val="60000"/>
                        </a:schemeClr>
                      </a:solidFill>
                      <a:prstDash val="solid"/>
                      <a:round/>
                      <a:headEnd type="none" w="med" len="med"/>
                      <a:tailEnd type="none" w="med" len="med"/>
                    </a:lnL>
                    <a:lnR w="12700" cmpd="sng">
                      <a:noFill/>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0923924"/>
                  </a:ext>
                </a:extLst>
              </a:tr>
              <a:tr h="212796">
                <a:tc>
                  <a:txBody>
                    <a:bodyPr/>
                    <a:lstStyle/>
                    <a:p>
                      <a:pPr algn="ctr" rtl="1"/>
                      <a:r>
                        <a:rPr lang="en-US" sz="1200" dirty="0">
                          <a:latin typeface="Heebo" panose="00000500000000000000" pitchFamily="2" charset="-79"/>
                          <a:cs typeface="Heebo" panose="00000500000000000000" pitchFamily="2" charset="-79"/>
                        </a:rPr>
                        <a:t>18.18%</a:t>
                      </a:r>
                      <a:endParaRPr lang="he-IL" sz="1200" dirty="0">
                        <a:latin typeface="Heebo" panose="00000500000000000000" pitchFamily="2" charset="-79"/>
                        <a:cs typeface="Heebo" panose="00000500000000000000" pitchFamily="2" charset="-79"/>
                      </a:endParaRPr>
                    </a:p>
                  </a:txBody>
                  <a:tcPr>
                    <a:lnL w="12700" cmpd="sng">
                      <a:noFill/>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1"/>
                      <a:r>
                        <a:rPr lang="en-US" sz="1200" dirty="0">
                          <a:latin typeface="Heebo" panose="00000500000000000000" pitchFamily="2" charset="-79"/>
                          <a:cs typeface="Heebo" panose="00000500000000000000" pitchFamily="2" charset="-79"/>
                        </a:rPr>
                        <a:t>27.27</a:t>
                      </a:r>
                      <a:r>
                        <a:rPr lang="en-US" sz="1200" dirty="0"/>
                        <a:t>%</a:t>
                      </a:r>
                      <a:endParaRPr lang="he-IL" sz="1200" dirty="0"/>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1"/>
                      <a:r>
                        <a:rPr lang="en-US" sz="1200" dirty="0">
                          <a:latin typeface="Heebo" panose="00000500000000000000" pitchFamily="2" charset="-79"/>
                          <a:cs typeface="Heebo" panose="00000500000000000000" pitchFamily="2" charset="-79"/>
                        </a:rPr>
                        <a:t>54.55</a:t>
                      </a:r>
                      <a:r>
                        <a:rPr lang="en-US" sz="1200" dirty="0"/>
                        <a:t>%</a:t>
                      </a:r>
                      <a:endParaRPr lang="he-IL" sz="1200" dirty="0"/>
                    </a:p>
                  </a:txBody>
                  <a:tcPr>
                    <a:lnL w="12700" cap="flat" cmpd="sng" algn="ctr">
                      <a:solidFill>
                        <a:schemeClr val="accent3">
                          <a:lumMod val="40000"/>
                          <a:lumOff val="60000"/>
                        </a:schemeClr>
                      </a:solidFill>
                      <a:prstDash val="solid"/>
                      <a:round/>
                      <a:headEnd type="none" w="med" len="med"/>
                      <a:tailEnd type="none" w="med" len="med"/>
                    </a:lnL>
                    <a:lnR w="12700" cmpd="sng">
                      <a:noFill/>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6544600"/>
                  </a:ext>
                </a:extLst>
              </a:tr>
            </a:tbl>
          </a:graphicData>
        </a:graphic>
      </p:graphicFrame>
      <p:graphicFrame>
        <p:nvGraphicFramePr>
          <p:cNvPr id="11" name="Table 2">
            <a:extLst>
              <a:ext uri="{FF2B5EF4-FFF2-40B4-BE49-F238E27FC236}">
                <a16:creationId xmlns:a16="http://schemas.microsoft.com/office/drawing/2014/main" id="{54610F50-B979-426E-8562-B06186DBFFBD}"/>
              </a:ext>
            </a:extLst>
          </p:cNvPr>
          <p:cNvGraphicFramePr>
            <a:graphicFrameLocks noGrp="1"/>
          </p:cNvGraphicFramePr>
          <p:nvPr>
            <p:extLst>
              <p:ext uri="{D42A27DB-BD31-4B8C-83A1-F6EECF244321}">
                <p14:modId xmlns:p14="http://schemas.microsoft.com/office/powerpoint/2010/main" val="1496926336"/>
              </p:ext>
            </p:extLst>
          </p:nvPr>
        </p:nvGraphicFramePr>
        <p:xfrm>
          <a:off x="6096000" y="5369935"/>
          <a:ext cx="2188521" cy="548640"/>
        </p:xfrm>
        <a:graphic>
          <a:graphicData uri="http://schemas.openxmlformats.org/drawingml/2006/table">
            <a:tbl>
              <a:tblPr rtl="1" firstRow="1" bandRow="1">
                <a:effectLst>
                  <a:outerShdw blurRad="50800" dist="50800" dir="5400000" algn="ctr" rotWithShape="0">
                    <a:srgbClr val="32446C">
                      <a:alpha val="13000"/>
                    </a:srgbClr>
                  </a:outerShdw>
                </a:effectLst>
                <a:tableStyleId>{F5AB1C69-6EDB-4FF4-983F-18BD219EF322}</a:tableStyleId>
              </a:tblPr>
              <a:tblGrid>
                <a:gridCol w="729507">
                  <a:extLst>
                    <a:ext uri="{9D8B030D-6E8A-4147-A177-3AD203B41FA5}">
                      <a16:colId xmlns:a16="http://schemas.microsoft.com/office/drawing/2014/main" val="1023295771"/>
                    </a:ext>
                  </a:extLst>
                </a:gridCol>
                <a:gridCol w="729507">
                  <a:extLst>
                    <a:ext uri="{9D8B030D-6E8A-4147-A177-3AD203B41FA5}">
                      <a16:colId xmlns:a16="http://schemas.microsoft.com/office/drawing/2014/main" val="3699760950"/>
                    </a:ext>
                  </a:extLst>
                </a:gridCol>
                <a:gridCol w="729507">
                  <a:extLst>
                    <a:ext uri="{9D8B030D-6E8A-4147-A177-3AD203B41FA5}">
                      <a16:colId xmlns:a16="http://schemas.microsoft.com/office/drawing/2014/main" val="165796215"/>
                    </a:ext>
                  </a:extLst>
                </a:gridCol>
              </a:tblGrid>
              <a:tr h="271207">
                <a:tc>
                  <a:txBody>
                    <a:bodyPr/>
                    <a:lstStyle/>
                    <a:p>
                      <a:pPr algn="ctr" rtl="1"/>
                      <a:r>
                        <a:rPr lang="he-IL" sz="1200" dirty="0">
                          <a:solidFill>
                            <a:srgbClr val="32446C"/>
                          </a:solidFill>
                          <a:latin typeface="Heebo" panose="00000500000000000000" pitchFamily="2" charset="-79"/>
                          <a:cs typeface="Heebo" panose="00000500000000000000" pitchFamily="2" charset="-79"/>
                        </a:rPr>
                        <a:t>2024</a:t>
                      </a:r>
                    </a:p>
                  </a:txBody>
                  <a:tcPr>
                    <a:lnL w="12700" cap="flat" cmpd="sng" algn="ctr">
                      <a:no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1"/>
                      <a:r>
                        <a:rPr lang="he-IL" sz="1200" dirty="0">
                          <a:solidFill>
                            <a:srgbClr val="32446C"/>
                          </a:solidFill>
                          <a:latin typeface="Heebo" panose="00000500000000000000" pitchFamily="2" charset="-79"/>
                          <a:cs typeface="Heebo" panose="00000500000000000000" pitchFamily="2" charset="-79"/>
                        </a:rPr>
                        <a:t>2023</a:t>
                      </a:r>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1"/>
                      <a:r>
                        <a:rPr lang="he-IL" sz="1200" dirty="0">
                          <a:solidFill>
                            <a:srgbClr val="32446C"/>
                          </a:solidFill>
                          <a:latin typeface="Heebo" panose="00000500000000000000" pitchFamily="2" charset="-79"/>
                          <a:cs typeface="Heebo" panose="00000500000000000000" pitchFamily="2" charset="-79"/>
                        </a:rPr>
                        <a:t>2022</a:t>
                      </a:r>
                    </a:p>
                  </a:txBody>
                  <a:tcPr>
                    <a:lnL w="127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0923924"/>
                  </a:ext>
                </a:extLst>
              </a:tr>
              <a:tr h="27120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dirty="0">
                          <a:solidFill>
                            <a:srgbClr val="32446C"/>
                          </a:solidFill>
                          <a:latin typeface="Heebo" panose="00000500000000000000" pitchFamily="2" charset="-79"/>
                          <a:cs typeface="Heebo" panose="00000500000000000000" pitchFamily="2" charset="-79"/>
                        </a:rPr>
                        <a:t>28.57%</a:t>
                      </a:r>
                      <a:endParaRPr lang="he-IL" sz="1200" dirty="0">
                        <a:solidFill>
                          <a:srgbClr val="32446C"/>
                        </a:solidFill>
                        <a:latin typeface="Heebo" panose="00000500000000000000" pitchFamily="2" charset="-79"/>
                        <a:cs typeface="Heebo" panose="00000500000000000000" pitchFamily="2" charset="-79"/>
                      </a:endParaRPr>
                    </a:p>
                  </a:txBody>
                  <a:tcPr>
                    <a:lnL w="12700" cap="flat" cmpd="sng" algn="ctr">
                      <a:no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200" dirty="0">
                          <a:solidFill>
                            <a:srgbClr val="32446C"/>
                          </a:solidFill>
                          <a:latin typeface="Heebo" panose="00000500000000000000" pitchFamily="2" charset="-79"/>
                          <a:cs typeface="Heebo" panose="00000500000000000000" pitchFamily="2" charset="-79"/>
                        </a:rPr>
                        <a:t>28.57%</a:t>
                      </a:r>
                      <a:endParaRPr lang="he-IL" sz="1200" dirty="0">
                        <a:solidFill>
                          <a:srgbClr val="32446C"/>
                        </a:solidFill>
                        <a:latin typeface="Heebo" panose="00000500000000000000" pitchFamily="2" charset="-79"/>
                        <a:cs typeface="Heebo" panose="00000500000000000000" pitchFamily="2" charset="-79"/>
                      </a:endParaRPr>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200" dirty="0">
                          <a:solidFill>
                            <a:srgbClr val="32446C"/>
                          </a:solidFill>
                          <a:latin typeface="Heebo" panose="00000500000000000000" pitchFamily="2" charset="-79"/>
                          <a:cs typeface="Heebo" panose="00000500000000000000" pitchFamily="2" charset="-79"/>
                        </a:rPr>
                        <a:t>42.86%</a:t>
                      </a:r>
                      <a:endParaRPr lang="he-IL" sz="1200" dirty="0">
                        <a:solidFill>
                          <a:srgbClr val="32446C"/>
                        </a:solidFill>
                        <a:latin typeface="Heebo" panose="00000500000000000000" pitchFamily="2" charset="-79"/>
                        <a:cs typeface="Heebo" panose="00000500000000000000" pitchFamily="2" charset="-79"/>
                      </a:endParaRPr>
                    </a:p>
                  </a:txBody>
                  <a:tcPr>
                    <a:lnL w="127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6544600"/>
                  </a:ext>
                </a:extLst>
              </a:tr>
            </a:tbl>
          </a:graphicData>
        </a:graphic>
      </p:graphicFrame>
    </p:spTree>
    <p:extLst>
      <p:ext uri="{BB962C8B-B14F-4D97-AF65-F5344CB8AC3E}">
        <p14:creationId xmlns:p14="http://schemas.microsoft.com/office/powerpoint/2010/main" val="170688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8BD0DC1-25A0-46E3-8339-9256CE8F3772}"/>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pic>
        <p:nvPicPr>
          <p:cNvPr id="8" name="Picture 7">
            <a:extLst>
              <a:ext uri="{FF2B5EF4-FFF2-40B4-BE49-F238E27FC236}">
                <a16:creationId xmlns:a16="http://schemas.microsoft.com/office/drawing/2014/main" id="{D8257D00-06AC-4D26-B64B-891579F4C41A}"/>
              </a:ext>
            </a:extLst>
          </p:cNvPr>
          <p:cNvPicPr>
            <a:picLocks noChangeAspect="1"/>
          </p:cNvPicPr>
          <p:nvPr/>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9" name="Text Placeholder 2">
            <a:extLst>
              <a:ext uri="{FF2B5EF4-FFF2-40B4-BE49-F238E27FC236}">
                <a16:creationId xmlns:a16="http://schemas.microsoft.com/office/drawing/2014/main" id="{A6997E73-13A1-4501-8027-7CCEFBB79D4A}"/>
              </a:ext>
            </a:extLst>
          </p:cNvPr>
          <p:cNvSpPr txBox="1">
            <a:spLocks/>
          </p:cNvSpPr>
          <p:nvPr/>
        </p:nvSpPr>
        <p:spPr>
          <a:xfrm>
            <a:off x="9763125" y="648434"/>
            <a:ext cx="220200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עיקרי התוכנית</a:t>
            </a:r>
          </a:p>
        </p:txBody>
      </p:sp>
      <p:sp>
        <p:nvSpPr>
          <p:cNvPr id="2" name="Text Placeholder 1">
            <a:extLst>
              <a:ext uri="{FF2B5EF4-FFF2-40B4-BE49-F238E27FC236}">
                <a16:creationId xmlns:a16="http://schemas.microsoft.com/office/drawing/2014/main" id="{32262E07-6851-4A5C-ACCE-297BAF9197B2}"/>
              </a:ext>
            </a:extLst>
          </p:cNvPr>
          <p:cNvSpPr txBox="1">
            <a:spLocks/>
          </p:cNvSpPr>
          <p:nvPr/>
        </p:nvSpPr>
        <p:spPr>
          <a:xfrm>
            <a:off x="2057400" y="724634"/>
            <a:ext cx="6881810"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Char char="•"/>
            </a:pPr>
            <a:r>
              <a:rPr lang="he-IL" sz="1400" dirty="0">
                <a:latin typeface="Heebo" panose="00000500000000000000" pitchFamily="2" charset="-79"/>
                <a:cs typeface="Heebo" panose="00000500000000000000" pitchFamily="2" charset="-79"/>
              </a:rPr>
              <a:t>מודל הענקה שנתי מאפשר לארגון, למנהל ולעובד גמישות והתאמה של תוכניות התגמול. יש באפשרותך להשפיע על גובה הסכום שייקבע מידי שנה, דרך תרומה והישגים אישיים. באמצעות המעבר להענקה על בסיס שנתי, יוכל מנהלך לתרגם את הצלחתך לכדי חבילת תגמול מדויקת יותר, בטווח זמן קצר.</a:t>
            </a:r>
          </a:p>
          <a:p>
            <a:pPr marL="342900" indent="-342900" algn="r" rtl="1">
              <a:buFont typeface="Arial" panose="020B0604020202020204" pitchFamily="34" charset="0"/>
              <a:buChar char="•"/>
            </a:pPr>
            <a:r>
              <a:rPr lang="he-IL" sz="1400" dirty="0">
                <a:solidFill>
                  <a:schemeClr val="accent1"/>
                </a:solidFill>
                <a:latin typeface="Heebo" panose="00000500000000000000" pitchFamily="2" charset="-79"/>
                <a:cs typeface="Heebo" panose="00000500000000000000" pitchFamily="2" charset="-79"/>
              </a:rPr>
              <a:t>עובדים חדשים, בעת כניסתם לארגון, יוסיפו לקבל תוכניות מניות בעלות אופי הבשלה שווה  (הבשלה של 33.3% כל שנה). בהתאם להנחות היסוד שפורטו לעיל, בכל שנה יעריך המנהל את היחס בין תכניות המניות העומדות לרשות כל עובד ובין התפתחותו ותרומתו לארגון. בהדרגה, כלל העובדים יצטרפו למודל הענקה מדורג, באופן שיבטיח עבורם חבילת תגמול תחרותית.</a:t>
            </a:r>
            <a:endParaRPr lang="he-IL" sz="1600" dirty="0">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06916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EB24FFA5-E11C-4ACD-A9F5-9EAC034FCDF4}"/>
              </a:ext>
            </a:extLst>
          </p:cNvPr>
          <p:cNvSpPr/>
          <p:nvPr/>
        </p:nvSpPr>
        <p:spPr>
          <a:xfrm>
            <a:off x="3724496" y="4408826"/>
            <a:ext cx="2894608"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Rectangle: Rounded Corners 16">
            <a:extLst>
              <a:ext uri="{FF2B5EF4-FFF2-40B4-BE49-F238E27FC236}">
                <a16:creationId xmlns:a16="http://schemas.microsoft.com/office/drawing/2014/main" id="{1BAE9A7C-7A2F-41F3-94BD-085CF56B981B}"/>
              </a:ext>
            </a:extLst>
          </p:cNvPr>
          <p:cNvSpPr/>
          <p:nvPr/>
        </p:nvSpPr>
        <p:spPr>
          <a:xfrm>
            <a:off x="3739104" y="2531000"/>
            <a:ext cx="2880000"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Rounded Corners 7">
            <a:extLst>
              <a:ext uri="{FF2B5EF4-FFF2-40B4-BE49-F238E27FC236}">
                <a16:creationId xmlns:a16="http://schemas.microsoft.com/office/drawing/2014/main" id="{E1805D61-B9E1-4FD6-A399-D80C91212922}"/>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hangingPunct="0"/>
            <a:endParaRPr lang="he-IL" dirty="0">
              <a:solidFill>
                <a:srgbClr val="000000"/>
              </a:solidFill>
              <a:latin typeface="+mj-lt"/>
              <a:ea typeface="+mj-ea"/>
              <a:cs typeface="+mj-cs"/>
              <a:sym typeface="Helvetica"/>
            </a:endParaRPr>
          </a:p>
        </p:txBody>
      </p:sp>
      <p:pic>
        <p:nvPicPr>
          <p:cNvPr id="9" name="Picture 8">
            <a:extLst>
              <a:ext uri="{FF2B5EF4-FFF2-40B4-BE49-F238E27FC236}">
                <a16:creationId xmlns:a16="http://schemas.microsoft.com/office/drawing/2014/main" id="{44EF7ADD-1D8D-429B-8D83-518B06BC7D69}"/>
              </a:ext>
            </a:extLst>
          </p:cNvPr>
          <p:cNvPicPr>
            <a:picLocks noChangeAspect="1"/>
          </p:cNvPicPr>
          <p:nvPr/>
        </p:nvPicPr>
        <p:blipFill>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10" name="Text Placeholder 2">
            <a:extLst>
              <a:ext uri="{FF2B5EF4-FFF2-40B4-BE49-F238E27FC236}">
                <a16:creationId xmlns:a16="http://schemas.microsoft.com/office/drawing/2014/main" id="{3E47D763-17BB-464C-B88D-1E031E9B007A}"/>
              </a:ext>
            </a:extLst>
          </p:cNvPr>
          <p:cNvSpPr txBox="1">
            <a:spLocks/>
          </p:cNvSpPr>
          <p:nvPr/>
        </p:nvSpPr>
        <p:spPr>
          <a:xfrm>
            <a:off x="9867900" y="648434"/>
            <a:ext cx="2097225"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e-IL" dirty="0">
                <a:latin typeface="Heebo" panose="00000500000000000000" pitchFamily="2" charset="-79"/>
                <a:cs typeface="Heebo" panose="00000500000000000000" pitchFamily="2" charset="-79"/>
              </a:rPr>
              <a:t>עיקרי התוכנית</a:t>
            </a:r>
          </a:p>
        </p:txBody>
      </p:sp>
      <p:sp>
        <p:nvSpPr>
          <p:cNvPr id="11" name="Text Placeholder 1">
            <a:extLst>
              <a:ext uri="{FF2B5EF4-FFF2-40B4-BE49-F238E27FC236}">
                <a16:creationId xmlns:a16="http://schemas.microsoft.com/office/drawing/2014/main" id="{73703639-C062-4D20-BE7D-90A310926509}"/>
              </a:ext>
            </a:extLst>
          </p:cNvPr>
          <p:cNvSpPr txBox="1">
            <a:spLocks/>
          </p:cNvSpPr>
          <p:nvPr/>
        </p:nvSpPr>
        <p:spPr>
          <a:xfrm>
            <a:off x="1847850" y="738344"/>
            <a:ext cx="6733181" cy="113409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he-IL" sz="1400" dirty="0">
                <a:latin typeface="Heebo" panose="00000500000000000000" pitchFamily="2" charset="-79"/>
                <a:cs typeface="Heebo" panose="00000500000000000000" pitchFamily="2" charset="-79"/>
              </a:rPr>
              <a:t>כלל הסכומים שיבשילו עבור עובד בשנה נתונה, כתוצאה מהענקת מניות, יהיו תלויים </a:t>
            </a:r>
            <a:r>
              <a:rPr lang="he-IL" sz="1400" dirty="0">
                <a:solidFill>
                  <a:schemeClr val="tx1"/>
                </a:solidFill>
                <a:latin typeface="Heebo" panose="00000500000000000000" pitchFamily="2" charset="-79"/>
                <a:cs typeface="Heebo" panose="00000500000000000000" pitchFamily="2" charset="-79"/>
              </a:rPr>
              <a:t>במספר הענקות שונות</a:t>
            </a:r>
            <a:r>
              <a:rPr lang="he-IL" sz="1400" dirty="0">
                <a:latin typeface="Heebo" panose="00000500000000000000" pitchFamily="2" charset="-79"/>
                <a:cs typeface="Heebo" panose="00000500000000000000" pitchFamily="2" charset="-79"/>
              </a:rPr>
              <a:t>. המטרה היא כי סך ההענקות יחדיו, ייצרו תכנית מניות מתאימה עבור כל עובד.  </a:t>
            </a:r>
          </a:p>
          <a:p>
            <a:pPr algn="r" rtl="1"/>
            <a:r>
              <a:rPr lang="he-IL" sz="1400" dirty="0">
                <a:latin typeface="Heebo" panose="00000500000000000000" pitchFamily="2" charset="-79"/>
                <a:cs typeface="Heebo" panose="00000500000000000000" pitchFamily="2" charset="-79"/>
              </a:rPr>
              <a:t>על כן, בכל שנה תוכלו לקבל מידע מלא על סך </a:t>
            </a:r>
            <a:r>
              <a:rPr lang="he-IL" sz="1400" dirty="0">
                <a:solidFill>
                  <a:schemeClr val="accent1"/>
                </a:solidFill>
                <a:latin typeface="Heebo" panose="00000500000000000000" pitchFamily="2" charset="-79"/>
                <a:cs typeface="Heebo" panose="00000500000000000000" pitchFamily="2" charset="-79"/>
              </a:rPr>
              <a:t>ההבשלות של השנה </a:t>
            </a:r>
            <a:r>
              <a:rPr lang="he-IL" sz="1400" b="1" dirty="0">
                <a:solidFill>
                  <a:schemeClr val="accent1"/>
                </a:solidFill>
                <a:latin typeface="Heebo" panose="00000500000000000000" pitchFamily="2" charset="-79"/>
                <a:cs typeface="Heebo" panose="00000500000000000000" pitchFamily="2" charset="-79"/>
              </a:rPr>
              <a:t>הקרובה</a:t>
            </a:r>
            <a:r>
              <a:rPr lang="he-IL" sz="1400" dirty="0">
                <a:solidFill>
                  <a:schemeClr val="accent1"/>
                </a:solidFill>
                <a:latin typeface="Heebo" panose="00000500000000000000" pitchFamily="2" charset="-79"/>
                <a:cs typeface="Heebo" panose="00000500000000000000" pitchFamily="2" charset="-79"/>
              </a:rPr>
              <a:t>; להלן דוגמה הממחישה את הקשר בין ההענקות לבין הבשלות צפויות, ב-3 השנים הקרובות:</a:t>
            </a:r>
            <a:endParaRPr lang="he-IL" sz="1400" strike="sngStrike" dirty="0">
              <a:latin typeface="Heebo" panose="00000500000000000000" pitchFamily="2" charset="-79"/>
              <a:cs typeface="Heebo" panose="00000500000000000000" pitchFamily="2" charset="-79"/>
            </a:endParaRPr>
          </a:p>
          <a:p>
            <a:pPr algn="r" rtl="1"/>
            <a:endParaRPr lang="he-IL" sz="1400" dirty="0">
              <a:latin typeface="Heebo" panose="00000500000000000000" pitchFamily="2" charset="-79"/>
              <a:cs typeface="Heebo" panose="00000500000000000000" pitchFamily="2" charset="-79"/>
            </a:endParaRPr>
          </a:p>
          <a:p>
            <a:pPr algn="r" rtl="1"/>
            <a:endParaRPr lang="he-IL" sz="1400" dirty="0">
              <a:latin typeface="Heebo" panose="00000500000000000000" pitchFamily="2" charset="-79"/>
              <a:cs typeface="Heebo" panose="00000500000000000000" pitchFamily="2" charset="-79"/>
            </a:endParaRPr>
          </a:p>
        </p:txBody>
      </p:sp>
      <p:cxnSp>
        <p:nvCxnSpPr>
          <p:cNvPr id="14" name="Straight Connector 13">
            <a:extLst>
              <a:ext uri="{FF2B5EF4-FFF2-40B4-BE49-F238E27FC236}">
                <a16:creationId xmlns:a16="http://schemas.microsoft.com/office/drawing/2014/main" id="{3E805824-0B1B-437D-B641-572C1B1F9F8D}"/>
              </a:ext>
            </a:extLst>
          </p:cNvPr>
          <p:cNvCxnSpPr>
            <a:cxnSpLocks/>
          </p:cNvCxnSpPr>
          <p:nvPr/>
        </p:nvCxnSpPr>
        <p:spPr>
          <a:xfrm>
            <a:off x="6162675" y="6855266"/>
            <a:ext cx="0" cy="11994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01BA5EF-B3B9-4A6E-A24A-267B6F5257F4}"/>
              </a:ext>
            </a:extLst>
          </p:cNvPr>
          <p:cNvSpPr/>
          <p:nvPr/>
        </p:nvSpPr>
        <p:spPr>
          <a:xfrm>
            <a:off x="3805007" y="2428343"/>
            <a:ext cx="2748193" cy="10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400" dirty="0">
                <a:solidFill>
                  <a:schemeClr val="bg1"/>
                </a:solidFill>
                <a:latin typeface="Heebo" panose="00000500000000000000" pitchFamily="2" charset="-79"/>
                <a:cs typeface="Heebo" panose="00000500000000000000" pitchFamily="2" charset="-79"/>
              </a:rPr>
              <a:t>הבשלת מניות נוב' 2021</a:t>
            </a:r>
          </a:p>
          <a:p>
            <a:pPr algn="r" rtl="1"/>
            <a:r>
              <a:rPr lang="he-IL" sz="1200" dirty="0">
                <a:solidFill>
                  <a:srgbClr val="FFFFFF"/>
                </a:solidFill>
                <a:latin typeface="Heebo" panose="00000500000000000000" pitchFamily="2" charset="-79"/>
                <a:cs typeface="Heebo" panose="00000500000000000000" pitchFamily="2" charset="-79"/>
              </a:rPr>
              <a:t>תושפע מהענקת המניות בנוב' 20</a:t>
            </a:r>
          </a:p>
          <a:p>
            <a:pPr algn="r" rtl="1"/>
            <a:endParaRPr lang="he-IL" sz="1400" dirty="0">
              <a:solidFill>
                <a:schemeClr val="bg1"/>
              </a:solidFill>
              <a:latin typeface="Heebo" panose="00000500000000000000" pitchFamily="2" charset="-79"/>
              <a:cs typeface="Heebo" panose="00000500000000000000" pitchFamily="2" charset="-79"/>
            </a:endParaRPr>
          </a:p>
        </p:txBody>
      </p:sp>
      <p:sp>
        <p:nvSpPr>
          <p:cNvPr id="54" name="Rectangle: Rounded Corners 53">
            <a:extLst>
              <a:ext uri="{FF2B5EF4-FFF2-40B4-BE49-F238E27FC236}">
                <a16:creationId xmlns:a16="http://schemas.microsoft.com/office/drawing/2014/main" id="{90837CEF-703E-4709-93B8-BCF8E98FE392}"/>
              </a:ext>
            </a:extLst>
          </p:cNvPr>
          <p:cNvSpPr/>
          <p:nvPr/>
        </p:nvSpPr>
        <p:spPr>
          <a:xfrm>
            <a:off x="3724496" y="3469913"/>
            <a:ext cx="2894608"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5" name="Rectangle 54">
            <a:extLst>
              <a:ext uri="{FF2B5EF4-FFF2-40B4-BE49-F238E27FC236}">
                <a16:creationId xmlns:a16="http://schemas.microsoft.com/office/drawing/2014/main" id="{AEB15452-5EEC-4706-803E-404FCAE5711C}"/>
              </a:ext>
            </a:extLst>
          </p:cNvPr>
          <p:cNvSpPr/>
          <p:nvPr/>
        </p:nvSpPr>
        <p:spPr>
          <a:xfrm>
            <a:off x="3805007" y="3465754"/>
            <a:ext cx="2748194" cy="793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400" dirty="0">
                <a:solidFill>
                  <a:schemeClr val="bg1"/>
                </a:solidFill>
                <a:latin typeface="Heebo" panose="00000500000000000000" pitchFamily="2" charset="-79"/>
                <a:cs typeface="Heebo" panose="00000500000000000000" pitchFamily="2" charset="-79"/>
              </a:rPr>
              <a:t>הבשלת מניות נוב' 2022</a:t>
            </a:r>
          </a:p>
          <a:p>
            <a:pPr algn="r" rtl="1"/>
            <a:r>
              <a:rPr lang="he-IL" sz="1200" dirty="0">
                <a:solidFill>
                  <a:srgbClr val="FFFFFF"/>
                </a:solidFill>
                <a:latin typeface="Heebo" panose="00000500000000000000" pitchFamily="2" charset="-79"/>
                <a:cs typeface="Heebo" panose="00000500000000000000" pitchFamily="2" charset="-79"/>
              </a:rPr>
              <a:t>תושפע מהענקת המניות בנוב' 20 ונוב' 21</a:t>
            </a:r>
          </a:p>
          <a:p>
            <a:pPr algn="r" rtl="1"/>
            <a:endParaRPr lang="he-IL" sz="1400" dirty="0">
              <a:solidFill>
                <a:schemeClr val="bg1"/>
              </a:solidFill>
              <a:latin typeface="Heebo" panose="00000500000000000000" pitchFamily="2" charset="-79"/>
              <a:cs typeface="Heebo" panose="00000500000000000000" pitchFamily="2" charset="-79"/>
            </a:endParaRPr>
          </a:p>
        </p:txBody>
      </p:sp>
      <p:sp>
        <p:nvSpPr>
          <p:cNvPr id="57" name="Rectangle 56">
            <a:extLst>
              <a:ext uri="{FF2B5EF4-FFF2-40B4-BE49-F238E27FC236}">
                <a16:creationId xmlns:a16="http://schemas.microsoft.com/office/drawing/2014/main" id="{698AB82D-A570-410E-A1C3-9063FFBE6B0A}"/>
              </a:ext>
            </a:extLst>
          </p:cNvPr>
          <p:cNvSpPr/>
          <p:nvPr/>
        </p:nvSpPr>
        <p:spPr>
          <a:xfrm>
            <a:off x="3805007" y="4375818"/>
            <a:ext cx="2775855" cy="10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400" dirty="0">
                <a:solidFill>
                  <a:schemeClr val="bg1"/>
                </a:solidFill>
                <a:latin typeface="Heebo" panose="00000500000000000000" pitchFamily="2" charset="-79"/>
                <a:cs typeface="Heebo" panose="00000500000000000000" pitchFamily="2" charset="-79"/>
              </a:rPr>
              <a:t>הבשלת מניות נוב' 2023</a:t>
            </a:r>
          </a:p>
          <a:p>
            <a:pPr algn="r" rtl="1"/>
            <a:r>
              <a:rPr lang="he-IL" sz="1200" dirty="0">
                <a:solidFill>
                  <a:srgbClr val="FFFFFF"/>
                </a:solidFill>
                <a:latin typeface="Heebo" panose="00000500000000000000" pitchFamily="2" charset="-79"/>
                <a:cs typeface="Heebo" panose="00000500000000000000" pitchFamily="2" charset="-79"/>
              </a:rPr>
              <a:t>תושפע מהענקת מניות של 3 שנים;</a:t>
            </a:r>
          </a:p>
          <a:p>
            <a:pPr algn="r" rtl="1"/>
            <a:r>
              <a:rPr lang="he-IL" sz="1200" dirty="0">
                <a:solidFill>
                  <a:srgbClr val="FFFFFF"/>
                </a:solidFill>
                <a:latin typeface="Heebo" panose="00000500000000000000" pitchFamily="2" charset="-79"/>
                <a:cs typeface="Heebo" panose="00000500000000000000" pitchFamily="2" charset="-79"/>
              </a:rPr>
              <a:t>בנוב' 20, נוב' 21 ונוב' 22</a:t>
            </a:r>
          </a:p>
          <a:p>
            <a:pPr algn="r" rtl="1"/>
            <a:endParaRPr lang="he-IL" sz="1400" dirty="0">
              <a:solidFill>
                <a:schemeClr val="bg1"/>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040233774"/>
      </p:ext>
    </p:extLst>
  </p:cSld>
  <p:clrMapOvr>
    <a:masterClrMapping/>
  </p:clrMapOvr>
</p:sld>
</file>

<file path=ppt/theme/theme1.xml><?xml version="1.0" encoding="utf-8"?>
<a:theme xmlns:a="http://schemas.openxmlformats.org/drawingml/2006/main" name="Title">
  <a:themeElements>
    <a:clrScheme name="Custom 6">
      <a:dk1>
        <a:srgbClr val="2C4269"/>
      </a:dk1>
      <a:lt1>
        <a:srgbClr val="01AABC"/>
      </a:lt1>
      <a:dk2>
        <a:srgbClr val="DB5967"/>
      </a:dk2>
      <a:lt2>
        <a:srgbClr val="E7E6E6"/>
      </a:lt2>
      <a:accent1>
        <a:srgbClr val="2C4269"/>
      </a:accent1>
      <a:accent2>
        <a:srgbClr val="797892"/>
      </a:accent2>
      <a:accent3>
        <a:srgbClr val="C9C6D1"/>
      </a:accent3>
      <a:accent4>
        <a:srgbClr val="01AABC"/>
      </a:accent4>
      <a:accent5>
        <a:srgbClr val="53C5D3"/>
      </a:accent5>
      <a:accent6>
        <a:srgbClr val="C8E9ED"/>
      </a:accent6>
      <a:hlink>
        <a:srgbClr val="2C4269"/>
      </a:hlink>
      <a:folHlink>
        <a:srgbClr val="2C42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resentation (002).pptx [Read-Only]" id="{A5A1D69B-AAB3-4576-A785-57E9BABB9FA2}" vid="{7AC993D3-CE99-4450-AA05-9A22FDD04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0ABE9360C7546AF3A82C0EC4084A8" ma:contentTypeVersion="0" ma:contentTypeDescription="Create a new document." ma:contentTypeScope="" ma:versionID="4043f1c8b905d10f78bcd6cd2b44ba2d">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3AD0E8-129B-4446-8CF5-0AE759D0C725}">
  <ds:schemaRefs>
    <ds:schemaRef ds:uri="http://schemas.microsoft.com/sharepoint/v3/contenttype/forms"/>
  </ds:schemaRefs>
</ds:datastoreItem>
</file>

<file path=customXml/itemProps2.xml><?xml version="1.0" encoding="utf-8"?>
<ds:datastoreItem xmlns:ds="http://schemas.openxmlformats.org/officeDocument/2006/customXml" ds:itemID="{81859AE4-6600-4F6F-83AF-096864FB6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2AD197-E38F-442D-9346-65C5BE8F92B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10915</TotalTime>
  <Words>1492</Words>
  <Application>Microsoft Office PowerPoint</Application>
  <PresentationFormat>Widescreen</PresentationFormat>
  <Paragraphs>178</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Hind Siliguri</vt:lpstr>
      <vt:lpstr>Calibri</vt:lpstr>
      <vt:lpstr>Wingdings</vt:lpstr>
      <vt:lpstr>Hind Siliguri SemiBold</vt:lpstr>
      <vt:lpstr>Heebo</vt:lpstr>
      <vt:lpstr>Arial</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Tair Kahana</dc:creator>
  <cp:lastModifiedBy>nitsan rozenberg</cp:lastModifiedBy>
  <cp:revision>237</cp:revision>
  <dcterms:created xsi:type="dcterms:W3CDTF">2020-06-18T11:42:05Z</dcterms:created>
  <dcterms:modified xsi:type="dcterms:W3CDTF">2020-08-11T08:23:52Z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0x010100C6B0ABE9360C7546AF3A82C0EC4084A8</vt:lpwstr>
  </property>
</Properties>
</file>