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71" r:id="rId3"/>
    <p:sldId id="272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691" autoAdjust="0"/>
  </p:normalViewPr>
  <p:slideViewPr>
    <p:cSldViewPr snapToGrid="0">
      <p:cViewPr varScale="1">
        <p:scale>
          <a:sx n="62" d="100"/>
          <a:sy n="62" d="100"/>
        </p:scale>
        <p:origin x="2525" y="67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32D1-36F2-469D-8F5B-C309670AE73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6B85-C8CF-4A14-BC8E-D5A6EF62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847933"/>
            <a:ext cx="2638500" cy="11107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3268036"/>
            <a:ext cx="68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Assembly instruction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554057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ARCHIMEDES SCREW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2743"/>
            <a:ext cx="6858000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340506"/>
            <a:ext cx="6179795" cy="485295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4877125" cy="361978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9" y="420131"/>
            <a:ext cx="4684432" cy="361978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2" y="4394206"/>
            <a:ext cx="6141308" cy="47455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1441" y="2638330"/>
            <a:ext cx="6933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4754" y="1735767"/>
            <a:ext cx="6933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Rounded Rectangle 12"/>
          <p:cNvSpPr/>
          <p:nvPr/>
        </p:nvSpPr>
        <p:spPr>
          <a:xfrm>
            <a:off x="2421924" y="420556"/>
            <a:ext cx="4065416" cy="602675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חלק 2 באמצעות חלק 17 כפי שמתואר בציור.</a:t>
            </a:r>
          </a:p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בבורג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25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90498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Part list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2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7" name="Rounded Rectangle 29"/>
          <p:cNvSpPr/>
          <p:nvPr/>
        </p:nvSpPr>
        <p:spPr>
          <a:xfrm>
            <a:off x="307769" y="1409268"/>
            <a:ext cx="6311910" cy="4496633"/>
          </a:xfrm>
          <a:prstGeom prst="roundRect">
            <a:avLst>
              <a:gd name="adj" fmla="val 3337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9" y="747893"/>
            <a:ext cx="7150753" cy="5525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3576" y="171544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2577" y="239057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6338" y="171544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2202" y="171544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79" y="281270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6090" y="2567790"/>
            <a:ext cx="368039" cy="6023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4906" y="3503108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0352" y="311826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3822" y="347839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1624" y="4512999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7650" y="4512998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257" y="4512998"/>
            <a:ext cx="6979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7851" y="5296412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81696" y="360179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307769" y="6129253"/>
            <a:ext cx="6311910" cy="3372237"/>
          </a:xfrm>
          <a:prstGeom prst="roundRect">
            <a:avLst>
              <a:gd name="adj" fmla="val 5331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84" y="8609663"/>
            <a:ext cx="1009607" cy="78015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60" y="6129253"/>
            <a:ext cx="4313626" cy="33332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6" y="6094335"/>
            <a:ext cx="2567356" cy="198386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7" y="8645099"/>
            <a:ext cx="1011196" cy="78137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9655" y="6273475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9667" y="6621237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9827" y="8185141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4162" y="8121476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36" name="תמונה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32" y="8645099"/>
            <a:ext cx="1009607" cy="780151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12" y="8643871"/>
            <a:ext cx="1011196" cy="781379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07" y="8643871"/>
            <a:ext cx="1011196" cy="781379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66" y="8656228"/>
            <a:ext cx="1011196" cy="78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90498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Instructions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353119" y="1421261"/>
            <a:ext cx="3175944" cy="213473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1979271" y="3812559"/>
            <a:ext cx="4547248" cy="250696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6576079"/>
            <a:ext cx="4483586" cy="261738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" y="1051239"/>
            <a:ext cx="3573473" cy="276132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2" y="3337687"/>
            <a:ext cx="4212782" cy="325533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" y="6062375"/>
            <a:ext cx="4130287" cy="31915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6436" y="1606315"/>
            <a:ext cx="10694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2340" y="3106854"/>
            <a:ext cx="10694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784" y="4198589"/>
            <a:ext cx="10694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862" y="7658168"/>
            <a:ext cx="10694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3045347" y="3050086"/>
            <a:ext cx="3456544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1 לחלק מספר 12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2 ברגי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53119" y="5823833"/>
            <a:ext cx="3456544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המכלול שהרכבנו לחלק מספר 10.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בבורג 20#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3069975" y="6573470"/>
            <a:ext cx="3456544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חלק 4 כפי שמתואר בציור.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 2 ברגי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57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5208608"/>
            <a:ext cx="6179795" cy="398485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0"/>
            <a:ext cx="6179794" cy="407594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3" y="119190"/>
            <a:ext cx="5597690" cy="432548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4846646"/>
            <a:ext cx="5625296" cy="4346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5671" y="3355845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3907536" y="3462528"/>
            <a:ext cx="6096" cy="4328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V="1">
            <a:off x="1420368" y="2231533"/>
            <a:ext cx="6096" cy="4328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98732" y="6361250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Rounded Rectangle 12"/>
          <p:cNvSpPr/>
          <p:nvPr/>
        </p:nvSpPr>
        <p:spPr>
          <a:xfrm>
            <a:off x="3055507" y="418646"/>
            <a:ext cx="3456544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נכניס את חלק מספר 7 כפי שמתואר בציור.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 2 ברגי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3055507" y="5210408"/>
            <a:ext cx="3456544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5 כפי שמתואר בציור.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 4 ברגי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24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877333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" y="300901"/>
            <a:ext cx="4132162" cy="319303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" y="2725016"/>
            <a:ext cx="4395567" cy="33965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" y="5475799"/>
            <a:ext cx="4640042" cy="3585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3367" y="1118792"/>
            <a:ext cx="6517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703" y="3835382"/>
            <a:ext cx="6517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1555" y="6898467"/>
            <a:ext cx="6517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2751" y="6667634"/>
            <a:ext cx="6517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0639" y="6457521"/>
            <a:ext cx="6517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4157473" y="414888"/>
            <a:ext cx="2354578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13.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 3 ברגי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4157471" y="3605208"/>
            <a:ext cx="2354579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6.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 2 ברגי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3927449" y="6299810"/>
            <a:ext cx="2584602" cy="701973"/>
          </a:xfrm>
          <a:prstGeom prst="roundRect">
            <a:avLst>
              <a:gd name="adj" fmla="val 19220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נחבר שלושה חלקים מסוג 8 כפי שמתואר בציור.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 6 ברגי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25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3109098"/>
            <a:ext cx="6179795" cy="195934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5602146"/>
            <a:ext cx="6179795" cy="3591319"/>
          </a:xfrm>
          <a:prstGeom prst="roundRect">
            <a:avLst>
              <a:gd name="adj" fmla="val 5676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2380942"/>
          </a:xfrm>
          <a:prstGeom prst="roundRect">
            <a:avLst>
              <a:gd name="adj" fmla="val 5169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1" y="2870581"/>
            <a:ext cx="3534966" cy="273156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" y="11730"/>
            <a:ext cx="5025863" cy="38836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70599" y="1393020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2989" y="1497884"/>
            <a:ext cx="6842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731" y="3786201"/>
            <a:ext cx="6842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064476" y="414888"/>
            <a:ext cx="3447575" cy="819842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3 לחלק מספר 15 כפי שמתואר בציור. </a:t>
            </a:r>
            <a:r>
              <a:rPr lang="he-IL" sz="1400" dirty="0" smtClean="0">
                <a:solidFill>
                  <a:srgbClr val="FF0000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נשים לב למיקום החור במוט.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בבורג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cxnSp>
        <p:nvCxnSpPr>
          <p:cNvPr id="3" name="מחבר חץ ישר 2"/>
          <p:cNvCxnSpPr/>
          <p:nvPr/>
        </p:nvCxnSpPr>
        <p:spPr>
          <a:xfrm flipH="1">
            <a:off x="2322328" y="849554"/>
            <a:ext cx="37812" cy="4276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2"/>
          <p:cNvSpPr/>
          <p:nvPr/>
        </p:nvSpPr>
        <p:spPr>
          <a:xfrm>
            <a:off x="2948493" y="3108668"/>
            <a:ext cx="3563558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17 לצידו השני של המוט.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בבורג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5"/>
          <a:stretch/>
        </p:blipFill>
        <p:spPr>
          <a:xfrm>
            <a:off x="124707" y="5609967"/>
            <a:ext cx="6858000" cy="4943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06352" y="6595095"/>
            <a:ext cx="6842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Rounded Rectangle 12"/>
          <p:cNvSpPr/>
          <p:nvPr/>
        </p:nvSpPr>
        <p:spPr>
          <a:xfrm>
            <a:off x="339261" y="5597891"/>
            <a:ext cx="3244198" cy="646557"/>
          </a:xfrm>
          <a:prstGeom prst="roundRect">
            <a:avLst>
              <a:gd name="adj" fmla="val 13520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נשחיל את </a:t>
            </a:r>
            <a:r>
              <a:rPr lang="he-IL" sz="1400" dirty="0" smtClean="0">
                <a:solidFill>
                  <a:srgbClr val="FF0000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קצה החוט </a:t>
            </a:r>
            <a:r>
              <a:rPr lang="he-IL" sz="1400" dirty="0" smtClean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הקשיח (חלק 14) אל החור שבקצה המוט כפי שמתואר בציור.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32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3557852"/>
            <a:ext cx="6179795" cy="1804556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3" y="5670433"/>
            <a:ext cx="5033768" cy="352303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2829696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0" y="1706181"/>
            <a:ext cx="6359519" cy="491417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0" y="5410828"/>
            <a:ext cx="4846450" cy="37449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8881" y="7830090"/>
            <a:ext cx="6933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5"/>
          <a:stretch/>
        </p:blipFill>
        <p:spPr>
          <a:xfrm>
            <a:off x="-61784" y="421822"/>
            <a:ext cx="6858000" cy="4030444"/>
          </a:xfrm>
          <a:prstGeom prst="rect">
            <a:avLst/>
          </a:prstGeom>
        </p:spPr>
      </p:pic>
      <p:sp>
        <p:nvSpPr>
          <p:cNvPr id="12" name="Rounded Rectangle 12"/>
          <p:cNvSpPr/>
          <p:nvPr/>
        </p:nvSpPr>
        <p:spPr>
          <a:xfrm>
            <a:off x="3830595" y="414886"/>
            <a:ext cx="2681456" cy="783719"/>
          </a:xfrm>
          <a:prstGeom prst="roundRect">
            <a:avLst>
              <a:gd name="adj" fmla="val 1031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>
                <a:solidFill>
                  <a:srgbClr val="FF0000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נלפף את החוט בכיוון המסומן!</a:t>
            </a:r>
          </a:p>
          <a:p>
            <a:pPr algn="r" rtl="1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נשמור על רווחים שווים בליפוף כך שקצה החוט יגיע לקצה המוט.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4" name="Rounded Rectangle 12"/>
          <p:cNvSpPr/>
          <p:nvPr/>
        </p:nvSpPr>
        <p:spPr>
          <a:xfrm>
            <a:off x="2113005" y="3473101"/>
            <a:ext cx="4396178" cy="419275"/>
          </a:xfrm>
          <a:prstGeom prst="roundRect">
            <a:avLst>
              <a:gd name="adj" fmla="val 1031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נדאג שהחוט המלופף יגיע עד קצה המוט כפי שמתואר בציור.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3175686" y="5672181"/>
            <a:ext cx="3333497" cy="642439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11 כפי שמתואר בציור.</a:t>
            </a:r>
          </a:p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בבורג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52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173478"/>
            <a:ext cx="6179795" cy="501998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0"/>
            <a:ext cx="6179794" cy="352303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05" y="258630"/>
            <a:ext cx="4731576" cy="365621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0" y="4101062"/>
            <a:ext cx="6501891" cy="5024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2768" y="3343772"/>
            <a:ext cx="6933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1" name="Rounded Rectangle 12"/>
          <p:cNvSpPr/>
          <p:nvPr/>
        </p:nvSpPr>
        <p:spPr>
          <a:xfrm>
            <a:off x="331482" y="420557"/>
            <a:ext cx="3333497" cy="592698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9 כפי שמתואר בציור.</a:t>
            </a:r>
          </a:p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בבורג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2" name="Rounded Rectangle 12"/>
          <p:cNvSpPr/>
          <p:nvPr/>
        </p:nvSpPr>
        <p:spPr>
          <a:xfrm>
            <a:off x="3237470" y="4175625"/>
            <a:ext cx="3273807" cy="445799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נניח את המוט המלופף כפי שמתואר בציור.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1093298" y="5113128"/>
            <a:ext cx="2712" cy="6981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4009218" y="6683472"/>
            <a:ext cx="0" cy="3786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584714"/>
            <a:ext cx="6179795" cy="460875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2592729" y="420131"/>
            <a:ext cx="3918548" cy="385655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26" y="204278"/>
            <a:ext cx="5262565" cy="4066528"/>
          </a:xfrm>
          <a:prstGeom prst="rect">
            <a:avLst/>
          </a:prstGeom>
        </p:spPr>
      </p:pic>
      <p:sp>
        <p:nvSpPr>
          <p:cNvPr id="8" name="Rounded Rectangle 12"/>
          <p:cNvSpPr/>
          <p:nvPr/>
        </p:nvSpPr>
        <p:spPr>
          <a:xfrm>
            <a:off x="331482" y="420556"/>
            <a:ext cx="3333497" cy="642439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נוודא שקצה החוט מכופף כפי שמתואר בציור על מנת שהמוט יוכל להסתובב בחופשיות.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0"/>
          <a:stretch/>
        </p:blipFill>
        <p:spPr>
          <a:xfrm>
            <a:off x="-242766" y="4576575"/>
            <a:ext cx="6744657" cy="4700966"/>
          </a:xfrm>
          <a:prstGeom prst="rect">
            <a:avLst/>
          </a:prstGeom>
        </p:spPr>
      </p:pic>
      <p:sp>
        <p:nvSpPr>
          <p:cNvPr id="11" name="Rounded Rectangle 12"/>
          <p:cNvSpPr/>
          <p:nvPr/>
        </p:nvSpPr>
        <p:spPr>
          <a:xfrm>
            <a:off x="3138616" y="4584780"/>
            <a:ext cx="3372661" cy="790409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נסובב את גלגל השיניים כפי שמתואר בציור. במידה והגולה (חלק </a:t>
            </a:r>
            <a:r>
              <a:rPr lang="en-US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18</a:t>
            </a: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) לא עולה בצורה חלקה, נסדר את החוט שוב.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2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11811</TotalTime>
  <Words>474</Words>
  <Application>Microsoft Office PowerPoint</Application>
  <PresentationFormat>A4 Paper (210x297 mm)</PresentationFormat>
  <Paragraphs>103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Angsana New</vt:lpstr>
      <vt:lpstr>Arial</vt:lpstr>
      <vt:lpstr>Calibri</vt:lpstr>
      <vt:lpstr>Calibri Light</vt:lpstr>
      <vt:lpstr>Comix No2 CLM</vt:lpstr>
      <vt:lpstr>Madrid Grunge</vt:lpstr>
      <vt:lpstr>Noot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</dc:creator>
  <cp:lastModifiedBy>gal</cp:lastModifiedBy>
  <cp:revision>543</cp:revision>
  <dcterms:created xsi:type="dcterms:W3CDTF">2018-01-17T19:58:03Z</dcterms:created>
  <dcterms:modified xsi:type="dcterms:W3CDTF">2019-04-06T21:01:45Z</dcterms:modified>
</cp:coreProperties>
</file>