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3"/>
  </p:notesMasterIdLst>
  <p:sldIdLst>
    <p:sldId id="256" r:id="rId2"/>
    <p:sldId id="275" r:id="rId3"/>
    <p:sldId id="258" r:id="rId4"/>
    <p:sldId id="259" r:id="rId5"/>
    <p:sldId id="260" r:id="rId6"/>
    <p:sldId id="281" r:id="rId7"/>
    <p:sldId id="262" r:id="rId8"/>
    <p:sldId id="309" r:id="rId9"/>
    <p:sldId id="264" r:id="rId10"/>
    <p:sldId id="304" r:id="rId11"/>
    <p:sldId id="307"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Neue Haas Grotesk Text Pro" panose="020B0504020202020204" pitchFamily="34" charset="0"/>
      <p:regular r:id="rId18"/>
      <p:bold r:id="rId19"/>
      <p:italic r:id="rId20"/>
      <p:boldItalic r:id="rId21"/>
    </p:embeddedFont>
    <p:embeddedFont>
      <p:font typeface="Prometo" panose="020B0604020202020204" charset="0"/>
      <p:regular r:id="rId22"/>
      <p:bold r:id="rId23"/>
      <p:italic r:id="rId24"/>
      <p:boldItalic r:id="rId25"/>
    </p:embeddedFont>
    <p:embeddedFont>
      <p:font typeface="Prometo Bold" panose="020B0604020202020204" charset="0"/>
      <p:bold r:id="rId26"/>
    </p:embeddedFont>
  </p:embeddedFontLst>
  <p:defaultText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CEFF"/>
    <a:srgbClr val="00DF8F"/>
    <a:srgbClr val="AC8DF7"/>
    <a:srgbClr val="F1F2F3"/>
    <a:srgbClr val="1A5F70"/>
    <a:srgbClr val="173A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64310" autoAdjust="0"/>
  </p:normalViewPr>
  <p:slideViewPr>
    <p:cSldViewPr snapToGrid="0">
      <p:cViewPr varScale="1">
        <p:scale>
          <a:sx n="43" d="100"/>
          <a:sy n="43" d="100"/>
        </p:scale>
        <p:origin x="137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D26B7A-88B2-476E-BD7A-1CA4BEABB8DC}" type="datetimeFigureOut">
              <a:rPr lang="en-US" smtClean="0"/>
              <a:t>12/19/2019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1CD258-D478-4F2F-B08A-2BD7C8AFFD29}" type="slidenum">
              <a:rPr lang="en-US" smtClean="0"/>
              <a:t>‹#›</a:t>
            </a:fld>
            <a:endParaRPr lang="en-US"/>
          </a:p>
        </p:txBody>
      </p:sp>
    </p:spTree>
    <p:extLst>
      <p:ext uri="{BB962C8B-B14F-4D97-AF65-F5344CB8AC3E}">
        <p14:creationId xmlns:p14="http://schemas.microsoft.com/office/powerpoint/2010/main" val="263512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dk1"/>
                </a:solidFill>
                <a:latin typeface="+mn-lt"/>
                <a:ea typeface="Calibri"/>
                <a:cs typeface="Calibri"/>
                <a:sym typeface="Calibri"/>
              </a:rPr>
              <a:t>Hi, my in Nathaniel Meron and the I'm the chief product And marketing officer for C2A Security.</a:t>
            </a:r>
            <a:br>
              <a:rPr lang="en-US" dirty="0"/>
            </a:br>
            <a:r>
              <a:rPr lang="en-US" sz="1200" b="0" i="0" dirty="0">
                <a:solidFill>
                  <a:schemeClr val="dk1"/>
                </a:solidFill>
                <a:latin typeface="+mn-lt"/>
                <a:ea typeface="Calibri"/>
                <a:cs typeface="Calibri"/>
                <a:sym typeface="Calibri"/>
              </a:rPr>
              <a:t>it’s exciting to see everyone here in Automotive World Japan, thank you for having us.</a:t>
            </a: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CE1CD258-D478-4F2F-B08A-2BD7C8AFFD29}" type="slidenum">
              <a:rPr lang="en-US" smtClean="0"/>
              <a:t>1</a:t>
            </a:fld>
            <a:endParaRPr lang="en-US"/>
          </a:p>
        </p:txBody>
      </p:sp>
    </p:spTree>
    <p:extLst>
      <p:ext uri="{BB962C8B-B14F-4D97-AF65-F5344CB8AC3E}">
        <p14:creationId xmlns:p14="http://schemas.microsoft.com/office/powerpoint/2010/main" val="3401979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sz="1200" b="0" i="0" dirty="0">
                <a:solidFill>
                  <a:schemeClr val="dk1"/>
                </a:solidFill>
                <a:latin typeface="+mn-lt"/>
                <a:ea typeface="Calibri"/>
                <a:cs typeface="Calibri"/>
                <a:sym typeface="Calibri"/>
              </a:rPr>
              <a:t>C2A was founded 3 years ago, dedicated to providing end to end in-vehicle cyber security protection. We gathered a unique multidisciplinary group of people, to create a new approach for automotive cyber security. Our second funding round was led by </a:t>
            </a:r>
            <a:r>
              <a:rPr lang="en-US" sz="1200" b="0" i="0" dirty="0" err="1">
                <a:solidFill>
                  <a:schemeClr val="dk1"/>
                </a:solidFill>
                <a:latin typeface="+mn-lt"/>
                <a:ea typeface="Calibri"/>
                <a:cs typeface="Calibri"/>
                <a:sym typeface="Calibri"/>
              </a:rPr>
              <a:t>Maniv</a:t>
            </a:r>
            <a:r>
              <a:rPr lang="en-US" sz="1200" b="0" i="0" dirty="0">
                <a:solidFill>
                  <a:schemeClr val="dk1"/>
                </a:solidFill>
                <a:latin typeface="+mn-lt"/>
                <a:ea typeface="Calibri"/>
                <a:cs typeface="Calibri"/>
                <a:sym typeface="Calibri"/>
              </a:rPr>
              <a:t> Mobility, the leading designated VC for automotive in Israel, who chose to invest in us after a 4 year due diligence journey with countless cyber companies.</a:t>
            </a:r>
            <a:endParaRPr lang="en-US" dirty="0"/>
          </a:p>
          <a:p>
            <a:pPr marL="0" lvl="0" indent="0" algn="l" rtl="0">
              <a:spcBef>
                <a:spcPts val="0"/>
              </a:spcBef>
              <a:spcAft>
                <a:spcPts val="0"/>
              </a:spcAft>
              <a:buClr>
                <a:schemeClr val="dk1"/>
              </a:buClr>
              <a:buSzPts val="1200"/>
              <a:buFont typeface="Calibri"/>
              <a:buNone/>
            </a:pPr>
            <a:endParaRPr lang="en-US" dirty="0"/>
          </a:p>
          <a:p>
            <a:endParaRPr lang="en-US" dirty="0"/>
          </a:p>
        </p:txBody>
      </p:sp>
      <p:sp>
        <p:nvSpPr>
          <p:cNvPr id="4" name="Slide Number Placeholder 3"/>
          <p:cNvSpPr>
            <a:spLocks noGrp="1"/>
          </p:cNvSpPr>
          <p:nvPr>
            <p:ph type="sldNum" sz="quarter" idx="5"/>
          </p:nvPr>
        </p:nvSpPr>
        <p:spPr/>
        <p:txBody>
          <a:bodyPr/>
          <a:lstStyle/>
          <a:p>
            <a:fld id="{CE1CD258-D478-4F2F-B08A-2BD7C8AFFD29}" type="slidenum">
              <a:rPr lang="en-US" smtClean="0"/>
              <a:t>2</a:t>
            </a:fld>
            <a:endParaRPr lang="en-US"/>
          </a:p>
        </p:txBody>
      </p:sp>
    </p:spTree>
    <p:extLst>
      <p:ext uri="{BB962C8B-B14F-4D97-AF65-F5344CB8AC3E}">
        <p14:creationId xmlns:p14="http://schemas.microsoft.com/office/powerpoint/2010/main" val="3473513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a:solidFill>
                  <a:schemeClr val="dk1"/>
                </a:solidFill>
                <a:latin typeface="Calibri"/>
                <a:ea typeface="Calibri"/>
                <a:cs typeface="Calibri"/>
                <a:sym typeface="Calibri"/>
              </a:rPr>
              <a:t>C2A leadership is comprised of both automotive and cybersecurity veterans,</a:t>
            </a:r>
            <a:br>
              <a:rPr lang="en-US"/>
            </a:br>
            <a:r>
              <a:rPr lang="en-US" sz="1200" b="0" i="0">
                <a:solidFill>
                  <a:schemeClr val="dk1"/>
                </a:solidFill>
                <a:latin typeface="Calibri"/>
                <a:ea typeface="Calibri"/>
                <a:cs typeface="Calibri"/>
                <a:sym typeface="Calibri"/>
              </a:rPr>
              <a:t>and is led by serial entrepreneur Michael Dick, embedded security pioneer and formerly co founder of NDS.</a:t>
            </a:r>
            <a:br>
              <a:rPr lang="en-US"/>
            </a:br>
            <a:r>
              <a:rPr lang="en-US" sz="1200" b="0" i="0">
                <a:solidFill>
                  <a:schemeClr val="dk1"/>
                </a:solidFill>
                <a:latin typeface="Calibri"/>
                <a:ea typeface="Calibri"/>
                <a:cs typeface="Calibri"/>
                <a:sym typeface="Calibri"/>
              </a:rPr>
              <a:t>We recently revealed our Academic task force, headed by Professor Avishai Wool from Tel Aviv University, who also founded AlgoSec.</a:t>
            </a:r>
            <a:br>
              <a:rPr lang="en-US"/>
            </a:br>
            <a:r>
              <a:rPr lang="en-US" sz="1200" b="0" i="0">
                <a:solidFill>
                  <a:schemeClr val="dk1"/>
                </a:solidFill>
                <a:latin typeface="Calibri"/>
                <a:ea typeface="Calibri"/>
                <a:cs typeface="Calibri"/>
                <a:sym typeface="Calibri"/>
              </a:rPr>
              <a:t>Having this unique combination of leaders allowed us to successfully tackle various automotive cybersecurity obstacles.</a:t>
            </a:r>
            <a:br>
              <a:rPr lang="en-US"/>
            </a:br>
            <a:endParaRPr/>
          </a:p>
          <a:p>
            <a:pPr marL="0" lvl="0" indent="0" algn="l" rtl="0">
              <a:spcBef>
                <a:spcPts val="0"/>
              </a:spcBef>
              <a:spcAft>
                <a:spcPts val="0"/>
              </a:spcAft>
              <a:buClr>
                <a:schemeClr val="dk1"/>
              </a:buClr>
              <a:buSzPts val="1200"/>
              <a:buFont typeface="Calibri"/>
              <a:buNone/>
            </a:pPr>
            <a:endParaRPr/>
          </a:p>
        </p:txBody>
      </p:sp>
      <p:sp>
        <p:nvSpPr>
          <p:cNvPr id="142" name="Google Shape;14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dirty="0">
                <a:solidFill>
                  <a:schemeClr val="dk1"/>
                </a:solidFill>
                <a:latin typeface="Calibri"/>
                <a:ea typeface="Calibri"/>
                <a:cs typeface="Calibri"/>
                <a:sym typeface="Calibri"/>
              </a:rPr>
              <a:t>Before I continue to talk about C2A, Lets understand the landscape in which we operate. </a:t>
            </a:r>
            <a:br>
              <a:rPr lang="en-US" dirty="0"/>
            </a:br>
            <a:r>
              <a:rPr lang="en-US" sz="1200" b="0" i="0" dirty="0">
                <a:solidFill>
                  <a:schemeClr val="dk1"/>
                </a:solidFill>
                <a:latin typeface="Calibri"/>
                <a:ea typeface="Calibri"/>
                <a:cs typeface="Calibri"/>
                <a:sym typeface="Calibri"/>
              </a:rPr>
              <a:t>So how does a vehicle cyber attack looks like? First the attacker identify his target and tries to penetrate into the vehicle through the perimeter, abusing multimedia systems, cellular connectivity or even sensors. </a:t>
            </a:r>
            <a:br>
              <a:rPr lang="en-US" dirty="0"/>
            </a:br>
            <a:r>
              <a:rPr lang="en-US" sz="1200" b="0" i="0" dirty="0">
                <a:solidFill>
                  <a:schemeClr val="dk1"/>
                </a:solidFill>
                <a:latin typeface="Calibri"/>
                <a:ea typeface="Calibri"/>
                <a:cs typeface="Calibri"/>
                <a:sym typeface="Calibri"/>
              </a:rPr>
              <a:t>Now, what he’s going to see is the vehicle internal networks. He can either attack them, or use them to spread to an endpoint. After taking control over his target, like breaks or gas ecu, or even the ADAS system, the attacker can either disable it, or push the gas pedal to 200.</a:t>
            </a:r>
            <a:br>
              <a:rPr lang="en-US" dirty="0"/>
            </a:br>
            <a:r>
              <a:rPr lang="en-US" sz="1200" b="0" i="0" dirty="0">
                <a:solidFill>
                  <a:schemeClr val="dk1"/>
                </a:solidFill>
                <a:latin typeface="Calibri"/>
                <a:ea typeface="Calibri"/>
                <a:cs typeface="Calibri"/>
                <a:sym typeface="Calibri"/>
              </a:rPr>
              <a:t>Basically do anything that he wishes to with the car.</a:t>
            </a:r>
            <a:br>
              <a:rPr lang="en-US" dirty="0"/>
            </a:br>
            <a:r>
              <a:rPr lang="en-US" sz="1200" b="0" i="0" dirty="0">
                <a:solidFill>
                  <a:schemeClr val="dk1"/>
                </a:solidFill>
                <a:latin typeface="Calibri"/>
                <a:ea typeface="Calibri"/>
                <a:cs typeface="Calibri"/>
                <a:sym typeface="Calibri"/>
              </a:rPr>
              <a:t>The car is no longer safe.</a:t>
            </a:r>
            <a:br>
              <a:rPr lang="en-US" dirty="0"/>
            </a:br>
            <a:r>
              <a:rPr lang="en-US" sz="1200" b="0" i="0" dirty="0">
                <a:solidFill>
                  <a:schemeClr val="dk1"/>
                </a:solidFill>
                <a:latin typeface="Calibri"/>
                <a:ea typeface="Calibri"/>
                <a:cs typeface="Calibri"/>
                <a:sym typeface="Calibri"/>
              </a:rPr>
              <a:t>Last but not least is maintenance related activity. Attackers can actually update themselves into the car systems, and then have full control over them.</a:t>
            </a:r>
            <a:endParaRPr dirty="0"/>
          </a:p>
          <a:p>
            <a:pPr marL="0" lvl="0" indent="0" algn="l" rtl="0">
              <a:spcBef>
                <a:spcPts val="0"/>
              </a:spcBef>
              <a:spcAft>
                <a:spcPts val="0"/>
              </a:spcAft>
              <a:buClr>
                <a:schemeClr val="dk1"/>
              </a:buClr>
              <a:buSzPts val="1200"/>
              <a:buFont typeface="Calibri"/>
              <a:buNone/>
            </a:pPr>
            <a:endParaRPr dirty="0"/>
          </a:p>
        </p:txBody>
      </p:sp>
      <p:sp>
        <p:nvSpPr>
          <p:cNvPr id="180" name="Google Shape;18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sz="1200" b="0" i="0" dirty="0">
                <a:solidFill>
                  <a:schemeClr val="dk1"/>
                </a:solidFill>
                <a:latin typeface="+mn-lt"/>
                <a:ea typeface="Calibri"/>
                <a:cs typeface="Calibri"/>
                <a:sym typeface="Calibri"/>
              </a:rPr>
              <a:t>Those differences actually allowed us to create a true holistic approach for in-vehicle cyber security.</a:t>
            </a:r>
            <a:br>
              <a:rPr lang="en-US" dirty="0"/>
            </a:br>
            <a:r>
              <a:rPr lang="en-US" sz="1200" b="0" i="0" dirty="0">
                <a:solidFill>
                  <a:schemeClr val="dk1"/>
                </a:solidFill>
                <a:latin typeface="+mn-lt"/>
                <a:ea typeface="Calibri"/>
                <a:cs typeface="Calibri"/>
                <a:sym typeface="Calibri"/>
              </a:rPr>
              <a:t>We provide OEMs and their suppliers solution from the planning phase, through the on board embedded run time security, up to the ongoing management of the vehicle's Security life cycle.</a:t>
            </a:r>
            <a:br>
              <a:rPr lang="en-US" dirty="0"/>
            </a:br>
            <a:r>
              <a:rPr lang="en-US" sz="1200" b="0" i="0" dirty="0">
                <a:solidFill>
                  <a:schemeClr val="dk1"/>
                </a:solidFill>
                <a:latin typeface="+mn-lt"/>
                <a:ea typeface="Calibri"/>
                <a:cs typeface="Calibri"/>
                <a:sym typeface="Calibri"/>
              </a:rPr>
              <a:t>This unique approach is not applied in any cyber automotive venture, and is finally bringing the automotive industry a comprehensive security operating system.</a:t>
            </a:r>
            <a:br>
              <a:rPr lang="en-US" dirty="0"/>
            </a:br>
            <a:r>
              <a:rPr lang="en-US" sz="1200" b="0" i="0" dirty="0">
                <a:solidFill>
                  <a:schemeClr val="dk1"/>
                </a:solidFill>
                <a:latin typeface="+mn-lt"/>
                <a:ea typeface="Calibri"/>
                <a:cs typeface="Calibri"/>
                <a:sym typeface="Calibri"/>
              </a:rPr>
              <a:t>Having this unique approach, we created the first one stop shop for In-Vehicle Cybersecurity, allowing the car manufacturers to have a safe ride.</a:t>
            </a:r>
            <a:endParaRPr lang="en-US" dirty="0"/>
          </a:p>
          <a:p>
            <a:pPr marL="0" lvl="0" indent="0" algn="l" rtl="0">
              <a:spcBef>
                <a:spcPts val="0"/>
              </a:spcBef>
              <a:spcAft>
                <a:spcPts val="0"/>
              </a:spcAft>
              <a:buClr>
                <a:schemeClr val="dk1"/>
              </a:buClr>
              <a:buSzPts val="1200"/>
              <a:buFont typeface="Calibri"/>
              <a:buNone/>
            </a:pPr>
            <a:endParaRPr lang="en-US" dirty="0"/>
          </a:p>
          <a:p>
            <a:endParaRPr lang="en-US" dirty="0"/>
          </a:p>
        </p:txBody>
      </p:sp>
      <p:sp>
        <p:nvSpPr>
          <p:cNvPr id="4" name="Slide Number Placeholder 3"/>
          <p:cNvSpPr>
            <a:spLocks noGrp="1"/>
          </p:cNvSpPr>
          <p:nvPr>
            <p:ph type="sldNum" sz="quarter" idx="5"/>
          </p:nvPr>
        </p:nvSpPr>
        <p:spPr/>
        <p:txBody>
          <a:bodyPr/>
          <a:lstStyle/>
          <a:p>
            <a:fld id="{CE1CD258-D478-4F2F-B08A-2BD7C8AFFD29}" type="slidenum">
              <a:rPr lang="en-US" smtClean="0"/>
              <a:t>6</a:t>
            </a:fld>
            <a:endParaRPr lang="en-US"/>
          </a:p>
        </p:txBody>
      </p:sp>
    </p:spTree>
    <p:extLst>
      <p:ext uri="{BB962C8B-B14F-4D97-AF65-F5344CB8AC3E}">
        <p14:creationId xmlns:p14="http://schemas.microsoft.com/office/powerpoint/2010/main" val="176462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sz="1200" b="0" i="0" dirty="0">
                <a:solidFill>
                  <a:schemeClr val="dk1"/>
                </a:solidFill>
                <a:latin typeface="+mn-lt"/>
                <a:ea typeface="Calibri"/>
                <a:cs typeface="Calibri"/>
                <a:sym typeface="Calibri"/>
              </a:rPr>
              <a:t>So how do we do it?</a:t>
            </a:r>
            <a:br>
              <a:rPr lang="en-US" dirty="0"/>
            </a:br>
            <a:r>
              <a:rPr lang="en-US" sz="1200" b="0" i="0" dirty="0">
                <a:solidFill>
                  <a:schemeClr val="dk1"/>
                </a:solidFill>
                <a:latin typeface="+mn-lt"/>
                <a:ea typeface="Calibri"/>
                <a:cs typeface="Calibri"/>
                <a:sym typeface="Calibri"/>
              </a:rPr>
              <a:t>We saw that there are many different ways and steps in an automotive cyber attack, and there is no silver bullet solution to protect from all of them. </a:t>
            </a:r>
            <a:br>
              <a:rPr lang="en-US" dirty="0"/>
            </a:br>
            <a:r>
              <a:rPr lang="en-US" sz="1200" b="0" i="0" dirty="0">
                <a:solidFill>
                  <a:schemeClr val="dk1"/>
                </a:solidFill>
                <a:latin typeface="+mn-lt"/>
                <a:ea typeface="Calibri"/>
                <a:cs typeface="Calibri"/>
                <a:sym typeface="Calibri"/>
              </a:rPr>
              <a:t>So in order to protect a vehicle effectively from cyber attack, yet practically and efficiently from the automotive industry point of view, we developed a multi-layered solution suite, that is covering all in-vehicle attack scenarios.</a:t>
            </a:r>
            <a:br>
              <a:rPr lang="en-US" dirty="0"/>
            </a:br>
            <a:r>
              <a:rPr lang="en-US" sz="1200" b="0" i="0" dirty="0">
                <a:solidFill>
                  <a:schemeClr val="dk1"/>
                </a:solidFill>
                <a:latin typeface="+mn-lt"/>
                <a:ea typeface="Calibri"/>
                <a:cs typeface="Calibri"/>
                <a:sym typeface="Calibri"/>
              </a:rPr>
              <a:t>To manage all those products, and help OEMs to maintain and OWN the security lifecycle, We created the </a:t>
            </a:r>
            <a:r>
              <a:rPr lang="en-US" sz="1200" b="0" i="0" dirty="0" err="1">
                <a:solidFill>
                  <a:schemeClr val="dk1"/>
                </a:solidFill>
                <a:latin typeface="+mn-lt"/>
                <a:ea typeface="Calibri"/>
                <a:cs typeface="Calibri"/>
                <a:sym typeface="Calibri"/>
              </a:rPr>
              <a:t>AutoSec</a:t>
            </a:r>
            <a:r>
              <a:rPr lang="en-US" sz="1200" b="0" i="0" dirty="0">
                <a:solidFill>
                  <a:schemeClr val="dk1"/>
                </a:solidFill>
                <a:latin typeface="+mn-lt"/>
                <a:ea typeface="Calibri"/>
                <a:cs typeface="Calibri"/>
                <a:sym typeface="Calibri"/>
              </a:rPr>
              <a:t> platform, providing the industry one key element to control the entire security lifecycle. </a:t>
            </a:r>
            <a:br>
              <a:rPr lang="en-US" dirty="0"/>
            </a:br>
            <a:r>
              <a:rPr lang="en-US" sz="1200" b="0" i="0" dirty="0">
                <a:solidFill>
                  <a:schemeClr val="dk1"/>
                </a:solidFill>
                <a:latin typeface="+mn-lt"/>
                <a:ea typeface="Calibri"/>
                <a:cs typeface="Calibri"/>
                <a:sym typeface="Calibri"/>
              </a:rPr>
              <a:t>With </a:t>
            </a:r>
            <a:r>
              <a:rPr lang="en-US" sz="1200" b="0" i="0" dirty="0" err="1">
                <a:solidFill>
                  <a:schemeClr val="dk1"/>
                </a:solidFill>
                <a:latin typeface="+mn-lt"/>
                <a:ea typeface="Calibri"/>
                <a:cs typeface="Calibri"/>
                <a:sym typeface="Calibri"/>
              </a:rPr>
              <a:t>AutoSec</a:t>
            </a:r>
            <a:r>
              <a:rPr lang="en-US" sz="1200" b="0" i="0" dirty="0">
                <a:solidFill>
                  <a:schemeClr val="dk1"/>
                </a:solidFill>
                <a:latin typeface="+mn-lt"/>
                <a:ea typeface="Calibri"/>
                <a:cs typeface="Calibri"/>
                <a:sym typeface="Calibri"/>
              </a:rPr>
              <a:t>, OEMs can easily plan, design, consume and manage all security related activity in one place.</a:t>
            </a:r>
            <a:endParaRPr lang="en-US" dirty="0"/>
          </a:p>
          <a:p>
            <a:pPr marL="0" lvl="0" indent="0" algn="l" rtl="0">
              <a:spcBef>
                <a:spcPts val="0"/>
              </a:spcBef>
              <a:spcAft>
                <a:spcPts val="0"/>
              </a:spcAft>
              <a:buClr>
                <a:schemeClr val="dk1"/>
              </a:buClr>
              <a:buSzPts val="1200"/>
              <a:buFont typeface="Calibri"/>
              <a:buNone/>
            </a:pPr>
            <a:endParaRPr lang="en-US" dirty="0"/>
          </a:p>
          <a:p>
            <a:endParaRPr lang="en-US" dirty="0"/>
          </a:p>
        </p:txBody>
      </p:sp>
      <p:sp>
        <p:nvSpPr>
          <p:cNvPr id="4" name="Slide Number Placeholder 3"/>
          <p:cNvSpPr>
            <a:spLocks noGrp="1"/>
          </p:cNvSpPr>
          <p:nvPr>
            <p:ph type="sldNum" sz="quarter" idx="5"/>
          </p:nvPr>
        </p:nvSpPr>
        <p:spPr/>
        <p:txBody>
          <a:bodyPr/>
          <a:lstStyle/>
          <a:p>
            <a:fld id="{CE1CD258-D478-4F2F-B08A-2BD7C8AFFD29}" type="slidenum">
              <a:rPr lang="en-US" smtClean="0"/>
              <a:t>8</a:t>
            </a:fld>
            <a:endParaRPr lang="en-US"/>
          </a:p>
        </p:txBody>
      </p:sp>
    </p:spTree>
    <p:extLst>
      <p:ext uri="{BB962C8B-B14F-4D97-AF65-F5344CB8AC3E}">
        <p14:creationId xmlns:p14="http://schemas.microsoft.com/office/powerpoint/2010/main" val="3827439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sz="1200" b="0" i="0" dirty="0">
                <a:solidFill>
                  <a:schemeClr val="dk1"/>
                </a:solidFill>
                <a:latin typeface="+mn-lt"/>
                <a:ea typeface="Calibri"/>
                <a:cs typeface="Calibri"/>
                <a:sym typeface="Calibri"/>
              </a:rPr>
              <a:t>Why C2A?</a:t>
            </a:r>
            <a:br>
              <a:rPr lang="en-US" dirty="0"/>
            </a:br>
            <a:br>
              <a:rPr lang="en-US" dirty="0"/>
            </a:br>
            <a:br>
              <a:rPr lang="en-US" dirty="0"/>
            </a:br>
            <a:r>
              <a:rPr lang="en-US" sz="1200" b="0" i="0" dirty="0">
                <a:solidFill>
                  <a:schemeClr val="dk1"/>
                </a:solidFill>
                <a:latin typeface="+mn-lt"/>
                <a:ea typeface="Calibri"/>
                <a:cs typeface="Calibri"/>
                <a:sym typeface="Calibri"/>
              </a:rPr>
              <a:t>Because we're an automotive company creating cyber security products.</a:t>
            </a:r>
            <a:br>
              <a:rPr lang="en-US" dirty="0"/>
            </a:br>
            <a:r>
              <a:rPr lang="en-US" sz="1200" b="0" i="0" dirty="0">
                <a:solidFill>
                  <a:schemeClr val="dk1"/>
                </a:solidFill>
                <a:latin typeface="+mn-lt"/>
                <a:ea typeface="Calibri"/>
                <a:cs typeface="Calibri"/>
                <a:sym typeface="Calibri"/>
              </a:rPr>
              <a:t>We're fluent in automotive.</a:t>
            </a:r>
            <a:br>
              <a:rPr lang="en-US" dirty="0"/>
            </a:br>
            <a:r>
              <a:rPr lang="en-US" sz="1200" b="0" i="0" dirty="0">
                <a:solidFill>
                  <a:schemeClr val="dk1"/>
                </a:solidFill>
                <a:latin typeface="+mn-lt"/>
                <a:ea typeface="Calibri"/>
                <a:cs typeface="Calibri"/>
                <a:sym typeface="Calibri"/>
              </a:rPr>
              <a:t>We understand automotive OEM needs, and will help you through the whole security lifecycle.</a:t>
            </a:r>
            <a:br>
              <a:rPr lang="en-US" dirty="0"/>
            </a:br>
            <a:br>
              <a:rPr lang="en-US" dirty="0"/>
            </a:br>
            <a:r>
              <a:rPr lang="en-US" sz="1200" b="0" i="0" dirty="0">
                <a:solidFill>
                  <a:schemeClr val="dk1"/>
                </a:solidFill>
                <a:latin typeface="+mn-lt"/>
                <a:ea typeface="Calibri"/>
                <a:cs typeface="Calibri"/>
                <a:sym typeface="Calibri"/>
              </a:rPr>
              <a:t>In a safety first industry reliability is critical.</a:t>
            </a:r>
            <a:br>
              <a:rPr lang="en-US" dirty="0"/>
            </a:br>
            <a:r>
              <a:rPr lang="en-US" sz="1200" b="0" i="0" dirty="0">
                <a:solidFill>
                  <a:schemeClr val="dk1"/>
                </a:solidFill>
                <a:latin typeface="+mn-lt"/>
                <a:ea typeface="Calibri"/>
                <a:cs typeface="Calibri"/>
                <a:sym typeface="Calibri"/>
              </a:rPr>
              <a:t>C2A is the only automotive cybersecurity startup with an experienced team that already delivered embedded security </a:t>
            </a:r>
            <a:r>
              <a:rPr lang="en-US" sz="1200" b="0" i="0" dirty="0" err="1">
                <a:solidFill>
                  <a:schemeClr val="dk1"/>
                </a:solidFill>
                <a:latin typeface="+mn-lt"/>
                <a:ea typeface="Calibri"/>
                <a:cs typeface="Calibri"/>
                <a:sym typeface="Calibri"/>
              </a:rPr>
              <a:t>successfuly</a:t>
            </a:r>
            <a:r>
              <a:rPr lang="en-US" sz="1200" b="0" i="0" dirty="0">
                <a:solidFill>
                  <a:schemeClr val="dk1"/>
                </a:solidFill>
                <a:latin typeface="+mn-lt"/>
                <a:ea typeface="Calibri"/>
                <a:cs typeface="Calibri"/>
                <a:sym typeface="Calibri"/>
              </a:rPr>
              <a:t> for mass markets. Fun fact - NDS digital solution, which was deployed on hundreds of millions endpoints, has never been hacked.</a:t>
            </a:r>
            <a:br>
              <a:rPr lang="en-US" dirty="0"/>
            </a:br>
            <a:br>
              <a:rPr lang="en-US" dirty="0"/>
            </a:br>
            <a:r>
              <a:rPr lang="en-US" sz="1200" b="0" i="0" dirty="0">
                <a:solidFill>
                  <a:schemeClr val="dk1"/>
                </a:solidFill>
                <a:latin typeface="+mn-lt"/>
                <a:ea typeface="Calibri"/>
                <a:cs typeface="Calibri"/>
                <a:sym typeface="Calibri"/>
              </a:rPr>
              <a:t>Being Neutral, we're happy to help and integrate our solutions with any of your supplies to secure your vehicles.</a:t>
            </a:r>
            <a:endParaRPr lang="en-US" dirty="0"/>
          </a:p>
          <a:p>
            <a:pPr marL="0" lvl="0" indent="0" algn="l" rtl="0">
              <a:spcBef>
                <a:spcPts val="0"/>
              </a:spcBef>
              <a:spcAft>
                <a:spcPts val="0"/>
              </a:spcAft>
              <a:buClr>
                <a:schemeClr val="dk1"/>
              </a:buClr>
              <a:buSzPts val="1200"/>
              <a:buFont typeface="Calibri"/>
              <a:buNone/>
            </a:pPr>
            <a:endParaRPr lang="en-US" dirty="0"/>
          </a:p>
          <a:p>
            <a:endParaRPr lang="en-US" dirty="0"/>
          </a:p>
        </p:txBody>
      </p:sp>
      <p:sp>
        <p:nvSpPr>
          <p:cNvPr id="4" name="Slide Number Placeholder 3"/>
          <p:cNvSpPr>
            <a:spLocks noGrp="1"/>
          </p:cNvSpPr>
          <p:nvPr>
            <p:ph type="sldNum" sz="quarter" idx="5"/>
          </p:nvPr>
        </p:nvSpPr>
        <p:spPr/>
        <p:txBody>
          <a:bodyPr/>
          <a:lstStyle/>
          <a:p>
            <a:fld id="{CE1CD258-D478-4F2F-B08A-2BD7C8AFFD29}" type="slidenum">
              <a:rPr lang="en-US" smtClean="0"/>
              <a:t>10</a:t>
            </a:fld>
            <a:endParaRPr lang="en-US"/>
          </a:p>
        </p:txBody>
      </p:sp>
    </p:spTree>
    <p:extLst>
      <p:ext uri="{BB962C8B-B14F-4D97-AF65-F5344CB8AC3E}">
        <p14:creationId xmlns:p14="http://schemas.microsoft.com/office/powerpoint/2010/main" val="1164485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173A4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0DB43-3D57-4AA7-B2C4-E1112F8D6BFC}"/>
              </a:ext>
            </a:extLst>
          </p:cNvPr>
          <p:cNvSpPr>
            <a:spLocks noGrp="1"/>
          </p:cNvSpPr>
          <p:nvPr>
            <p:ph type="ctrTitle"/>
          </p:nvPr>
        </p:nvSpPr>
        <p:spPr>
          <a:xfrm>
            <a:off x="1524000" y="1122363"/>
            <a:ext cx="9144000" cy="2387600"/>
          </a:xfrm>
        </p:spPr>
        <p:txBody>
          <a:bodyPr anchor="b"/>
          <a:lstStyle>
            <a:lvl1pPr algn="ctr">
              <a:defRPr sz="6000">
                <a:solidFill>
                  <a:srgbClr val="F1F2F3"/>
                </a:solidFill>
              </a:defRPr>
            </a:lvl1pPr>
          </a:lstStyle>
          <a:p>
            <a:r>
              <a:rPr lang="en-US" dirty="0"/>
              <a:t>Click to edit Master title style</a:t>
            </a:r>
            <a:endParaRPr lang="he-IL" dirty="0"/>
          </a:p>
        </p:txBody>
      </p:sp>
      <p:sp>
        <p:nvSpPr>
          <p:cNvPr id="3" name="Subtitle 2">
            <a:extLst>
              <a:ext uri="{FF2B5EF4-FFF2-40B4-BE49-F238E27FC236}">
                <a16:creationId xmlns:a16="http://schemas.microsoft.com/office/drawing/2014/main" id="{DEF4C402-4759-4D45-8068-7F3042D963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e-IL"/>
          </a:p>
        </p:txBody>
      </p:sp>
      <p:sp>
        <p:nvSpPr>
          <p:cNvPr id="4" name="Date Placeholder 3">
            <a:extLst>
              <a:ext uri="{FF2B5EF4-FFF2-40B4-BE49-F238E27FC236}">
                <a16:creationId xmlns:a16="http://schemas.microsoft.com/office/drawing/2014/main" id="{6682C288-F19A-40A6-A903-0D5030666B9E}"/>
              </a:ext>
            </a:extLst>
          </p:cNvPr>
          <p:cNvSpPr>
            <a:spLocks noGrp="1"/>
          </p:cNvSpPr>
          <p:nvPr>
            <p:ph type="dt" sz="half" idx="10"/>
          </p:nvPr>
        </p:nvSpPr>
        <p:spPr>
          <a:xfrm>
            <a:off x="838200" y="6356350"/>
            <a:ext cx="2743200" cy="365125"/>
          </a:xfrm>
          <a:prstGeom prst="rect">
            <a:avLst/>
          </a:prstGeom>
        </p:spPr>
        <p:txBody>
          <a:bodyPr/>
          <a:lstStyle/>
          <a:p>
            <a:fld id="{47553099-75C2-42A2-B492-9EC80E46170D}" type="datetimeFigureOut">
              <a:rPr lang="he-IL" smtClean="0"/>
              <a:t>כ"א/כסלו/תש"פ</a:t>
            </a:fld>
            <a:endParaRPr lang="he-IL"/>
          </a:p>
        </p:txBody>
      </p:sp>
      <p:sp>
        <p:nvSpPr>
          <p:cNvPr id="5" name="Footer Placeholder 4">
            <a:extLst>
              <a:ext uri="{FF2B5EF4-FFF2-40B4-BE49-F238E27FC236}">
                <a16:creationId xmlns:a16="http://schemas.microsoft.com/office/drawing/2014/main" id="{1F9F1E30-C5BB-4295-8B95-BFF54B4BBA08}"/>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6" name="Slide Number Placeholder 5">
            <a:extLst>
              <a:ext uri="{FF2B5EF4-FFF2-40B4-BE49-F238E27FC236}">
                <a16:creationId xmlns:a16="http://schemas.microsoft.com/office/drawing/2014/main" id="{A6DDC798-BD78-4920-9CFC-B7FB7EB32A74}"/>
              </a:ext>
            </a:extLst>
          </p:cNvPr>
          <p:cNvSpPr>
            <a:spLocks noGrp="1"/>
          </p:cNvSpPr>
          <p:nvPr>
            <p:ph type="sldNum" sz="quarter" idx="12"/>
          </p:nvPr>
        </p:nvSpPr>
        <p:spPr>
          <a:xfrm>
            <a:off x="8610600" y="6356350"/>
            <a:ext cx="2743200" cy="365125"/>
          </a:xfrm>
          <a:prstGeom prst="rect">
            <a:avLst/>
          </a:prstGeom>
        </p:spPr>
        <p:txBody>
          <a:bodyPr/>
          <a:lstStyle/>
          <a:p>
            <a:fld id="{57B8021F-DD63-445D-85F3-967ED3AC78A3}" type="slidenum">
              <a:rPr lang="he-IL" smtClean="0"/>
              <a:t>‹#›</a:t>
            </a:fld>
            <a:endParaRPr lang="he-IL"/>
          </a:p>
        </p:txBody>
      </p:sp>
    </p:spTree>
    <p:extLst>
      <p:ext uri="{BB962C8B-B14F-4D97-AF65-F5344CB8AC3E}">
        <p14:creationId xmlns:p14="http://schemas.microsoft.com/office/powerpoint/2010/main" val="1856319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44257-9AC5-415E-BA7F-CEB6643693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Picture Placeholder 2">
            <a:extLst>
              <a:ext uri="{FF2B5EF4-FFF2-40B4-BE49-F238E27FC236}">
                <a16:creationId xmlns:a16="http://schemas.microsoft.com/office/drawing/2014/main" id="{E45862E7-D71C-4D92-81A6-B28BF09587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a:extLst>
              <a:ext uri="{FF2B5EF4-FFF2-40B4-BE49-F238E27FC236}">
                <a16:creationId xmlns:a16="http://schemas.microsoft.com/office/drawing/2014/main" id="{C4AE739E-9BD2-49D1-9BBB-DAD8B81E02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86B82B-5336-48FB-BC0A-2CED75CD4D35}"/>
              </a:ext>
            </a:extLst>
          </p:cNvPr>
          <p:cNvSpPr>
            <a:spLocks noGrp="1"/>
          </p:cNvSpPr>
          <p:nvPr>
            <p:ph type="dt" sz="half" idx="10"/>
          </p:nvPr>
        </p:nvSpPr>
        <p:spPr>
          <a:xfrm>
            <a:off x="838200" y="6356350"/>
            <a:ext cx="2743200" cy="365125"/>
          </a:xfrm>
          <a:prstGeom prst="rect">
            <a:avLst/>
          </a:prstGeom>
        </p:spPr>
        <p:txBody>
          <a:bodyPr/>
          <a:lstStyle/>
          <a:p>
            <a:fld id="{47553099-75C2-42A2-B492-9EC80E46170D}" type="datetimeFigureOut">
              <a:rPr lang="he-IL" smtClean="0"/>
              <a:t>כ"א/כסלו/תש"פ</a:t>
            </a:fld>
            <a:endParaRPr lang="he-IL"/>
          </a:p>
        </p:txBody>
      </p:sp>
      <p:sp>
        <p:nvSpPr>
          <p:cNvPr id="6" name="Footer Placeholder 5">
            <a:extLst>
              <a:ext uri="{FF2B5EF4-FFF2-40B4-BE49-F238E27FC236}">
                <a16:creationId xmlns:a16="http://schemas.microsoft.com/office/drawing/2014/main" id="{29FD39ED-A101-4C6A-B4C4-A34863CAA26B}"/>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7" name="Slide Number Placeholder 6">
            <a:extLst>
              <a:ext uri="{FF2B5EF4-FFF2-40B4-BE49-F238E27FC236}">
                <a16:creationId xmlns:a16="http://schemas.microsoft.com/office/drawing/2014/main" id="{84363AB9-CF11-4EAA-9137-5FC3C75A1F6D}"/>
              </a:ext>
            </a:extLst>
          </p:cNvPr>
          <p:cNvSpPr>
            <a:spLocks noGrp="1"/>
          </p:cNvSpPr>
          <p:nvPr>
            <p:ph type="sldNum" sz="quarter" idx="12"/>
          </p:nvPr>
        </p:nvSpPr>
        <p:spPr>
          <a:xfrm>
            <a:off x="8610600" y="6356350"/>
            <a:ext cx="2743200" cy="365125"/>
          </a:xfrm>
          <a:prstGeom prst="rect">
            <a:avLst/>
          </a:prstGeom>
        </p:spPr>
        <p:txBody>
          <a:bodyPr/>
          <a:lstStyle/>
          <a:p>
            <a:fld id="{57B8021F-DD63-445D-85F3-967ED3AC78A3}" type="slidenum">
              <a:rPr lang="he-IL" smtClean="0"/>
              <a:t>‹#›</a:t>
            </a:fld>
            <a:endParaRPr lang="he-IL"/>
          </a:p>
        </p:txBody>
      </p:sp>
    </p:spTree>
    <p:extLst>
      <p:ext uri="{BB962C8B-B14F-4D97-AF65-F5344CB8AC3E}">
        <p14:creationId xmlns:p14="http://schemas.microsoft.com/office/powerpoint/2010/main" val="1655763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F45F-7545-4662-AA44-9B6AA85A01C4}"/>
              </a:ext>
            </a:extLst>
          </p:cNvPr>
          <p:cNvSpPr>
            <a:spLocks noGrp="1"/>
          </p:cNvSpPr>
          <p:nvPr>
            <p:ph type="title"/>
          </p:nvPr>
        </p:nvSpPr>
        <p:spPr/>
        <p:txBody>
          <a:bodyPr/>
          <a:lstStyle/>
          <a:p>
            <a:r>
              <a:rPr lang="en-US"/>
              <a:t>Click to edit Master title style</a:t>
            </a:r>
            <a:endParaRPr lang="he-IL"/>
          </a:p>
        </p:txBody>
      </p:sp>
      <p:sp>
        <p:nvSpPr>
          <p:cNvPr id="3" name="Vertical Text Placeholder 2">
            <a:extLst>
              <a:ext uri="{FF2B5EF4-FFF2-40B4-BE49-F238E27FC236}">
                <a16:creationId xmlns:a16="http://schemas.microsoft.com/office/drawing/2014/main" id="{7AEACA6D-8B76-4A44-A482-C073FA03D1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B079CCB0-E725-4E8B-A7B5-2CE4FB8525F8}"/>
              </a:ext>
            </a:extLst>
          </p:cNvPr>
          <p:cNvSpPr>
            <a:spLocks noGrp="1"/>
          </p:cNvSpPr>
          <p:nvPr>
            <p:ph type="dt" sz="half" idx="10"/>
          </p:nvPr>
        </p:nvSpPr>
        <p:spPr>
          <a:xfrm>
            <a:off x="838200" y="6356350"/>
            <a:ext cx="2743200" cy="365125"/>
          </a:xfrm>
          <a:prstGeom prst="rect">
            <a:avLst/>
          </a:prstGeom>
        </p:spPr>
        <p:txBody>
          <a:bodyPr/>
          <a:lstStyle/>
          <a:p>
            <a:fld id="{47553099-75C2-42A2-B492-9EC80E46170D}" type="datetimeFigureOut">
              <a:rPr lang="he-IL" smtClean="0"/>
              <a:t>כ"א/כסלו/תש"פ</a:t>
            </a:fld>
            <a:endParaRPr lang="he-IL"/>
          </a:p>
        </p:txBody>
      </p:sp>
      <p:sp>
        <p:nvSpPr>
          <p:cNvPr id="5" name="Footer Placeholder 4">
            <a:extLst>
              <a:ext uri="{FF2B5EF4-FFF2-40B4-BE49-F238E27FC236}">
                <a16:creationId xmlns:a16="http://schemas.microsoft.com/office/drawing/2014/main" id="{98E1E8DC-9474-43CC-8AA4-77F8120AAF92}"/>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6" name="Slide Number Placeholder 5">
            <a:extLst>
              <a:ext uri="{FF2B5EF4-FFF2-40B4-BE49-F238E27FC236}">
                <a16:creationId xmlns:a16="http://schemas.microsoft.com/office/drawing/2014/main" id="{F7ACCC3C-068C-4AD2-A831-D47720463CF2}"/>
              </a:ext>
            </a:extLst>
          </p:cNvPr>
          <p:cNvSpPr>
            <a:spLocks noGrp="1"/>
          </p:cNvSpPr>
          <p:nvPr>
            <p:ph type="sldNum" sz="quarter" idx="12"/>
          </p:nvPr>
        </p:nvSpPr>
        <p:spPr>
          <a:xfrm>
            <a:off x="8610600" y="6356350"/>
            <a:ext cx="2743200" cy="365125"/>
          </a:xfrm>
          <a:prstGeom prst="rect">
            <a:avLst/>
          </a:prstGeom>
        </p:spPr>
        <p:txBody>
          <a:bodyPr/>
          <a:lstStyle/>
          <a:p>
            <a:fld id="{57B8021F-DD63-445D-85F3-967ED3AC78A3}" type="slidenum">
              <a:rPr lang="he-IL" smtClean="0"/>
              <a:t>‹#›</a:t>
            </a:fld>
            <a:endParaRPr lang="he-IL"/>
          </a:p>
        </p:txBody>
      </p:sp>
    </p:spTree>
    <p:extLst>
      <p:ext uri="{BB962C8B-B14F-4D97-AF65-F5344CB8AC3E}">
        <p14:creationId xmlns:p14="http://schemas.microsoft.com/office/powerpoint/2010/main" val="2698135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AFA84-89DB-4F4A-A9F0-37332084EF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he-IL"/>
          </a:p>
        </p:txBody>
      </p:sp>
      <p:sp>
        <p:nvSpPr>
          <p:cNvPr id="3" name="Vertical Text Placeholder 2">
            <a:extLst>
              <a:ext uri="{FF2B5EF4-FFF2-40B4-BE49-F238E27FC236}">
                <a16:creationId xmlns:a16="http://schemas.microsoft.com/office/drawing/2014/main" id="{0FB0FC93-32F3-4C49-A552-D9EED0F4DE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3D37ED3A-CC34-4DE2-BEC5-CDE4800C35EE}"/>
              </a:ext>
            </a:extLst>
          </p:cNvPr>
          <p:cNvSpPr>
            <a:spLocks noGrp="1"/>
          </p:cNvSpPr>
          <p:nvPr>
            <p:ph type="dt" sz="half" idx="10"/>
          </p:nvPr>
        </p:nvSpPr>
        <p:spPr>
          <a:xfrm>
            <a:off x="838200" y="6356350"/>
            <a:ext cx="2743200" cy="365125"/>
          </a:xfrm>
          <a:prstGeom prst="rect">
            <a:avLst/>
          </a:prstGeom>
        </p:spPr>
        <p:txBody>
          <a:bodyPr/>
          <a:lstStyle/>
          <a:p>
            <a:fld id="{47553099-75C2-42A2-B492-9EC80E46170D}" type="datetimeFigureOut">
              <a:rPr lang="he-IL" smtClean="0"/>
              <a:t>כ"א/כסלו/תש"פ</a:t>
            </a:fld>
            <a:endParaRPr lang="he-IL"/>
          </a:p>
        </p:txBody>
      </p:sp>
      <p:sp>
        <p:nvSpPr>
          <p:cNvPr id="5" name="Footer Placeholder 4">
            <a:extLst>
              <a:ext uri="{FF2B5EF4-FFF2-40B4-BE49-F238E27FC236}">
                <a16:creationId xmlns:a16="http://schemas.microsoft.com/office/drawing/2014/main" id="{47C3FD43-E071-4297-B7AF-527303C67E20}"/>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6" name="Slide Number Placeholder 5">
            <a:extLst>
              <a:ext uri="{FF2B5EF4-FFF2-40B4-BE49-F238E27FC236}">
                <a16:creationId xmlns:a16="http://schemas.microsoft.com/office/drawing/2014/main" id="{2E242CB4-043C-45C9-BFDB-4E5A284B9C8C}"/>
              </a:ext>
            </a:extLst>
          </p:cNvPr>
          <p:cNvSpPr>
            <a:spLocks noGrp="1"/>
          </p:cNvSpPr>
          <p:nvPr>
            <p:ph type="sldNum" sz="quarter" idx="12"/>
          </p:nvPr>
        </p:nvSpPr>
        <p:spPr>
          <a:xfrm>
            <a:off x="8610600" y="6356350"/>
            <a:ext cx="2743200" cy="365125"/>
          </a:xfrm>
          <a:prstGeom prst="rect">
            <a:avLst/>
          </a:prstGeom>
        </p:spPr>
        <p:txBody>
          <a:bodyPr/>
          <a:lstStyle/>
          <a:p>
            <a:fld id="{57B8021F-DD63-445D-85F3-967ED3AC78A3}" type="slidenum">
              <a:rPr lang="he-IL" smtClean="0"/>
              <a:t>‹#›</a:t>
            </a:fld>
            <a:endParaRPr lang="he-IL"/>
          </a:p>
        </p:txBody>
      </p:sp>
    </p:spTree>
    <p:extLst>
      <p:ext uri="{BB962C8B-B14F-4D97-AF65-F5344CB8AC3E}">
        <p14:creationId xmlns:p14="http://schemas.microsoft.com/office/powerpoint/2010/main" val="1058335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44257-9AC5-415E-BA7F-CEB6643693AA}"/>
              </a:ext>
            </a:extLst>
          </p:cNvPr>
          <p:cNvSpPr>
            <a:spLocks noGrp="1"/>
          </p:cNvSpPr>
          <p:nvPr>
            <p:ph type="title"/>
          </p:nvPr>
        </p:nvSpPr>
        <p:spPr>
          <a:xfrm>
            <a:off x="839788" y="457200"/>
            <a:ext cx="5395642" cy="1342417"/>
          </a:xfrm>
        </p:spPr>
        <p:txBody>
          <a:bodyPr anchor="b">
            <a:noAutofit/>
          </a:bodyPr>
          <a:lstStyle>
            <a:lvl1pPr>
              <a:defRPr sz="4000" b="1"/>
            </a:lvl1pPr>
          </a:lstStyle>
          <a:p>
            <a:r>
              <a:rPr lang="en-US" dirty="0"/>
              <a:t>Click to edit Master title style</a:t>
            </a:r>
            <a:endParaRPr lang="he-IL" dirty="0"/>
          </a:p>
        </p:txBody>
      </p:sp>
      <p:sp>
        <p:nvSpPr>
          <p:cNvPr id="4" name="Text Placeholder 3">
            <a:extLst>
              <a:ext uri="{FF2B5EF4-FFF2-40B4-BE49-F238E27FC236}">
                <a16:creationId xmlns:a16="http://schemas.microsoft.com/office/drawing/2014/main" id="{C4AE739E-9BD2-49D1-9BBB-DAD8B81E02FE}"/>
              </a:ext>
            </a:extLst>
          </p:cNvPr>
          <p:cNvSpPr>
            <a:spLocks noGrp="1"/>
          </p:cNvSpPr>
          <p:nvPr>
            <p:ph type="body" sz="half" idx="2"/>
          </p:nvPr>
        </p:nvSpPr>
        <p:spPr>
          <a:xfrm>
            <a:off x="839788" y="2937753"/>
            <a:ext cx="3932237" cy="2931234"/>
          </a:xfrm>
        </p:spPr>
        <p:txBody>
          <a:bodyPr/>
          <a:lstStyle>
            <a:lvl1pPr marL="0" indent="0">
              <a:buNone/>
              <a:defRPr sz="1600">
                <a:solidFill>
                  <a:srgbClr val="1A5F7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F86B82B-5336-48FB-BC0A-2CED75CD4D35}"/>
              </a:ext>
            </a:extLst>
          </p:cNvPr>
          <p:cNvSpPr>
            <a:spLocks noGrp="1"/>
          </p:cNvSpPr>
          <p:nvPr>
            <p:ph type="dt" sz="half" idx="10"/>
          </p:nvPr>
        </p:nvSpPr>
        <p:spPr>
          <a:xfrm>
            <a:off x="838200" y="6356350"/>
            <a:ext cx="2743200" cy="365125"/>
          </a:xfrm>
          <a:prstGeom prst="rect">
            <a:avLst/>
          </a:prstGeom>
        </p:spPr>
        <p:txBody>
          <a:bodyPr/>
          <a:lstStyle/>
          <a:p>
            <a:fld id="{47553099-75C2-42A2-B492-9EC80E46170D}" type="datetimeFigureOut">
              <a:rPr lang="he-IL" smtClean="0"/>
              <a:t>כ"א/כסלו/תש"פ</a:t>
            </a:fld>
            <a:endParaRPr lang="he-IL"/>
          </a:p>
        </p:txBody>
      </p:sp>
      <p:sp>
        <p:nvSpPr>
          <p:cNvPr id="6" name="Footer Placeholder 5">
            <a:extLst>
              <a:ext uri="{FF2B5EF4-FFF2-40B4-BE49-F238E27FC236}">
                <a16:creationId xmlns:a16="http://schemas.microsoft.com/office/drawing/2014/main" id="{29FD39ED-A101-4C6A-B4C4-A34863CAA26B}"/>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7" name="Slide Number Placeholder 6">
            <a:extLst>
              <a:ext uri="{FF2B5EF4-FFF2-40B4-BE49-F238E27FC236}">
                <a16:creationId xmlns:a16="http://schemas.microsoft.com/office/drawing/2014/main" id="{84363AB9-CF11-4EAA-9137-5FC3C75A1F6D}"/>
              </a:ext>
            </a:extLst>
          </p:cNvPr>
          <p:cNvSpPr>
            <a:spLocks noGrp="1"/>
          </p:cNvSpPr>
          <p:nvPr>
            <p:ph type="sldNum" sz="quarter" idx="12"/>
          </p:nvPr>
        </p:nvSpPr>
        <p:spPr>
          <a:xfrm>
            <a:off x="8610600" y="6356350"/>
            <a:ext cx="2743200" cy="365125"/>
          </a:xfrm>
          <a:prstGeom prst="rect">
            <a:avLst/>
          </a:prstGeom>
        </p:spPr>
        <p:txBody>
          <a:bodyPr/>
          <a:lstStyle/>
          <a:p>
            <a:fld id="{57B8021F-DD63-445D-85F3-967ED3AC78A3}" type="slidenum">
              <a:rPr lang="he-IL" smtClean="0"/>
              <a:t>‹#›</a:t>
            </a:fld>
            <a:endParaRPr lang="he-IL"/>
          </a:p>
        </p:txBody>
      </p:sp>
      <p:pic>
        <p:nvPicPr>
          <p:cNvPr id="11" name="Picture 10" descr="A picture containing animal, fish&#10;&#10;Description automatically generated">
            <a:extLst>
              <a:ext uri="{FF2B5EF4-FFF2-40B4-BE49-F238E27FC236}">
                <a16:creationId xmlns:a16="http://schemas.microsoft.com/office/drawing/2014/main" id="{A0650224-4BBD-4F35-A953-34A2F34BAD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0683" y="0"/>
            <a:ext cx="4301317" cy="6858000"/>
          </a:xfrm>
          <a:prstGeom prst="rect">
            <a:avLst/>
          </a:prstGeom>
        </p:spPr>
      </p:pic>
      <p:sp>
        <p:nvSpPr>
          <p:cNvPr id="9" name="Text Placeholder 3">
            <a:extLst>
              <a:ext uri="{FF2B5EF4-FFF2-40B4-BE49-F238E27FC236}">
                <a16:creationId xmlns:a16="http://schemas.microsoft.com/office/drawing/2014/main" id="{F40F5079-82F7-43BA-AFDC-F1A9CFD3861B}"/>
              </a:ext>
            </a:extLst>
          </p:cNvPr>
          <p:cNvSpPr>
            <a:spLocks noGrp="1"/>
          </p:cNvSpPr>
          <p:nvPr>
            <p:ph type="body" sz="half" idx="13"/>
          </p:nvPr>
        </p:nvSpPr>
        <p:spPr>
          <a:xfrm>
            <a:off x="838200" y="2450390"/>
            <a:ext cx="4998396" cy="350838"/>
          </a:xfrm>
        </p:spPr>
        <p:txBody>
          <a:bodyPr>
            <a:noAutofit/>
          </a:bodyPr>
          <a:lstStyle>
            <a:lvl1pPr marL="0" indent="0">
              <a:buNone/>
              <a:defRPr sz="2000" b="1">
                <a:solidFill>
                  <a:srgbClr val="1A5F7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057014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8D527-2B7D-4DCC-BF6B-E310B62A0A6F}"/>
              </a:ext>
            </a:extLst>
          </p:cNvPr>
          <p:cNvSpPr>
            <a:spLocks noGrp="1"/>
          </p:cNvSpPr>
          <p:nvPr>
            <p:ph type="title"/>
          </p:nvPr>
        </p:nvSpPr>
        <p:spPr>
          <a:xfrm>
            <a:off x="517187" y="248393"/>
            <a:ext cx="10515600" cy="1325563"/>
          </a:xfrm>
        </p:spPr>
        <p:txBody>
          <a:bodyPr>
            <a:normAutofit/>
          </a:bodyPr>
          <a:lstStyle>
            <a:lvl1pPr>
              <a:defRPr sz="3600">
                <a:solidFill>
                  <a:srgbClr val="1A5F70"/>
                </a:solidFill>
                <a:latin typeface="Prometo Bold" panose="020B0804030203060203" pitchFamily="34" charset="0"/>
              </a:defRPr>
            </a:lvl1pPr>
          </a:lstStyle>
          <a:p>
            <a:r>
              <a:rPr lang="en-US" dirty="0"/>
              <a:t>Click to edit Master title style</a:t>
            </a:r>
            <a:endParaRPr lang="he-IL" dirty="0"/>
          </a:p>
        </p:txBody>
      </p:sp>
      <p:sp>
        <p:nvSpPr>
          <p:cNvPr id="3" name="Content Placeholder 2">
            <a:extLst>
              <a:ext uri="{FF2B5EF4-FFF2-40B4-BE49-F238E27FC236}">
                <a16:creationId xmlns:a16="http://schemas.microsoft.com/office/drawing/2014/main" id="{B288F7DE-3332-4986-ABC5-98464102FB5B}"/>
              </a:ext>
            </a:extLst>
          </p:cNvPr>
          <p:cNvSpPr>
            <a:spLocks noGrp="1"/>
          </p:cNvSpPr>
          <p:nvPr>
            <p:ph idx="1"/>
          </p:nvPr>
        </p:nvSpPr>
        <p:spPr>
          <a:xfrm>
            <a:off x="517187" y="1825625"/>
            <a:ext cx="10515600" cy="4351338"/>
          </a:xfrm>
        </p:spPr>
        <p:txBody>
          <a:bodyPr/>
          <a:lstStyle>
            <a:lvl1pPr>
              <a:defRPr>
                <a:solidFill>
                  <a:srgbClr val="1A5F70"/>
                </a:solidFill>
              </a:defRPr>
            </a:lvl1pPr>
            <a:lvl2pPr>
              <a:defRPr>
                <a:solidFill>
                  <a:srgbClr val="1A5F70"/>
                </a:solidFill>
              </a:defRPr>
            </a:lvl2pPr>
            <a:lvl3pPr>
              <a:defRPr>
                <a:solidFill>
                  <a:srgbClr val="1A5F70"/>
                </a:solidFill>
              </a:defRPr>
            </a:lvl3pPr>
            <a:lvl4pPr>
              <a:defRPr>
                <a:solidFill>
                  <a:srgbClr val="1A5F70"/>
                </a:solidFill>
              </a:defRPr>
            </a:lvl4pPr>
            <a:lvl5pPr>
              <a:defRPr>
                <a:solidFill>
                  <a:srgbClr val="1A5F70"/>
                </a:solidFill>
              </a:defRPr>
            </a:lvl5pPr>
          </a:lstStyle>
          <a:p>
            <a:pPr lvl="0"/>
            <a:r>
              <a:rPr lang="en-US" dirty="0"/>
              <a:t>Click to edit Master text styles</a:t>
            </a:r>
          </a:p>
          <a:p>
            <a:pPr lvl="1"/>
            <a:r>
              <a:rPr lang="en-US" dirty="0"/>
              <a:t>Second level</a:t>
            </a:r>
          </a:p>
          <a:p>
            <a:pPr lvl="2"/>
            <a:r>
              <a:rPr lang="en-US" dirty="0"/>
              <a:t>Third level</a:t>
            </a:r>
          </a:p>
          <a:p>
            <a:pPr lvl="3"/>
            <a:r>
              <a:rPr lang="en-US" dirty="0" err="1"/>
              <a:t>JHJHJHJFourth</a:t>
            </a:r>
            <a:r>
              <a:rPr lang="en-US" dirty="0"/>
              <a:t> level</a:t>
            </a:r>
          </a:p>
          <a:p>
            <a:pPr lvl="4"/>
            <a:r>
              <a:rPr lang="en-US" dirty="0"/>
              <a:t>Fifth level</a:t>
            </a:r>
            <a:endParaRPr lang="he-IL" dirty="0"/>
          </a:p>
        </p:txBody>
      </p:sp>
      <p:sp>
        <p:nvSpPr>
          <p:cNvPr id="4" name="Date Placeholder 3">
            <a:extLst>
              <a:ext uri="{FF2B5EF4-FFF2-40B4-BE49-F238E27FC236}">
                <a16:creationId xmlns:a16="http://schemas.microsoft.com/office/drawing/2014/main" id="{6775B86B-FF07-4E39-AAE9-ACE91D595A6B}"/>
              </a:ext>
            </a:extLst>
          </p:cNvPr>
          <p:cNvSpPr>
            <a:spLocks noGrp="1"/>
          </p:cNvSpPr>
          <p:nvPr>
            <p:ph type="dt" sz="half" idx="10"/>
          </p:nvPr>
        </p:nvSpPr>
        <p:spPr>
          <a:xfrm>
            <a:off x="838200" y="6356350"/>
            <a:ext cx="2743200" cy="365125"/>
          </a:xfrm>
          <a:prstGeom prst="rect">
            <a:avLst/>
          </a:prstGeom>
        </p:spPr>
        <p:txBody>
          <a:bodyPr/>
          <a:lstStyle/>
          <a:p>
            <a:fld id="{47553099-75C2-42A2-B492-9EC80E46170D}" type="datetimeFigureOut">
              <a:rPr lang="he-IL" smtClean="0"/>
              <a:t>כ"א/כסלו/תש"פ</a:t>
            </a:fld>
            <a:endParaRPr lang="he-IL"/>
          </a:p>
        </p:txBody>
      </p:sp>
      <p:sp>
        <p:nvSpPr>
          <p:cNvPr id="5" name="Footer Placeholder 4">
            <a:extLst>
              <a:ext uri="{FF2B5EF4-FFF2-40B4-BE49-F238E27FC236}">
                <a16:creationId xmlns:a16="http://schemas.microsoft.com/office/drawing/2014/main" id="{1036699F-C43E-4E2C-842B-6F0D99DD6523}"/>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6" name="Slide Number Placeholder 5">
            <a:extLst>
              <a:ext uri="{FF2B5EF4-FFF2-40B4-BE49-F238E27FC236}">
                <a16:creationId xmlns:a16="http://schemas.microsoft.com/office/drawing/2014/main" id="{EE3F583F-3645-4953-99EA-496605E355EB}"/>
              </a:ext>
            </a:extLst>
          </p:cNvPr>
          <p:cNvSpPr>
            <a:spLocks noGrp="1"/>
          </p:cNvSpPr>
          <p:nvPr>
            <p:ph type="sldNum" sz="quarter" idx="12"/>
          </p:nvPr>
        </p:nvSpPr>
        <p:spPr>
          <a:xfrm>
            <a:off x="8610600" y="6356350"/>
            <a:ext cx="2743200" cy="365125"/>
          </a:xfrm>
          <a:prstGeom prst="rect">
            <a:avLst/>
          </a:prstGeom>
        </p:spPr>
        <p:txBody>
          <a:bodyPr/>
          <a:lstStyle/>
          <a:p>
            <a:fld id="{57B8021F-DD63-445D-85F3-967ED3AC78A3}" type="slidenum">
              <a:rPr lang="he-IL" smtClean="0"/>
              <a:t>‹#›</a:t>
            </a:fld>
            <a:endParaRPr lang="he-IL" dirty="0"/>
          </a:p>
        </p:txBody>
      </p:sp>
    </p:spTree>
    <p:extLst>
      <p:ext uri="{BB962C8B-B14F-4D97-AF65-F5344CB8AC3E}">
        <p14:creationId xmlns:p14="http://schemas.microsoft.com/office/powerpoint/2010/main" val="3366221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A1B907-D28E-40E8-AF05-EA460C9A6210}"/>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073" y="0"/>
            <a:ext cx="12189853" cy="6858000"/>
          </a:xfrm>
          <a:prstGeom prst="rect">
            <a:avLst/>
          </a:prstGeom>
        </p:spPr>
      </p:pic>
      <p:sp>
        <p:nvSpPr>
          <p:cNvPr id="2" name="Title 1">
            <a:extLst>
              <a:ext uri="{FF2B5EF4-FFF2-40B4-BE49-F238E27FC236}">
                <a16:creationId xmlns:a16="http://schemas.microsoft.com/office/drawing/2014/main" id="{7688D527-2B7D-4DCC-BF6B-E310B62A0A6F}"/>
              </a:ext>
            </a:extLst>
          </p:cNvPr>
          <p:cNvSpPr>
            <a:spLocks noGrp="1"/>
          </p:cNvSpPr>
          <p:nvPr>
            <p:ph type="title"/>
          </p:nvPr>
        </p:nvSpPr>
        <p:spPr>
          <a:xfrm>
            <a:off x="517187" y="248393"/>
            <a:ext cx="10515600" cy="1325563"/>
          </a:xfrm>
        </p:spPr>
        <p:txBody>
          <a:bodyPr>
            <a:normAutofit/>
          </a:bodyPr>
          <a:lstStyle>
            <a:lvl1pPr>
              <a:defRPr sz="3600">
                <a:solidFill>
                  <a:srgbClr val="F1F2F3"/>
                </a:solidFill>
                <a:latin typeface="Prometo Bold" panose="020B0804030203060203" pitchFamily="34" charset="0"/>
              </a:defRPr>
            </a:lvl1pPr>
          </a:lstStyle>
          <a:p>
            <a:r>
              <a:rPr lang="en-US" dirty="0"/>
              <a:t>Click to edit Master title style</a:t>
            </a:r>
            <a:endParaRPr lang="he-IL" dirty="0"/>
          </a:p>
        </p:txBody>
      </p:sp>
      <p:sp>
        <p:nvSpPr>
          <p:cNvPr id="3" name="Content Placeholder 2">
            <a:extLst>
              <a:ext uri="{FF2B5EF4-FFF2-40B4-BE49-F238E27FC236}">
                <a16:creationId xmlns:a16="http://schemas.microsoft.com/office/drawing/2014/main" id="{B288F7DE-3332-4986-ABC5-98464102FB5B}"/>
              </a:ext>
            </a:extLst>
          </p:cNvPr>
          <p:cNvSpPr>
            <a:spLocks noGrp="1"/>
          </p:cNvSpPr>
          <p:nvPr>
            <p:ph idx="1"/>
          </p:nvPr>
        </p:nvSpPr>
        <p:spPr>
          <a:xfrm>
            <a:off x="517187" y="1825625"/>
            <a:ext cx="10515600" cy="4351338"/>
          </a:xfrm>
        </p:spPr>
        <p:txBody>
          <a:bodyPr/>
          <a:lstStyle>
            <a:lvl1pPr>
              <a:defRPr>
                <a:solidFill>
                  <a:srgbClr val="F1F2F3"/>
                </a:solidFill>
              </a:defRPr>
            </a:lvl1pPr>
            <a:lvl2pPr>
              <a:defRPr>
                <a:solidFill>
                  <a:srgbClr val="F1F2F3"/>
                </a:solidFill>
              </a:defRPr>
            </a:lvl2pPr>
            <a:lvl3pPr>
              <a:defRPr>
                <a:solidFill>
                  <a:srgbClr val="F1F2F3"/>
                </a:solidFill>
              </a:defRPr>
            </a:lvl3pPr>
            <a:lvl4pPr>
              <a:defRPr>
                <a:solidFill>
                  <a:srgbClr val="F1F2F3"/>
                </a:solidFill>
              </a:defRPr>
            </a:lvl4pPr>
            <a:lvl5pPr>
              <a:defRPr>
                <a:solidFill>
                  <a:srgbClr val="F1F2F3"/>
                </a:solidFill>
              </a:defRPr>
            </a:lvl5pPr>
          </a:lstStyle>
          <a:p>
            <a:pPr lvl="0"/>
            <a:r>
              <a:rPr lang="en-US" dirty="0"/>
              <a:t>Click to edit Master text styles</a:t>
            </a:r>
          </a:p>
          <a:p>
            <a:pPr lvl="1"/>
            <a:r>
              <a:rPr lang="en-US" dirty="0"/>
              <a:t>Second level</a:t>
            </a:r>
          </a:p>
          <a:p>
            <a:pPr lvl="2"/>
            <a:r>
              <a:rPr lang="en-US" dirty="0"/>
              <a:t>Third level</a:t>
            </a:r>
          </a:p>
          <a:p>
            <a:pPr lvl="3"/>
            <a:r>
              <a:rPr lang="en-US" dirty="0" err="1"/>
              <a:t>JHJHJHJFourth</a:t>
            </a:r>
            <a:r>
              <a:rPr lang="en-US" dirty="0"/>
              <a:t> level</a:t>
            </a:r>
          </a:p>
          <a:p>
            <a:pPr lvl="4"/>
            <a:r>
              <a:rPr lang="en-US" dirty="0"/>
              <a:t>Fifth level</a:t>
            </a:r>
            <a:endParaRPr lang="he-IL" dirty="0"/>
          </a:p>
        </p:txBody>
      </p:sp>
      <p:sp>
        <p:nvSpPr>
          <p:cNvPr id="4" name="Date Placeholder 3">
            <a:extLst>
              <a:ext uri="{FF2B5EF4-FFF2-40B4-BE49-F238E27FC236}">
                <a16:creationId xmlns:a16="http://schemas.microsoft.com/office/drawing/2014/main" id="{6775B86B-FF07-4E39-AAE9-ACE91D595A6B}"/>
              </a:ext>
            </a:extLst>
          </p:cNvPr>
          <p:cNvSpPr>
            <a:spLocks noGrp="1"/>
          </p:cNvSpPr>
          <p:nvPr>
            <p:ph type="dt" sz="half" idx="10"/>
          </p:nvPr>
        </p:nvSpPr>
        <p:spPr>
          <a:xfrm>
            <a:off x="838200" y="6356350"/>
            <a:ext cx="2743200" cy="365125"/>
          </a:xfrm>
          <a:prstGeom prst="rect">
            <a:avLst/>
          </a:prstGeom>
        </p:spPr>
        <p:txBody>
          <a:bodyPr/>
          <a:lstStyle/>
          <a:p>
            <a:fld id="{47553099-75C2-42A2-B492-9EC80E46170D}" type="datetimeFigureOut">
              <a:rPr lang="he-IL" smtClean="0"/>
              <a:t>כ"א/כסלו/תש"פ</a:t>
            </a:fld>
            <a:endParaRPr lang="he-IL"/>
          </a:p>
        </p:txBody>
      </p:sp>
      <p:sp>
        <p:nvSpPr>
          <p:cNvPr id="5" name="Footer Placeholder 4">
            <a:extLst>
              <a:ext uri="{FF2B5EF4-FFF2-40B4-BE49-F238E27FC236}">
                <a16:creationId xmlns:a16="http://schemas.microsoft.com/office/drawing/2014/main" id="{1036699F-C43E-4E2C-842B-6F0D99DD6523}"/>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6" name="Slide Number Placeholder 5">
            <a:extLst>
              <a:ext uri="{FF2B5EF4-FFF2-40B4-BE49-F238E27FC236}">
                <a16:creationId xmlns:a16="http://schemas.microsoft.com/office/drawing/2014/main" id="{EE3F583F-3645-4953-99EA-496605E355EB}"/>
              </a:ext>
            </a:extLst>
          </p:cNvPr>
          <p:cNvSpPr>
            <a:spLocks noGrp="1"/>
          </p:cNvSpPr>
          <p:nvPr>
            <p:ph type="sldNum" sz="quarter" idx="12"/>
          </p:nvPr>
        </p:nvSpPr>
        <p:spPr>
          <a:xfrm>
            <a:off x="8610600" y="6356350"/>
            <a:ext cx="2743200" cy="365125"/>
          </a:xfrm>
          <a:prstGeom prst="rect">
            <a:avLst/>
          </a:prstGeom>
        </p:spPr>
        <p:txBody>
          <a:bodyPr/>
          <a:lstStyle/>
          <a:p>
            <a:fld id="{57B8021F-DD63-445D-85F3-967ED3AC78A3}" type="slidenum">
              <a:rPr lang="he-IL" smtClean="0"/>
              <a:t>‹#›</a:t>
            </a:fld>
            <a:endParaRPr lang="he-IL" dirty="0"/>
          </a:p>
        </p:txBody>
      </p:sp>
      <p:pic>
        <p:nvPicPr>
          <p:cNvPr id="12" name="Picture 11" descr="A picture containing object, clock&#10;&#10;Description automatically generated">
            <a:extLst>
              <a:ext uri="{FF2B5EF4-FFF2-40B4-BE49-F238E27FC236}">
                <a16:creationId xmlns:a16="http://schemas.microsoft.com/office/drawing/2014/main" id="{6C81EE65-15D6-424C-8CE8-6C1E6041276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84085" y="6301368"/>
            <a:ext cx="653922" cy="398624"/>
          </a:xfrm>
          <a:prstGeom prst="rect">
            <a:avLst/>
          </a:prstGeom>
        </p:spPr>
      </p:pic>
    </p:spTree>
    <p:extLst>
      <p:ext uri="{BB962C8B-B14F-4D97-AF65-F5344CB8AC3E}">
        <p14:creationId xmlns:p14="http://schemas.microsoft.com/office/powerpoint/2010/main" val="3817418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77CCC4C-671F-43EB-A538-CC7B23C181C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73" y="0"/>
            <a:ext cx="12189854" cy="6858000"/>
          </a:xfrm>
          <a:prstGeom prst="rect">
            <a:avLst/>
          </a:prstGeom>
        </p:spPr>
      </p:pic>
      <p:sp>
        <p:nvSpPr>
          <p:cNvPr id="2" name="Title 1">
            <a:extLst>
              <a:ext uri="{FF2B5EF4-FFF2-40B4-BE49-F238E27FC236}">
                <a16:creationId xmlns:a16="http://schemas.microsoft.com/office/drawing/2014/main" id="{9B84DFD3-7530-4A8F-A4EE-9CCF5258FE6F}"/>
              </a:ext>
            </a:extLst>
          </p:cNvPr>
          <p:cNvSpPr>
            <a:spLocks noGrp="1"/>
          </p:cNvSpPr>
          <p:nvPr>
            <p:ph type="title"/>
          </p:nvPr>
        </p:nvSpPr>
        <p:spPr>
          <a:xfrm>
            <a:off x="831850" y="1709738"/>
            <a:ext cx="10515600" cy="2852737"/>
          </a:xfrm>
        </p:spPr>
        <p:txBody>
          <a:bodyPr anchor="b">
            <a:normAutofit/>
          </a:bodyPr>
          <a:lstStyle>
            <a:lvl1pPr>
              <a:defRPr sz="4000">
                <a:solidFill>
                  <a:srgbClr val="F1F2F3"/>
                </a:solidFill>
              </a:defRPr>
            </a:lvl1pPr>
          </a:lstStyle>
          <a:p>
            <a:r>
              <a:rPr lang="en-US" dirty="0"/>
              <a:t>Click to edit Master title style</a:t>
            </a:r>
            <a:endParaRPr lang="he-IL" dirty="0"/>
          </a:p>
        </p:txBody>
      </p:sp>
      <p:sp>
        <p:nvSpPr>
          <p:cNvPr id="3" name="Text Placeholder 2">
            <a:extLst>
              <a:ext uri="{FF2B5EF4-FFF2-40B4-BE49-F238E27FC236}">
                <a16:creationId xmlns:a16="http://schemas.microsoft.com/office/drawing/2014/main" id="{68F37CE3-8CDC-4412-B049-7BDED96AD4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E67357-6B0E-425F-8EE1-69385198320A}"/>
              </a:ext>
            </a:extLst>
          </p:cNvPr>
          <p:cNvSpPr>
            <a:spLocks noGrp="1"/>
          </p:cNvSpPr>
          <p:nvPr>
            <p:ph type="dt" sz="half" idx="10"/>
          </p:nvPr>
        </p:nvSpPr>
        <p:spPr>
          <a:xfrm>
            <a:off x="838200" y="6356350"/>
            <a:ext cx="2743200" cy="365125"/>
          </a:xfrm>
          <a:prstGeom prst="rect">
            <a:avLst/>
          </a:prstGeom>
        </p:spPr>
        <p:txBody>
          <a:bodyPr/>
          <a:lstStyle/>
          <a:p>
            <a:fld id="{47553099-75C2-42A2-B492-9EC80E46170D}" type="datetimeFigureOut">
              <a:rPr lang="he-IL" smtClean="0"/>
              <a:t>כ"א/כסלו/תש"פ</a:t>
            </a:fld>
            <a:endParaRPr lang="he-IL"/>
          </a:p>
        </p:txBody>
      </p:sp>
      <p:sp>
        <p:nvSpPr>
          <p:cNvPr id="5" name="Footer Placeholder 4">
            <a:extLst>
              <a:ext uri="{FF2B5EF4-FFF2-40B4-BE49-F238E27FC236}">
                <a16:creationId xmlns:a16="http://schemas.microsoft.com/office/drawing/2014/main" id="{DE5F3973-6FE1-4031-9920-A7E790BD93E1}"/>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6" name="Slide Number Placeholder 5">
            <a:extLst>
              <a:ext uri="{FF2B5EF4-FFF2-40B4-BE49-F238E27FC236}">
                <a16:creationId xmlns:a16="http://schemas.microsoft.com/office/drawing/2014/main" id="{B36EF6D6-2109-4011-A499-79ADB718220F}"/>
              </a:ext>
            </a:extLst>
          </p:cNvPr>
          <p:cNvSpPr>
            <a:spLocks noGrp="1"/>
          </p:cNvSpPr>
          <p:nvPr>
            <p:ph type="sldNum" sz="quarter" idx="12"/>
          </p:nvPr>
        </p:nvSpPr>
        <p:spPr>
          <a:xfrm>
            <a:off x="8610600" y="6356350"/>
            <a:ext cx="2743200" cy="365125"/>
          </a:xfrm>
          <a:prstGeom prst="rect">
            <a:avLst/>
          </a:prstGeom>
        </p:spPr>
        <p:txBody>
          <a:bodyPr/>
          <a:lstStyle/>
          <a:p>
            <a:fld id="{57B8021F-DD63-445D-85F3-967ED3AC78A3}" type="slidenum">
              <a:rPr lang="he-IL" smtClean="0"/>
              <a:t>‹#›</a:t>
            </a:fld>
            <a:endParaRPr lang="he-IL" dirty="0"/>
          </a:p>
        </p:txBody>
      </p:sp>
      <p:pic>
        <p:nvPicPr>
          <p:cNvPr id="9" name="Graphic 8">
            <a:extLst>
              <a:ext uri="{FF2B5EF4-FFF2-40B4-BE49-F238E27FC236}">
                <a16:creationId xmlns:a16="http://schemas.microsoft.com/office/drawing/2014/main" id="{2B9B5A01-BA77-4364-A23A-8E0E6CF5B00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42778" y="6385534"/>
            <a:ext cx="568222" cy="263322"/>
          </a:xfrm>
          <a:prstGeom prst="rect">
            <a:avLst/>
          </a:prstGeom>
        </p:spPr>
      </p:pic>
    </p:spTree>
    <p:extLst>
      <p:ext uri="{BB962C8B-B14F-4D97-AF65-F5344CB8AC3E}">
        <p14:creationId xmlns:p14="http://schemas.microsoft.com/office/powerpoint/2010/main" val="2479423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263C7-F11C-4ACF-92B2-AD32B6292E96}"/>
              </a:ext>
            </a:extLst>
          </p:cNvPr>
          <p:cNvSpPr>
            <a:spLocks noGrp="1"/>
          </p:cNvSpPr>
          <p:nvPr>
            <p:ph type="title"/>
          </p:nvPr>
        </p:nvSpPr>
        <p:spPr/>
        <p:txBody>
          <a:bodyPr/>
          <a:lstStyle/>
          <a:p>
            <a:r>
              <a:rPr lang="en-US"/>
              <a:t>Click to edit Master title style</a:t>
            </a:r>
            <a:endParaRPr lang="he-IL"/>
          </a:p>
        </p:txBody>
      </p:sp>
      <p:sp>
        <p:nvSpPr>
          <p:cNvPr id="3" name="Content Placeholder 2">
            <a:extLst>
              <a:ext uri="{FF2B5EF4-FFF2-40B4-BE49-F238E27FC236}">
                <a16:creationId xmlns:a16="http://schemas.microsoft.com/office/drawing/2014/main" id="{3208CDF9-C6B8-419B-B491-A1D00A9FCB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a:extLst>
              <a:ext uri="{FF2B5EF4-FFF2-40B4-BE49-F238E27FC236}">
                <a16:creationId xmlns:a16="http://schemas.microsoft.com/office/drawing/2014/main" id="{5C89B84B-E4D7-4371-B17D-1D36FDC492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a:extLst>
              <a:ext uri="{FF2B5EF4-FFF2-40B4-BE49-F238E27FC236}">
                <a16:creationId xmlns:a16="http://schemas.microsoft.com/office/drawing/2014/main" id="{5FA4CBF7-33CC-4B8A-9E21-AF0C0DCE2344}"/>
              </a:ext>
            </a:extLst>
          </p:cNvPr>
          <p:cNvSpPr>
            <a:spLocks noGrp="1"/>
          </p:cNvSpPr>
          <p:nvPr>
            <p:ph type="dt" sz="half" idx="10"/>
          </p:nvPr>
        </p:nvSpPr>
        <p:spPr>
          <a:xfrm>
            <a:off x="838200" y="6356350"/>
            <a:ext cx="2743200" cy="365125"/>
          </a:xfrm>
          <a:prstGeom prst="rect">
            <a:avLst/>
          </a:prstGeom>
        </p:spPr>
        <p:txBody>
          <a:bodyPr/>
          <a:lstStyle/>
          <a:p>
            <a:fld id="{47553099-75C2-42A2-B492-9EC80E46170D}" type="datetimeFigureOut">
              <a:rPr lang="he-IL" smtClean="0"/>
              <a:t>כ"א/כסלו/תש"פ</a:t>
            </a:fld>
            <a:endParaRPr lang="he-IL"/>
          </a:p>
        </p:txBody>
      </p:sp>
      <p:sp>
        <p:nvSpPr>
          <p:cNvPr id="6" name="Footer Placeholder 5">
            <a:extLst>
              <a:ext uri="{FF2B5EF4-FFF2-40B4-BE49-F238E27FC236}">
                <a16:creationId xmlns:a16="http://schemas.microsoft.com/office/drawing/2014/main" id="{5F2C3B82-7AD5-4457-9907-BAEAC489DF84}"/>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7" name="Slide Number Placeholder 6">
            <a:extLst>
              <a:ext uri="{FF2B5EF4-FFF2-40B4-BE49-F238E27FC236}">
                <a16:creationId xmlns:a16="http://schemas.microsoft.com/office/drawing/2014/main" id="{558C1B76-301E-4FBB-85D9-8B392D4502BA}"/>
              </a:ext>
            </a:extLst>
          </p:cNvPr>
          <p:cNvSpPr>
            <a:spLocks noGrp="1"/>
          </p:cNvSpPr>
          <p:nvPr>
            <p:ph type="sldNum" sz="quarter" idx="12"/>
          </p:nvPr>
        </p:nvSpPr>
        <p:spPr>
          <a:xfrm>
            <a:off x="8610600" y="6356350"/>
            <a:ext cx="2743200" cy="365125"/>
          </a:xfrm>
          <a:prstGeom prst="rect">
            <a:avLst/>
          </a:prstGeom>
        </p:spPr>
        <p:txBody>
          <a:bodyPr/>
          <a:lstStyle/>
          <a:p>
            <a:fld id="{57B8021F-DD63-445D-85F3-967ED3AC78A3}" type="slidenum">
              <a:rPr lang="he-IL" smtClean="0"/>
              <a:t>‹#›</a:t>
            </a:fld>
            <a:endParaRPr lang="he-IL"/>
          </a:p>
        </p:txBody>
      </p:sp>
    </p:spTree>
    <p:extLst>
      <p:ext uri="{BB962C8B-B14F-4D97-AF65-F5344CB8AC3E}">
        <p14:creationId xmlns:p14="http://schemas.microsoft.com/office/powerpoint/2010/main" val="1435097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59A98-A00C-4349-99E2-4FEADC2BCF26}"/>
              </a:ext>
            </a:extLst>
          </p:cNvPr>
          <p:cNvSpPr>
            <a:spLocks noGrp="1"/>
          </p:cNvSpPr>
          <p:nvPr>
            <p:ph type="title"/>
          </p:nvPr>
        </p:nvSpPr>
        <p:spPr>
          <a:xfrm>
            <a:off x="839788" y="365125"/>
            <a:ext cx="10515600" cy="1325563"/>
          </a:xfrm>
        </p:spPr>
        <p:txBody>
          <a:bodyPr/>
          <a:lstStyle/>
          <a:p>
            <a:r>
              <a:rPr lang="en-US"/>
              <a:t>Click to edit Master title style</a:t>
            </a:r>
            <a:endParaRPr lang="he-IL"/>
          </a:p>
        </p:txBody>
      </p:sp>
      <p:sp>
        <p:nvSpPr>
          <p:cNvPr id="3" name="Text Placeholder 2">
            <a:extLst>
              <a:ext uri="{FF2B5EF4-FFF2-40B4-BE49-F238E27FC236}">
                <a16:creationId xmlns:a16="http://schemas.microsoft.com/office/drawing/2014/main" id="{B6D392AD-7F6E-4A84-BB01-DC2DC4705F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B02C80-5161-4C9F-82B4-433F91D77E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a:extLst>
              <a:ext uri="{FF2B5EF4-FFF2-40B4-BE49-F238E27FC236}">
                <a16:creationId xmlns:a16="http://schemas.microsoft.com/office/drawing/2014/main" id="{0A66EE1E-650E-49CE-B17A-490B8DFA00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548114-5135-493E-B04C-4867461226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a:extLst>
              <a:ext uri="{FF2B5EF4-FFF2-40B4-BE49-F238E27FC236}">
                <a16:creationId xmlns:a16="http://schemas.microsoft.com/office/drawing/2014/main" id="{6693EEFA-664D-485A-858C-F667FF951C38}"/>
              </a:ext>
            </a:extLst>
          </p:cNvPr>
          <p:cNvSpPr>
            <a:spLocks noGrp="1"/>
          </p:cNvSpPr>
          <p:nvPr>
            <p:ph type="dt" sz="half" idx="10"/>
          </p:nvPr>
        </p:nvSpPr>
        <p:spPr>
          <a:xfrm>
            <a:off x="838200" y="6356350"/>
            <a:ext cx="2743200" cy="365125"/>
          </a:xfrm>
          <a:prstGeom prst="rect">
            <a:avLst/>
          </a:prstGeom>
        </p:spPr>
        <p:txBody>
          <a:bodyPr/>
          <a:lstStyle/>
          <a:p>
            <a:fld id="{47553099-75C2-42A2-B492-9EC80E46170D}" type="datetimeFigureOut">
              <a:rPr lang="he-IL" smtClean="0"/>
              <a:t>כ"א/כסלו/תש"פ</a:t>
            </a:fld>
            <a:endParaRPr lang="he-IL"/>
          </a:p>
        </p:txBody>
      </p:sp>
      <p:sp>
        <p:nvSpPr>
          <p:cNvPr id="8" name="Footer Placeholder 7">
            <a:extLst>
              <a:ext uri="{FF2B5EF4-FFF2-40B4-BE49-F238E27FC236}">
                <a16:creationId xmlns:a16="http://schemas.microsoft.com/office/drawing/2014/main" id="{E9B83FCB-CEEB-47D5-B316-432BCDB4B248}"/>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9" name="Slide Number Placeholder 8">
            <a:extLst>
              <a:ext uri="{FF2B5EF4-FFF2-40B4-BE49-F238E27FC236}">
                <a16:creationId xmlns:a16="http://schemas.microsoft.com/office/drawing/2014/main" id="{3F370E25-5BA6-4DC0-8CF6-DDE7076BD60D}"/>
              </a:ext>
            </a:extLst>
          </p:cNvPr>
          <p:cNvSpPr>
            <a:spLocks noGrp="1"/>
          </p:cNvSpPr>
          <p:nvPr>
            <p:ph type="sldNum" sz="quarter" idx="12"/>
          </p:nvPr>
        </p:nvSpPr>
        <p:spPr>
          <a:xfrm>
            <a:off x="8610600" y="6356350"/>
            <a:ext cx="2743200" cy="365125"/>
          </a:xfrm>
          <a:prstGeom prst="rect">
            <a:avLst/>
          </a:prstGeom>
        </p:spPr>
        <p:txBody>
          <a:bodyPr/>
          <a:lstStyle/>
          <a:p>
            <a:fld id="{57B8021F-DD63-445D-85F3-967ED3AC78A3}" type="slidenum">
              <a:rPr lang="he-IL" smtClean="0"/>
              <a:t>‹#›</a:t>
            </a:fld>
            <a:endParaRPr lang="he-IL"/>
          </a:p>
        </p:txBody>
      </p:sp>
    </p:spTree>
    <p:extLst>
      <p:ext uri="{BB962C8B-B14F-4D97-AF65-F5344CB8AC3E}">
        <p14:creationId xmlns:p14="http://schemas.microsoft.com/office/powerpoint/2010/main" val="3138917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64566-4CDC-45BF-9C6D-E575194535F5}"/>
              </a:ext>
            </a:extLst>
          </p:cNvPr>
          <p:cNvSpPr>
            <a:spLocks noGrp="1"/>
          </p:cNvSpPr>
          <p:nvPr>
            <p:ph type="title"/>
          </p:nvPr>
        </p:nvSpPr>
        <p:spPr/>
        <p:txBody>
          <a:bodyPr/>
          <a:lstStyle/>
          <a:p>
            <a:r>
              <a:rPr lang="en-US"/>
              <a:t>Click to edit Master title style</a:t>
            </a:r>
            <a:endParaRPr lang="he-IL"/>
          </a:p>
        </p:txBody>
      </p:sp>
      <p:sp>
        <p:nvSpPr>
          <p:cNvPr id="3" name="Date Placeholder 2">
            <a:extLst>
              <a:ext uri="{FF2B5EF4-FFF2-40B4-BE49-F238E27FC236}">
                <a16:creationId xmlns:a16="http://schemas.microsoft.com/office/drawing/2014/main" id="{463D5657-15E7-4B02-A90A-30E95FAD5B05}"/>
              </a:ext>
            </a:extLst>
          </p:cNvPr>
          <p:cNvSpPr>
            <a:spLocks noGrp="1"/>
          </p:cNvSpPr>
          <p:nvPr>
            <p:ph type="dt" sz="half" idx="10"/>
          </p:nvPr>
        </p:nvSpPr>
        <p:spPr>
          <a:xfrm>
            <a:off x="838200" y="6356350"/>
            <a:ext cx="2743200" cy="365125"/>
          </a:xfrm>
          <a:prstGeom prst="rect">
            <a:avLst/>
          </a:prstGeom>
        </p:spPr>
        <p:txBody>
          <a:bodyPr/>
          <a:lstStyle/>
          <a:p>
            <a:fld id="{47553099-75C2-42A2-B492-9EC80E46170D}" type="datetimeFigureOut">
              <a:rPr lang="he-IL" smtClean="0"/>
              <a:t>כ"א/כסלו/תש"פ</a:t>
            </a:fld>
            <a:endParaRPr lang="he-IL"/>
          </a:p>
        </p:txBody>
      </p:sp>
      <p:sp>
        <p:nvSpPr>
          <p:cNvPr id="4" name="Footer Placeholder 3">
            <a:extLst>
              <a:ext uri="{FF2B5EF4-FFF2-40B4-BE49-F238E27FC236}">
                <a16:creationId xmlns:a16="http://schemas.microsoft.com/office/drawing/2014/main" id="{FB12DD8E-41D6-44B1-8928-3DCD8598B9E8}"/>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5" name="Slide Number Placeholder 4">
            <a:extLst>
              <a:ext uri="{FF2B5EF4-FFF2-40B4-BE49-F238E27FC236}">
                <a16:creationId xmlns:a16="http://schemas.microsoft.com/office/drawing/2014/main" id="{2D1CAD78-ECF8-4712-A7F5-28AB782A4531}"/>
              </a:ext>
            </a:extLst>
          </p:cNvPr>
          <p:cNvSpPr>
            <a:spLocks noGrp="1"/>
          </p:cNvSpPr>
          <p:nvPr>
            <p:ph type="sldNum" sz="quarter" idx="12"/>
          </p:nvPr>
        </p:nvSpPr>
        <p:spPr>
          <a:xfrm>
            <a:off x="8610600" y="6356350"/>
            <a:ext cx="2743200" cy="365125"/>
          </a:xfrm>
          <a:prstGeom prst="rect">
            <a:avLst/>
          </a:prstGeom>
        </p:spPr>
        <p:txBody>
          <a:bodyPr/>
          <a:lstStyle/>
          <a:p>
            <a:fld id="{57B8021F-DD63-445D-85F3-967ED3AC78A3}" type="slidenum">
              <a:rPr lang="he-IL" smtClean="0"/>
              <a:t>‹#›</a:t>
            </a:fld>
            <a:endParaRPr lang="he-IL"/>
          </a:p>
        </p:txBody>
      </p:sp>
    </p:spTree>
    <p:extLst>
      <p:ext uri="{BB962C8B-B14F-4D97-AF65-F5344CB8AC3E}">
        <p14:creationId xmlns:p14="http://schemas.microsoft.com/office/powerpoint/2010/main" val="2947234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FDEC25-E17A-448E-A838-8B458DE38910}"/>
              </a:ext>
            </a:extLst>
          </p:cNvPr>
          <p:cNvSpPr>
            <a:spLocks noGrp="1"/>
          </p:cNvSpPr>
          <p:nvPr>
            <p:ph type="dt" sz="half" idx="10"/>
          </p:nvPr>
        </p:nvSpPr>
        <p:spPr>
          <a:xfrm>
            <a:off x="838200" y="6356350"/>
            <a:ext cx="2743200" cy="365125"/>
          </a:xfrm>
          <a:prstGeom prst="rect">
            <a:avLst/>
          </a:prstGeom>
        </p:spPr>
        <p:txBody>
          <a:bodyPr/>
          <a:lstStyle/>
          <a:p>
            <a:fld id="{47553099-75C2-42A2-B492-9EC80E46170D}" type="datetimeFigureOut">
              <a:rPr lang="he-IL" smtClean="0"/>
              <a:t>כ"א/כסלו/תש"פ</a:t>
            </a:fld>
            <a:endParaRPr lang="he-IL"/>
          </a:p>
        </p:txBody>
      </p:sp>
      <p:sp>
        <p:nvSpPr>
          <p:cNvPr id="3" name="Footer Placeholder 2">
            <a:extLst>
              <a:ext uri="{FF2B5EF4-FFF2-40B4-BE49-F238E27FC236}">
                <a16:creationId xmlns:a16="http://schemas.microsoft.com/office/drawing/2014/main" id="{B924E18D-2992-493D-B7F8-F3EF297A1AF6}"/>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4" name="Slide Number Placeholder 3">
            <a:extLst>
              <a:ext uri="{FF2B5EF4-FFF2-40B4-BE49-F238E27FC236}">
                <a16:creationId xmlns:a16="http://schemas.microsoft.com/office/drawing/2014/main" id="{92323C99-3BF1-429C-8B55-2E60DF469CE3}"/>
              </a:ext>
            </a:extLst>
          </p:cNvPr>
          <p:cNvSpPr>
            <a:spLocks noGrp="1"/>
          </p:cNvSpPr>
          <p:nvPr>
            <p:ph type="sldNum" sz="quarter" idx="12"/>
          </p:nvPr>
        </p:nvSpPr>
        <p:spPr>
          <a:xfrm>
            <a:off x="8610600" y="6356350"/>
            <a:ext cx="2743200" cy="365125"/>
          </a:xfrm>
          <a:prstGeom prst="rect">
            <a:avLst/>
          </a:prstGeom>
        </p:spPr>
        <p:txBody>
          <a:bodyPr/>
          <a:lstStyle/>
          <a:p>
            <a:fld id="{57B8021F-DD63-445D-85F3-967ED3AC78A3}" type="slidenum">
              <a:rPr lang="he-IL" smtClean="0"/>
              <a:t>‹#›</a:t>
            </a:fld>
            <a:endParaRPr lang="he-IL"/>
          </a:p>
        </p:txBody>
      </p:sp>
    </p:spTree>
    <p:extLst>
      <p:ext uri="{BB962C8B-B14F-4D97-AF65-F5344CB8AC3E}">
        <p14:creationId xmlns:p14="http://schemas.microsoft.com/office/powerpoint/2010/main" val="706854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57FBF-28CE-495C-8D81-9B17D409A5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Content Placeholder 2">
            <a:extLst>
              <a:ext uri="{FF2B5EF4-FFF2-40B4-BE49-F238E27FC236}">
                <a16:creationId xmlns:a16="http://schemas.microsoft.com/office/drawing/2014/main" id="{AABF33D0-3440-4D02-A4C3-C084434733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a:extLst>
              <a:ext uri="{FF2B5EF4-FFF2-40B4-BE49-F238E27FC236}">
                <a16:creationId xmlns:a16="http://schemas.microsoft.com/office/drawing/2014/main" id="{1DB7FD5C-244A-4009-8327-0347B1E1B9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411C46-4E4D-43D1-83F8-70CA80BABBFB}"/>
              </a:ext>
            </a:extLst>
          </p:cNvPr>
          <p:cNvSpPr>
            <a:spLocks noGrp="1"/>
          </p:cNvSpPr>
          <p:nvPr>
            <p:ph type="dt" sz="half" idx="10"/>
          </p:nvPr>
        </p:nvSpPr>
        <p:spPr>
          <a:xfrm>
            <a:off x="838200" y="6356350"/>
            <a:ext cx="2743200" cy="365125"/>
          </a:xfrm>
          <a:prstGeom prst="rect">
            <a:avLst/>
          </a:prstGeom>
        </p:spPr>
        <p:txBody>
          <a:bodyPr/>
          <a:lstStyle/>
          <a:p>
            <a:fld id="{47553099-75C2-42A2-B492-9EC80E46170D}" type="datetimeFigureOut">
              <a:rPr lang="he-IL" smtClean="0"/>
              <a:t>כ"א/כסלו/תש"פ</a:t>
            </a:fld>
            <a:endParaRPr lang="he-IL"/>
          </a:p>
        </p:txBody>
      </p:sp>
      <p:sp>
        <p:nvSpPr>
          <p:cNvPr id="6" name="Footer Placeholder 5">
            <a:extLst>
              <a:ext uri="{FF2B5EF4-FFF2-40B4-BE49-F238E27FC236}">
                <a16:creationId xmlns:a16="http://schemas.microsoft.com/office/drawing/2014/main" id="{5412AFD6-A548-49E3-A89D-F9F0A3D6ECF0}"/>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7" name="Slide Number Placeholder 6">
            <a:extLst>
              <a:ext uri="{FF2B5EF4-FFF2-40B4-BE49-F238E27FC236}">
                <a16:creationId xmlns:a16="http://schemas.microsoft.com/office/drawing/2014/main" id="{7E21C298-713E-460E-B0E8-11F557083F03}"/>
              </a:ext>
            </a:extLst>
          </p:cNvPr>
          <p:cNvSpPr>
            <a:spLocks noGrp="1"/>
          </p:cNvSpPr>
          <p:nvPr>
            <p:ph type="sldNum" sz="quarter" idx="12"/>
          </p:nvPr>
        </p:nvSpPr>
        <p:spPr>
          <a:xfrm>
            <a:off x="8610600" y="6356350"/>
            <a:ext cx="2743200" cy="365125"/>
          </a:xfrm>
          <a:prstGeom prst="rect">
            <a:avLst/>
          </a:prstGeom>
        </p:spPr>
        <p:txBody>
          <a:bodyPr/>
          <a:lstStyle/>
          <a:p>
            <a:fld id="{57B8021F-DD63-445D-85F3-967ED3AC78A3}" type="slidenum">
              <a:rPr lang="he-IL" smtClean="0"/>
              <a:t>‹#›</a:t>
            </a:fld>
            <a:endParaRPr lang="he-IL"/>
          </a:p>
        </p:txBody>
      </p:sp>
    </p:spTree>
    <p:extLst>
      <p:ext uri="{BB962C8B-B14F-4D97-AF65-F5344CB8AC3E}">
        <p14:creationId xmlns:p14="http://schemas.microsoft.com/office/powerpoint/2010/main" val="558818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D19900-7435-4D0C-9992-892706C894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Clicfggk</a:t>
            </a:r>
            <a:r>
              <a:rPr lang="en-US" dirty="0"/>
              <a:t> to edit Master title style</a:t>
            </a:r>
            <a:endParaRPr lang="he-IL" dirty="0"/>
          </a:p>
        </p:txBody>
      </p:sp>
      <p:sp>
        <p:nvSpPr>
          <p:cNvPr id="3" name="Text Placeholder 2">
            <a:extLst>
              <a:ext uri="{FF2B5EF4-FFF2-40B4-BE49-F238E27FC236}">
                <a16:creationId xmlns:a16="http://schemas.microsoft.com/office/drawing/2014/main" id="{DD8AD0A3-9CC7-4F98-A987-1EC616209F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
        <p:nvSpPr>
          <p:cNvPr id="8" name="Rectangle 7">
            <a:extLst>
              <a:ext uri="{FF2B5EF4-FFF2-40B4-BE49-F238E27FC236}">
                <a16:creationId xmlns:a16="http://schemas.microsoft.com/office/drawing/2014/main" id="{8D093F9E-763D-484D-8368-A29A1B41F2E4}"/>
              </a:ext>
            </a:extLst>
          </p:cNvPr>
          <p:cNvSpPr/>
          <p:nvPr userDrawn="1"/>
        </p:nvSpPr>
        <p:spPr>
          <a:xfrm>
            <a:off x="0" y="6176963"/>
            <a:ext cx="12192000" cy="681037"/>
          </a:xfrm>
          <a:prstGeom prst="rect">
            <a:avLst/>
          </a:prstGeom>
          <a:solidFill>
            <a:srgbClr val="173A4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9" name="Picture 8" descr="A picture containing object, clock&#10;&#10;Description automatically generated">
            <a:extLst>
              <a:ext uri="{FF2B5EF4-FFF2-40B4-BE49-F238E27FC236}">
                <a16:creationId xmlns:a16="http://schemas.microsoft.com/office/drawing/2014/main" id="{E3E64759-5178-4EAC-96CB-99A27E9C05AA}"/>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1284085" y="6301368"/>
            <a:ext cx="653922" cy="398624"/>
          </a:xfrm>
          <a:prstGeom prst="rect">
            <a:avLst/>
          </a:prstGeom>
        </p:spPr>
      </p:pic>
    </p:spTree>
    <p:extLst>
      <p:ext uri="{BB962C8B-B14F-4D97-AF65-F5344CB8AC3E}">
        <p14:creationId xmlns:p14="http://schemas.microsoft.com/office/powerpoint/2010/main" val="1944271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txStyles>
    <p:titleStyle>
      <a:lvl1pPr algn="l" defTabSz="914400" rtl="0" eaLnBrk="1" latinLnBrk="0" hangingPunct="1">
        <a:lnSpc>
          <a:spcPct val="90000"/>
        </a:lnSpc>
        <a:spcBef>
          <a:spcPct val="0"/>
        </a:spcBef>
        <a:buNone/>
        <a:defRPr sz="4000" kern="1200">
          <a:solidFill>
            <a:srgbClr val="1A5F70"/>
          </a:solidFill>
          <a:latin typeface="Prometo" panose="020B060403020306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1F2F3"/>
          </a:solidFill>
          <a:latin typeface="Neue Haas Grotesk Text Pro"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1F2F3"/>
          </a:solidFill>
          <a:latin typeface="Neue Haas Grotesk Text Pro"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1F2F3"/>
          </a:solidFill>
          <a:latin typeface="Neue Haas Grotesk Text Pro"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12.png"/><Relationship Id="rId11" Type="http://schemas.openxmlformats.org/officeDocument/2006/relationships/image" Target="../media/image17.jp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14.png"/><Relationship Id="rId7"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jpg"/><Relationship Id="rId11" Type="http://schemas.openxmlformats.org/officeDocument/2006/relationships/image" Target="../media/image28.jpg"/><Relationship Id="rId5" Type="http://schemas.openxmlformats.org/officeDocument/2006/relationships/image" Target="../media/image1.png"/><Relationship Id="rId10" Type="http://schemas.openxmlformats.org/officeDocument/2006/relationships/image" Target="../media/image27.jpg"/><Relationship Id="rId4" Type="http://schemas.openxmlformats.org/officeDocument/2006/relationships/image" Target="../media/image22.png"/><Relationship Id="rId9" Type="http://schemas.openxmlformats.org/officeDocument/2006/relationships/image" Target="../media/image26.jpg"/></Relationships>
</file>

<file path=ppt/slides/_rels/slide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15.sv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34.png"/><Relationship Id="rId11" Type="http://schemas.openxmlformats.org/officeDocument/2006/relationships/image" Target="../media/image14.png"/><Relationship Id="rId5" Type="http://schemas.openxmlformats.org/officeDocument/2006/relationships/image" Target="../media/image33.svg"/><Relationship Id="rId10" Type="http://schemas.openxmlformats.org/officeDocument/2006/relationships/image" Target="../media/image13.png"/><Relationship Id="rId4" Type="http://schemas.openxmlformats.org/officeDocument/2006/relationships/image" Target="../media/image32.png"/><Relationship Id="rId9" Type="http://schemas.openxmlformats.org/officeDocument/2006/relationships/image" Target="../media/image37.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3" Type="http://schemas.openxmlformats.org/officeDocument/2006/relationships/image" Target="../media/image40.jpg"/><Relationship Id="rId7" Type="http://schemas.openxmlformats.org/officeDocument/2006/relationships/image" Target="../media/image15.svg"/><Relationship Id="rId12"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44.svg"/><Relationship Id="rId5" Type="http://schemas.openxmlformats.org/officeDocument/2006/relationships/image" Target="../media/image5.svg"/><Relationship Id="rId15" Type="http://schemas.openxmlformats.org/officeDocument/2006/relationships/image" Target="../media/image48.svg"/><Relationship Id="rId10" Type="http://schemas.openxmlformats.org/officeDocument/2006/relationships/image" Target="../media/image43.png"/><Relationship Id="rId4" Type="http://schemas.openxmlformats.org/officeDocument/2006/relationships/image" Target="../media/image4.png"/><Relationship Id="rId9" Type="http://schemas.openxmlformats.org/officeDocument/2006/relationships/image" Target="../media/image42.svg"/><Relationship Id="rId14" Type="http://schemas.openxmlformats.org/officeDocument/2006/relationships/image" Target="../media/image47.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car&#10;&#10;Description automatically generated">
            <a:extLst>
              <a:ext uri="{FF2B5EF4-FFF2-40B4-BE49-F238E27FC236}">
                <a16:creationId xmlns:a16="http://schemas.microsoft.com/office/drawing/2014/main" id="{627BFD12-44E7-4114-B7E5-C53467CB98C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01" y="0"/>
            <a:ext cx="12185597" cy="6858000"/>
          </a:xfrm>
          <a:prstGeom prst="rect">
            <a:avLst/>
          </a:prstGeom>
        </p:spPr>
      </p:pic>
      <p:pic>
        <p:nvPicPr>
          <p:cNvPr id="6" name="Picture 5" descr="A close up of a sign&#10;&#10;Description automatically generated">
            <a:extLst>
              <a:ext uri="{FF2B5EF4-FFF2-40B4-BE49-F238E27FC236}">
                <a16:creationId xmlns:a16="http://schemas.microsoft.com/office/drawing/2014/main" id="{B832724D-8DC4-433B-8362-E5C1D45E45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9387" y="3941855"/>
            <a:ext cx="2018640" cy="2018640"/>
          </a:xfrm>
          <a:prstGeom prst="rect">
            <a:avLst/>
          </a:prstGeom>
        </p:spPr>
      </p:pic>
      <p:sp>
        <p:nvSpPr>
          <p:cNvPr id="9" name="TextBox 8">
            <a:extLst>
              <a:ext uri="{FF2B5EF4-FFF2-40B4-BE49-F238E27FC236}">
                <a16:creationId xmlns:a16="http://schemas.microsoft.com/office/drawing/2014/main" id="{5C260EA3-30BF-40B3-89E9-595C53F03B61}"/>
              </a:ext>
            </a:extLst>
          </p:cNvPr>
          <p:cNvSpPr txBox="1"/>
          <p:nvPr/>
        </p:nvSpPr>
        <p:spPr>
          <a:xfrm>
            <a:off x="962526" y="1233108"/>
            <a:ext cx="5366085" cy="1569660"/>
          </a:xfrm>
          <a:prstGeom prst="rect">
            <a:avLst/>
          </a:prstGeom>
          <a:noFill/>
        </p:spPr>
        <p:txBody>
          <a:bodyPr wrap="square" rtlCol="1">
            <a:spAutoFit/>
          </a:bodyPr>
          <a:lstStyle/>
          <a:p>
            <a:r>
              <a:rPr lang="ja-JP" sz="2400" cap="all" dirty="0">
                <a:solidFill>
                  <a:srgbClr val="F1F2F3"/>
                </a:solidFill>
                <a:latin typeface="Neue Haas Grotesk Text Pro" panose="020B0504020202020204" pitchFamily="34" charset="0"/>
                <a:ea typeface="MS Mincho"/>
              </a:rPr>
              <a:t>車両内、エンドツーエンド</a:t>
            </a:r>
          </a:p>
          <a:p>
            <a:r>
              <a:rPr lang="ja-JP" sz="3600" cap="all" dirty="0">
                <a:solidFill>
                  <a:srgbClr val="F1F2F3"/>
                </a:solidFill>
                <a:latin typeface="Prometo Bold" panose="020B0804030203060203" pitchFamily="34" charset="0"/>
                <a:ea typeface="MS Mincho"/>
              </a:rPr>
              <a:t>サイバーセキュリティ </a:t>
            </a:r>
          </a:p>
          <a:p>
            <a:r>
              <a:rPr lang="ja-JP" sz="3600" cap="all" dirty="0">
                <a:solidFill>
                  <a:srgbClr val="F1F2F3"/>
                </a:solidFill>
                <a:latin typeface="Prometo Bold" panose="020B0804030203060203" pitchFamily="34" charset="0"/>
                <a:ea typeface="MS Mincho"/>
              </a:rPr>
              <a:t>保護</a:t>
            </a:r>
          </a:p>
        </p:txBody>
      </p:sp>
    </p:spTree>
    <p:extLst>
      <p:ext uri="{BB962C8B-B14F-4D97-AF65-F5344CB8AC3E}">
        <p14:creationId xmlns:p14="http://schemas.microsoft.com/office/powerpoint/2010/main" val="562594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5AC3613-EBA6-4275-9F8A-D8624975CD73}"/>
              </a:ext>
            </a:extLst>
          </p:cNvPr>
          <p:cNvSpPr>
            <a:spLocks noGrp="1"/>
          </p:cNvSpPr>
          <p:nvPr>
            <p:ph type="title"/>
          </p:nvPr>
        </p:nvSpPr>
        <p:spPr>
          <a:xfrm>
            <a:off x="517187" y="248393"/>
            <a:ext cx="10515600" cy="1325563"/>
          </a:xfrm>
        </p:spPr>
        <p:txBody>
          <a:bodyPr/>
          <a:lstStyle/>
          <a:p>
            <a:r>
              <a:rPr lang="ja-JP"/>
              <a:t>C2Aセキュリティが選ばれる理由とは？</a:t>
            </a:r>
          </a:p>
        </p:txBody>
      </p:sp>
      <p:pic>
        <p:nvPicPr>
          <p:cNvPr id="15" name="Graphic 14">
            <a:extLst>
              <a:ext uri="{FF2B5EF4-FFF2-40B4-BE49-F238E27FC236}">
                <a16:creationId xmlns:a16="http://schemas.microsoft.com/office/drawing/2014/main" id="{F7645965-84A1-40B1-831A-9DEB6695F1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5555" y="1268618"/>
            <a:ext cx="1486711" cy="79004"/>
          </a:xfrm>
          <a:prstGeom prst="rect">
            <a:avLst/>
          </a:prstGeom>
        </p:spPr>
      </p:pic>
      <p:sp>
        <p:nvSpPr>
          <p:cNvPr id="17" name="Google Shape;316;p23">
            <a:extLst>
              <a:ext uri="{FF2B5EF4-FFF2-40B4-BE49-F238E27FC236}">
                <a16:creationId xmlns:a16="http://schemas.microsoft.com/office/drawing/2014/main" id="{C171D9DE-EE97-474D-AD0B-1BED5C11BF6E}"/>
              </a:ext>
            </a:extLst>
          </p:cNvPr>
          <p:cNvSpPr txBox="1">
            <a:spLocks/>
          </p:cNvSpPr>
          <p:nvPr/>
        </p:nvSpPr>
        <p:spPr>
          <a:xfrm>
            <a:off x="575555" y="1573956"/>
            <a:ext cx="10692925" cy="4555200"/>
          </a:xfrm>
          <a:prstGeom prst="rect">
            <a:avLst/>
          </a:prstGeom>
          <a:noFill/>
          <a:ln>
            <a:noFill/>
          </a:ln>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A5F70"/>
                </a:solidFill>
                <a:latin typeface="Neue Haas Grotesk Text Pro"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5F70"/>
                </a:solidFill>
                <a:latin typeface="Neue Haas Grotesk Text Pro"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5F70"/>
                </a:solidFill>
                <a:latin typeface="Neue Haas Grotesk Text Pro"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5F70"/>
                </a:solidFill>
                <a:latin typeface="Neue Haas Grotesk Text Pro"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5F70"/>
                </a:solidFill>
                <a:latin typeface="Neue Haas Grotesk Text Pro"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ja-JP" sz="2000" b="1" dirty="0"/>
              <a:t>自動車特化</a:t>
            </a:r>
            <a:r>
              <a:rPr lang="ja-JP" altLang="en-US" sz="2000" b="1" dirty="0"/>
              <a:t>型</a:t>
            </a:r>
            <a:r>
              <a:rPr lang="ja-JP" sz="2000" b="1" dirty="0"/>
              <a:t>アプローチ </a:t>
            </a:r>
          </a:p>
          <a:p>
            <a:pPr lvl="1"/>
            <a:r>
              <a:rPr lang="ja-JP" sz="1600" dirty="0"/>
              <a:t>自動車技術</a:t>
            </a:r>
            <a:r>
              <a:rPr lang="ja-JP" altLang="en-US" sz="1600" dirty="0"/>
              <a:t>の専門家として</a:t>
            </a:r>
            <a:endParaRPr lang="ja-JP" sz="1600" dirty="0"/>
          </a:p>
          <a:p>
            <a:r>
              <a:rPr lang="ja-JP" sz="2000" b="1" dirty="0"/>
              <a:t>ホリスティックなソリューション </a:t>
            </a:r>
          </a:p>
          <a:p>
            <a:pPr lvl="1"/>
            <a:r>
              <a:rPr lang="ja-JP" sz="1600" dirty="0"/>
              <a:t>セキュリティライフサイクルを自前で管理</a:t>
            </a:r>
          </a:p>
          <a:p>
            <a:r>
              <a:rPr lang="ja-JP" sz="2000" b="1" dirty="0"/>
              <a:t>信頼性</a:t>
            </a:r>
            <a:r>
              <a:rPr lang="ja-JP" sz="2000" dirty="0"/>
              <a:t> </a:t>
            </a:r>
          </a:p>
          <a:p>
            <a:pPr lvl="1"/>
            <a:r>
              <a:rPr lang="ja-JP" sz="1600" dirty="0"/>
              <a:t>経験豊富なチームが</a:t>
            </a:r>
            <a:r>
              <a:rPr lang="ja-JP" altLang="en-US" sz="1600" dirty="0"/>
              <a:t>、</a:t>
            </a:r>
            <a:r>
              <a:rPr lang="ja-JP" sz="1600" dirty="0"/>
              <a:t>実績ある製品を提供</a:t>
            </a:r>
          </a:p>
          <a:p>
            <a:r>
              <a:rPr lang="ja-JP" sz="2000" b="1" dirty="0">
                <a:latin typeface="Arial"/>
                <a:ea typeface="MS Mincho"/>
                <a:cs typeface="Arial"/>
                <a:sym typeface="Arial"/>
              </a:rPr>
              <a:t>中立性</a:t>
            </a:r>
            <a:r>
              <a:rPr lang="ja-JP" sz="2000" dirty="0">
                <a:solidFill>
                  <a:srgbClr val="000000"/>
                </a:solidFill>
                <a:latin typeface="Arial"/>
                <a:ea typeface="MS Mincho"/>
                <a:cs typeface="Arial"/>
                <a:sym typeface="Arial"/>
              </a:rPr>
              <a:t> </a:t>
            </a:r>
          </a:p>
          <a:p>
            <a:pPr lvl="1"/>
            <a:r>
              <a:rPr lang="ja-JP" sz="1600" dirty="0">
                <a:sym typeface="Arial"/>
              </a:rPr>
              <a:t>製造企業とは独立</a:t>
            </a:r>
            <a:r>
              <a:rPr lang="ja-JP" altLang="en-US" sz="1600" dirty="0">
                <a:sym typeface="Arial"/>
              </a:rPr>
              <a:t>。どのような</a:t>
            </a:r>
            <a:r>
              <a:rPr lang="ja-JP" sz="1600" dirty="0">
                <a:sym typeface="Arial"/>
              </a:rPr>
              <a:t>業会社とも協業が可能</a:t>
            </a:r>
          </a:p>
          <a:p>
            <a:endParaRPr lang="en-US" sz="2000" dirty="0"/>
          </a:p>
          <a:p>
            <a:endParaRPr lang="en-US" sz="2000" dirty="0"/>
          </a:p>
        </p:txBody>
      </p:sp>
    </p:spTree>
    <p:extLst>
      <p:ext uri="{BB962C8B-B14F-4D97-AF65-F5344CB8AC3E}">
        <p14:creationId xmlns:p14="http://schemas.microsoft.com/office/powerpoint/2010/main" val="575668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car&#10;&#10;Description automatically generated">
            <a:extLst>
              <a:ext uri="{FF2B5EF4-FFF2-40B4-BE49-F238E27FC236}">
                <a16:creationId xmlns:a16="http://schemas.microsoft.com/office/drawing/2014/main" id="{627BFD12-44E7-4114-B7E5-C53467CB98C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01" y="0"/>
            <a:ext cx="12185597" cy="6858000"/>
          </a:xfrm>
          <a:prstGeom prst="rect">
            <a:avLst/>
          </a:prstGeom>
        </p:spPr>
      </p:pic>
      <p:pic>
        <p:nvPicPr>
          <p:cNvPr id="6" name="Picture 5" descr="A close up of a sign&#10;&#10;Description automatically generated">
            <a:extLst>
              <a:ext uri="{FF2B5EF4-FFF2-40B4-BE49-F238E27FC236}">
                <a16:creationId xmlns:a16="http://schemas.microsoft.com/office/drawing/2014/main" id="{B832724D-8DC4-433B-8362-E5C1D45E45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9387" y="3941855"/>
            <a:ext cx="2018640" cy="2018640"/>
          </a:xfrm>
          <a:prstGeom prst="rect">
            <a:avLst/>
          </a:prstGeom>
        </p:spPr>
      </p:pic>
      <p:sp>
        <p:nvSpPr>
          <p:cNvPr id="9" name="TextBox 8">
            <a:extLst>
              <a:ext uri="{FF2B5EF4-FFF2-40B4-BE49-F238E27FC236}">
                <a16:creationId xmlns:a16="http://schemas.microsoft.com/office/drawing/2014/main" id="{5C260EA3-30BF-40B3-89E9-595C53F03B61}"/>
              </a:ext>
            </a:extLst>
          </p:cNvPr>
          <p:cNvSpPr txBox="1"/>
          <p:nvPr/>
        </p:nvSpPr>
        <p:spPr>
          <a:xfrm>
            <a:off x="962526" y="1233108"/>
            <a:ext cx="5366085" cy="1754326"/>
          </a:xfrm>
          <a:prstGeom prst="rect">
            <a:avLst/>
          </a:prstGeom>
          <a:noFill/>
        </p:spPr>
        <p:txBody>
          <a:bodyPr wrap="square" rtlCol="1">
            <a:spAutoFit/>
          </a:bodyPr>
          <a:lstStyle/>
          <a:p>
            <a:r>
              <a:rPr lang="ja-JP" sz="3600" cap="all" dirty="0">
                <a:solidFill>
                  <a:srgbClr val="F1F2F3"/>
                </a:solidFill>
                <a:latin typeface="Prometo Bold" panose="020B0804030203060203" pitchFamily="34" charset="0"/>
                <a:ea typeface="MS Mincho"/>
              </a:rPr>
              <a:t>お気軽に</a:t>
            </a:r>
            <a:endParaRPr lang="en-US" altLang="ja-JP" sz="3600" cap="all" dirty="0">
              <a:solidFill>
                <a:srgbClr val="F1F2F3"/>
              </a:solidFill>
              <a:latin typeface="Prometo Bold" panose="020B0804030203060203" pitchFamily="34" charset="0"/>
              <a:ea typeface="MS Mincho"/>
            </a:endParaRPr>
          </a:p>
          <a:p>
            <a:r>
              <a:rPr lang="ja-JP" sz="3600" cap="all" dirty="0">
                <a:solidFill>
                  <a:srgbClr val="F1F2F3"/>
                </a:solidFill>
                <a:latin typeface="Prometo Bold" panose="020B0804030203060203" pitchFamily="34" charset="0"/>
                <a:ea typeface="MS Mincho"/>
              </a:rPr>
              <a:t>お問い合わせください！</a:t>
            </a:r>
          </a:p>
          <a:p>
            <a:r>
              <a:rPr lang="ja-JP" sz="3600" cap="all" dirty="0">
                <a:solidFill>
                  <a:srgbClr val="F1F2F3"/>
                </a:solidFill>
                <a:latin typeface="Prometo Bold" panose="020B0804030203060203" pitchFamily="34" charset="0"/>
                <a:ea typeface="MS Mincho"/>
              </a:rPr>
              <a:t>nat@c2a-sec.com</a:t>
            </a:r>
          </a:p>
        </p:txBody>
      </p:sp>
    </p:spTree>
    <p:extLst>
      <p:ext uri="{BB962C8B-B14F-4D97-AF65-F5344CB8AC3E}">
        <p14:creationId xmlns:p14="http://schemas.microsoft.com/office/powerpoint/2010/main" val="3455924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30D1120F-DEFE-4F7C-A3FA-E885DEF5EEBE}"/>
              </a:ext>
            </a:extLst>
          </p:cNvPr>
          <p:cNvSpPr/>
          <p:nvPr/>
        </p:nvSpPr>
        <p:spPr>
          <a:xfrm>
            <a:off x="0" y="4306225"/>
            <a:ext cx="12192000" cy="2551775"/>
          </a:xfrm>
          <a:prstGeom prst="rect">
            <a:avLst/>
          </a:prstGeom>
          <a:solidFill>
            <a:srgbClr val="1C4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36" name="Picture 35" descr="A close up of a logo&#10;&#10;Description automatically generated">
            <a:extLst>
              <a:ext uri="{FF2B5EF4-FFF2-40B4-BE49-F238E27FC236}">
                <a16:creationId xmlns:a16="http://schemas.microsoft.com/office/drawing/2014/main" id="{ACA6A03A-1714-4C88-AEFA-F2DD7C14FC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1" name="Group 30">
            <a:extLst>
              <a:ext uri="{FF2B5EF4-FFF2-40B4-BE49-F238E27FC236}">
                <a16:creationId xmlns:a16="http://schemas.microsoft.com/office/drawing/2014/main" id="{3A78C24B-6688-45D5-9926-4FD4D415FB23}"/>
              </a:ext>
            </a:extLst>
          </p:cNvPr>
          <p:cNvGrpSpPr/>
          <p:nvPr/>
        </p:nvGrpSpPr>
        <p:grpSpPr>
          <a:xfrm>
            <a:off x="1011163" y="2551775"/>
            <a:ext cx="4680197" cy="3269847"/>
            <a:chOff x="6117813" y="2968514"/>
            <a:chExt cx="4680197" cy="3443716"/>
          </a:xfrm>
        </p:grpSpPr>
        <p:sp>
          <p:nvSpPr>
            <p:cNvPr id="32" name="Rectangle 31">
              <a:extLst>
                <a:ext uri="{FF2B5EF4-FFF2-40B4-BE49-F238E27FC236}">
                  <a16:creationId xmlns:a16="http://schemas.microsoft.com/office/drawing/2014/main" id="{05616671-6FBE-44B3-80B3-5E2D355091C5}"/>
                </a:ext>
              </a:extLst>
            </p:cNvPr>
            <p:cNvSpPr/>
            <p:nvPr/>
          </p:nvSpPr>
          <p:spPr>
            <a:xfrm>
              <a:off x="6117813" y="2968514"/>
              <a:ext cx="4680197" cy="3443716"/>
            </a:xfrm>
            <a:prstGeom prst="rect">
              <a:avLst/>
            </a:prstGeom>
            <a:solidFill>
              <a:srgbClr val="FFFFFF"/>
            </a:solidFill>
            <a:ln>
              <a:noFill/>
            </a:ln>
            <a:effectLst>
              <a:outerShdw blurRad="342900" dist="88900" dir="2700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ja-JP" sz="700"/>
                <a:t>  </a:t>
              </a:r>
            </a:p>
          </p:txBody>
        </p:sp>
        <p:sp>
          <p:nvSpPr>
            <p:cNvPr id="33" name="Rectangle 32">
              <a:extLst>
                <a:ext uri="{FF2B5EF4-FFF2-40B4-BE49-F238E27FC236}">
                  <a16:creationId xmlns:a16="http://schemas.microsoft.com/office/drawing/2014/main" id="{203AE8C0-74D7-4ECE-8BAF-380867D792FB}"/>
                </a:ext>
              </a:extLst>
            </p:cNvPr>
            <p:cNvSpPr/>
            <p:nvPr/>
          </p:nvSpPr>
          <p:spPr>
            <a:xfrm>
              <a:off x="6117911" y="6376230"/>
              <a:ext cx="4680000" cy="36000"/>
            </a:xfrm>
            <a:prstGeom prst="rect">
              <a:avLst/>
            </a:prstGeom>
            <a:solidFill>
              <a:srgbClr val="00D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grpSp>
        <p:nvGrpSpPr>
          <p:cNvPr id="30" name="Group 29">
            <a:extLst>
              <a:ext uri="{FF2B5EF4-FFF2-40B4-BE49-F238E27FC236}">
                <a16:creationId xmlns:a16="http://schemas.microsoft.com/office/drawing/2014/main" id="{2E17A1BA-E780-4ED2-ADD2-F85573F3EF74}"/>
              </a:ext>
            </a:extLst>
          </p:cNvPr>
          <p:cNvGrpSpPr/>
          <p:nvPr/>
        </p:nvGrpSpPr>
        <p:grpSpPr>
          <a:xfrm>
            <a:off x="6117813" y="2549517"/>
            <a:ext cx="4680197" cy="3269847"/>
            <a:chOff x="6117813" y="2968514"/>
            <a:chExt cx="4680197" cy="3443716"/>
          </a:xfrm>
        </p:grpSpPr>
        <p:sp>
          <p:nvSpPr>
            <p:cNvPr id="8" name="Rectangle 7">
              <a:extLst>
                <a:ext uri="{FF2B5EF4-FFF2-40B4-BE49-F238E27FC236}">
                  <a16:creationId xmlns:a16="http://schemas.microsoft.com/office/drawing/2014/main" id="{A083FA81-750F-40E7-9C15-EEE9CAAACA01}"/>
                </a:ext>
              </a:extLst>
            </p:cNvPr>
            <p:cNvSpPr/>
            <p:nvPr/>
          </p:nvSpPr>
          <p:spPr>
            <a:xfrm>
              <a:off x="6117813" y="2968514"/>
              <a:ext cx="4680197" cy="3443716"/>
            </a:xfrm>
            <a:prstGeom prst="rect">
              <a:avLst/>
            </a:prstGeom>
            <a:solidFill>
              <a:srgbClr val="FFFFFF"/>
            </a:solidFill>
            <a:ln>
              <a:noFill/>
            </a:ln>
            <a:effectLst>
              <a:outerShdw blurRad="342900" dist="88900" dir="2700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ja-JP" sz="700" dirty="0"/>
                <a:t>  </a:t>
              </a:r>
            </a:p>
          </p:txBody>
        </p:sp>
        <p:sp>
          <p:nvSpPr>
            <p:cNvPr id="27" name="Rectangle 26">
              <a:extLst>
                <a:ext uri="{FF2B5EF4-FFF2-40B4-BE49-F238E27FC236}">
                  <a16:creationId xmlns:a16="http://schemas.microsoft.com/office/drawing/2014/main" id="{3E6B3565-50E7-45F4-9743-FD2FF34B67DD}"/>
                </a:ext>
              </a:extLst>
            </p:cNvPr>
            <p:cNvSpPr/>
            <p:nvPr/>
          </p:nvSpPr>
          <p:spPr>
            <a:xfrm>
              <a:off x="6117911" y="6376230"/>
              <a:ext cx="4680000" cy="36000"/>
            </a:xfrm>
            <a:prstGeom prst="rect">
              <a:avLst/>
            </a:prstGeom>
            <a:solidFill>
              <a:srgbClr val="00D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pic>
        <p:nvPicPr>
          <p:cNvPr id="4" name="Google Shape;322;p23">
            <a:extLst>
              <a:ext uri="{FF2B5EF4-FFF2-40B4-BE49-F238E27FC236}">
                <a16:creationId xmlns:a16="http://schemas.microsoft.com/office/drawing/2014/main" id="{B0475E8C-5472-4A5A-BE41-8BF8AF039FF8}"/>
              </a:ext>
            </a:extLst>
          </p:cNvPr>
          <p:cNvPicPr preferRelativeResize="0"/>
          <p:nvPr/>
        </p:nvPicPr>
        <p:blipFill rotWithShape="1">
          <a:blip r:embed="rId4">
            <a:alphaModFix amt="80000"/>
          </a:blip>
          <a:srcRect/>
          <a:stretch/>
        </p:blipFill>
        <p:spPr>
          <a:xfrm>
            <a:off x="8002680" y="4249643"/>
            <a:ext cx="1053411" cy="481839"/>
          </a:xfrm>
          <a:prstGeom prst="rect">
            <a:avLst/>
          </a:prstGeom>
          <a:noFill/>
          <a:ln>
            <a:noFill/>
          </a:ln>
        </p:spPr>
      </p:pic>
      <p:pic>
        <p:nvPicPr>
          <p:cNvPr id="5" name="Google Shape;324;p23">
            <a:extLst>
              <a:ext uri="{FF2B5EF4-FFF2-40B4-BE49-F238E27FC236}">
                <a16:creationId xmlns:a16="http://schemas.microsoft.com/office/drawing/2014/main" id="{E3AE4C78-F8AB-47DE-B5DB-CAF2312278DE}"/>
              </a:ext>
            </a:extLst>
          </p:cNvPr>
          <p:cNvPicPr preferRelativeResize="0"/>
          <p:nvPr/>
        </p:nvPicPr>
        <p:blipFill rotWithShape="1">
          <a:blip r:embed="rId5">
            <a:alphaModFix amt="66000"/>
          </a:blip>
          <a:srcRect/>
          <a:stretch/>
        </p:blipFill>
        <p:spPr>
          <a:xfrm>
            <a:off x="6579546" y="4984639"/>
            <a:ext cx="1607860" cy="270489"/>
          </a:xfrm>
          <a:prstGeom prst="rect">
            <a:avLst/>
          </a:prstGeom>
          <a:noFill/>
          <a:ln>
            <a:noFill/>
          </a:ln>
          <a:effectLst/>
        </p:spPr>
      </p:pic>
      <p:pic>
        <p:nvPicPr>
          <p:cNvPr id="6" name="Picture 5">
            <a:extLst>
              <a:ext uri="{FF2B5EF4-FFF2-40B4-BE49-F238E27FC236}">
                <a16:creationId xmlns:a16="http://schemas.microsoft.com/office/drawing/2014/main" id="{17BB3098-02AD-4714-B85F-1721B7F2D06E}"/>
              </a:ext>
            </a:extLst>
          </p:cNvPr>
          <p:cNvPicPr>
            <a:picLocks noChangeAspect="1"/>
          </p:cNvPicPr>
          <p:nvPr/>
        </p:nvPicPr>
        <p:blipFill>
          <a:blip r:embed="rId6">
            <a:alphaModFix amt="89000"/>
            <a:extLst>
              <a:ext uri="{28A0092B-C50C-407E-A947-70E740481C1C}">
                <a14:useLocalDpi xmlns:a14="http://schemas.microsoft.com/office/drawing/2010/main" val="0"/>
              </a:ext>
            </a:extLst>
          </a:blip>
          <a:stretch>
            <a:fillRect/>
          </a:stretch>
        </p:blipFill>
        <p:spPr>
          <a:xfrm>
            <a:off x="6584390" y="4271343"/>
            <a:ext cx="957890" cy="389869"/>
          </a:xfrm>
          <a:prstGeom prst="rect">
            <a:avLst/>
          </a:prstGeom>
        </p:spPr>
      </p:pic>
      <p:sp>
        <p:nvSpPr>
          <p:cNvPr id="7" name="Content Placeholder 2">
            <a:extLst>
              <a:ext uri="{FF2B5EF4-FFF2-40B4-BE49-F238E27FC236}">
                <a16:creationId xmlns:a16="http://schemas.microsoft.com/office/drawing/2014/main" id="{27E8475F-5FEA-4F99-8CD9-5CC53531CA82}"/>
              </a:ext>
            </a:extLst>
          </p:cNvPr>
          <p:cNvSpPr txBox="1">
            <a:spLocks/>
          </p:cNvSpPr>
          <p:nvPr/>
        </p:nvSpPr>
        <p:spPr>
          <a:xfrm>
            <a:off x="6410171" y="3421933"/>
            <a:ext cx="2268095" cy="5951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SzPct val="70000"/>
              <a:buFontTx/>
              <a:buBlip>
                <a:blip r:embed="rId7"/>
              </a:buBlip>
              <a:defRPr sz="2800" kern="1200">
                <a:solidFill>
                  <a:srgbClr val="1A5F70"/>
                </a:solidFill>
                <a:latin typeface="Neue Haas Grotesk Text Pro" panose="020B0604020202020204" pitchFamily="34" charset="0"/>
                <a:ea typeface="+mn-ea"/>
                <a:cs typeface="+mn-cs"/>
              </a:defRPr>
            </a:lvl1pPr>
            <a:lvl2pPr marL="685800" indent="-228600" algn="l" defTabSz="914400" rtl="0" eaLnBrk="1" latinLnBrk="0" hangingPunct="1">
              <a:lnSpc>
                <a:spcPct val="90000"/>
              </a:lnSpc>
              <a:spcBef>
                <a:spcPts val="500"/>
              </a:spcBef>
              <a:buSzPct val="70000"/>
              <a:buFontTx/>
              <a:buBlip>
                <a:blip r:embed="rId7"/>
              </a:buBlip>
              <a:defRPr sz="2400" kern="1200">
                <a:solidFill>
                  <a:srgbClr val="1A5F70"/>
                </a:solidFill>
                <a:latin typeface="Neue Haas Grotesk Text Pro" panose="020B0604020202020204" pitchFamily="34" charset="0"/>
                <a:ea typeface="+mn-ea"/>
                <a:cs typeface="+mn-cs"/>
              </a:defRPr>
            </a:lvl2pPr>
            <a:lvl3pPr marL="1143000" indent="-228600" algn="l" defTabSz="914400" rtl="0" eaLnBrk="1" latinLnBrk="0" hangingPunct="1">
              <a:lnSpc>
                <a:spcPct val="90000"/>
              </a:lnSpc>
              <a:spcBef>
                <a:spcPts val="500"/>
              </a:spcBef>
              <a:buSzPct val="70000"/>
              <a:buFontTx/>
              <a:buBlip>
                <a:blip r:embed="rId7"/>
              </a:buBlip>
              <a:defRPr sz="2000" kern="1200">
                <a:solidFill>
                  <a:srgbClr val="1A5F70"/>
                </a:solidFill>
                <a:latin typeface="Neue Haas Grotesk Text Pro" panose="020B0604020202020204" pitchFamily="34" charset="0"/>
                <a:ea typeface="+mn-ea"/>
                <a:cs typeface="+mn-cs"/>
              </a:defRPr>
            </a:lvl3pPr>
            <a:lvl4pPr marL="1600200" indent="-228600" algn="l" defTabSz="914400" rtl="0" eaLnBrk="1" latinLnBrk="0" hangingPunct="1">
              <a:lnSpc>
                <a:spcPct val="90000"/>
              </a:lnSpc>
              <a:spcBef>
                <a:spcPts val="500"/>
              </a:spcBef>
              <a:buSzPct val="70000"/>
              <a:buFontTx/>
              <a:buBlip>
                <a:blip r:embed="rId7"/>
              </a:buBlip>
              <a:defRPr sz="1800" kern="1200">
                <a:solidFill>
                  <a:srgbClr val="1A5F70"/>
                </a:solidFill>
                <a:latin typeface="Neue Haas Grotesk Text Pro" panose="020B0604020202020204" pitchFamily="34" charset="0"/>
                <a:ea typeface="+mn-ea"/>
                <a:cs typeface="+mn-cs"/>
              </a:defRPr>
            </a:lvl4pPr>
            <a:lvl5pPr marL="2057400" indent="-228600" algn="l" defTabSz="914400" rtl="0" eaLnBrk="1" latinLnBrk="0" hangingPunct="1">
              <a:lnSpc>
                <a:spcPct val="90000"/>
              </a:lnSpc>
              <a:spcBef>
                <a:spcPts val="500"/>
              </a:spcBef>
              <a:buSzPct val="70000"/>
              <a:buFontTx/>
              <a:buBlip>
                <a:blip r:embed="rId7"/>
              </a:buBlip>
              <a:defRPr sz="1800" kern="1200">
                <a:solidFill>
                  <a:srgbClr val="1A5F70"/>
                </a:solidFill>
                <a:latin typeface="Neue Haas Grotesk Text Pro"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buNone/>
            </a:pPr>
            <a:r>
              <a:rPr lang="ja-JP" sz="1200" dirty="0"/>
              <a:t>主要投資家から</a:t>
            </a:r>
            <a:r>
              <a:rPr lang="ja-JP" altLang="en-US" sz="1200" dirty="0"/>
              <a:t>の</a:t>
            </a:r>
            <a:r>
              <a:rPr lang="ja-JP" sz="1200" dirty="0"/>
              <a:t>調達</a:t>
            </a:r>
            <a:r>
              <a:rPr lang="ja-JP" altLang="en-US" sz="1200" dirty="0"/>
              <a:t>額</a:t>
            </a:r>
            <a:endParaRPr lang="ja-JP" sz="1200" dirty="0"/>
          </a:p>
        </p:txBody>
      </p:sp>
      <p:sp>
        <p:nvSpPr>
          <p:cNvPr id="11" name="Content Placeholder 2">
            <a:extLst>
              <a:ext uri="{FF2B5EF4-FFF2-40B4-BE49-F238E27FC236}">
                <a16:creationId xmlns:a16="http://schemas.microsoft.com/office/drawing/2014/main" id="{926ADDDA-8B0D-47E1-A91A-A54DE5AC72C5}"/>
              </a:ext>
            </a:extLst>
          </p:cNvPr>
          <p:cNvSpPr txBox="1">
            <a:spLocks/>
          </p:cNvSpPr>
          <p:nvPr/>
        </p:nvSpPr>
        <p:spPr>
          <a:xfrm>
            <a:off x="1282997" y="4996509"/>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SzPct val="70000"/>
              <a:buFontTx/>
              <a:buBlip>
                <a:blip r:embed="rId7"/>
              </a:buBlip>
              <a:defRPr sz="2800" kern="1200">
                <a:solidFill>
                  <a:srgbClr val="1A5F70"/>
                </a:solidFill>
                <a:latin typeface="Neue Haas Grotesk Text Pro" panose="020B0604020202020204" pitchFamily="34" charset="0"/>
                <a:ea typeface="+mn-ea"/>
                <a:cs typeface="+mn-cs"/>
              </a:defRPr>
            </a:lvl1pPr>
            <a:lvl2pPr marL="685800" indent="-228600" algn="l" defTabSz="914400" rtl="0" eaLnBrk="1" latinLnBrk="0" hangingPunct="1">
              <a:lnSpc>
                <a:spcPct val="90000"/>
              </a:lnSpc>
              <a:spcBef>
                <a:spcPts val="500"/>
              </a:spcBef>
              <a:buSzPct val="70000"/>
              <a:buFontTx/>
              <a:buBlip>
                <a:blip r:embed="rId7"/>
              </a:buBlip>
              <a:defRPr sz="2400" kern="1200">
                <a:solidFill>
                  <a:srgbClr val="1A5F70"/>
                </a:solidFill>
                <a:latin typeface="Neue Haas Grotesk Text Pro" panose="020B0604020202020204" pitchFamily="34" charset="0"/>
                <a:ea typeface="+mn-ea"/>
                <a:cs typeface="+mn-cs"/>
              </a:defRPr>
            </a:lvl2pPr>
            <a:lvl3pPr marL="1143000" indent="-228600" algn="l" defTabSz="914400" rtl="0" eaLnBrk="1" latinLnBrk="0" hangingPunct="1">
              <a:lnSpc>
                <a:spcPct val="90000"/>
              </a:lnSpc>
              <a:spcBef>
                <a:spcPts val="500"/>
              </a:spcBef>
              <a:buSzPct val="70000"/>
              <a:buFontTx/>
              <a:buBlip>
                <a:blip r:embed="rId7"/>
              </a:buBlip>
              <a:defRPr sz="2000" kern="1200">
                <a:solidFill>
                  <a:srgbClr val="1A5F70"/>
                </a:solidFill>
                <a:latin typeface="Neue Haas Grotesk Text Pro" panose="020B0604020202020204" pitchFamily="34" charset="0"/>
                <a:ea typeface="+mn-ea"/>
                <a:cs typeface="+mn-cs"/>
              </a:defRPr>
            </a:lvl3pPr>
            <a:lvl4pPr marL="1600200" indent="-228600" algn="l" defTabSz="914400" rtl="0" eaLnBrk="1" latinLnBrk="0" hangingPunct="1">
              <a:lnSpc>
                <a:spcPct val="90000"/>
              </a:lnSpc>
              <a:spcBef>
                <a:spcPts val="500"/>
              </a:spcBef>
              <a:buSzPct val="70000"/>
              <a:buFontTx/>
              <a:buBlip>
                <a:blip r:embed="rId7"/>
              </a:buBlip>
              <a:defRPr sz="1800" kern="1200">
                <a:solidFill>
                  <a:srgbClr val="1A5F70"/>
                </a:solidFill>
                <a:latin typeface="Neue Haas Grotesk Text Pro" panose="020B0604020202020204" pitchFamily="34" charset="0"/>
                <a:ea typeface="+mn-ea"/>
                <a:cs typeface="+mn-cs"/>
              </a:defRPr>
            </a:lvl4pPr>
            <a:lvl5pPr marL="2057400" indent="-228600" algn="l" defTabSz="914400" rtl="0" eaLnBrk="1" latinLnBrk="0" hangingPunct="1">
              <a:lnSpc>
                <a:spcPct val="90000"/>
              </a:lnSpc>
              <a:spcBef>
                <a:spcPts val="500"/>
              </a:spcBef>
              <a:buSzPct val="70000"/>
              <a:buFontTx/>
              <a:buBlip>
                <a:blip r:embed="rId7"/>
              </a:buBlip>
              <a:defRPr sz="1800" kern="1200">
                <a:solidFill>
                  <a:srgbClr val="1A5F70"/>
                </a:solidFill>
                <a:latin typeface="Neue Haas Grotesk Text Pro"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he-IL" dirty="0"/>
          </a:p>
        </p:txBody>
      </p:sp>
      <p:sp>
        <p:nvSpPr>
          <p:cNvPr id="12" name="Content Placeholder 2">
            <a:extLst>
              <a:ext uri="{FF2B5EF4-FFF2-40B4-BE49-F238E27FC236}">
                <a16:creationId xmlns:a16="http://schemas.microsoft.com/office/drawing/2014/main" id="{88AA3A32-FF79-4CEC-9B64-B6FAC257A569}"/>
              </a:ext>
            </a:extLst>
          </p:cNvPr>
          <p:cNvSpPr txBox="1">
            <a:spLocks/>
          </p:cNvSpPr>
          <p:nvPr/>
        </p:nvSpPr>
        <p:spPr>
          <a:xfrm>
            <a:off x="6399518" y="3030096"/>
            <a:ext cx="2171275" cy="490507"/>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SzPct val="70000"/>
              <a:buFontTx/>
              <a:buBlip>
                <a:blip r:embed="rId7"/>
              </a:buBlip>
              <a:defRPr sz="2800" kern="1200">
                <a:solidFill>
                  <a:srgbClr val="1A5F70"/>
                </a:solidFill>
                <a:latin typeface="Neue Haas Grotesk Text Pro" panose="020B0604020202020204" pitchFamily="34" charset="0"/>
                <a:ea typeface="+mn-ea"/>
                <a:cs typeface="+mn-cs"/>
              </a:defRPr>
            </a:lvl1pPr>
            <a:lvl2pPr marL="685800" indent="-228600" algn="l" defTabSz="914400" rtl="0" eaLnBrk="1" latinLnBrk="0" hangingPunct="1">
              <a:lnSpc>
                <a:spcPct val="90000"/>
              </a:lnSpc>
              <a:spcBef>
                <a:spcPts val="500"/>
              </a:spcBef>
              <a:buSzPct val="70000"/>
              <a:buFontTx/>
              <a:buBlip>
                <a:blip r:embed="rId7"/>
              </a:buBlip>
              <a:defRPr sz="2400" kern="1200">
                <a:solidFill>
                  <a:srgbClr val="1A5F70"/>
                </a:solidFill>
                <a:latin typeface="Neue Haas Grotesk Text Pro" panose="020B0604020202020204" pitchFamily="34" charset="0"/>
                <a:ea typeface="+mn-ea"/>
                <a:cs typeface="+mn-cs"/>
              </a:defRPr>
            </a:lvl2pPr>
            <a:lvl3pPr marL="1143000" indent="-228600" algn="l" defTabSz="914400" rtl="0" eaLnBrk="1" latinLnBrk="0" hangingPunct="1">
              <a:lnSpc>
                <a:spcPct val="90000"/>
              </a:lnSpc>
              <a:spcBef>
                <a:spcPts val="500"/>
              </a:spcBef>
              <a:buSzPct val="70000"/>
              <a:buFontTx/>
              <a:buBlip>
                <a:blip r:embed="rId7"/>
              </a:buBlip>
              <a:defRPr sz="2000" kern="1200">
                <a:solidFill>
                  <a:srgbClr val="1A5F70"/>
                </a:solidFill>
                <a:latin typeface="Neue Haas Grotesk Text Pro" panose="020B0604020202020204" pitchFamily="34" charset="0"/>
                <a:ea typeface="+mn-ea"/>
                <a:cs typeface="+mn-cs"/>
              </a:defRPr>
            </a:lvl3pPr>
            <a:lvl4pPr marL="1600200" indent="-228600" algn="l" defTabSz="914400" rtl="0" eaLnBrk="1" latinLnBrk="0" hangingPunct="1">
              <a:lnSpc>
                <a:spcPct val="90000"/>
              </a:lnSpc>
              <a:spcBef>
                <a:spcPts val="500"/>
              </a:spcBef>
              <a:buSzPct val="70000"/>
              <a:buFontTx/>
              <a:buBlip>
                <a:blip r:embed="rId7"/>
              </a:buBlip>
              <a:defRPr sz="1800" kern="1200">
                <a:solidFill>
                  <a:srgbClr val="1A5F70"/>
                </a:solidFill>
                <a:latin typeface="Neue Haas Grotesk Text Pro" panose="020B0604020202020204" pitchFamily="34" charset="0"/>
                <a:ea typeface="+mn-ea"/>
                <a:cs typeface="+mn-cs"/>
              </a:defRPr>
            </a:lvl4pPr>
            <a:lvl5pPr marL="2057400" indent="-228600" algn="l" defTabSz="914400" rtl="0" eaLnBrk="1" latinLnBrk="0" hangingPunct="1">
              <a:lnSpc>
                <a:spcPct val="90000"/>
              </a:lnSpc>
              <a:spcBef>
                <a:spcPts val="500"/>
              </a:spcBef>
              <a:buSzPct val="70000"/>
              <a:buFontTx/>
              <a:buBlip>
                <a:blip r:embed="rId7"/>
              </a:buBlip>
              <a:defRPr sz="1800" kern="1200">
                <a:solidFill>
                  <a:srgbClr val="1A5F70"/>
                </a:solidFill>
                <a:latin typeface="Neue Haas Grotesk Text Pro"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ja-JP" sz="8400" b="1" dirty="0"/>
              <a:t>650万</a:t>
            </a:r>
            <a:r>
              <a:rPr lang="ja-JP" altLang="en-US" sz="8400" b="1" dirty="0"/>
              <a:t>ドル</a:t>
            </a:r>
            <a:endParaRPr lang="ja-JP" sz="8400" b="1" dirty="0"/>
          </a:p>
        </p:txBody>
      </p:sp>
      <p:sp>
        <p:nvSpPr>
          <p:cNvPr id="13" name="Rectangle 12">
            <a:extLst>
              <a:ext uri="{FF2B5EF4-FFF2-40B4-BE49-F238E27FC236}">
                <a16:creationId xmlns:a16="http://schemas.microsoft.com/office/drawing/2014/main" id="{FFBDA266-BC8A-468B-8D50-5764048EE066}"/>
              </a:ext>
            </a:extLst>
          </p:cNvPr>
          <p:cNvSpPr/>
          <p:nvPr/>
        </p:nvSpPr>
        <p:spPr>
          <a:xfrm>
            <a:off x="6007886" y="2090724"/>
            <a:ext cx="1308371" cy="400110"/>
          </a:xfrm>
          <a:prstGeom prst="rect">
            <a:avLst/>
          </a:prstGeom>
        </p:spPr>
        <p:txBody>
          <a:bodyPr wrap="none">
            <a:spAutoFit/>
          </a:bodyPr>
          <a:lstStyle/>
          <a:p>
            <a:r>
              <a:rPr lang="ja-JP" sz="2000">
                <a:solidFill>
                  <a:srgbClr val="F1F2F3"/>
                </a:solidFill>
                <a:latin typeface="Prometo Bold" panose="020B0804030203060203" pitchFamily="34" charset="0"/>
                <a:ea typeface="MS Mincho"/>
                <a:sym typeface="Open Sans"/>
              </a:rPr>
              <a:t>ファンディング</a:t>
            </a:r>
          </a:p>
        </p:txBody>
      </p:sp>
      <p:pic>
        <p:nvPicPr>
          <p:cNvPr id="14" name="Graphic 13">
            <a:extLst>
              <a:ext uri="{FF2B5EF4-FFF2-40B4-BE49-F238E27FC236}">
                <a16:creationId xmlns:a16="http://schemas.microsoft.com/office/drawing/2014/main" id="{8141B229-701F-4D75-9315-F34F71DCCA6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1163" y="1217736"/>
            <a:ext cx="1486711" cy="79004"/>
          </a:xfrm>
          <a:prstGeom prst="rect">
            <a:avLst/>
          </a:prstGeom>
        </p:spPr>
      </p:pic>
      <p:sp>
        <p:nvSpPr>
          <p:cNvPr id="17" name="Content Placeholder 2">
            <a:extLst>
              <a:ext uri="{FF2B5EF4-FFF2-40B4-BE49-F238E27FC236}">
                <a16:creationId xmlns:a16="http://schemas.microsoft.com/office/drawing/2014/main" id="{EF3FDF80-4168-4976-916D-0D4E23132602}"/>
              </a:ext>
            </a:extLst>
          </p:cNvPr>
          <p:cNvSpPr txBox="1">
            <a:spLocks/>
          </p:cNvSpPr>
          <p:nvPr/>
        </p:nvSpPr>
        <p:spPr>
          <a:xfrm>
            <a:off x="1365623" y="2790016"/>
            <a:ext cx="3358200" cy="4555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SzPct val="70000"/>
              <a:buFontTx/>
              <a:buBlip>
                <a:blip r:embed="rId7"/>
              </a:buBlip>
              <a:defRPr sz="2800" kern="1200">
                <a:solidFill>
                  <a:srgbClr val="1A5F70"/>
                </a:solidFill>
                <a:latin typeface="Neue Haas Grotesk Text Pro" panose="020B0604020202020204" pitchFamily="34" charset="0"/>
                <a:ea typeface="+mn-ea"/>
                <a:cs typeface="+mn-cs"/>
              </a:defRPr>
            </a:lvl1pPr>
            <a:lvl2pPr marL="685800" indent="-228600" algn="l" defTabSz="914400" rtl="0" eaLnBrk="1" latinLnBrk="0" hangingPunct="1">
              <a:lnSpc>
                <a:spcPct val="90000"/>
              </a:lnSpc>
              <a:spcBef>
                <a:spcPts val="500"/>
              </a:spcBef>
              <a:buSzPct val="70000"/>
              <a:buFontTx/>
              <a:buBlip>
                <a:blip r:embed="rId7"/>
              </a:buBlip>
              <a:defRPr sz="2400" kern="1200">
                <a:solidFill>
                  <a:srgbClr val="1A5F70"/>
                </a:solidFill>
                <a:latin typeface="Neue Haas Grotesk Text Pro" panose="020B0604020202020204" pitchFamily="34" charset="0"/>
                <a:ea typeface="+mn-ea"/>
                <a:cs typeface="+mn-cs"/>
              </a:defRPr>
            </a:lvl2pPr>
            <a:lvl3pPr marL="1143000" indent="-228600" algn="l" defTabSz="914400" rtl="0" eaLnBrk="1" latinLnBrk="0" hangingPunct="1">
              <a:lnSpc>
                <a:spcPct val="90000"/>
              </a:lnSpc>
              <a:spcBef>
                <a:spcPts val="500"/>
              </a:spcBef>
              <a:buSzPct val="70000"/>
              <a:buFontTx/>
              <a:buBlip>
                <a:blip r:embed="rId7"/>
              </a:buBlip>
              <a:defRPr sz="2000" kern="1200">
                <a:solidFill>
                  <a:srgbClr val="1A5F70"/>
                </a:solidFill>
                <a:latin typeface="Neue Haas Grotesk Text Pro" panose="020B0604020202020204" pitchFamily="34" charset="0"/>
                <a:ea typeface="+mn-ea"/>
                <a:cs typeface="+mn-cs"/>
              </a:defRPr>
            </a:lvl3pPr>
            <a:lvl4pPr marL="1600200" indent="-228600" algn="l" defTabSz="914400" rtl="0" eaLnBrk="1" latinLnBrk="0" hangingPunct="1">
              <a:lnSpc>
                <a:spcPct val="90000"/>
              </a:lnSpc>
              <a:spcBef>
                <a:spcPts val="500"/>
              </a:spcBef>
              <a:buSzPct val="70000"/>
              <a:buFontTx/>
              <a:buBlip>
                <a:blip r:embed="rId7"/>
              </a:buBlip>
              <a:defRPr sz="1800" kern="1200">
                <a:solidFill>
                  <a:srgbClr val="1A5F70"/>
                </a:solidFill>
                <a:latin typeface="Neue Haas Grotesk Text Pro" panose="020B0604020202020204" pitchFamily="34" charset="0"/>
                <a:ea typeface="+mn-ea"/>
                <a:cs typeface="+mn-cs"/>
              </a:defRPr>
            </a:lvl4pPr>
            <a:lvl5pPr marL="2057400" indent="-228600" algn="l" defTabSz="914400" rtl="0" eaLnBrk="1" latinLnBrk="0" hangingPunct="1">
              <a:lnSpc>
                <a:spcPct val="90000"/>
              </a:lnSpc>
              <a:spcBef>
                <a:spcPts val="500"/>
              </a:spcBef>
              <a:buSzPct val="70000"/>
              <a:buFontTx/>
              <a:buBlip>
                <a:blip r:embed="rId7"/>
              </a:buBlip>
              <a:defRPr sz="1800" kern="1200">
                <a:solidFill>
                  <a:srgbClr val="1A5F70"/>
                </a:solidFill>
                <a:latin typeface="Neue Haas Grotesk Text Pro"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buNone/>
            </a:pPr>
            <a:r>
              <a:rPr lang="ja-JP" sz="1400" b="1" dirty="0"/>
              <a:t>自動車業界のエキスパートと</a:t>
            </a:r>
            <a:endParaRPr lang="en-US" altLang="ja-JP" sz="1400" b="1" dirty="0"/>
          </a:p>
          <a:p>
            <a:pPr marL="0" indent="0">
              <a:lnSpc>
                <a:spcPts val="1800"/>
              </a:lnSpc>
              <a:spcBef>
                <a:spcPts val="0"/>
              </a:spcBef>
              <a:buNone/>
            </a:pPr>
            <a:r>
              <a:rPr lang="ja-JP" sz="1400" b="1" dirty="0"/>
              <a:t>サイバーセキュリティのプロが集結。</a:t>
            </a:r>
          </a:p>
        </p:txBody>
      </p:sp>
      <p:sp>
        <p:nvSpPr>
          <p:cNvPr id="19" name="Rectangle 18">
            <a:extLst>
              <a:ext uri="{FF2B5EF4-FFF2-40B4-BE49-F238E27FC236}">
                <a16:creationId xmlns:a16="http://schemas.microsoft.com/office/drawing/2014/main" id="{1949AE33-9ED2-45AB-B043-A93BAE937A68}"/>
              </a:ext>
            </a:extLst>
          </p:cNvPr>
          <p:cNvSpPr/>
          <p:nvPr/>
        </p:nvSpPr>
        <p:spPr>
          <a:xfrm>
            <a:off x="955484" y="2088054"/>
            <a:ext cx="914033" cy="400110"/>
          </a:xfrm>
          <a:prstGeom prst="rect">
            <a:avLst/>
          </a:prstGeom>
        </p:spPr>
        <p:txBody>
          <a:bodyPr wrap="none">
            <a:spAutoFit/>
          </a:bodyPr>
          <a:lstStyle/>
          <a:p>
            <a:r>
              <a:rPr lang="ja-JP" sz="2000">
                <a:solidFill>
                  <a:srgbClr val="F1F2F3"/>
                </a:solidFill>
                <a:latin typeface="Prometo Bold" panose="020B0804030203060203" pitchFamily="34" charset="0"/>
                <a:ea typeface="MS Mincho"/>
                <a:sym typeface="Open Sans"/>
              </a:rPr>
              <a:t>チーム</a:t>
            </a:r>
          </a:p>
        </p:txBody>
      </p:sp>
      <p:pic>
        <p:nvPicPr>
          <p:cNvPr id="21" name="Google Shape;318;p23">
            <a:extLst>
              <a:ext uri="{FF2B5EF4-FFF2-40B4-BE49-F238E27FC236}">
                <a16:creationId xmlns:a16="http://schemas.microsoft.com/office/drawing/2014/main" id="{138351F5-5E59-424F-918D-99FC351DF98C}"/>
              </a:ext>
            </a:extLst>
          </p:cNvPr>
          <p:cNvPicPr preferRelativeResize="0"/>
          <p:nvPr/>
        </p:nvPicPr>
        <p:blipFill rotWithShape="1">
          <a:blip r:embed="rId10">
            <a:alphaModFix/>
            <a:duotone>
              <a:prstClr val="black"/>
              <a:schemeClr val="tx2">
                <a:tint val="45000"/>
                <a:satMod val="400000"/>
              </a:schemeClr>
            </a:duotone>
          </a:blip>
          <a:srcRect/>
          <a:stretch/>
        </p:blipFill>
        <p:spPr>
          <a:xfrm>
            <a:off x="3988562" y="4911065"/>
            <a:ext cx="1101295" cy="468394"/>
          </a:xfrm>
          <a:prstGeom prst="rect">
            <a:avLst/>
          </a:prstGeom>
          <a:noFill/>
          <a:ln>
            <a:noFill/>
          </a:ln>
        </p:spPr>
      </p:pic>
      <p:pic>
        <p:nvPicPr>
          <p:cNvPr id="22" name="Google Shape;319;p23">
            <a:extLst>
              <a:ext uri="{FF2B5EF4-FFF2-40B4-BE49-F238E27FC236}">
                <a16:creationId xmlns:a16="http://schemas.microsoft.com/office/drawing/2014/main" id="{FA968968-1545-4BFB-8015-83985D3C0E22}"/>
              </a:ext>
            </a:extLst>
          </p:cNvPr>
          <p:cNvPicPr preferRelativeResize="0"/>
          <p:nvPr/>
        </p:nvPicPr>
        <p:blipFill rotWithShape="1">
          <a:blip r:embed="rId11">
            <a:alphaModFix amt="84000"/>
          </a:blip>
          <a:srcRect/>
          <a:stretch/>
        </p:blipFill>
        <p:spPr>
          <a:xfrm>
            <a:off x="4007924" y="4028190"/>
            <a:ext cx="1097276" cy="690922"/>
          </a:xfrm>
          <a:prstGeom prst="rect">
            <a:avLst/>
          </a:prstGeom>
          <a:noFill/>
          <a:ln>
            <a:noFill/>
          </a:ln>
        </p:spPr>
      </p:pic>
      <p:pic>
        <p:nvPicPr>
          <p:cNvPr id="23" name="Google Shape;320;p23">
            <a:extLst>
              <a:ext uri="{FF2B5EF4-FFF2-40B4-BE49-F238E27FC236}">
                <a16:creationId xmlns:a16="http://schemas.microsoft.com/office/drawing/2014/main" id="{DE540C6F-62A2-4D17-B4C6-2322BD495BE1}"/>
              </a:ext>
            </a:extLst>
          </p:cNvPr>
          <p:cNvPicPr preferRelativeResize="0"/>
          <p:nvPr/>
        </p:nvPicPr>
        <p:blipFill rotWithShape="1">
          <a:blip r:embed="rId12">
            <a:alphaModFix amt="90000"/>
          </a:blip>
          <a:srcRect/>
          <a:stretch/>
        </p:blipFill>
        <p:spPr>
          <a:xfrm>
            <a:off x="1610975" y="4194308"/>
            <a:ext cx="717239" cy="412731"/>
          </a:xfrm>
          <a:prstGeom prst="rect">
            <a:avLst/>
          </a:prstGeom>
          <a:noFill/>
          <a:ln>
            <a:noFill/>
          </a:ln>
        </p:spPr>
      </p:pic>
      <p:pic>
        <p:nvPicPr>
          <p:cNvPr id="24" name="Google Shape;321;p23">
            <a:extLst>
              <a:ext uri="{FF2B5EF4-FFF2-40B4-BE49-F238E27FC236}">
                <a16:creationId xmlns:a16="http://schemas.microsoft.com/office/drawing/2014/main" id="{41D18509-1549-4ADE-863F-5A94AFF422B8}"/>
              </a:ext>
            </a:extLst>
          </p:cNvPr>
          <p:cNvPicPr preferRelativeResize="0"/>
          <p:nvPr/>
        </p:nvPicPr>
        <p:blipFill rotWithShape="1">
          <a:blip r:embed="rId13">
            <a:alphaModFix/>
          </a:blip>
          <a:srcRect/>
          <a:stretch/>
        </p:blipFill>
        <p:spPr>
          <a:xfrm>
            <a:off x="2953282" y="4841289"/>
            <a:ext cx="743309" cy="633344"/>
          </a:xfrm>
          <a:prstGeom prst="rect">
            <a:avLst/>
          </a:prstGeom>
          <a:noFill/>
          <a:ln>
            <a:noFill/>
          </a:ln>
        </p:spPr>
      </p:pic>
      <p:pic>
        <p:nvPicPr>
          <p:cNvPr id="25" name="Picture 24">
            <a:extLst>
              <a:ext uri="{FF2B5EF4-FFF2-40B4-BE49-F238E27FC236}">
                <a16:creationId xmlns:a16="http://schemas.microsoft.com/office/drawing/2014/main" id="{1401CAAB-E678-44AD-898B-C1AF47C9F3C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V="1">
            <a:off x="2994964" y="4080947"/>
            <a:ext cx="609809" cy="609809"/>
          </a:xfrm>
          <a:prstGeom prst="rect">
            <a:avLst/>
          </a:prstGeom>
        </p:spPr>
      </p:pic>
      <p:pic>
        <p:nvPicPr>
          <p:cNvPr id="26" name="Picture 25">
            <a:extLst>
              <a:ext uri="{FF2B5EF4-FFF2-40B4-BE49-F238E27FC236}">
                <a16:creationId xmlns:a16="http://schemas.microsoft.com/office/drawing/2014/main" id="{EE9C9178-096D-41CF-A5F3-78477FA3D3F5}"/>
              </a:ext>
            </a:extLst>
          </p:cNvPr>
          <p:cNvPicPr>
            <a:picLocks noChangeAspect="1"/>
          </p:cNvPicPr>
          <p:nvPr/>
        </p:nvPicPr>
        <p:blipFill>
          <a:blip r:embed="rId15">
            <a:alphaModFix amt="67000"/>
            <a:extLst>
              <a:ext uri="{28A0092B-C50C-407E-A947-70E740481C1C}">
                <a14:useLocalDpi xmlns:a14="http://schemas.microsoft.com/office/drawing/2010/main" val="0"/>
              </a:ext>
            </a:extLst>
          </a:blip>
          <a:stretch>
            <a:fillRect/>
          </a:stretch>
        </p:blipFill>
        <p:spPr>
          <a:xfrm>
            <a:off x="1507863" y="4912412"/>
            <a:ext cx="923464" cy="500470"/>
          </a:xfrm>
          <a:prstGeom prst="rect">
            <a:avLst/>
          </a:prstGeom>
          <a:effectLst/>
        </p:spPr>
      </p:pic>
      <p:sp>
        <p:nvSpPr>
          <p:cNvPr id="28" name="Content Placeholder 2">
            <a:extLst>
              <a:ext uri="{FF2B5EF4-FFF2-40B4-BE49-F238E27FC236}">
                <a16:creationId xmlns:a16="http://schemas.microsoft.com/office/drawing/2014/main" id="{A4CBAB73-4829-47D0-B281-77F92B8D1D6A}"/>
              </a:ext>
            </a:extLst>
          </p:cNvPr>
          <p:cNvSpPr txBox="1">
            <a:spLocks/>
          </p:cNvSpPr>
          <p:nvPr/>
        </p:nvSpPr>
        <p:spPr>
          <a:xfrm>
            <a:off x="1363461" y="3309145"/>
            <a:ext cx="3774339" cy="4064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SzPct val="70000"/>
              <a:buFontTx/>
              <a:buBlip>
                <a:blip r:embed="rId7"/>
              </a:buBlip>
              <a:defRPr sz="2800" kern="1200">
                <a:solidFill>
                  <a:srgbClr val="1A5F70"/>
                </a:solidFill>
                <a:latin typeface="Neue Haas Grotesk Text Pro" panose="020B0604020202020204" pitchFamily="34" charset="0"/>
                <a:ea typeface="+mn-ea"/>
                <a:cs typeface="+mn-cs"/>
              </a:defRPr>
            </a:lvl1pPr>
            <a:lvl2pPr marL="685800" indent="-228600" algn="l" defTabSz="914400" rtl="0" eaLnBrk="1" latinLnBrk="0" hangingPunct="1">
              <a:lnSpc>
                <a:spcPct val="90000"/>
              </a:lnSpc>
              <a:spcBef>
                <a:spcPts val="500"/>
              </a:spcBef>
              <a:buSzPct val="70000"/>
              <a:buFontTx/>
              <a:buBlip>
                <a:blip r:embed="rId7"/>
              </a:buBlip>
              <a:defRPr sz="2400" kern="1200">
                <a:solidFill>
                  <a:srgbClr val="1A5F70"/>
                </a:solidFill>
                <a:latin typeface="Neue Haas Grotesk Text Pro" panose="020B0604020202020204" pitchFamily="34" charset="0"/>
                <a:ea typeface="+mn-ea"/>
                <a:cs typeface="+mn-cs"/>
              </a:defRPr>
            </a:lvl2pPr>
            <a:lvl3pPr marL="1143000" indent="-228600" algn="l" defTabSz="914400" rtl="0" eaLnBrk="1" latinLnBrk="0" hangingPunct="1">
              <a:lnSpc>
                <a:spcPct val="90000"/>
              </a:lnSpc>
              <a:spcBef>
                <a:spcPts val="500"/>
              </a:spcBef>
              <a:buSzPct val="70000"/>
              <a:buFontTx/>
              <a:buBlip>
                <a:blip r:embed="rId7"/>
              </a:buBlip>
              <a:defRPr sz="2000" kern="1200">
                <a:solidFill>
                  <a:srgbClr val="1A5F70"/>
                </a:solidFill>
                <a:latin typeface="Neue Haas Grotesk Text Pro" panose="020B0604020202020204" pitchFamily="34" charset="0"/>
                <a:ea typeface="+mn-ea"/>
                <a:cs typeface="+mn-cs"/>
              </a:defRPr>
            </a:lvl3pPr>
            <a:lvl4pPr marL="1600200" indent="-228600" algn="l" defTabSz="914400" rtl="0" eaLnBrk="1" latinLnBrk="0" hangingPunct="1">
              <a:lnSpc>
                <a:spcPct val="90000"/>
              </a:lnSpc>
              <a:spcBef>
                <a:spcPts val="500"/>
              </a:spcBef>
              <a:buSzPct val="70000"/>
              <a:buFontTx/>
              <a:buBlip>
                <a:blip r:embed="rId7"/>
              </a:buBlip>
              <a:defRPr sz="1800" kern="1200">
                <a:solidFill>
                  <a:srgbClr val="1A5F70"/>
                </a:solidFill>
                <a:latin typeface="Neue Haas Grotesk Text Pro" panose="020B0604020202020204" pitchFamily="34" charset="0"/>
                <a:ea typeface="+mn-ea"/>
                <a:cs typeface="+mn-cs"/>
              </a:defRPr>
            </a:lvl4pPr>
            <a:lvl5pPr marL="2057400" indent="-228600" algn="l" defTabSz="914400" rtl="0" eaLnBrk="1" latinLnBrk="0" hangingPunct="1">
              <a:lnSpc>
                <a:spcPct val="90000"/>
              </a:lnSpc>
              <a:spcBef>
                <a:spcPts val="500"/>
              </a:spcBef>
              <a:buSzPct val="70000"/>
              <a:buFontTx/>
              <a:buBlip>
                <a:blip r:embed="rId7"/>
              </a:buBlip>
              <a:defRPr sz="1800" kern="1200">
                <a:solidFill>
                  <a:srgbClr val="1A5F70"/>
                </a:solidFill>
                <a:latin typeface="Neue Haas Grotesk Text Pro"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buNone/>
            </a:pPr>
            <a:r>
              <a:rPr lang="ja-JP" sz="1200" dirty="0"/>
              <a:t>NDS共同設立者のMichael Dick（マイケル・ディックが</a:t>
            </a:r>
            <a:r>
              <a:rPr lang="ja-JP" altLang="en-US" sz="1200" dirty="0"/>
              <a:t>）</a:t>
            </a:r>
            <a:r>
              <a:rPr lang="ja-JP" sz="1200" dirty="0"/>
              <a:t>創業</a:t>
            </a:r>
            <a:r>
              <a:rPr lang="ja-JP" altLang="en-US" sz="1200" dirty="0"/>
              <a:t>、のちシスコ</a:t>
            </a:r>
            <a:r>
              <a:rPr lang="ja-JP" sz="1200" dirty="0"/>
              <a:t>社に$50億</a:t>
            </a:r>
            <a:r>
              <a:rPr lang="ja-JP" altLang="en-US" sz="1200" dirty="0"/>
              <a:t>ドルで事業</a:t>
            </a:r>
            <a:r>
              <a:rPr lang="ja-JP" sz="1200" dirty="0"/>
              <a:t>を売却。</a:t>
            </a:r>
          </a:p>
        </p:txBody>
      </p:sp>
      <p:sp>
        <p:nvSpPr>
          <p:cNvPr id="37" name="Title 1">
            <a:extLst>
              <a:ext uri="{FF2B5EF4-FFF2-40B4-BE49-F238E27FC236}">
                <a16:creationId xmlns:a16="http://schemas.microsoft.com/office/drawing/2014/main" id="{E4EE8329-3410-434D-B550-7426FDDDE287}"/>
              </a:ext>
            </a:extLst>
          </p:cNvPr>
          <p:cNvSpPr>
            <a:spLocks noGrp="1"/>
          </p:cNvSpPr>
          <p:nvPr>
            <p:ph type="title"/>
          </p:nvPr>
        </p:nvSpPr>
        <p:spPr>
          <a:xfrm>
            <a:off x="955484" y="248393"/>
            <a:ext cx="10515600" cy="882613"/>
          </a:xfrm>
        </p:spPr>
        <p:txBody>
          <a:bodyPr>
            <a:normAutofit/>
          </a:bodyPr>
          <a:lstStyle/>
          <a:p>
            <a:r>
              <a:rPr lang="ja-JP" sz="3200">
                <a:solidFill>
                  <a:srgbClr val="F1F2F3"/>
                </a:solidFill>
              </a:rPr>
              <a:t>車両内サイバーセキュリティ</a:t>
            </a:r>
          </a:p>
        </p:txBody>
      </p:sp>
      <p:pic>
        <p:nvPicPr>
          <p:cNvPr id="38" name="Picture 37" descr="A picture containing object, clock&#10;&#10;Description automatically generated">
            <a:extLst>
              <a:ext uri="{FF2B5EF4-FFF2-40B4-BE49-F238E27FC236}">
                <a16:creationId xmlns:a16="http://schemas.microsoft.com/office/drawing/2014/main" id="{A5435EF0-2C34-45BE-9666-81EDF61C7585}"/>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1284085" y="6301368"/>
            <a:ext cx="653922" cy="398624"/>
          </a:xfrm>
          <a:prstGeom prst="rect">
            <a:avLst/>
          </a:prstGeom>
        </p:spPr>
      </p:pic>
    </p:spTree>
    <p:extLst>
      <p:ext uri="{BB962C8B-B14F-4D97-AF65-F5344CB8AC3E}">
        <p14:creationId xmlns:p14="http://schemas.microsoft.com/office/powerpoint/2010/main" val="2567493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
          <p:cNvSpPr txBox="1">
            <a:spLocks noGrp="1"/>
          </p:cNvSpPr>
          <p:nvPr>
            <p:ph type="title"/>
          </p:nvPr>
        </p:nvSpPr>
        <p:spPr>
          <a:xfrm>
            <a:off x="517187" y="24839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A5F70"/>
              </a:buClr>
              <a:buSzPts val="3600"/>
              <a:buFont typeface="Arial"/>
              <a:buNone/>
            </a:pPr>
            <a:r>
              <a:rPr lang="en-US" sz="3200" b="1">
                <a:latin typeface="Arial"/>
                <a:ea typeface="Arial"/>
                <a:cs typeface="Arial"/>
                <a:sym typeface="Arial"/>
              </a:rPr>
              <a:t>C2A LEADERSHIP</a:t>
            </a:r>
            <a:endParaRPr/>
          </a:p>
        </p:txBody>
      </p:sp>
      <p:pic>
        <p:nvPicPr>
          <p:cNvPr id="145" name="Google Shape;145;p3"/>
          <p:cNvPicPr preferRelativeResize="0"/>
          <p:nvPr/>
        </p:nvPicPr>
        <p:blipFill rotWithShape="1">
          <a:blip r:embed="rId3">
            <a:alphaModFix/>
          </a:blip>
          <a:srcRect/>
          <a:stretch/>
        </p:blipFill>
        <p:spPr>
          <a:xfrm>
            <a:off x="575555" y="1268618"/>
            <a:ext cx="1486711" cy="79004"/>
          </a:xfrm>
          <a:prstGeom prst="rect">
            <a:avLst/>
          </a:prstGeom>
          <a:noFill/>
          <a:ln>
            <a:noFill/>
          </a:ln>
        </p:spPr>
      </p:pic>
      <p:sp>
        <p:nvSpPr>
          <p:cNvPr id="146" name="Google Shape;146;p3"/>
          <p:cNvSpPr txBox="1"/>
          <p:nvPr/>
        </p:nvSpPr>
        <p:spPr>
          <a:xfrm>
            <a:off x="285417" y="1666945"/>
            <a:ext cx="5520445" cy="4555200"/>
          </a:xfrm>
          <a:prstGeom prst="rect">
            <a:avLst/>
          </a:prstGeom>
          <a:noFill/>
          <a:ln>
            <a:noFill/>
          </a:ln>
        </p:spPr>
        <p:txBody>
          <a:bodyPr spcFirstLastPara="1" wrap="square" lIns="91425" tIns="91425" rIns="91425" bIns="91425" anchor="t" anchorCtr="0">
            <a:noAutofit/>
          </a:bodyPr>
          <a:lstStyle/>
          <a:p>
            <a:pPr marL="228600" marR="0" lvl="0" indent="-228600" algn="l" rtl="0">
              <a:lnSpc>
                <a:spcPct val="90000"/>
              </a:lnSpc>
              <a:spcBef>
                <a:spcPts val="1000"/>
              </a:spcBef>
              <a:spcAft>
                <a:spcPts val="0"/>
              </a:spcAft>
              <a:buClr>
                <a:srgbClr val="1A5F70"/>
              </a:buClr>
              <a:buSzPts val="2000"/>
              <a:buFont typeface="Arial"/>
              <a:buChar char="•"/>
            </a:pPr>
            <a:r>
              <a:rPr lang="en-US" sz="2000" b="1">
                <a:solidFill>
                  <a:srgbClr val="1A5F70"/>
                </a:solidFill>
                <a:latin typeface="Arial"/>
                <a:ea typeface="Arial"/>
                <a:cs typeface="Arial"/>
                <a:sym typeface="Arial"/>
              </a:rPr>
              <a:t>Michael Dick</a:t>
            </a:r>
            <a:endParaRPr sz="1800">
              <a:solidFill>
                <a:schemeClr val="dk1"/>
              </a:solidFill>
              <a:latin typeface="Calibri"/>
              <a:ea typeface="Calibri"/>
              <a:cs typeface="Calibri"/>
              <a:sym typeface="Calibri"/>
            </a:endParaRPr>
          </a:p>
          <a:p>
            <a:pPr marL="685800" marR="0" lvl="1" indent="-228600" algn="l" rtl="0">
              <a:lnSpc>
                <a:spcPct val="90000"/>
              </a:lnSpc>
              <a:spcBef>
                <a:spcPts val="500"/>
              </a:spcBef>
              <a:spcAft>
                <a:spcPts val="0"/>
              </a:spcAft>
              <a:buClr>
                <a:srgbClr val="1A5F70"/>
              </a:buClr>
              <a:buSzPts val="1600"/>
              <a:buFont typeface="Arial"/>
              <a:buChar char="•"/>
            </a:pPr>
            <a:r>
              <a:rPr lang="en-US" sz="1600" b="0" i="0" u="none" strike="noStrike" cap="none">
                <a:solidFill>
                  <a:srgbClr val="1A5F70"/>
                </a:solidFill>
                <a:latin typeface="Arial"/>
                <a:ea typeface="Arial"/>
                <a:cs typeface="Arial"/>
                <a:sym typeface="Arial"/>
              </a:rPr>
              <a:t>Founder &amp; CEO</a:t>
            </a:r>
            <a:endParaRPr sz="1800" b="0" i="0" u="none" strike="noStrike" cap="none">
              <a:solidFill>
                <a:schemeClr val="dk1"/>
              </a:solidFill>
              <a:latin typeface="Calibri"/>
              <a:ea typeface="Calibri"/>
              <a:cs typeface="Calibri"/>
              <a:sym typeface="Calibri"/>
            </a:endParaRPr>
          </a:p>
          <a:p>
            <a:pPr marL="685800" marR="0" lvl="1" indent="-228600" algn="l" rtl="0">
              <a:lnSpc>
                <a:spcPct val="90000"/>
              </a:lnSpc>
              <a:spcBef>
                <a:spcPts val="500"/>
              </a:spcBef>
              <a:spcAft>
                <a:spcPts val="0"/>
              </a:spcAft>
              <a:buClr>
                <a:srgbClr val="1A5F70"/>
              </a:buClr>
              <a:buSzPts val="1600"/>
              <a:buFont typeface="Arial"/>
              <a:buChar char="•"/>
            </a:pPr>
            <a:r>
              <a:rPr lang="en-US" sz="1600" b="0" i="0" u="none" strike="noStrike" cap="none">
                <a:solidFill>
                  <a:srgbClr val="1A5F70"/>
                </a:solidFill>
                <a:latin typeface="Arial"/>
                <a:ea typeface="Arial"/>
                <a:cs typeface="Arial"/>
                <a:sym typeface="Arial"/>
              </a:rPr>
              <a:t>Co-Founder of NDS, Over 30 years of delivering security in large scale</a:t>
            </a:r>
            <a:endParaRPr sz="1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rgbClr val="1A5F70"/>
              </a:buClr>
              <a:buSzPts val="2000"/>
              <a:buFont typeface="Arial"/>
              <a:buChar char="•"/>
            </a:pPr>
            <a:r>
              <a:rPr lang="en-US" sz="2000" b="1">
                <a:solidFill>
                  <a:srgbClr val="1A5F70"/>
                </a:solidFill>
                <a:latin typeface="Arial"/>
                <a:ea typeface="Arial"/>
                <a:cs typeface="Arial"/>
                <a:sym typeface="Arial"/>
              </a:rPr>
              <a:t>Issak Davidovich </a:t>
            </a:r>
            <a:endParaRPr sz="1800">
              <a:solidFill>
                <a:schemeClr val="dk1"/>
              </a:solidFill>
              <a:latin typeface="Calibri"/>
              <a:ea typeface="Calibri"/>
              <a:cs typeface="Calibri"/>
              <a:sym typeface="Calibri"/>
            </a:endParaRPr>
          </a:p>
          <a:p>
            <a:pPr marL="685800" marR="0" lvl="1" indent="-228600" algn="l" rtl="0">
              <a:lnSpc>
                <a:spcPct val="90000"/>
              </a:lnSpc>
              <a:spcBef>
                <a:spcPts val="500"/>
              </a:spcBef>
              <a:spcAft>
                <a:spcPts val="0"/>
              </a:spcAft>
              <a:buClr>
                <a:srgbClr val="1A5F70"/>
              </a:buClr>
              <a:buSzPts val="1600"/>
              <a:buFont typeface="Arial"/>
              <a:buChar char="•"/>
            </a:pPr>
            <a:r>
              <a:rPr lang="en-US" sz="1600" b="0" i="0" u="none" strike="noStrike" cap="none">
                <a:solidFill>
                  <a:srgbClr val="1A5F70"/>
                </a:solidFill>
                <a:latin typeface="Arial"/>
                <a:ea typeface="Arial"/>
                <a:cs typeface="Arial"/>
                <a:sym typeface="Arial"/>
              </a:rPr>
              <a:t>VP R&amp;D</a:t>
            </a:r>
            <a:endParaRPr sz="1800" b="0" i="0" u="none" strike="noStrike" cap="none">
              <a:solidFill>
                <a:schemeClr val="dk1"/>
              </a:solidFill>
              <a:latin typeface="Calibri"/>
              <a:ea typeface="Calibri"/>
              <a:cs typeface="Calibri"/>
              <a:sym typeface="Calibri"/>
            </a:endParaRPr>
          </a:p>
          <a:p>
            <a:pPr marL="685800" marR="0" lvl="1" indent="-228600" algn="l" rtl="0">
              <a:lnSpc>
                <a:spcPct val="90000"/>
              </a:lnSpc>
              <a:spcBef>
                <a:spcPts val="500"/>
              </a:spcBef>
              <a:spcAft>
                <a:spcPts val="0"/>
              </a:spcAft>
              <a:buClr>
                <a:srgbClr val="1A5F70"/>
              </a:buClr>
              <a:buSzPts val="1600"/>
              <a:buFont typeface="Arial"/>
              <a:buChar char="•"/>
            </a:pPr>
            <a:r>
              <a:rPr lang="en-US" sz="1600" b="0" i="0" u="none" strike="noStrike" cap="none">
                <a:solidFill>
                  <a:srgbClr val="1A5F70"/>
                </a:solidFill>
                <a:latin typeface="Arial"/>
                <a:ea typeface="Arial"/>
                <a:cs typeface="Arial"/>
                <a:sym typeface="Arial"/>
              </a:rPr>
              <a:t>Led global automotive security at Cisco</a:t>
            </a:r>
            <a:endParaRPr sz="1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rgbClr val="1A5F70"/>
              </a:buClr>
              <a:buSzPts val="2000"/>
              <a:buFont typeface="Arial"/>
              <a:buChar char="•"/>
            </a:pPr>
            <a:r>
              <a:rPr lang="en-US" sz="2000" b="1">
                <a:solidFill>
                  <a:srgbClr val="1A5F70"/>
                </a:solidFill>
                <a:latin typeface="Arial"/>
                <a:ea typeface="Arial"/>
                <a:cs typeface="Arial"/>
                <a:sym typeface="Arial"/>
              </a:rPr>
              <a:t>Nathaniel Meron</a:t>
            </a:r>
            <a:endParaRPr sz="1800">
              <a:solidFill>
                <a:schemeClr val="dk1"/>
              </a:solidFill>
              <a:latin typeface="Calibri"/>
              <a:ea typeface="Calibri"/>
              <a:cs typeface="Calibri"/>
              <a:sym typeface="Calibri"/>
            </a:endParaRPr>
          </a:p>
          <a:p>
            <a:pPr marL="685800" marR="0" lvl="1" indent="-228600" algn="l" rtl="0">
              <a:lnSpc>
                <a:spcPct val="90000"/>
              </a:lnSpc>
              <a:spcBef>
                <a:spcPts val="500"/>
              </a:spcBef>
              <a:spcAft>
                <a:spcPts val="0"/>
              </a:spcAft>
              <a:buClr>
                <a:srgbClr val="1A5F70"/>
              </a:buClr>
              <a:buSzPts val="1600"/>
              <a:buFont typeface="Arial"/>
              <a:buChar char="•"/>
            </a:pPr>
            <a:r>
              <a:rPr lang="en-US" sz="1600" b="0" i="0" u="none" strike="noStrike" cap="none">
                <a:solidFill>
                  <a:srgbClr val="1A5F70"/>
                </a:solidFill>
                <a:latin typeface="Arial"/>
                <a:ea typeface="Arial"/>
                <a:cs typeface="Arial"/>
                <a:sym typeface="Arial"/>
              </a:rPr>
              <a:t>Chief Product and Marketing Officer</a:t>
            </a:r>
            <a:endParaRPr sz="1800" b="0" i="0" u="none" strike="noStrike" cap="none">
              <a:solidFill>
                <a:schemeClr val="dk1"/>
              </a:solidFill>
              <a:latin typeface="Calibri"/>
              <a:ea typeface="Calibri"/>
              <a:cs typeface="Calibri"/>
              <a:sym typeface="Calibri"/>
            </a:endParaRPr>
          </a:p>
          <a:p>
            <a:pPr marL="685800" marR="0" lvl="1" indent="-228600" algn="l" rtl="0">
              <a:lnSpc>
                <a:spcPct val="90000"/>
              </a:lnSpc>
              <a:spcBef>
                <a:spcPts val="500"/>
              </a:spcBef>
              <a:spcAft>
                <a:spcPts val="0"/>
              </a:spcAft>
              <a:buClr>
                <a:srgbClr val="1A5F70"/>
              </a:buClr>
              <a:buSzPts val="1600"/>
              <a:buFont typeface="Arial"/>
              <a:buChar char="•"/>
            </a:pPr>
            <a:r>
              <a:rPr lang="en-US" sz="1600" b="0" i="0" u="none" strike="noStrike" cap="none">
                <a:solidFill>
                  <a:srgbClr val="1A5F70"/>
                </a:solidFill>
                <a:latin typeface="Arial"/>
                <a:ea typeface="Arial"/>
                <a:cs typeface="Arial"/>
                <a:sym typeface="Arial"/>
              </a:rPr>
              <a:t>Led security projects at the Israeli Intelligence</a:t>
            </a: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rgbClr val="1A5F70"/>
              </a:buClr>
              <a:buSzPts val="2000"/>
              <a:buFont typeface="Arial"/>
              <a:buNone/>
            </a:pPr>
            <a:endParaRPr sz="2000">
              <a:solidFill>
                <a:srgbClr val="1A5F70"/>
              </a:solidFill>
              <a:latin typeface="Arial"/>
              <a:ea typeface="Arial"/>
              <a:cs typeface="Arial"/>
              <a:sym typeface="Arial"/>
            </a:endParaRPr>
          </a:p>
          <a:p>
            <a:pPr marL="571500" marR="0" lvl="1" indent="0" algn="l" rtl="0">
              <a:lnSpc>
                <a:spcPct val="90000"/>
              </a:lnSpc>
              <a:spcBef>
                <a:spcPts val="500"/>
              </a:spcBef>
              <a:spcAft>
                <a:spcPts val="0"/>
              </a:spcAft>
              <a:buClr>
                <a:srgbClr val="1A5F70"/>
              </a:buClr>
              <a:buSzPts val="2000"/>
              <a:buFont typeface="Arial"/>
              <a:buNone/>
            </a:pPr>
            <a:endParaRPr sz="2000" b="0" i="0" u="none" strike="noStrike" cap="none">
              <a:solidFill>
                <a:srgbClr val="1A5F70"/>
              </a:solidFill>
              <a:latin typeface="Arial"/>
              <a:ea typeface="Arial"/>
              <a:cs typeface="Arial"/>
              <a:sym typeface="Arial"/>
            </a:endParaRPr>
          </a:p>
          <a:p>
            <a:pPr marL="101600" marR="0" lvl="0" indent="0" algn="l" rtl="0">
              <a:lnSpc>
                <a:spcPct val="90000"/>
              </a:lnSpc>
              <a:spcBef>
                <a:spcPts val="1000"/>
              </a:spcBef>
              <a:spcAft>
                <a:spcPts val="0"/>
              </a:spcAft>
              <a:buClr>
                <a:srgbClr val="1A5F70"/>
              </a:buClr>
              <a:buSzPts val="2000"/>
              <a:buFont typeface="Arial"/>
              <a:buNone/>
            </a:pPr>
            <a:endParaRPr sz="2000">
              <a:solidFill>
                <a:srgbClr val="1A5F70"/>
              </a:solidFill>
              <a:latin typeface="Arial"/>
              <a:ea typeface="Arial"/>
              <a:cs typeface="Arial"/>
              <a:sym typeface="Arial"/>
            </a:endParaRPr>
          </a:p>
          <a:p>
            <a:pPr marL="101600" marR="0" lvl="0" indent="0" algn="l" rtl="0">
              <a:lnSpc>
                <a:spcPct val="90000"/>
              </a:lnSpc>
              <a:spcBef>
                <a:spcPts val="1000"/>
              </a:spcBef>
              <a:spcAft>
                <a:spcPts val="0"/>
              </a:spcAft>
              <a:buClr>
                <a:srgbClr val="1A5F70"/>
              </a:buClr>
              <a:buSzPts val="2000"/>
              <a:buFont typeface="Arial"/>
              <a:buNone/>
            </a:pPr>
            <a:br>
              <a:rPr lang="en-US" sz="2000">
                <a:solidFill>
                  <a:srgbClr val="1A5F70"/>
                </a:solidFill>
                <a:latin typeface="Arial"/>
                <a:ea typeface="Arial"/>
                <a:cs typeface="Arial"/>
                <a:sym typeface="Arial"/>
              </a:rPr>
            </a:br>
            <a:endParaRPr sz="2000">
              <a:solidFill>
                <a:srgbClr val="1A5F70"/>
              </a:solidFill>
              <a:latin typeface="Arial"/>
              <a:ea typeface="Arial"/>
              <a:cs typeface="Arial"/>
              <a:sym typeface="Arial"/>
            </a:endParaRPr>
          </a:p>
        </p:txBody>
      </p:sp>
      <p:sp>
        <p:nvSpPr>
          <p:cNvPr id="147" name="Google Shape;147;p3"/>
          <p:cNvSpPr txBox="1"/>
          <p:nvPr/>
        </p:nvSpPr>
        <p:spPr>
          <a:xfrm>
            <a:off x="6097964" y="1689033"/>
            <a:ext cx="5520445" cy="4555200"/>
          </a:xfrm>
          <a:prstGeom prst="rect">
            <a:avLst/>
          </a:prstGeom>
          <a:noFill/>
          <a:ln>
            <a:noFill/>
          </a:ln>
        </p:spPr>
        <p:txBody>
          <a:bodyPr spcFirstLastPara="1" wrap="square" lIns="91425" tIns="91425" rIns="91425" bIns="91425" anchor="t" anchorCtr="0">
            <a:noAutofit/>
          </a:bodyPr>
          <a:lstStyle/>
          <a:p>
            <a:pPr marL="228600" marR="0" lvl="0" indent="-228600" algn="l" rtl="0">
              <a:lnSpc>
                <a:spcPct val="90000"/>
              </a:lnSpc>
              <a:spcBef>
                <a:spcPts val="1000"/>
              </a:spcBef>
              <a:spcAft>
                <a:spcPts val="0"/>
              </a:spcAft>
              <a:buClr>
                <a:srgbClr val="1A5F70"/>
              </a:buClr>
              <a:buSzPts val="2000"/>
              <a:buFont typeface="Arial"/>
              <a:buChar char="•"/>
            </a:pPr>
            <a:r>
              <a:rPr lang="en-US" sz="2000" b="1">
                <a:solidFill>
                  <a:srgbClr val="1A5F70"/>
                </a:solidFill>
                <a:latin typeface="Arial"/>
                <a:ea typeface="Arial"/>
                <a:cs typeface="Arial"/>
                <a:sym typeface="Arial"/>
              </a:rPr>
              <a:t>Prof. Avishai Wool</a:t>
            </a:r>
            <a:endParaRPr sz="1800">
              <a:solidFill>
                <a:schemeClr val="dk1"/>
              </a:solidFill>
              <a:latin typeface="Calibri"/>
              <a:ea typeface="Calibri"/>
              <a:cs typeface="Calibri"/>
              <a:sym typeface="Calibri"/>
            </a:endParaRPr>
          </a:p>
          <a:p>
            <a:pPr marL="685800" marR="0" lvl="1" indent="-228600" algn="l" rtl="0">
              <a:lnSpc>
                <a:spcPct val="90000"/>
              </a:lnSpc>
              <a:spcBef>
                <a:spcPts val="500"/>
              </a:spcBef>
              <a:spcAft>
                <a:spcPts val="0"/>
              </a:spcAft>
              <a:buClr>
                <a:srgbClr val="1A5F70"/>
              </a:buClr>
              <a:buSzPts val="1600"/>
              <a:buFont typeface="Arial"/>
              <a:buChar char="•"/>
            </a:pPr>
            <a:r>
              <a:rPr lang="en-US" sz="1600" b="0" i="0" u="none" strike="noStrike" cap="none">
                <a:solidFill>
                  <a:srgbClr val="1A5F70"/>
                </a:solidFill>
                <a:latin typeface="Arial"/>
                <a:ea typeface="Arial"/>
                <a:cs typeface="Arial"/>
                <a:sym typeface="Arial"/>
              </a:rPr>
              <a:t>Heading Academic Task Force - Advanced Research Lead</a:t>
            </a:r>
            <a:endParaRPr sz="1800" b="0" i="0" u="none" strike="noStrike" cap="none">
              <a:solidFill>
                <a:schemeClr val="dk1"/>
              </a:solidFill>
              <a:latin typeface="Calibri"/>
              <a:ea typeface="Calibri"/>
              <a:cs typeface="Calibri"/>
              <a:sym typeface="Calibri"/>
            </a:endParaRPr>
          </a:p>
          <a:p>
            <a:pPr marL="685800" marR="0" lvl="1" indent="-228600" algn="l" rtl="0">
              <a:lnSpc>
                <a:spcPct val="90000"/>
              </a:lnSpc>
              <a:spcBef>
                <a:spcPts val="500"/>
              </a:spcBef>
              <a:spcAft>
                <a:spcPts val="0"/>
              </a:spcAft>
              <a:buClr>
                <a:srgbClr val="1A5F70"/>
              </a:buClr>
              <a:buSzPts val="1600"/>
              <a:buFont typeface="Arial"/>
              <a:buChar char="•"/>
            </a:pPr>
            <a:r>
              <a:rPr lang="en-US" sz="1600" b="0" i="0" u="none" strike="noStrike" cap="none">
                <a:solidFill>
                  <a:srgbClr val="1A5F70"/>
                </a:solidFill>
                <a:latin typeface="Arial"/>
                <a:ea typeface="Arial"/>
                <a:cs typeface="Arial"/>
                <a:sym typeface="Arial"/>
              </a:rPr>
              <a:t>World renowned cyber security expert</a:t>
            </a:r>
            <a:endParaRPr sz="1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rgbClr val="1A5F70"/>
              </a:buClr>
              <a:buSzPts val="2000"/>
              <a:buFont typeface="Arial"/>
              <a:buChar char="•"/>
            </a:pPr>
            <a:r>
              <a:rPr lang="en-US" sz="2000" b="1">
                <a:solidFill>
                  <a:srgbClr val="1A5F70"/>
                </a:solidFill>
                <a:latin typeface="Arial"/>
                <a:ea typeface="Arial"/>
                <a:cs typeface="Arial"/>
                <a:sym typeface="Arial"/>
              </a:rPr>
              <a:t>Frank Spitzner</a:t>
            </a:r>
            <a:endParaRPr sz="2000" b="1">
              <a:solidFill>
                <a:srgbClr val="1A5F70"/>
              </a:solidFill>
              <a:latin typeface="Arial"/>
              <a:ea typeface="Arial"/>
              <a:cs typeface="Arial"/>
              <a:sym typeface="Arial"/>
            </a:endParaRPr>
          </a:p>
          <a:p>
            <a:pPr marL="685800" marR="0" lvl="1" indent="-228600" algn="l" rtl="0">
              <a:lnSpc>
                <a:spcPct val="90000"/>
              </a:lnSpc>
              <a:spcBef>
                <a:spcPts val="500"/>
              </a:spcBef>
              <a:spcAft>
                <a:spcPts val="0"/>
              </a:spcAft>
              <a:buClr>
                <a:srgbClr val="1A5F70"/>
              </a:buClr>
              <a:buSzPts val="1600"/>
              <a:buFont typeface="Arial"/>
              <a:buChar char="•"/>
            </a:pPr>
            <a:r>
              <a:rPr lang="en-US" sz="1600" b="0" i="0" u="none" strike="noStrike" cap="none">
                <a:solidFill>
                  <a:srgbClr val="1A5F70"/>
                </a:solidFill>
                <a:latin typeface="Arial"/>
                <a:ea typeface="Arial"/>
                <a:cs typeface="Arial"/>
                <a:sym typeface="Arial"/>
              </a:rPr>
              <a:t>Head of Safety and AUTOSAR.</a:t>
            </a:r>
            <a:endParaRPr sz="1800" b="0" i="0" u="none" strike="noStrike" cap="none">
              <a:solidFill>
                <a:schemeClr val="dk1"/>
              </a:solidFill>
              <a:latin typeface="Calibri"/>
              <a:ea typeface="Calibri"/>
              <a:cs typeface="Calibri"/>
              <a:sym typeface="Calibri"/>
            </a:endParaRPr>
          </a:p>
          <a:p>
            <a:pPr marL="685800" marR="0" lvl="1" indent="-228600" algn="l" rtl="0">
              <a:lnSpc>
                <a:spcPct val="90000"/>
              </a:lnSpc>
              <a:spcBef>
                <a:spcPts val="500"/>
              </a:spcBef>
              <a:spcAft>
                <a:spcPts val="0"/>
              </a:spcAft>
              <a:buClr>
                <a:srgbClr val="1A5F70"/>
              </a:buClr>
              <a:buSzPts val="1600"/>
              <a:buFont typeface="Arial"/>
              <a:buChar char="•"/>
            </a:pPr>
            <a:r>
              <a:rPr lang="en-US" sz="1600" b="0" i="0" u="none" strike="noStrike" cap="none">
                <a:solidFill>
                  <a:srgbClr val="1A5F70"/>
                </a:solidFill>
                <a:latin typeface="Arial"/>
                <a:ea typeface="Arial"/>
                <a:cs typeface="Arial"/>
                <a:sym typeface="Arial"/>
              </a:rPr>
              <a:t>Led AUTOSAR projects and security research at Elektrobit</a:t>
            </a:r>
            <a:endParaRPr sz="1600" b="0" i="0" u="none" strike="noStrike" cap="none">
              <a:solidFill>
                <a:srgbClr val="1A5F70"/>
              </a:solidFill>
              <a:latin typeface="Arial"/>
              <a:ea typeface="Arial"/>
              <a:cs typeface="Arial"/>
              <a:sym typeface="Arial"/>
            </a:endParaRPr>
          </a:p>
          <a:p>
            <a:pPr marL="228600" marR="0" lvl="0" indent="-228600" algn="l" rtl="0">
              <a:lnSpc>
                <a:spcPct val="90000"/>
              </a:lnSpc>
              <a:spcBef>
                <a:spcPts val="1000"/>
              </a:spcBef>
              <a:spcAft>
                <a:spcPts val="0"/>
              </a:spcAft>
              <a:buClr>
                <a:srgbClr val="1A5F70"/>
              </a:buClr>
              <a:buSzPts val="2000"/>
              <a:buFont typeface="Arial"/>
              <a:buChar char="•"/>
            </a:pPr>
            <a:r>
              <a:rPr lang="en-US" sz="2000" b="1">
                <a:solidFill>
                  <a:srgbClr val="1A5F70"/>
                </a:solidFill>
                <a:latin typeface="Arial"/>
                <a:ea typeface="Arial"/>
                <a:cs typeface="Arial"/>
                <a:sym typeface="Arial"/>
              </a:rPr>
              <a:t>Dr Aaron Naiman</a:t>
            </a:r>
            <a:endParaRPr sz="2000" b="1">
              <a:solidFill>
                <a:srgbClr val="1A5F70"/>
              </a:solidFill>
              <a:latin typeface="Arial"/>
              <a:ea typeface="Arial"/>
              <a:cs typeface="Arial"/>
              <a:sym typeface="Arial"/>
            </a:endParaRPr>
          </a:p>
          <a:p>
            <a:pPr marL="685800" marR="0" lvl="1" indent="-228600" algn="l" rtl="0">
              <a:lnSpc>
                <a:spcPct val="90000"/>
              </a:lnSpc>
              <a:spcBef>
                <a:spcPts val="500"/>
              </a:spcBef>
              <a:spcAft>
                <a:spcPts val="0"/>
              </a:spcAft>
              <a:buClr>
                <a:srgbClr val="1A5F70"/>
              </a:buClr>
              <a:buSzPts val="1600"/>
              <a:buFont typeface="Arial"/>
              <a:buChar char="•"/>
            </a:pPr>
            <a:r>
              <a:rPr lang="en-US" sz="1600" b="0" i="0" u="none" strike="noStrike" cap="none">
                <a:solidFill>
                  <a:srgbClr val="1A5F70"/>
                </a:solidFill>
                <a:latin typeface="Arial"/>
                <a:ea typeface="Arial"/>
                <a:cs typeface="Arial"/>
                <a:sym typeface="Arial"/>
              </a:rPr>
              <a:t>Head of Algorithms</a:t>
            </a:r>
            <a:endParaRPr sz="1800" b="0" i="0" u="none" strike="noStrike" cap="none">
              <a:solidFill>
                <a:schemeClr val="dk1"/>
              </a:solidFill>
              <a:latin typeface="Calibri"/>
              <a:ea typeface="Calibri"/>
              <a:cs typeface="Calibri"/>
              <a:sym typeface="Calibri"/>
            </a:endParaRPr>
          </a:p>
          <a:p>
            <a:pPr marL="685800" marR="0" lvl="1" indent="-228600" algn="l" rtl="0">
              <a:lnSpc>
                <a:spcPct val="90000"/>
              </a:lnSpc>
              <a:spcBef>
                <a:spcPts val="500"/>
              </a:spcBef>
              <a:spcAft>
                <a:spcPts val="0"/>
              </a:spcAft>
              <a:buClr>
                <a:srgbClr val="1A5F70"/>
              </a:buClr>
              <a:buSzPts val="1600"/>
              <a:buFont typeface="Arial"/>
              <a:buChar char="•"/>
            </a:pPr>
            <a:r>
              <a:rPr lang="en-US" sz="1600" b="0" i="0" u="none" strike="noStrike" cap="none">
                <a:solidFill>
                  <a:srgbClr val="1A5F70"/>
                </a:solidFill>
                <a:latin typeface="Arial"/>
                <a:ea typeface="Arial"/>
                <a:cs typeface="Arial"/>
                <a:sym typeface="Arial"/>
              </a:rPr>
              <a:t>Over 30 years experience in applied mathematics and RT algorithms </a:t>
            </a:r>
            <a:endParaRPr sz="1800" b="0" i="0" u="none" strike="noStrike" cap="none">
              <a:solidFill>
                <a:schemeClr val="dk1"/>
              </a:solidFill>
              <a:latin typeface="Calibri"/>
              <a:ea typeface="Calibri"/>
              <a:cs typeface="Calibri"/>
              <a:sym typeface="Calibri"/>
            </a:endParaRPr>
          </a:p>
          <a:p>
            <a:pPr marL="228600" marR="0" lvl="0" indent="-101600" algn="l" rtl="0">
              <a:lnSpc>
                <a:spcPct val="90000"/>
              </a:lnSpc>
              <a:spcBef>
                <a:spcPts val="1000"/>
              </a:spcBef>
              <a:spcAft>
                <a:spcPts val="0"/>
              </a:spcAft>
              <a:buClr>
                <a:srgbClr val="1A5F70"/>
              </a:buClr>
              <a:buSzPts val="2000"/>
              <a:buFont typeface="Arial"/>
              <a:buNone/>
            </a:pPr>
            <a:endParaRPr sz="2000">
              <a:solidFill>
                <a:srgbClr val="1A5F70"/>
              </a:solidFill>
              <a:latin typeface="Arial"/>
              <a:ea typeface="Arial"/>
              <a:cs typeface="Arial"/>
              <a:sym typeface="Arial"/>
            </a:endParaRPr>
          </a:p>
          <a:p>
            <a:pPr marL="571500" marR="0" lvl="1" indent="0" algn="l" rtl="0">
              <a:lnSpc>
                <a:spcPct val="90000"/>
              </a:lnSpc>
              <a:spcBef>
                <a:spcPts val="500"/>
              </a:spcBef>
              <a:spcAft>
                <a:spcPts val="0"/>
              </a:spcAft>
              <a:buClr>
                <a:srgbClr val="1A5F70"/>
              </a:buClr>
              <a:buSzPts val="2000"/>
              <a:buFont typeface="Arial"/>
              <a:buNone/>
            </a:pPr>
            <a:endParaRPr sz="2000" b="0" i="0" u="none" strike="noStrike" cap="none">
              <a:solidFill>
                <a:srgbClr val="1A5F70"/>
              </a:solidFill>
              <a:latin typeface="Arial"/>
              <a:ea typeface="Arial"/>
              <a:cs typeface="Arial"/>
              <a:sym typeface="Arial"/>
            </a:endParaRPr>
          </a:p>
          <a:p>
            <a:pPr marL="101600" marR="0" lvl="0" indent="0" algn="l" rtl="0">
              <a:lnSpc>
                <a:spcPct val="90000"/>
              </a:lnSpc>
              <a:spcBef>
                <a:spcPts val="1000"/>
              </a:spcBef>
              <a:spcAft>
                <a:spcPts val="0"/>
              </a:spcAft>
              <a:buClr>
                <a:srgbClr val="1A5F70"/>
              </a:buClr>
              <a:buSzPts val="2000"/>
              <a:buFont typeface="Arial"/>
              <a:buNone/>
            </a:pPr>
            <a:endParaRPr sz="2000">
              <a:solidFill>
                <a:srgbClr val="1A5F70"/>
              </a:solidFill>
              <a:latin typeface="Arial"/>
              <a:ea typeface="Arial"/>
              <a:cs typeface="Arial"/>
              <a:sym typeface="Arial"/>
            </a:endParaRPr>
          </a:p>
          <a:p>
            <a:pPr marL="101600" marR="0" lvl="0" indent="0" algn="l" rtl="0">
              <a:lnSpc>
                <a:spcPct val="90000"/>
              </a:lnSpc>
              <a:spcBef>
                <a:spcPts val="1000"/>
              </a:spcBef>
              <a:spcAft>
                <a:spcPts val="0"/>
              </a:spcAft>
              <a:buClr>
                <a:srgbClr val="1A5F70"/>
              </a:buClr>
              <a:buSzPts val="2000"/>
              <a:buFont typeface="Arial"/>
              <a:buNone/>
            </a:pPr>
            <a:br>
              <a:rPr lang="en-US" sz="2000">
                <a:solidFill>
                  <a:srgbClr val="1A5F70"/>
                </a:solidFill>
                <a:latin typeface="Arial"/>
                <a:ea typeface="Arial"/>
                <a:cs typeface="Arial"/>
                <a:sym typeface="Arial"/>
              </a:rPr>
            </a:br>
            <a:endParaRPr sz="2000">
              <a:solidFill>
                <a:srgbClr val="1A5F70"/>
              </a:solidFill>
              <a:latin typeface="Arial"/>
              <a:ea typeface="Arial"/>
              <a:cs typeface="Arial"/>
              <a:sym typeface="Arial"/>
            </a:endParaRPr>
          </a:p>
        </p:txBody>
      </p:sp>
      <p:sp>
        <p:nvSpPr>
          <p:cNvPr id="148" name="Google Shape;148;p3"/>
          <p:cNvSpPr/>
          <p:nvPr/>
        </p:nvSpPr>
        <p:spPr>
          <a:xfrm>
            <a:off x="0" y="4306225"/>
            <a:ext cx="12192000" cy="2551775"/>
          </a:xfrm>
          <a:prstGeom prst="rect">
            <a:avLst/>
          </a:prstGeom>
          <a:solidFill>
            <a:srgbClr val="1C484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pic>
        <p:nvPicPr>
          <p:cNvPr id="149" name="Google Shape;149;p3" descr="A close up of a logo&#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150" name="Google Shape;150;p3"/>
          <p:cNvSpPr txBox="1"/>
          <p:nvPr/>
        </p:nvSpPr>
        <p:spPr>
          <a:xfrm>
            <a:off x="1092193" y="6492165"/>
            <a:ext cx="10515600" cy="4351338"/>
          </a:xfrm>
          <a:prstGeom prst="rect">
            <a:avLst/>
          </a:prstGeom>
          <a:noFill/>
          <a:ln>
            <a:noFill/>
          </a:ln>
        </p:spPr>
        <p:txBody>
          <a:bodyPr spcFirstLastPara="1" wrap="square" lIns="91425" tIns="45700" rIns="91425" bIns="45700" anchor="t" anchorCtr="0">
            <a:normAutofit/>
          </a:bodyPr>
          <a:lstStyle/>
          <a:p>
            <a:pPr marL="228600" marR="0" lvl="0" indent="-104140" algn="l" rtl="0">
              <a:lnSpc>
                <a:spcPct val="90000"/>
              </a:lnSpc>
              <a:spcBef>
                <a:spcPts val="0"/>
              </a:spcBef>
              <a:spcAft>
                <a:spcPts val="0"/>
              </a:spcAft>
              <a:buClr>
                <a:srgbClr val="1A5F70"/>
              </a:buClr>
              <a:buSzPts val="1960"/>
              <a:buFont typeface="Arial"/>
              <a:buNone/>
            </a:pPr>
            <a:endParaRPr sz="2800">
              <a:solidFill>
                <a:srgbClr val="1A5F70"/>
              </a:solidFill>
              <a:latin typeface="Arial"/>
              <a:ea typeface="Arial"/>
              <a:cs typeface="Arial"/>
              <a:sym typeface="Arial"/>
            </a:endParaRPr>
          </a:p>
        </p:txBody>
      </p:sp>
      <p:pic>
        <p:nvPicPr>
          <p:cNvPr id="151" name="Google Shape;151;p3"/>
          <p:cNvPicPr preferRelativeResize="0"/>
          <p:nvPr/>
        </p:nvPicPr>
        <p:blipFill rotWithShape="1">
          <a:blip r:embed="rId3">
            <a:alphaModFix/>
          </a:blip>
          <a:srcRect/>
          <a:stretch/>
        </p:blipFill>
        <p:spPr>
          <a:xfrm>
            <a:off x="497456" y="1054722"/>
            <a:ext cx="1486711" cy="79004"/>
          </a:xfrm>
          <a:prstGeom prst="rect">
            <a:avLst/>
          </a:prstGeom>
          <a:noFill/>
          <a:ln>
            <a:noFill/>
          </a:ln>
        </p:spPr>
      </p:pic>
      <p:sp>
        <p:nvSpPr>
          <p:cNvPr id="152" name="Google Shape;152;p3"/>
          <p:cNvSpPr txBox="1"/>
          <p:nvPr/>
        </p:nvSpPr>
        <p:spPr>
          <a:xfrm>
            <a:off x="369857" y="25625"/>
            <a:ext cx="10515600" cy="88261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1A5F70"/>
              </a:buClr>
              <a:buSzPts val="3600"/>
              <a:buFont typeface="Arial"/>
              <a:buNone/>
            </a:pPr>
            <a:r>
              <a:rPr lang="en-US" sz="3600" b="0" i="0" u="none" strike="noStrike" cap="none">
                <a:solidFill>
                  <a:schemeClr val="lt1"/>
                </a:solidFill>
                <a:latin typeface="Arial"/>
                <a:ea typeface="Arial"/>
                <a:cs typeface="Arial"/>
                <a:sym typeface="Arial"/>
              </a:rPr>
              <a:t>Leadership</a:t>
            </a:r>
            <a:endParaRPr sz="3600" b="0" i="0" u="none" strike="noStrike" cap="none">
              <a:solidFill>
                <a:schemeClr val="lt1"/>
              </a:solidFill>
              <a:latin typeface="Arial"/>
              <a:ea typeface="Arial"/>
              <a:cs typeface="Arial"/>
              <a:sym typeface="Arial"/>
            </a:endParaRPr>
          </a:p>
        </p:txBody>
      </p:sp>
      <p:pic>
        <p:nvPicPr>
          <p:cNvPr id="153" name="Google Shape;153;p3" descr="A picture containing object, clock&#10;&#10;Description automatically generated"/>
          <p:cNvPicPr preferRelativeResize="0"/>
          <p:nvPr/>
        </p:nvPicPr>
        <p:blipFill rotWithShape="1">
          <a:blip r:embed="rId5">
            <a:alphaModFix/>
          </a:blip>
          <a:srcRect/>
          <a:stretch/>
        </p:blipFill>
        <p:spPr>
          <a:xfrm>
            <a:off x="11284085" y="6301368"/>
            <a:ext cx="653922" cy="398624"/>
          </a:xfrm>
          <a:prstGeom prst="rect">
            <a:avLst/>
          </a:prstGeom>
          <a:noFill/>
          <a:ln>
            <a:noFill/>
          </a:ln>
        </p:spPr>
      </p:pic>
      <p:sp>
        <p:nvSpPr>
          <p:cNvPr id="154" name="Google Shape;154;p3"/>
          <p:cNvSpPr/>
          <p:nvPr/>
        </p:nvSpPr>
        <p:spPr>
          <a:xfrm>
            <a:off x="1540747" y="2577603"/>
            <a:ext cx="2604918" cy="867930"/>
          </a:xfrm>
          <a:prstGeom prst="rect">
            <a:avLst/>
          </a:prstGeom>
          <a:noFill/>
          <a:ln>
            <a:noFill/>
          </a:ln>
        </p:spPr>
        <p:txBody>
          <a:bodyPr spcFirstLastPara="1" wrap="square" lIns="91425" tIns="45700" rIns="91425" bIns="45700" anchor="t" anchorCtr="0">
            <a:spAutoFit/>
          </a:bodyPr>
          <a:lstStyle/>
          <a:p>
            <a:pPr marL="457200" marR="0" lvl="1" indent="0" algn="l" rtl="0">
              <a:lnSpc>
                <a:spcPct val="90000"/>
              </a:lnSpc>
              <a:spcBef>
                <a:spcPts val="0"/>
              </a:spcBef>
              <a:spcAft>
                <a:spcPts val="0"/>
              </a:spcAft>
              <a:buNone/>
            </a:pPr>
            <a:r>
              <a:rPr lang="en-US" sz="1800" b="0" i="0" u="none" strike="noStrike" cap="none">
                <a:solidFill>
                  <a:schemeClr val="lt1"/>
                </a:solidFill>
                <a:latin typeface="Calibri"/>
                <a:ea typeface="Calibri"/>
                <a:cs typeface="Calibri"/>
                <a:sym typeface="Calibri"/>
              </a:rPr>
              <a:t>Co-Founder of NDS, Over 30 years of delivering security in large scale</a:t>
            </a:r>
            <a:endParaRPr sz="1200" b="0" i="0" u="none" strike="noStrike" cap="none">
              <a:solidFill>
                <a:schemeClr val="lt1"/>
              </a:solidFill>
              <a:latin typeface="Calibri"/>
              <a:ea typeface="Calibri"/>
              <a:cs typeface="Calibri"/>
              <a:sym typeface="Calibri"/>
            </a:endParaRPr>
          </a:p>
        </p:txBody>
      </p:sp>
      <p:pic>
        <p:nvPicPr>
          <p:cNvPr id="155" name="Google Shape;155;p3"/>
          <p:cNvPicPr preferRelativeResize="0"/>
          <p:nvPr/>
        </p:nvPicPr>
        <p:blipFill rotWithShape="1">
          <a:blip r:embed="rId3">
            <a:alphaModFix/>
          </a:blip>
          <a:srcRect/>
          <a:stretch/>
        </p:blipFill>
        <p:spPr>
          <a:xfrm>
            <a:off x="2621294" y="2369480"/>
            <a:ext cx="733600" cy="45719"/>
          </a:xfrm>
          <a:prstGeom prst="rect">
            <a:avLst/>
          </a:prstGeom>
          <a:noFill/>
          <a:ln>
            <a:noFill/>
          </a:ln>
        </p:spPr>
      </p:pic>
      <p:sp>
        <p:nvSpPr>
          <p:cNvPr id="156" name="Google Shape;156;p3"/>
          <p:cNvSpPr txBox="1"/>
          <p:nvPr/>
        </p:nvSpPr>
        <p:spPr>
          <a:xfrm>
            <a:off x="1811579" y="1507689"/>
            <a:ext cx="2386382"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Michael Dick</a:t>
            </a:r>
            <a:endParaRPr/>
          </a:p>
          <a:p>
            <a:pPr marL="0" marR="0" lvl="0" indent="0" algn="ctr" rtl="0">
              <a:spcBef>
                <a:spcPts val="0"/>
              </a:spcBef>
              <a:spcAft>
                <a:spcPts val="0"/>
              </a:spcAft>
              <a:buNone/>
            </a:pPr>
            <a:endParaRPr sz="1800" b="1">
              <a:solidFill>
                <a:schemeClr val="lt1"/>
              </a:solidFill>
              <a:latin typeface="Arial"/>
              <a:ea typeface="Arial"/>
              <a:cs typeface="Arial"/>
              <a:sym typeface="Arial"/>
            </a:endParaRPr>
          </a:p>
          <a:p>
            <a:pPr marL="0" marR="0" lvl="0" indent="0" algn="ctr" rtl="0">
              <a:spcBef>
                <a:spcPts val="0"/>
              </a:spcBef>
              <a:spcAft>
                <a:spcPts val="0"/>
              </a:spcAft>
              <a:buNone/>
            </a:pPr>
            <a:r>
              <a:rPr lang="en-US" sz="1800" b="1">
                <a:solidFill>
                  <a:schemeClr val="lt1"/>
                </a:solidFill>
                <a:latin typeface="Arial"/>
                <a:ea typeface="Arial"/>
                <a:cs typeface="Arial"/>
                <a:sym typeface="Arial"/>
              </a:rPr>
              <a:t>Founder &amp; CEO </a:t>
            </a:r>
            <a:endParaRPr/>
          </a:p>
          <a:p>
            <a:pPr marL="0" marR="0" lvl="0" indent="0" algn="l" rtl="0">
              <a:spcBef>
                <a:spcPts val="0"/>
              </a:spcBef>
              <a:spcAft>
                <a:spcPts val="0"/>
              </a:spcAft>
              <a:buNone/>
            </a:pPr>
            <a:r>
              <a:rPr lang="en-US" sz="1800" b="1">
                <a:solidFill>
                  <a:schemeClr val="lt1"/>
                </a:solidFill>
                <a:latin typeface="Arial"/>
                <a:ea typeface="Arial"/>
                <a:cs typeface="Arial"/>
                <a:sym typeface="Arial"/>
              </a:rPr>
              <a:t> </a:t>
            </a:r>
            <a:endParaRPr sz="1800" b="1">
              <a:solidFill>
                <a:schemeClr val="lt1"/>
              </a:solidFill>
              <a:latin typeface="Arial"/>
              <a:ea typeface="Arial"/>
              <a:cs typeface="Arial"/>
              <a:sym typeface="Arial"/>
            </a:endParaRPr>
          </a:p>
        </p:txBody>
      </p:sp>
      <p:pic>
        <p:nvPicPr>
          <p:cNvPr id="157" name="Google Shape;157;p3"/>
          <p:cNvPicPr preferRelativeResize="0"/>
          <p:nvPr/>
        </p:nvPicPr>
        <p:blipFill rotWithShape="1">
          <a:blip r:embed="rId3">
            <a:alphaModFix/>
          </a:blip>
          <a:srcRect/>
          <a:stretch/>
        </p:blipFill>
        <p:spPr>
          <a:xfrm>
            <a:off x="2598756" y="5130688"/>
            <a:ext cx="733600" cy="45719"/>
          </a:xfrm>
          <a:prstGeom prst="rect">
            <a:avLst/>
          </a:prstGeom>
          <a:noFill/>
          <a:ln>
            <a:noFill/>
          </a:ln>
        </p:spPr>
      </p:pic>
      <p:pic>
        <p:nvPicPr>
          <p:cNvPr id="158" name="Google Shape;158;p3"/>
          <p:cNvPicPr preferRelativeResize="0"/>
          <p:nvPr/>
        </p:nvPicPr>
        <p:blipFill rotWithShape="1">
          <a:blip r:embed="rId3">
            <a:alphaModFix/>
          </a:blip>
          <a:srcRect/>
          <a:stretch/>
        </p:blipFill>
        <p:spPr>
          <a:xfrm>
            <a:off x="10518657" y="5126383"/>
            <a:ext cx="733600" cy="45719"/>
          </a:xfrm>
          <a:prstGeom prst="rect">
            <a:avLst/>
          </a:prstGeom>
          <a:noFill/>
          <a:ln>
            <a:noFill/>
          </a:ln>
        </p:spPr>
      </p:pic>
      <p:pic>
        <p:nvPicPr>
          <p:cNvPr id="159" name="Google Shape;159;p3"/>
          <p:cNvPicPr preferRelativeResize="0"/>
          <p:nvPr/>
        </p:nvPicPr>
        <p:blipFill rotWithShape="1">
          <a:blip r:embed="rId3">
            <a:alphaModFix/>
          </a:blip>
          <a:srcRect/>
          <a:stretch/>
        </p:blipFill>
        <p:spPr>
          <a:xfrm>
            <a:off x="10206199" y="2433255"/>
            <a:ext cx="733600" cy="45719"/>
          </a:xfrm>
          <a:prstGeom prst="rect">
            <a:avLst/>
          </a:prstGeom>
          <a:noFill/>
          <a:ln>
            <a:noFill/>
          </a:ln>
        </p:spPr>
      </p:pic>
      <p:sp>
        <p:nvSpPr>
          <p:cNvPr id="160" name="Google Shape;160;p3"/>
          <p:cNvSpPr txBox="1"/>
          <p:nvPr/>
        </p:nvSpPr>
        <p:spPr>
          <a:xfrm>
            <a:off x="5637319" y="1526935"/>
            <a:ext cx="2270319"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Issak Davidovich</a:t>
            </a:r>
            <a:endParaRPr/>
          </a:p>
          <a:p>
            <a:pPr marL="0" marR="0" lvl="0" indent="0" algn="ctr" rtl="0">
              <a:spcBef>
                <a:spcPts val="0"/>
              </a:spcBef>
              <a:spcAft>
                <a:spcPts val="0"/>
              </a:spcAft>
              <a:buNone/>
            </a:pPr>
            <a:endParaRPr sz="1800" b="1">
              <a:solidFill>
                <a:schemeClr val="lt1"/>
              </a:solidFill>
              <a:latin typeface="Arial"/>
              <a:ea typeface="Arial"/>
              <a:cs typeface="Arial"/>
              <a:sym typeface="Arial"/>
            </a:endParaRPr>
          </a:p>
          <a:p>
            <a:pPr marL="0" marR="0" lvl="0" indent="0" algn="ctr" rtl="0">
              <a:spcBef>
                <a:spcPts val="0"/>
              </a:spcBef>
              <a:spcAft>
                <a:spcPts val="0"/>
              </a:spcAft>
              <a:buNone/>
            </a:pPr>
            <a:r>
              <a:rPr lang="en-US" sz="1800" b="1">
                <a:solidFill>
                  <a:schemeClr val="lt1"/>
                </a:solidFill>
                <a:latin typeface="Arial"/>
                <a:ea typeface="Arial"/>
                <a:cs typeface="Arial"/>
                <a:sym typeface="Arial"/>
              </a:rPr>
              <a:t>VP R&amp;D</a:t>
            </a:r>
            <a:endParaRPr sz="1800" b="1">
              <a:solidFill>
                <a:schemeClr val="lt1"/>
              </a:solidFill>
              <a:latin typeface="Arial"/>
              <a:ea typeface="Arial"/>
              <a:cs typeface="Arial"/>
              <a:sym typeface="Arial"/>
            </a:endParaRPr>
          </a:p>
        </p:txBody>
      </p:sp>
      <p:pic>
        <p:nvPicPr>
          <p:cNvPr id="161" name="Google Shape;161;p3" descr="תמונה שמכילה אדם, איש, חליפה, עניבה&#10;&#10;התיאור נוצר באופן אוטומטי"/>
          <p:cNvPicPr preferRelativeResize="0"/>
          <p:nvPr/>
        </p:nvPicPr>
        <p:blipFill rotWithShape="1">
          <a:blip r:embed="rId6">
            <a:alphaModFix/>
          </a:blip>
          <a:srcRect/>
          <a:stretch/>
        </p:blipFill>
        <p:spPr>
          <a:xfrm>
            <a:off x="4302743" y="4014333"/>
            <a:ext cx="1489889" cy="2033880"/>
          </a:xfrm>
          <a:prstGeom prst="rect">
            <a:avLst/>
          </a:prstGeom>
          <a:noFill/>
          <a:ln>
            <a:noFill/>
          </a:ln>
          <a:effectLst>
            <a:outerShdw blurRad="190500" algn="tl" rotWithShape="0">
              <a:srgbClr val="000000">
                <a:alpha val="69803"/>
              </a:srgbClr>
            </a:outerShdw>
          </a:effectLst>
        </p:spPr>
      </p:pic>
      <p:sp>
        <p:nvSpPr>
          <p:cNvPr id="162" name="Google Shape;162;p3"/>
          <p:cNvSpPr txBox="1"/>
          <p:nvPr/>
        </p:nvSpPr>
        <p:spPr>
          <a:xfrm>
            <a:off x="5931338" y="2567468"/>
            <a:ext cx="2033344"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Led global automotive security at Cisco</a:t>
            </a:r>
            <a:endParaRPr/>
          </a:p>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63" name="Google Shape;163;p3" descr="תמונה שמכילה איש, אדם, מקורה, מביט&#10;&#10;התיאור נוצר באופן אוטומטי"/>
          <p:cNvPicPr preferRelativeResize="0"/>
          <p:nvPr/>
        </p:nvPicPr>
        <p:blipFill rotWithShape="1">
          <a:blip r:embed="rId7">
            <a:alphaModFix/>
          </a:blip>
          <a:srcRect/>
          <a:stretch/>
        </p:blipFill>
        <p:spPr>
          <a:xfrm>
            <a:off x="528506" y="1517432"/>
            <a:ext cx="1479955" cy="1749839"/>
          </a:xfrm>
          <a:prstGeom prst="rect">
            <a:avLst/>
          </a:prstGeom>
          <a:noFill/>
          <a:ln>
            <a:noFill/>
          </a:ln>
        </p:spPr>
      </p:pic>
      <p:pic>
        <p:nvPicPr>
          <p:cNvPr id="164" name="Google Shape;164;p3" descr="תמונה שמכילה אדם, איש, מקורה, לדגמן&#10;&#10;התיאור נוצר באופן אוטומטי"/>
          <p:cNvPicPr preferRelativeResize="0"/>
          <p:nvPr/>
        </p:nvPicPr>
        <p:blipFill rotWithShape="1">
          <a:blip r:embed="rId8">
            <a:alphaModFix/>
          </a:blip>
          <a:srcRect/>
          <a:stretch/>
        </p:blipFill>
        <p:spPr>
          <a:xfrm>
            <a:off x="7920771" y="1517432"/>
            <a:ext cx="1766828" cy="1846141"/>
          </a:xfrm>
          <a:prstGeom prst="rect">
            <a:avLst/>
          </a:prstGeom>
          <a:noFill/>
          <a:ln>
            <a:noFill/>
          </a:ln>
        </p:spPr>
      </p:pic>
      <p:pic>
        <p:nvPicPr>
          <p:cNvPr id="165" name="Google Shape;165;p3" descr="תמונה שמכילה אדם, איש, אחזקה, עמידה&#10;&#10;התיאור נוצר באופן אוטומטי"/>
          <p:cNvPicPr preferRelativeResize="0"/>
          <p:nvPr/>
        </p:nvPicPr>
        <p:blipFill rotWithShape="1">
          <a:blip r:embed="rId9">
            <a:alphaModFix/>
          </a:blip>
          <a:srcRect/>
          <a:stretch/>
        </p:blipFill>
        <p:spPr>
          <a:xfrm>
            <a:off x="4145664" y="1543103"/>
            <a:ext cx="1681815" cy="1820470"/>
          </a:xfrm>
          <a:prstGeom prst="rect">
            <a:avLst/>
          </a:prstGeom>
          <a:noFill/>
          <a:ln>
            <a:noFill/>
          </a:ln>
        </p:spPr>
      </p:pic>
      <p:pic>
        <p:nvPicPr>
          <p:cNvPr id="166" name="Google Shape;166;p3" descr="תמונה שמכילה אדם, איש, בגדים, מביט&#10;&#10;התיאור נוצר באופן אוטומטי"/>
          <p:cNvPicPr preferRelativeResize="0"/>
          <p:nvPr/>
        </p:nvPicPr>
        <p:blipFill rotWithShape="1">
          <a:blip r:embed="rId10">
            <a:alphaModFix/>
          </a:blip>
          <a:srcRect/>
          <a:stretch/>
        </p:blipFill>
        <p:spPr>
          <a:xfrm>
            <a:off x="8207270" y="3972767"/>
            <a:ext cx="1489889" cy="2061013"/>
          </a:xfrm>
          <a:prstGeom prst="rect">
            <a:avLst/>
          </a:prstGeom>
          <a:noFill/>
          <a:ln>
            <a:noFill/>
          </a:ln>
        </p:spPr>
      </p:pic>
      <p:pic>
        <p:nvPicPr>
          <p:cNvPr id="167" name="Google Shape;167;p3" descr="תמונה שמכילה איש, אדם, בגדים, לובש&#10;&#10;התיאור נוצר באופן אוטומטי"/>
          <p:cNvPicPr preferRelativeResize="0"/>
          <p:nvPr/>
        </p:nvPicPr>
        <p:blipFill rotWithShape="1">
          <a:blip r:embed="rId11">
            <a:alphaModFix/>
          </a:blip>
          <a:srcRect/>
          <a:stretch/>
        </p:blipFill>
        <p:spPr>
          <a:xfrm>
            <a:off x="406349" y="4070983"/>
            <a:ext cx="1489889" cy="1952539"/>
          </a:xfrm>
          <a:prstGeom prst="rect">
            <a:avLst/>
          </a:prstGeom>
          <a:noFill/>
          <a:ln>
            <a:noFill/>
          </a:ln>
        </p:spPr>
      </p:pic>
      <p:sp>
        <p:nvSpPr>
          <p:cNvPr id="168" name="Google Shape;168;p3"/>
          <p:cNvSpPr/>
          <p:nvPr/>
        </p:nvSpPr>
        <p:spPr>
          <a:xfrm>
            <a:off x="9713864" y="1494794"/>
            <a:ext cx="1969978" cy="112441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1800" b="1">
                <a:solidFill>
                  <a:schemeClr val="lt1"/>
                </a:solidFill>
                <a:latin typeface="Arial"/>
                <a:ea typeface="Arial"/>
                <a:cs typeface="Arial"/>
                <a:sym typeface="Arial"/>
              </a:rPr>
              <a:t>Nathaniel Meron</a:t>
            </a:r>
            <a:endParaRPr sz="1800" b="1">
              <a:solidFill>
                <a:schemeClr val="lt1"/>
              </a:solidFill>
              <a:latin typeface="Arial"/>
              <a:ea typeface="Arial"/>
              <a:cs typeface="Arial"/>
              <a:sym typeface="Arial"/>
            </a:endParaRPr>
          </a:p>
          <a:p>
            <a:pPr marL="0" marR="0" lvl="0" indent="0" algn="ctr" rtl="0">
              <a:lnSpc>
                <a:spcPct val="90000"/>
              </a:lnSpc>
              <a:spcBef>
                <a:spcPts val="1000"/>
              </a:spcBef>
              <a:spcAft>
                <a:spcPts val="0"/>
              </a:spcAft>
              <a:buNone/>
            </a:pPr>
            <a:r>
              <a:rPr lang="en-US" sz="1800" b="1">
                <a:solidFill>
                  <a:schemeClr val="lt1"/>
                </a:solidFill>
                <a:latin typeface="Arial"/>
                <a:ea typeface="Arial"/>
                <a:cs typeface="Arial"/>
                <a:sym typeface="Arial"/>
              </a:rPr>
              <a:t> </a:t>
            </a:r>
            <a:r>
              <a:rPr lang="en-US" sz="1800" b="1">
                <a:solidFill>
                  <a:schemeClr val="lt1"/>
                </a:solidFill>
                <a:latin typeface="Calibri"/>
                <a:ea typeface="Calibri"/>
                <a:cs typeface="Calibri"/>
                <a:sym typeface="Calibri"/>
              </a:rPr>
              <a:t>Chief Product &amp; Marketing Officer</a:t>
            </a:r>
            <a:endParaRPr/>
          </a:p>
          <a:p>
            <a:pPr marL="0" marR="0" lvl="0" indent="0" algn="ctr" rtl="0">
              <a:lnSpc>
                <a:spcPct val="90000"/>
              </a:lnSpc>
              <a:spcBef>
                <a:spcPts val="1000"/>
              </a:spcBef>
              <a:spcAft>
                <a:spcPts val="0"/>
              </a:spcAft>
              <a:buNone/>
            </a:pPr>
            <a:endParaRPr sz="1800" b="1">
              <a:solidFill>
                <a:schemeClr val="lt1"/>
              </a:solidFill>
              <a:latin typeface="Arial"/>
              <a:ea typeface="Arial"/>
              <a:cs typeface="Arial"/>
              <a:sym typeface="Arial"/>
            </a:endParaRPr>
          </a:p>
        </p:txBody>
      </p:sp>
      <p:sp>
        <p:nvSpPr>
          <p:cNvPr id="169" name="Google Shape;169;p3"/>
          <p:cNvSpPr txBox="1"/>
          <p:nvPr/>
        </p:nvSpPr>
        <p:spPr>
          <a:xfrm>
            <a:off x="9973143" y="2525025"/>
            <a:ext cx="1964864"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Israeli Intelligence veteran</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70" name="Google Shape;170;p3"/>
          <p:cNvPicPr preferRelativeResize="0"/>
          <p:nvPr/>
        </p:nvPicPr>
        <p:blipFill rotWithShape="1">
          <a:blip r:embed="rId3">
            <a:alphaModFix/>
          </a:blip>
          <a:srcRect/>
          <a:stretch/>
        </p:blipFill>
        <p:spPr>
          <a:xfrm>
            <a:off x="6339231" y="2419755"/>
            <a:ext cx="733600" cy="45719"/>
          </a:xfrm>
          <a:prstGeom prst="rect">
            <a:avLst/>
          </a:prstGeom>
          <a:noFill/>
          <a:ln>
            <a:noFill/>
          </a:ln>
        </p:spPr>
      </p:pic>
      <p:sp>
        <p:nvSpPr>
          <p:cNvPr id="171" name="Google Shape;171;p3"/>
          <p:cNvSpPr txBox="1"/>
          <p:nvPr/>
        </p:nvSpPr>
        <p:spPr>
          <a:xfrm>
            <a:off x="2089919" y="4014333"/>
            <a:ext cx="1898484"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Prof. Avishai Wool</a:t>
            </a:r>
            <a:endParaRPr/>
          </a:p>
          <a:p>
            <a:pPr marL="0" marR="0" lvl="0" indent="0" algn="ctr" rtl="0">
              <a:spcBef>
                <a:spcPts val="0"/>
              </a:spcBef>
              <a:spcAft>
                <a:spcPts val="0"/>
              </a:spcAft>
              <a:buNone/>
            </a:pPr>
            <a:endParaRPr sz="1800" b="1">
              <a:solidFill>
                <a:schemeClr val="lt1"/>
              </a:solidFill>
              <a:latin typeface="Calibri"/>
              <a:ea typeface="Calibri"/>
              <a:cs typeface="Calibri"/>
              <a:sym typeface="Calibri"/>
            </a:endParaRPr>
          </a:p>
          <a:p>
            <a:pPr marL="0" marR="0" lvl="0" indent="0" algn="ctr" rtl="0">
              <a:spcBef>
                <a:spcPts val="0"/>
              </a:spcBef>
              <a:spcAft>
                <a:spcPts val="0"/>
              </a:spcAft>
              <a:buNone/>
            </a:pPr>
            <a:r>
              <a:rPr lang="en-US" sz="1800" b="1">
                <a:solidFill>
                  <a:schemeClr val="lt1"/>
                </a:solidFill>
                <a:latin typeface="Calibri"/>
                <a:ea typeface="Calibri"/>
                <a:cs typeface="Calibri"/>
                <a:sym typeface="Calibri"/>
              </a:rPr>
              <a:t>Head of Academic Task Force </a:t>
            </a:r>
            <a:endParaRPr sz="1800" b="1">
              <a:solidFill>
                <a:schemeClr val="lt1"/>
              </a:solidFill>
              <a:latin typeface="Calibri"/>
              <a:ea typeface="Calibri"/>
              <a:cs typeface="Calibri"/>
              <a:sym typeface="Calibri"/>
            </a:endParaRPr>
          </a:p>
        </p:txBody>
      </p:sp>
      <p:sp>
        <p:nvSpPr>
          <p:cNvPr id="172" name="Google Shape;172;p3"/>
          <p:cNvSpPr txBox="1"/>
          <p:nvPr/>
        </p:nvSpPr>
        <p:spPr>
          <a:xfrm>
            <a:off x="1604307" y="5312248"/>
            <a:ext cx="2488722" cy="695575"/>
          </a:xfrm>
          <a:prstGeom prst="rect">
            <a:avLst/>
          </a:prstGeom>
          <a:noFill/>
          <a:ln>
            <a:noFill/>
          </a:ln>
        </p:spPr>
        <p:txBody>
          <a:bodyPr spcFirstLastPara="1" wrap="square" lIns="91425" tIns="45700" rIns="91425" bIns="45700" anchor="t" anchorCtr="0">
            <a:spAutoFit/>
          </a:bodyPr>
          <a:lstStyle/>
          <a:p>
            <a:pPr marL="457200" marR="0" lvl="0" indent="0" algn="l" rtl="0">
              <a:lnSpc>
                <a:spcPct val="90000"/>
              </a:lnSpc>
              <a:spcBef>
                <a:spcPts val="0"/>
              </a:spcBef>
              <a:spcAft>
                <a:spcPts val="0"/>
              </a:spcAft>
              <a:buNone/>
            </a:pPr>
            <a:r>
              <a:rPr lang="en-US" sz="1800">
                <a:solidFill>
                  <a:schemeClr val="lt1"/>
                </a:solidFill>
                <a:latin typeface="Calibri"/>
                <a:ea typeface="Calibri"/>
                <a:cs typeface="Calibri"/>
                <a:sym typeface="Calibri"/>
              </a:rPr>
              <a:t>World renowned cyber security expert</a:t>
            </a:r>
            <a:endParaRPr/>
          </a:p>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73" name="Google Shape;173;p3"/>
          <p:cNvSpPr txBox="1"/>
          <p:nvPr/>
        </p:nvSpPr>
        <p:spPr>
          <a:xfrm>
            <a:off x="5918229" y="3943708"/>
            <a:ext cx="1857343" cy="116955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Frank Spitzner</a:t>
            </a:r>
            <a:endParaRPr sz="1800" b="1">
              <a:solidFill>
                <a:schemeClr val="lt1"/>
              </a:solidFill>
              <a:latin typeface="Arial"/>
              <a:ea typeface="Arial"/>
              <a:cs typeface="Arial"/>
              <a:sym typeface="Arial"/>
            </a:endParaRPr>
          </a:p>
          <a:p>
            <a:pPr marL="0" marR="0" lvl="0" indent="0" algn="ctr" rtl="0">
              <a:spcBef>
                <a:spcPts val="0"/>
              </a:spcBef>
              <a:spcAft>
                <a:spcPts val="0"/>
              </a:spcAft>
              <a:buNone/>
            </a:pPr>
            <a:endParaRPr sz="1800" b="1">
              <a:solidFill>
                <a:schemeClr val="lt1"/>
              </a:solidFill>
              <a:latin typeface="Arial"/>
              <a:ea typeface="Arial"/>
              <a:cs typeface="Arial"/>
              <a:sym typeface="Arial"/>
            </a:endParaRPr>
          </a:p>
          <a:p>
            <a:pPr marL="0" marR="0" lvl="0" indent="0" algn="ctr" rtl="0">
              <a:spcBef>
                <a:spcPts val="0"/>
              </a:spcBef>
              <a:spcAft>
                <a:spcPts val="0"/>
              </a:spcAft>
              <a:buNone/>
            </a:pPr>
            <a:r>
              <a:rPr lang="en-US" sz="1800" b="1">
                <a:solidFill>
                  <a:schemeClr val="lt1"/>
                </a:solidFill>
                <a:latin typeface="Arial"/>
                <a:ea typeface="Arial"/>
                <a:cs typeface="Arial"/>
                <a:sym typeface="Arial"/>
              </a:rPr>
              <a:t>Head of Safety and AUTOSAR</a:t>
            </a:r>
            <a:endParaRPr/>
          </a:p>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pic>
        <p:nvPicPr>
          <p:cNvPr id="174" name="Google Shape;174;p3"/>
          <p:cNvPicPr preferRelativeResize="0"/>
          <p:nvPr/>
        </p:nvPicPr>
        <p:blipFill rotWithShape="1">
          <a:blip r:embed="rId3">
            <a:alphaModFix/>
          </a:blip>
          <a:srcRect/>
          <a:stretch/>
        </p:blipFill>
        <p:spPr>
          <a:xfrm>
            <a:off x="6480100" y="5136687"/>
            <a:ext cx="733600" cy="45719"/>
          </a:xfrm>
          <a:prstGeom prst="rect">
            <a:avLst/>
          </a:prstGeom>
          <a:noFill/>
          <a:ln>
            <a:noFill/>
          </a:ln>
        </p:spPr>
      </p:pic>
      <p:sp>
        <p:nvSpPr>
          <p:cNvPr id="175" name="Google Shape;175;p3"/>
          <p:cNvSpPr txBox="1"/>
          <p:nvPr/>
        </p:nvSpPr>
        <p:spPr>
          <a:xfrm>
            <a:off x="5918229" y="5268038"/>
            <a:ext cx="2130832"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Led AUTOSAR projects and security research at Elektrobit</a:t>
            </a:r>
            <a:endParaRPr sz="1800">
              <a:solidFill>
                <a:schemeClr val="lt1"/>
              </a:solidFill>
              <a:latin typeface="Calibri"/>
              <a:ea typeface="Calibri"/>
              <a:cs typeface="Calibri"/>
              <a:sym typeface="Calibri"/>
            </a:endParaRPr>
          </a:p>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76" name="Google Shape;176;p3"/>
          <p:cNvSpPr txBox="1"/>
          <p:nvPr/>
        </p:nvSpPr>
        <p:spPr>
          <a:xfrm>
            <a:off x="9839062" y="3923350"/>
            <a:ext cx="1857343" cy="116955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Dr. Aaron Naiman</a:t>
            </a:r>
            <a:endParaRPr sz="1800" b="1">
              <a:solidFill>
                <a:schemeClr val="lt1"/>
              </a:solidFill>
              <a:latin typeface="Arial"/>
              <a:ea typeface="Arial"/>
              <a:cs typeface="Arial"/>
              <a:sym typeface="Arial"/>
            </a:endParaRPr>
          </a:p>
          <a:p>
            <a:pPr marL="0" marR="0" lvl="0" indent="0" algn="ctr" rtl="0">
              <a:spcBef>
                <a:spcPts val="0"/>
              </a:spcBef>
              <a:spcAft>
                <a:spcPts val="0"/>
              </a:spcAft>
              <a:buNone/>
            </a:pPr>
            <a:endParaRPr sz="1800" b="1">
              <a:solidFill>
                <a:schemeClr val="lt1"/>
              </a:solidFill>
              <a:latin typeface="Arial"/>
              <a:ea typeface="Arial"/>
              <a:cs typeface="Arial"/>
              <a:sym typeface="Arial"/>
            </a:endParaRPr>
          </a:p>
          <a:p>
            <a:pPr marL="0" marR="0" lvl="0" indent="0" algn="ctr" rtl="0">
              <a:spcBef>
                <a:spcPts val="0"/>
              </a:spcBef>
              <a:spcAft>
                <a:spcPts val="0"/>
              </a:spcAft>
              <a:buNone/>
            </a:pPr>
            <a:r>
              <a:rPr lang="en-US" sz="1800" b="1">
                <a:solidFill>
                  <a:schemeClr val="lt1"/>
                </a:solidFill>
                <a:latin typeface="Calibri"/>
                <a:ea typeface="Calibri"/>
                <a:cs typeface="Calibri"/>
                <a:sym typeface="Calibri"/>
              </a:rPr>
              <a:t>Head of Algorithms</a:t>
            </a:r>
            <a:endParaRPr/>
          </a:p>
          <a:p>
            <a:pPr marL="0" marR="0" lvl="0" indent="0" algn="ctr" rtl="0">
              <a:spcBef>
                <a:spcPts val="0"/>
              </a:spcBef>
              <a:spcAft>
                <a:spcPts val="0"/>
              </a:spcAft>
              <a:buNone/>
            </a:pPr>
            <a:endParaRPr sz="1800" b="1">
              <a:solidFill>
                <a:schemeClr val="lt1"/>
              </a:solidFill>
              <a:latin typeface="Arial"/>
              <a:ea typeface="Arial"/>
              <a:cs typeface="Arial"/>
              <a:sym typeface="Arial"/>
            </a:endParaRPr>
          </a:p>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177" name="Google Shape;177;p3"/>
          <p:cNvSpPr txBox="1"/>
          <p:nvPr/>
        </p:nvSpPr>
        <p:spPr>
          <a:xfrm>
            <a:off x="9906874" y="5276078"/>
            <a:ext cx="228512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Over 30 years experience in applied mathematics and RT algorithms </a:t>
            </a:r>
            <a:endParaRPr/>
          </a:p>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83" name="Google Shape;183;p4"/>
          <p:cNvSpPr txBox="1">
            <a:spLocks noGrp="1"/>
          </p:cNvSpPr>
          <p:nvPr>
            <p:ph type="title"/>
          </p:nvPr>
        </p:nvSpPr>
        <p:spPr>
          <a:xfrm>
            <a:off x="517187" y="24839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Arial"/>
              <a:buNone/>
            </a:pPr>
            <a:r>
              <a:rPr lang="en-US" sz="3200" b="1">
                <a:solidFill>
                  <a:schemeClr val="lt1"/>
                </a:solidFill>
              </a:rPr>
              <a:t>VULNERABLE VEHICLES</a:t>
            </a:r>
            <a:endParaRPr sz="3200" b="1"/>
          </a:p>
        </p:txBody>
      </p:sp>
      <p:pic>
        <p:nvPicPr>
          <p:cNvPr id="184" name="Google Shape;184;p4"/>
          <p:cNvPicPr preferRelativeResize="0"/>
          <p:nvPr/>
        </p:nvPicPr>
        <p:blipFill rotWithShape="1">
          <a:blip r:embed="rId4">
            <a:alphaModFix/>
          </a:blip>
          <a:srcRect/>
          <a:stretch/>
        </p:blipFill>
        <p:spPr>
          <a:xfrm>
            <a:off x="575555" y="1268618"/>
            <a:ext cx="1486711" cy="79004"/>
          </a:xfrm>
          <a:prstGeom prst="rect">
            <a:avLst/>
          </a:prstGeom>
          <a:noFill/>
          <a:ln>
            <a:noFill/>
          </a:ln>
        </p:spPr>
      </p:pic>
      <p:pic>
        <p:nvPicPr>
          <p:cNvPr id="185" name="Google Shape;185;p4" descr="A picture containing object, clock&#10;&#10;Description automatically generated"/>
          <p:cNvPicPr preferRelativeResize="0"/>
          <p:nvPr/>
        </p:nvPicPr>
        <p:blipFill rotWithShape="1">
          <a:blip r:embed="rId5">
            <a:alphaModFix/>
          </a:blip>
          <a:srcRect/>
          <a:stretch/>
        </p:blipFill>
        <p:spPr>
          <a:xfrm>
            <a:off x="11284085" y="6301368"/>
            <a:ext cx="653922" cy="3986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E79BB76-627B-44E2-9335-BF2553CAE18A}"/>
              </a:ext>
            </a:extLst>
          </p:cNvPr>
          <p:cNvSpPr>
            <a:spLocks noGrp="1"/>
          </p:cNvSpPr>
          <p:nvPr>
            <p:ph type="title"/>
          </p:nvPr>
        </p:nvSpPr>
        <p:spPr/>
        <p:txBody>
          <a:bodyPr/>
          <a:lstStyle/>
          <a:p>
            <a:r>
              <a:rPr lang="ja-JP"/>
              <a:t>C2A 自動車へのアプローチ</a:t>
            </a:r>
          </a:p>
        </p:txBody>
      </p:sp>
      <p:sp>
        <p:nvSpPr>
          <p:cNvPr id="15" name="Content Placeholder 14">
            <a:extLst>
              <a:ext uri="{FF2B5EF4-FFF2-40B4-BE49-F238E27FC236}">
                <a16:creationId xmlns:a16="http://schemas.microsoft.com/office/drawing/2014/main" id="{C37C3C36-0620-4AFE-B7D5-ECA6D751F42F}"/>
              </a:ext>
            </a:extLst>
          </p:cNvPr>
          <p:cNvSpPr>
            <a:spLocks noGrp="1"/>
          </p:cNvSpPr>
          <p:nvPr>
            <p:ph idx="1"/>
          </p:nvPr>
        </p:nvSpPr>
        <p:spPr>
          <a:xfrm>
            <a:off x="1214699" y="2101002"/>
            <a:ext cx="3561518" cy="412249"/>
          </a:xfrm>
        </p:spPr>
        <p:txBody>
          <a:bodyPr>
            <a:normAutofit/>
          </a:bodyPr>
          <a:lstStyle/>
          <a:p>
            <a:pPr marL="0" indent="0">
              <a:buNone/>
            </a:pPr>
            <a:r>
              <a:rPr lang="ja-JP" sz="2000" b="1"/>
              <a:t>信頼性と安全性</a:t>
            </a:r>
          </a:p>
        </p:txBody>
      </p:sp>
      <p:pic>
        <p:nvPicPr>
          <p:cNvPr id="16" name="Graphic 15">
            <a:extLst>
              <a:ext uri="{FF2B5EF4-FFF2-40B4-BE49-F238E27FC236}">
                <a16:creationId xmlns:a16="http://schemas.microsoft.com/office/drawing/2014/main" id="{F9A34CD3-6A9D-4D82-8BDC-199335C914E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558357" y="4140865"/>
            <a:ext cx="434248" cy="434248"/>
          </a:xfrm>
          <a:prstGeom prst="rect">
            <a:avLst/>
          </a:prstGeom>
        </p:spPr>
      </p:pic>
      <p:pic>
        <p:nvPicPr>
          <p:cNvPr id="17" name="Graphic 16">
            <a:extLst>
              <a:ext uri="{FF2B5EF4-FFF2-40B4-BE49-F238E27FC236}">
                <a16:creationId xmlns:a16="http://schemas.microsoft.com/office/drawing/2014/main" id="{24623A67-187E-4F47-9ECD-0AF95C12C45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44759" y="2040597"/>
            <a:ext cx="378321" cy="470434"/>
          </a:xfrm>
          <a:prstGeom prst="rect">
            <a:avLst/>
          </a:prstGeom>
        </p:spPr>
      </p:pic>
      <p:pic>
        <p:nvPicPr>
          <p:cNvPr id="18" name="Graphic 17">
            <a:extLst>
              <a:ext uri="{FF2B5EF4-FFF2-40B4-BE49-F238E27FC236}">
                <a16:creationId xmlns:a16="http://schemas.microsoft.com/office/drawing/2014/main" id="{DCE7B398-5D5D-4CFE-BBDA-B5C174AFE0F6}"/>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04301" y="4174752"/>
            <a:ext cx="404640" cy="404640"/>
          </a:xfrm>
          <a:prstGeom prst="rect">
            <a:avLst/>
          </a:prstGeom>
        </p:spPr>
      </p:pic>
      <p:pic>
        <p:nvPicPr>
          <p:cNvPr id="19" name="Graphic 18">
            <a:extLst>
              <a:ext uri="{FF2B5EF4-FFF2-40B4-BE49-F238E27FC236}">
                <a16:creationId xmlns:a16="http://schemas.microsoft.com/office/drawing/2014/main" id="{7763B4A2-B5C8-4C5C-A442-7EC1EA0C7D43}"/>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615461" y="2029807"/>
            <a:ext cx="434248" cy="434248"/>
          </a:xfrm>
          <a:prstGeom prst="rect">
            <a:avLst/>
          </a:prstGeom>
        </p:spPr>
      </p:pic>
      <p:sp>
        <p:nvSpPr>
          <p:cNvPr id="20" name="Content Placeholder 14">
            <a:extLst>
              <a:ext uri="{FF2B5EF4-FFF2-40B4-BE49-F238E27FC236}">
                <a16:creationId xmlns:a16="http://schemas.microsoft.com/office/drawing/2014/main" id="{76B675CC-1CFD-4279-9C7A-80ECE212C1A1}"/>
              </a:ext>
            </a:extLst>
          </p:cNvPr>
          <p:cNvSpPr txBox="1">
            <a:spLocks/>
          </p:cNvSpPr>
          <p:nvPr/>
        </p:nvSpPr>
        <p:spPr>
          <a:xfrm>
            <a:off x="595008" y="2650714"/>
            <a:ext cx="4346579" cy="10214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1F2F3"/>
                </a:solidFill>
                <a:latin typeface="Neue Haas Grotesk Text Pro"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1F2F3"/>
                </a:solidFill>
                <a:latin typeface="Neue Haas Grotesk Text Pro"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1F2F3"/>
                </a:solidFill>
                <a:latin typeface="Neue Haas Grotesk Text Pro"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 indent="-144000">
              <a:buSzPct val="70000"/>
              <a:buBlip>
                <a:blip r:embed="rId10"/>
              </a:buBlip>
            </a:pPr>
            <a:r>
              <a:rPr lang="ja-JP" sz="1500" dirty="0"/>
              <a:t>マルチレイヤーの</a:t>
            </a:r>
            <a:r>
              <a:rPr lang="ja-JP" altLang="en-US" sz="1500" dirty="0"/>
              <a:t>よるア</a:t>
            </a:r>
            <a:r>
              <a:rPr lang="ja-JP" sz="1500" dirty="0"/>
              <a:t>プローチ </a:t>
            </a:r>
          </a:p>
          <a:p>
            <a:pPr marL="144000" indent="-144000">
              <a:buSzPct val="70000"/>
              <a:buBlip>
                <a:blip r:embed="rId10"/>
              </a:buBlip>
            </a:pPr>
            <a:r>
              <a:rPr lang="ja-JP" sz="1500" dirty="0"/>
              <a:t>自動車に特化した保護 </a:t>
            </a:r>
          </a:p>
          <a:p>
            <a:pPr marL="144000" indent="-144000">
              <a:buSzPct val="70000"/>
              <a:buBlip>
                <a:blip r:embed="rId10"/>
              </a:buBlip>
            </a:pPr>
            <a:r>
              <a:rPr lang="ja-JP" altLang="en-US" sz="1500" dirty="0"/>
              <a:t>各種</a:t>
            </a:r>
            <a:r>
              <a:rPr lang="ja-JP" sz="1500" dirty="0"/>
              <a:t>安全機能の互換性 </a:t>
            </a:r>
          </a:p>
        </p:txBody>
      </p:sp>
      <p:sp>
        <p:nvSpPr>
          <p:cNvPr id="21" name="Content Placeholder 14">
            <a:extLst>
              <a:ext uri="{FF2B5EF4-FFF2-40B4-BE49-F238E27FC236}">
                <a16:creationId xmlns:a16="http://schemas.microsoft.com/office/drawing/2014/main" id="{21F8D730-A749-40FE-87AF-B63D0BD48DE0}"/>
              </a:ext>
            </a:extLst>
          </p:cNvPr>
          <p:cNvSpPr txBox="1">
            <a:spLocks/>
          </p:cNvSpPr>
          <p:nvPr/>
        </p:nvSpPr>
        <p:spPr>
          <a:xfrm>
            <a:off x="6178048" y="2101655"/>
            <a:ext cx="3561518" cy="4122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1F2F3"/>
                </a:solidFill>
                <a:latin typeface="Neue Haas Grotesk Text Pro"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1F2F3"/>
                </a:solidFill>
                <a:latin typeface="Neue Haas Grotesk Text Pro"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1F2F3"/>
                </a:solidFill>
                <a:latin typeface="Neue Haas Grotesk Text Pro"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ja-JP" sz="2000" b="1"/>
              <a:t>実用的な製品</a:t>
            </a:r>
          </a:p>
        </p:txBody>
      </p:sp>
      <p:sp>
        <p:nvSpPr>
          <p:cNvPr id="23" name="Content Placeholder 14">
            <a:extLst>
              <a:ext uri="{FF2B5EF4-FFF2-40B4-BE49-F238E27FC236}">
                <a16:creationId xmlns:a16="http://schemas.microsoft.com/office/drawing/2014/main" id="{ACD960E5-0BD2-40A7-9E45-522351ED00E7}"/>
              </a:ext>
            </a:extLst>
          </p:cNvPr>
          <p:cNvSpPr txBox="1">
            <a:spLocks/>
          </p:cNvSpPr>
          <p:nvPr/>
        </p:nvSpPr>
        <p:spPr>
          <a:xfrm>
            <a:off x="5558357" y="2651367"/>
            <a:ext cx="4346579" cy="10214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1F2F3"/>
                </a:solidFill>
                <a:latin typeface="Neue Haas Grotesk Text Pro"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1F2F3"/>
                </a:solidFill>
                <a:latin typeface="Neue Haas Grotesk Text Pro"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1F2F3"/>
                </a:solidFill>
                <a:latin typeface="Neue Haas Grotesk Text Pro"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 indent="-144000">
              <a:buSzPct val="70000"/>
              <a:buBlip>
                <a:blip r:embed="rId10"/>
              </a:buBlip>
            </a:pPr>
            <a:r>
              <a:rPr lang="ja-JP" sz="1500" dirty="0"/>
              <a:t>統合が容易</a:t>
            </a:r>
          </a:p>
          <a:p>
            <a:pPr marL="144000" indent="-144000">
              <a:buSzPct val="70000"/>
              <a:buBlip>
                <a:blip r:embed="rId10"/>
              </a:buBlip>
            </a:pPr>
            <a:r>
              <a:rPr lang="ja-JP" sz="1500" dirty="0"/>
              <a:t>性能への影響をほぼ無視できる</a:t>
            </a:r>
          </a:p>
          <a:p>
            <a:pPr marL="144000" indent="-144000">
              <a:buSzPct val="70000"/>
              <a:buBlip>
                <a:blip r:embed="rId10"/>
              </a:buBlip>
            </a:pPr>
            <a:r>
              <a:rPr lang="ja-JP" sz="1500" dirty="0"/>
              <a:t>コスト最適化</a:t>
            </a:r>
          </a:p>
        </p:txBody>
      </p:sp>
      <p:sp>
        <p:nvSpPr>
          <p:cNvPr id="24" name="Content Placeholder 14">
            <a:extLst>
              <a:ext uri="{FF2B5EF4-FFF2-40B4-BE49-F238E27FC236}">
                <a16:creationId xmlns:a16="http://schemas.microsoft.com/office/drawing/2014/main" id="{23F8FE14-00C4-4CB8-A8F9-B61FAED2D94F}"/>
              </a:ext>
            </a:extLst>
          </p:cNvPr>
          <p:cNvSpPr txBox="1">
            <a:spLocks/>
          </p:cNvSpPr>
          <p:nvPr/>
        </p:nvSpPr>
        <p:spPr>
          <a:xfrm>
            <a:off x="1008941" y="4221179"/>
            <a:ext cx="3561518" cy="4122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1F2F3"/>
                </a:solidFill>
                <a:latin typeface="Neue Haas Grotesk Text Pro"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1F2F3"/>
                </a:solidFill>
                <a:latin typeface="Neue Haas Grotesk Text Pro"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1F2F3"/>
                </a:solidFill>
                <a:latin typeface="Neue Haas Grotesk Text Pro"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ja-JP" sz="2000" b="1"/>
              <a:t>ホワイトボックスアプローチ</a:t>
            </a:r>
          </a:p>
        </p:txBody>
      </p:sp>
      <p:sp>
        <p:nvSpPr>
          <p:cNvPr id="26" name="Content Placeholder 14">
            <a:extLst>
              <a:ext uri="{FF2B5EF4-FFF2-40B4-BE49-F238E27FC236}">
                <a16:creationId xmlns:a16="http://schemas.microsoft.com/office/drawing/2014/main" id="{D2B8089D-9ACF-42D1-B166-CB8B08284FF0}"/>
              </a:ext>
            </a:extLst>
          </p:cNvPr>
          <p:cNvSpPr txBox="1">
            <a:spLocks/>
          </p:cNvSpPr>
          <p:nvPr/>
        </p:nvSpPr>
        <p:spPr>
          <a:xfrm>
            <a:off x="517187" y="4770891"/>
            <a:ext cx="4346579" cy="10214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1F2F3"/>
                </a:solidFill>
                <a:latin typeface="Neue Haas Grotesk Text Pro"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1F2F3"/>
                </a:solidFill>
                <a:latin typeface="Neue Haas Grotesk Text Pro"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1F2F3"/>
                </a:solidFill>
                <a:latin typeface="Neue Haas Grotesk Text Pro"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 indent="-144000">
              <a:buSzPct val="70000"/>
              <a:buBlip>
                <a:blip r:embed="rId10"/>
              </a:buBlip>
            </a:pPr>
            <a:r>
              <a:rPr lang="ja-JP" sz="1500"/>
              <a:t>カスタマイズされた特化ソリューション</a:t>
            </a:r>
          </a:p>
          <a:p>
            <a:pPr marL="144000" indent="-144000">
              <a:buSzPct val="70000"/>
              <a:buBlip>
                <a:blip r:embed="rId10"/>
              </a:buBlip>
            </a:pPr>
            <a:r>
              <a:rPr lang="ja-JP" sz="1500"/>
              <a:t>可視性とコントロール</a:t>
            </a:r>
          </a:p>
          <a:p>
            <a:pPr marL="144000" indent="-144000">
              <a:buSzPct val="70000"/>
              <a:buBlip>
                <a:blip r:embed="rId10"/>
              </a:buBlip>
            </a:pPr>
            <a:r>
              <a:rPr lang="ja-JP" sz="1500"/>
              <a:t>セキュリティチームの業務を強化</a:t>
            </a:r>
          </a:p>
        </p:txBody>
      </p:sp>
      <p:sp>
        <p:nvSpPr>
          <p:cNvPr id="27" name="Content Placeholder 14">
            <a:extLst>
              <a:ext uri="{FF2B5EF4-FFF2-40B4-BE49-F238E27FC236}">
                <a16:creationId xmlns:a16="http://schemas.microsoft.com/office/drawing/2014/main" id="{52C4D97F-2729-4703-B38D-D8D3BE41A8C4}"/>
              </a:ext>
            </a:extLst>
          </p:cNvPr>
          <p:cNvSpPr txBox="1">
            <a:spLocks/>
          </p:cNvSpPr>
          <p:nvPr/>
        </p:nvSpPr>
        <p:spPr>
          <a:xfrm>
            <a:off x="6001966" y="4221179"/>
            <a:ext cx="4132778" cy="41224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1F2F3"/>
                </a:solidFill>
                <a:latin typeface="Neue Haas Grotesk Text Pro"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1F2F3"/>
                </a:solidFill>
                <a:latin typeface="Neue Haas Grotesk Text Pro"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1F2F3"/>
                </a:solidFill>
                <a:latin typeface="Neue Haas Grotesk Text Pro"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ja-JP" sz="2000" b="1"/>
              <a:t>セキュリティライフサイクルマネジメント</a:t>
            </a:r>
          </a:p>
        </p:txBody>
      </p:sp>
      <p:sp>
        <p:nvSpPr>
          <p:cNvPr id="29" name="Content Placeholder 14">
            <a:extLst>
              <a:ext uri="{FF2B5EF4-FFF2-40B4-BE49-F238E27FC236}">
                <a16:creationId xmlns:a16="http://schemas.microsoft.com/office/drawing/2014/main" id="{0355C2FE-220A-4B67-9FD0-05C6051DB100}"/>
              </a:ext>
            </a:extLst>
          </p:cNvPr>
          <p:cNvSpPr txBox="1">
            <a:spLocks/>
          </p:cNvSpPr>
          <p:nvPr/>
        </p:nvSpPr>
        <p:spPr>
          <a:xfrm>
            <a:off x="5510212" y="4770891"/>
            <a:ext cx="4346579" cy="10214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1F2F3"/>
                </a:solidFill>
                <a:latin typeface="Neue Haas Grotesk Text Pro"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1F2F3"/>
                </a:solidFill>
                <a:latin typeface="Neue Haas Grotesk Text Pro"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1F2F3"/>
                </a:solidFill>
                <a:latin typeface="Neue Haas Grotesk Text Pro"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 indent="-144000">
              <a:buSzPct val="70000"/>
              <a:buBlip>
                <a:blip r:embed="rId10"/>
              </a:buBlip>
            </a:pPr>
            <a:r>
              <a:rPr lang="ja-JP" sz="1500"/>
              <a:t>同時進行のリスク評価</a:t>
            </a:r>
          </a:p>
          <a:p>
            <a:pPr marL="144000" indent="-144000">
              <a:buSzPct val="70000"/>
              <a:buBlip>
                <a:blip r:embed="rId10"/>
              </a:buBlip>
            </a:pPr>
            <a:r>
              <a:rPr lang="ja-JP" sz="1500"/>
              <a:t>サイバーセキュリティのメンテナンスと配備   </a:t>
            </a:r>
          </a:p>
          <a:p>
            <a:pPr marL="144000" indent="-144000">
              <a:buSzPct val="70000"/>
              <a:buBlip>
                <a:blip r:embed="rId10"/>
              </a:buBlip>
            </a:pPr>
            <a:r>
              <a:rPr lang="ja-JP" sz="1500"/>
              <a:t>セキュリティライフサイクルを自前で管理</a:t>
            </a:r>
          </a:p>
        </p:txBody>
      </p:sp>
      <p:pic>
        <p:nvPicPr>
          <p:cNvPr id="30" name="Graphic 29">
            <a:extLst>
              <a:ext uri="{FF2B5EF4-FFF2-40B4-BE49-F238E27FC236}">
                <a16:creationId xmlns:a16="http://schemas.microsoft.com/office/drawing/2014/main" id="{F7135F06-35C6-4CA1-983F-5DB2D3AA3D3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75555" y="1268618"/>
            <a:ext cx="1486711" cy="79004"/>
          </a:xfrm>
          <a:prstGeom prst="rect">
            <a:avLst/>
          </a:prstGeom>
        </p:spPr>
      </p:pic>
    </p:spTree>
    <p:extLst>
      <p:ext uri="{BB962C8B-B14F-4D97-AF65-F5344CB8AC3E}">
        <p14:creationId xmlns:p14="http://schemas.microsoft.com/office/powerpoint/2010/main" val="1053586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C25DF-3DE9-44DC-936A-BA5B81D45834}"/>
              </a:ext>
            </a:extLst>
          </p:cNvPr>
          <p:cNvSpPr>
            <a:spLocks noGrp="1"/>
          </p:cNvSpPr>
          <p:nvPr>
            <p:ph type="title"/>
          </p:nvPr>
        </p:nvSpPr>
        <p:spPr>
          <a:xfrm>
            <a:off x="517187" y="1451058"/>
            <a:ext cx="10515600" cy="1325563"/>
          </a:xfrm>
        </p:spPr>
        <p:txBody>
          <a:bodyPr/>
          <a:lstStyle/>
          <a:p>
            <a:r>
              <a:rPr lang="ja-JP"/>
              <a:t>C2Aホリスティック </a:t>
            </a:r>
            <a:br>
              <a:rPr lang="ja-JP"/>
            </a:br>
            <a:r>
              <a:rPr lang="ja-JP"/>
              <a:t>ソリューション – 3PS</a:t>
            </a:r>
          </a:p>
        </p:txBody>
      </p:sp>
      <p:sp>
        <p:nvSpPr>
          <p:cNvPr id="3" name="Content Placeholder 2">
            <a:extLst>
              <a:ext uri="{FF2B5EF4-FFF2-40B4-BE49-F238E27FC236}">
                <a16:creationId xmlns:a16="http://schemas.microsoft.com/office/drawing/2014/main" id="{9BCF1391-C0BE-4C89-B4D2-474D2FA13467}"/>
              </a:ext>
            </a:extLst>
          </p:cNvPr>
          <p:cNvSpPr>
            <a:spLocks noGrp="1"/>
          </p:cNvSpPr>
          <p:nvPr>
            <p:ph idx="1"/>
          </p:nvPr>
        </p:nvSpPr>
        <p:spPr>
          <a:xfrm>
            <a:off x="517187" y="3079414"/>
            <a:ext cx="4788739" cy="4351338"/>
          </a:xfrm>
        </p:spPr>
        <p:txBody>
          <a:bodyPr>
            <a:normAutofit/>
          </a:bodyPr>
          <a:lstStyle/>
          <a:p>
            <a:pPr marL="0" indent="0">
              <a:buNone/>
            </a:pPr>
            <a:r>
              <a:rPr lang="ja-JP" sz="2400" dirty="0"/>
              <a:t>セキュリティライフサイクルを</a:t>
            </a:r>
            <a:endParaRPr lang="en-US" altLang="ja-JP" sz="2400" dirty="0"/>
          </a:p>
          <a:p>
            <a:pPr marL="0" indent="0">
              <a:buNone/>
            </a:pPr>
            <a:r>
              <a:rPr lang="ja-JP" sz="2400" dirty="0"/>
              <a:t>自前で管理 –</a:t>
            </a:r>
          </a:p>
          <a:p>
            <a:pPr marL="0" indent="0">
              <a:buNone/>
            </a:pPr>
            <a:r>
              <a:rPr lang="ja-JP" sz="2400" dirty="0"/>
              <a:t>認識、保護、維持 </a:t>
            </a:r>
          </a:p>
        </p:txBody>
      </p:sp>
      <p:pic>
        <p:nvPicPr>
          <p:cNvPr id="5" name="Graphic 4">
            <a:extLst>
              <a:ext uri="{FF2B5EF4-FFF2-40B4-BE49-F238E27FC236}">
                <a16:creationId xmlns:a16="http://schemas.microsoft.com/office/drawing/2014/main" id="{A2F77C74-A399-48CB-8DC3-3DFE3A396A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5555" y="2737119"/>
            <a:ext cx="1486711" cy="79004"/>
          </a:xfrm>
          <a:prstGeom prst="rect">
            <a:avLst/>
          </a:prstGeom>
        </p:spPr>
      </p:pic>
      <p:pic>
        <p:nvPicPr>
          <p:cNvPr id="7" name="Picture 6">
            <a:extLst>
              <a:ext uri="{FF2B5EF4-FFF2-40B4-BE49-F238E27FC236}">
                <a16:creationId xmlns:a16="http://schemas.microsoft.com/office/drawing/2014/main" id="{1B6F0AE7-F89D-482A-B7B1-B4C06C72D72C}"/>
              </a:ext>
            </a:extLst>
          </p:cNvPr>
          <p:cNvPicPr>
            <a:picLocks noChangeAspect="1"/>
          </p:cNvPicPr>
          <p:nvPr/>
        </p:nvPicPr>
        <p:blipFill>
          <a:blip r:embed="rId5"/>
          <a:stretch>
            <a:fillRect/>
          </a:stretch>
        </p:blipFill>
        <p:spPr>
          <a:xfrm>
            <a:off x="4965405" y="177213"/>
            <a:ext cx="5779664" cy="5985683"/>
          </a:xfrm>
          <a:prstGeom prst="rect">
            <a:avLst/>
          </a:prstGeom>
        </p:spPr>
      </p:pic>
    </p:spTree>
    <p:extLst>
      <p:ext uri="{BB962C8B-B14F-4D97-AF65-F5344CB8AC3E}">
        <p14:creationId xmlns:p14="http://schemas.microsoft.com/office/powerpoint/2010/main" val="1334112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5" name="Picture 5">
            <a:extLst>
              <a:ext uri="{FF2B5EF4-FFF2-40B4-BE49-F238E27FC236}">
                <a16:creationId xmlns:a16="http://schemas.microsoft.com/office/drawing/2014/main" id="{09D8D16B-3226-464A-9C5D-68EC85953D5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6096705" y="0"/>
            <a:ext cx="6095295" cy="6857999"/>
          </a:xfrm>
          <a:prstGeom prst="rect">
            <a:avLst/>
          </a:prstGeom>
        </p:spPr>
      </p:pic>
      <p:sp>
        <p:nvSpPr>
          <p:cNvPr id="184" name="Google Shape;184;p7"/>
          <p:cNvSpPr txBox="1">
            <a:spLocks noGrp="1"/>
          </p:cNvSpPr>
          <p:nvPr>
            <p:ph type="title"/>
          </p:nvPr>
        </p:nvSpPr>
        <p:spPr>
          <a:xfrm>
            <a:off x="517187" y="24839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A5F70"/>
              </a:buClr>
              <a:buSzPts val="3600"/>
              <a:buFont typeface="Arial"/>
              <a:buNone/>
            </a:pPr>
            <a:r>
              <a:rPr lang="en-US" sz="3200" b="1" dirty="0"/>
              <a:t>PERCEIVE</a:t>
            </a:r>
            <a:endParaRPr lang="en-US" b="1" dirty="0"/>
          </a:p>
        </p:txBody>
      </p:sp>
      <p:pic>
        <p:nvPicPr>
          <p:cNvPr id="185" name="Google Shape;185;p7"/>
          <p:cNvPicPr preferRelativeResize="0"/>
          <p:nvPr/>
        </p:nvPicPr>
        <p:blipFill rotWithShape="1">
          <a:blip r:embed="rId4">
            <a:alphaModFix/>
          </a:blip>
          <a:srcRect/>
          <a:stretch/>
        </p:blipFill>
        <p:spPr>
          <a:xfrm>
            <a:off x="575555" y="1268618"/>
            <a:ext cx="1486711" cy="79004"/>
          </a:xfrm>
          <a:prstGeom prst="rect">
            <a:avLst/>
          </a:prstGeom>
          <a:noFill/>
          <a:ln>
            <a:noFill/>
          </a:ln>
        </p:spPr>
      </p:pic>
      <p:sp>
        <p:nvSpPr>
          <p:cNvPr id="186" name="Google Shape;186;p7"/>
          <p:cNvSpPr txBox="1"/>
          <p:nvPr/>
        </p:nvSpPr>
        <p:spPr>
          <a:xfrm>
            <a:off x="575556" y="1573956"/>
            <a:ext cx="6904032" cy="4555200"/>
          </a:xfrm>
          <a:prstGeom prst="rect">
            <a:avLst/>
          </a:prstGeom>
          <a:noFill/>
          <a:ln>
            <a:noFill/>
          </a:ln>
        </p:spPr>
        <p:txBody>
          <a:bodyPr spcFirstLastPara="1" wrap="square" lIns="91425" tIns="91425" rIns="91425" bIns="91425" anchor="t" anchorCtr="0">
            <a:noAutofit/>
          </a:bodyPr>
          <a:lstStyle/>
          <a:p>
            <a:pPr marL="228600" marR="0" lvl="0" indent="-228600" algn="l" rtl="0">
              <a:lnSpc>
                <a:spcPct val="90000"/>
              </a:lnSpc>
              <a:spcBef>
                <a:spcPts val="1000"/>
              </a:spcBef>
              <a:spcAft>
                <a:spcPts val="0"/>
              </a:spcAft>
              <a:buClr>
                <a:srgbClr val="1A5F70"/>
              </a:buClr>
              <a:buSzPts val="2000"/>
              <a:buFont typeface="Arial"/>
              <a:buChar char="•"/>
            </a:pPr>
            <a:r>
              <a:rPr lang="en-US" sz="2000" dirty="0">
                <a:solidFill>
                  <a:srgbClr val="1A5F70"/>
                </a:solidFill>
                <a:latin typeface="Arial"/>
                <a:ea typeface="Arial"/>
                <a:cs typeface="Arial"/>
                <a:sym typeface="Arial"/>
              </a:rPr>
              <a:t>Visibility across all models.</a:t>
            </a:r>
            <a:endParaRPr dirty="0"/>
          </a:p>
          <a:p>
            <a:pPr marL="685800" marR="0" lvl="1" indent="-228600" algn="l" rtl="0">
              <a:lnSpc>
                <a:spcPct val="90000"/>
              </a:lnSpc>
              <a:spcBef>
                <a:spcPts val="500"/>
              </a:spcBef>
              <a:spcAft>
                <a:spcPts val="0"/>
              </a:spcAft>
              <a:buClr>
                <a:srgbClr val="1A5F70"/>
              </a:buClr>
              <a:buSzPts val="1800"/>
              <a:buFont typeface="Arial"/>
              <a:buChar char="•"/>
            </a:pPr>
            <a:r>
              <a:rPr lang="en-US" sz="1800" b="0" i="0" u="none" strike="noStrike" cap="none" dirty="0">
                <a:solidFill>
                  <a:srgbClr val="1A5F70"/>
                </a:solidFill>
                <a:latin typeface="Arial"/>
                <a:ea typeface="Arial"/>
                <a:cs typeface="Arial"/>
                <a:sym typeface="Arial"/>
              </a:rPr>
              <a:t>Investigate SW and HW BOM</a:t>
            </a:r>
            <a:endParaRPr dirty="0"/>
          </a:p>
          <a:p>
            <a:pPr marL="685800" marR="0" lvl="1" indent="-228600" algn="l" rtl="0">
              <a:lnSpc>
                <a:spcPct val="90000"/>
              </a:lnSpc>
              <a:spcBef>
                <a:spcPts val="500"/>
              </a:spcBef>
              <a:spcAft>
                <a:spcPts val="0"/>
              </a:spcAft>
              <a:buClr>
                <a:srgbClr val="1A5F70"/>
              </a:buClr>
              <a:buSzPts val="1800"/>
              <a:buFont typeface="Arial"/>
              <a:buChar char="•"/>
            </a:pPr>
            <a:r>
              <a:rPr lang="en-US" sz="1800" b="0" i="0" u="none" strike="noStrike" cap="none" dirty="0">
                <a:solidFill>
                  <a:srgbClr val="1A5F70"/>
                </a:solidFill>
                <a:latin typeface="Arial"/>
                <a:ea typeface="Arial"/>
                <a:cs typeface="Arial"/>
                <a:sym typeface="Arial"/>
              </a:rPr>
              <a:t>System topology and resilience – understand where you are vulnerable</a:t>
            </a:r>
            <a:endParaRPr dirty="0"/>
          </a:p>
          <a:p>
            <a:pPr marL="228600" marR="0" lvl="0" indent="-228600" algn="l" rtl="0">
              <a:lnSpc>
                <a:spcPct val="90000"/>
              </a:lnSpc>
              <a:spcBef>
                <a:spcPts val="1000"/>
              </a:spcBef>
              <a:spcAft>
                <a:spcPts val="0"/>
              </a:spcAft>
              <a:buClr>
                <a:srgbClr val="1A5F70"/>
              </a:buClr>
              <a:buSzPts val="2000"/>
              <a:buFont typeface="Arial"/>
              <a:buChar char="•"/>
            </a:pPr>
            <a:r>
              <a:rPr lang="en-US" sz="2000" dirty="0">
                <a:solidFill>
                  <a:srgbClr val="1A5F70"/>
                </a:solidFill>
                <a:latin typeface="Arial"/>
                <a:ea typeface="Arial"/>
                <a:cs typeface="Arial"/>
                <a:sym typeface="Arial"/>
              </a:rPr>
              <a:t>Analyze vehicle’s threat model</a:t>
            </a:r>
            <a:endParaRPr dirty="0"/>
          </a:p>
          <a:p>
            <a:pPr marL="685800" marR="0" lvl="1" indent="-228600" algn="l" rtl="0">
              <a:lnSpc>
                <a:spcPct val="90000"/>
              </a:lnSpc>
              <a:spcBef>
                <a:spcPts val="500"/>
              </a:spcBef>
              <a:spcAft>
                <a:spcPts val="0"/>
              </a:spcAft>
              <a:buClr>
                <a:srgbClr val="1A5F70"/>
              </a:buClr>
              <a:buSzPts val="1800"/>
              <a:buFont typeface="Arial"/>
              <a:buChar char="•"/>
            </a:pPr>
            <a:r>
              <a:rPr lang="en-US" sz="1800" b="0" i="0" u="none" strike="noStrike" cap="none" dirty="0">
                <a:solidFill>
                  <a:srgbClr val="1A5F70"/>
                </a:solidFill>
                <a:highlight>
                  <a:srgbClr val="FFFFFF"/>
                </a:highlight>
                <a:latin typeface="Arial"/>
                <a:ea typeface="Arial"/>
                <a:cs typeface="Arial"/>
                <a:sym typeface="Arial"/>
              </a:rPr>
              <a:t>Risk Audit</a:t>
            </a:r>
            <a:endParaRPr sz="1800" b="0" i="0" u="none" strike="noStrike" cap="none" dirty="0">
              <a:solidFill>
                <a:schemeClr val="dk2"/>
              </a:solidFill>
              <a:highlight>
                <a:srgbClr val="FFFFFF"/>
              </a:highlight>
              <a:latin typeface="Arial"/>
              <a:ea typeface="Arial"/>
              <a:cs typeface="Arial"/>
              <a:sym typeface="Arial"/>
            </a:endParaRPr>
          </a:p>
          <a:p>
            <a:pPr marL="685800" marR="0" lvl="1" indent="-228600" algn="l" rtl="0">
              <a:lnSpc>
                <a:spcPct val="90000"/>
              </a:lnSpc>
              <a:spcBef>
                <a:spcPts val="500"/>
              </a:spcBef>
              <a:spcAft>
                <a:spcPts val="0"/>
              </a:spcAft>
              <a:buClr>
                <a:srgbClr val="1A5F70"/>
              </a:buClr>
              <a:buSzPts val="1800"/>
              <a:buFont typeface="Arial"/>
              <a:buChar char="•"/>
            </a:pPr>
            <a:r>
              <a:rPr lang="en-US" sz="1800" b="0" i="0" u="none" strike="noStrike" cap="none" dirty="0">
                <a:solidFill>
                  <a:srgbClr val="1A5F70"/>
                </a:solidFill>
                <a:highlight>
                  <a:srgbClr val="FFFFFF"/>
                </a:highlight>
                <a:latin typeface="Arial"/>
                <a:ea typeface="Arial"/>
                <a:cs typeface="Arial"/>
                <a:sym typeface="Arial"/>
              </a:rPr>
              <a:t>Simulate in-vehicle components behavior </a:t>
            </a:r>
            <a:endParaRPr dirty="0"/>
          </a:p>
          <a:p>
            <a:pPr marL="685800" marR="0" lvl="1" indent="-228600" algn="l" rtl="0">
              <a:lnSpc>
                <a:spcPct val="90000"/>
              </a:lnSpc>
              <a:spcBef>
                <a:spcPts val="500"/>
              </a:spcBef>
              <a:spcAft>
                <a:spcPts val="0"/>
              </a:spcAft>
              <a:buClr>
                <a:srgbClr val="1A5F70"/>
              </a:buClr>
              <a:buSzPts val="1800"/>
              <a:buFont typeface="Arial"/>
              <a:buChar char="•"/>
            </a:pPr>
            <a:r>
              <a:rPr lang="en-US" sz="1800" b="0" i="0" u="none" strike="noStrike" cap="none" dirty="0">
                <a:solidFill>
                  <a:srgbClr val="1A5F70"/>
                </a:solidFill>
                <a:highlight>
                  <a:srgbClr val="FFFFFF"/>
                </a:highlight>
                <a:latin typeface="Arial"/>
                <a:ea typeface="Arial"/>
                <a:cs typeface="Arial"/>
                <a:sym typeface="Arial"/>
              </a:rPr>
              <a:t>Deduct required security features </a:t>
            </a:r>
            <a:endParaRPr sz="1800" b="0" i="0" u="none" strike="noStrike" cap="none" dirty="0">
              <a:solidFill>
                <a:srgbClr val="1A5F70"/>
              </a:solidFill>
              <a:latin typeface="Arial"/>
              <a:ea typeface="Arial"/>
              <a:cs typeface="Arial"/>
              <a:sym typeface="Arial"/>
            </a:endParaRPr>
          </a:p>
          <a:p>
            <a:pPr marL="228600" marR="0" lvl="0" indent="-228600" algn="l" rtl="0">
              <a:lnSpc>
                <a:spcPct val="90000"/>
              </a:lnSpc>
              <a:spcBef>
                <a:spcPts val="1000"/>
              </a:spcBef>
              <a:spcAft>
                <a:spcPts val="0"/>
              </a:spcAft>
              <a:buClr>
                <a:srgbClr val="1A5F70"/>
              </a:buClr>
              <a:buSzPts val="2000"/>
              <a:buFont typeface="Arial"/>
              <a:buChar char="•"/>
            </a:pPr>
            <a:r>
              <a:rPr lang="en-US" sz="2000" dirty="0">
                <a:solidFill>
                  <a:srgbClr val="1A5F70"/>
                </a:solidFill>
                <a:latin typeface="Arial"/>
                <a:ea typeface="Arial"/>
                <a:cs typeface="Arial"/>
                <a:sym typeface="Arial"/>
              </a:rPr>
              <a:t> Design and customize in-vehicle cyber security </a:t>
            </a:r>
            <a:endParaRPr dirty="0"/>
          </a:p>
          <a:p>
            <a:pPr marL="685800" marR="0" lvl="1" indent="-228600" algn="l" rtl="0">
              <a:lnSpc>
                <a:spcPct val="90000"/>
              </a:lnSpc>
              <a:spcBef>
                <a:spcPts val="500"/>
              </a:spcBef>
              <a:spcAft>
                <a:spcPts val="0"/>
              </a:spcAft>
              <a:buClr>
                <a:srgbClr val="1A5F70"/>
              </a:buClr>
              <a:buSzPts val="1800"/>
              <a:buFont typeface="Arial"/>
              <a:buChar char="•"/>
            </a:pPr>
            <a:r>
              <a:rPr lang="en-US" sz="1800" b="0" i="0" u="none" strike="noStrike" cap="none" dirty="0">
                <a:solidFill>
                  <a:srgbClr val="1A5F70"/>
                </a:solidFill>
                <a:latin typeface="Arial"/>
                <a:ea typeface="Arial"/>
                <a:cs typeface="Arial"/>
                <a:sym typeface="Arial"/>
              </a:rPr>
              <a:t>Deploy security where it is really needed.</a:t>
            </a:r>
            <a:endParaRPr dirty="0"/>
          </a:p>
          <a:p>
            <a:pPr marL="685800" marR="0" lvl="1" indent="-228600" algn="l" rtl="0">
              <a:lnSpc>
                <a:spcPct val="90000"/>
              </a:lnSpc>
              <a:spcBef>
                <a:spcPts val="500"/>
              </a:spcBef>
              <a:spcAft>
                <a:spcPts val="0"/>
              </a:spcAft>
              <a:buClr>
                <a:srgbClr val="1A5F70"/>
              </a:buClr>
              <a:buSzPts val="1800"/>
              <a:buFont typeface="Arial"/>
              <a:buChar char="•"/>
            </a:pPr>
            <a:r>
              <a:rPr lang="en-US" sz="1800" b="0" i="0" u="none" strike="noStrike" cap="none" dirty="0">
                <a:solidFill>
                  <a:srgbClr val="1A5F70"/>
                </a:solidFill>
                <a:latin typeface="Arial"/>
                <a:ea typeface="Arial"/>
                <a:cs typeface="Arial"/>
                <a:sym typeface="Arial"/>
              </a:rPr>
              <a:t>Configuration of security products</a:t>
            </a:r>
            <a:endParaRPr dirty="0"/>
          </a:p>
          <a:p>
            <a:pPr marL="685800" marR="0" lvl="1" indent="-114300" algn="l" rtl="0">
              <a:lnSpc>
                <a:spcPct val="90000"/>
              </a:lnSpc>
              <a:spcBef>
                <a:spcPts val="500"/>
              </a:spcBef>
              <a:spcAft>
                <a:spcPts val="0"/>
              </a:spcAft>
              <a:buClr>
                <a:srgbClr val="1A5F70"/>
              </a:buClr>
              <a:buSzPts val="1800"/>
              <a:buFont typeface="Arial"/>
              <a:buNone/>
            </a:pPr>
            <a:endParaRPr sz="1800" b="0" i="0" u="none" strike="noStrike" cap="none" dirty="0">
              <a:solidFill>
                <a:srgbClr val="1A5F70"/>
              </a:solidFill>
              <a:latin typeface="Arial"/>
              <a:ea typeface="Arial"/>
              <a:cs typeface="Arial"/>
              <a:sym typeface="Arial"/>
            </a:endParaRPr>
          </a:p>
          <a:p>
            <a:pPr marL="685800" marR="0" lvl="1" indent="-114300" algn="l" rtl="0">
              <a:lnSpc>
                <a:spcPct val="90000"/>
              </a:lnSpc>
              <a:spcBef>
                <a:spcPts val="500"/>
              </a:spcBef>
              <a:spcAft>
                <a:spcPts val="0"/>
              </a:spcAft>
              <a:buClr>
                <a:srgbClr val="1A5F70"/>
              </a:buClr>
              <a:buSzPts val="1800"/>
              <a:buFont typeface="Arial"/>
              <a:buNone/>
            </a:pPr>
            <a:endParaRPr sz="1800" b="0" i="0" u="none" strike="noStrike" cap="none" dirty="0">
              <a:solidFill>
                <a:srgbClr val="1A5F70"/>
              </a:solidFill>
              <a:latin typeface="Arial"/>
              <a:ea typeface="Arial"/>
              <a:cs typeface="Arial"/>
              <a:sym typeface="Arial"/>
            </a:endParaRPr>
          </a:p>
        </p:txBody>
      </p:sp>
      <p:pic>
        <p:nvPicPr>
          <p:cNvPr id="6" name="Google Shape;230;p10" descr="A picture containing object, clock&#10;&#10;Description automatically generated">
            <a:extLst>
              <a:ext uri="{FF2B5EF4-FFF2-40B4-BE49-F238E27FC236}">
                <a16:creationId xmlns:a16="http://schemas.microsoft.com/office/drawing/2014/main" id="{4B7EF1BD-2390-4558-95F7-130854077398}"/>
              </a:ext>
            </a:extLst>
          </p:cNvPr>
          <p:cNvPicPr preferRelativeResize="0"/>
          <p:nvPr/>
        </p:nvPicPr>
        <p:blipFill rotWithShape="1">
          <a:blip r:embed="rId5">
            <a:alphaModFix/>
          </a:blip>
          <a:srcRect/>
          <a:stretch/>
        </p:blipFill>
        <p:spPr>
          <a:xfrm>
            <a:off x="11284085" y="6301368"/>
            <a:ext cx="653922" cy="3986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BA9C7C-ED0B-426C-9750-F0D236AB880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28" y="0"/>
            <a:ext cx="12189872" cy="6858000"/>
          </a:xfrm>
          <a:prstGeom prst="rect">
            <a:avLst/>
          </a:prstGeom>
        </p:spPr>
      </p:pic>
      <p:sp>
        <p:nvSpPr>
          <p:cNvPr id="2" name="Title 1">
            <a:extLst>
              <a:ext uri="{FF2B5EF4-FFF2-40B4-BE49-F238E27FC236}">
                <a16:creationId xmlns:a16="http://schemas.microsoft.com/office/drawing/2014/main" id="{B4AB1B0F-AF38-423E-87A0-B802574AA70A}"/>
              </a:ext>
            </a:extLst>
          </p:cNvPr>
          <p:cNvSpPr>
            <a:spLocks noGrp="1"/>
          </p:cNvSpPr>
          <p:nvPr>
            <p:ph type="title"/>
          </p:nvPr>
        </p:nvSpPr>
        <p:spPr/>
        <p:txBody>
          <a:bodyPr/>
          <a:lstStyle/>
          <a:p>
            <a:r>
              <a:rPr lang="en-US" altLang="ja-JP" cap="all" dirty="0">
                <a:solidFill>
                  <a:srgbClr val="F1F2F3"/>
                </a:solidFill>
              </a:rPr>
              <a:t>Protect</a:t>
            </a:r>
            <a:endParaRPr lang="ja-JP" cap="all" dirty="0">
              <a:solidFill>
                <a:srgbClr val="F1F2F3"/>
              </a:solidFill>
            </a:endParaRPr>
          </a:p>
        </p:txBody>
      </p:sp>
      <p:pic>
        <p:nvPicPr>
          <p:cNvPr id="11" name="Graphic 10">
            <a:extLst>
              <a:ext uri="{FF2B5EF4-FFF2-40B4-BE49-F238E27FC236}">
                <a16:creationId xmlns:a16="http://schemas.microsoft.com/office/drawing/2014/main" id="{FA312718-17F3-4355-92BD-6EAC8C655A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42778" y="6385534"/>
            <a:ext cx="568222" cy="263322"/>
          </a:xfrm>
          <a:prstGeom prst="rect">
            <a:avLst/>
          </a:prstGeom>
        </p:spPr>
      </p:pic>
      <p:pic>
        <p:nvPicPr>
          <p:cNvPr id="12" name="Graphic 11">
            <a:extLst>
              <a:ext uri="{FF2B5EF4-FFF2-40B4-BE49-F238E27FC236}">
                <a16:creationId xmlns:a16="http://schemas.microsoft.com/office/drawing/2014/main" id="{67A43077-0CA6-4C91-8D7A-CAC963BBD1B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5555" y="1268618"/>
            <a:ext cx="1486711" cy="79004"/>
          </a:xfrm>
          <a:prstGeom prst="rect">
            <a:avLst/>
          </a:prstGeom>
        </p:spPr>
      </p:pic>
      <p:grpSp>
        <p:nvGrpSpPr>
          <p:cNvPr id="32" name="Group 31">
            <a:extLst>
              <a:ext uri="{FF2B5EF4-FFF2-40B4-BE49-F238E27FC236}">
                <a16:creationId xmlns:a16="http://schemas.microsoft.com/office/drawing/2014/main" id="{E46B9A6D-066A-467A-A3D6-AFF9DA735850}"/>
              </a:ext>
            </a:extLst>
          </p:cNvPr>
          <p:cNvGrpSpPr/>
          <p:nvPr/>
        </p:nvGrpSpPr>
        <p:grpSpPr>
          <a:xfrm>
            <a:off x="863476" y="2239504"/>
            <a:ext cx="2881929" cy="1064945"/>
            <a:chOff x="863476" y="2239504"/>
            <a:chExt cx="2881929" cy="1064945"/>
          </a:xfrm>
        </p:grpSpPr>
        <p:sp>
          <p:nvSpPr>
            <p:cNvPr id="14" name="Content Placeholder 14">
              <a:extLst>
                <a:ext uri="{FF2B5EF4-FFF2-40B4-BE49-F238E27FC236}">
                  <a16:creationId xmlns:a16="http://schemas.microsoft.com/office/drawing/2014/main" id="{46D09A8F-B6D9-4A4F-BBE2-945EAB460A78}"/>
                </a:ext>
              </a:extLst>
            </p:cNvPr>
            <p:cNvSpPr txBox="1">
              <a:spLocks/>
            </p:cNvSpPr>
            <p:nvPr/>
          </p:nvSpPr>
          <p:spPr>
            <a:xfrm>
              <a:off x="935476" y="2556117"/>
              <a:ext cx="2552271" cy="74833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1F2F3"/>
                  </a:solidFill>
                  <a:latin typeface="Neue Haas Grotesk Text Pro"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1F2F3"/>
                  </a:solidFill>
                  <a:latin typeface="Neue Haas Grotesk Text Pro"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1F2F3"/>
                  </a:solidFill>
                  <a:latin typeface="Neue Haas Grotesk Text Pro"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70000"/>
                <a:buNone/>
              </a:pPr>
              <a:r>
                <a:rPr lang="ja-JP" sz="1400" dirty="0"/>
                <a:t>車両内とエンドツーエンドでのセキュアソフトウェア診断と</a:t>
              </a:r>
              <a:endParaRPr lang="en-US" altLang="ja-JP" sz="1400" dirty="0"/>
            </a:p>
            <a:p>
              <a:pPr marL="0" indent="0">
                <a:spcBef>
                  <a:spcPts val="0"/>
                </a:spcBef>
                <a:buSzPct val="70000"/>
                <a:buNone/>
              </a:pPr>
              <a:r>
                <a:rPr lang="ja-JP" sz="1400" dirty="0"/>
                <a:t>メンテナンスソリューション</a:t>
              </a:r>
            </a:p>
          </p:txBody>
        </p:sp>
        <p:sp>
          <p:nvSpPr>
            <p:cNvPr id="15" name="Content Placeholder 14">
              <a:extLst>
                <a:ext uri="{FF2B5EF4-FFF2-40B4-BE49-F238E27FC236}">
                  <a16:creationId xmlns:a16="http://schemas.microsoft.com/office/drawing/2014/main" id="{9FF75C2C-DCE6-4EA8-83A2-FE263F59B994}"/>
                </a:ext>
              </a:extLst>
            </p:cNvPr>
            <p:cNvSpPr txBox="1">
              <a:spLocks/>
            </p:cNvSpPr>
            <p:nvPr/>
          </p:nvSpPr>
          <p:spPr>
            <a:xfrm>
              <a:off x="935476" y="2239504"/>
              <a:ext cx="2809929" cy="3765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1F2F3"/>
                  </a:solidFill>
                  <a:latin typeface="Neue Haas Grotesk Text Pro"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1F2F3"/>
                  </a:solidFill>
                  <a:latin typeface="Neue Haas Grotesk Text Pro"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1F2F3"/>
                  </a:solidFill>
                  <a:latin typeface="Neue Haas Grotesk Text Pro"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70000"/>
                <a:buNone/>
              </a:pPr>
              <a:r>
                <a:rPr lang="ja-JP" sz="2000" cap="all">
                  <a:latin typeface="Prometo Bold" panose="020B0804030203060203" pitchFamily="34" charset="0"/>
                  <a:ea typeface="MS Mincho"/>
                </a:rPr>
                <a:t>メンテナンス</a:t>
              </a:r>
            </a:p>
          </p:txBody>
        </p:sp>
        <p:pic>
          <p:nvPicPr>
            <p:cNvPr id="16" name="Graphic 15">
              <a:extLst>
                <a:ext uri="{FF2B5EF4-FFF2-40B4-BE49-F238E27FC236}">
                  <a16:creationId xmlns:a16="http://schemas.microsoft.com/office/drawing/2014/main" id="{6F0B8A0A-668F-4FCA-B0B9-9CB915A20055}"/>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863476" y="2270117"/>
              <a:ext cx="54000" cy="900000"/>
            </a:xfrm>
            <a:prstGeom prst="rect">
              <a:avLst/>
            </a:prstGeom>
          </p:spPr>
        </p:pic>
      </p:grpSp>
      <p:sp>
        <p:nvSpPr>
          <p:cNvPr id="17" name="Content Placeholder 14">
            <a:extLst>
              <a:ext uri="{FF2B5EF4-FFF2-40B4-BE49-F238E27FC236}">
                <a16:creationId xmlns:a16="http://schemas.microsoft.com/office/drawing/2014/main" id="{31E3028D-122A-4EFD-B0B7-6D0F0DCFCBB3}"/>
              </a:ext>
            </a:extLst>
          </p:cNvPr>
          <p:cNvSpPr txBox="1">
            <a:spLocks/>
          </p:cNvSpPr>
          <p:nvPr/>
        </p:nvSpPr>
        <p:spPr>
          <a:xfrm>
            <a:off x="617108" y="3903257"/>
            <a:ext cx="2327059" cy="7483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1F2F3"/>
                </a:solidFill>
                <a:latin typeface="Neue Haas Grotesk Text Pro"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1F2F3"/>
                </a:solidFill>
                <a:latin typeface="Neue Haas Grotesk Text Pro"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1F2F3"/>
                </a:solidFill>
                <a:latin typeface="Neue Haas Grotesk Text Pro"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70000"/>
              <a:buNone/>
            </a:pPr>
            <a:r>
              <a:rPr lang="ja-JP" sz="1400"/>
              <a:t>侵入防止、CANバスアクセスでデバイスを保護</a:t>
            </a:r>
          </a:p>
        </p:txBody>
      </p:sp>
      <p:sp>
        <p:nvSpPr>
          <p:cNvPr id="18" name="Content Placeholder 14">
            <a:extLst>
              <a:ext uri="{FF2B5EF4-FFF2-40B4-BE49-F238E27FC236}">
                <a16:creationId xmlns:a16="http://schemas.microsoft.com/office/drawing/2014/main" id="{F4CE2886-2294-41B1-A9AF-88AC59DB3116}"/>
              </a:ext>
            </a:extLst>
          </p:cNvPr>
          <p:cNvSpPr txBox="1">
            <a:spLocks/>
          </p:cNvSpPr>
          <p:nvPr/>
        </p:nvSpPr>
        <p:spPr>
          <a:xfrm>
            <a:off x="617108" y="3586644"/>
            <a:ext cx="2809929" cy="3765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1F2F3"/>
                </a:solidFill>
                <a:latin typeface="Neue Haas Grotesk Text Pro"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1F2F3"/>
                </a:solidFill>
                <a:latin typeface="Neue Haas Grotesk Text Pro"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1F2F3"/>
                </a:solidFill>
                <a:latin typeface="Neue Haas Grotesk Text Pro"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70000"/>
              <a:buNone/>
            </a:pPr>
            <a:r>
              <a:rPr lang="ja-JP" sz="2000" cap="all">
                <a:latin typeface="Prometo Bold" panose="020B0804030203060203" pitchFamily="34" charset="0"/>
                <a:ea typeface="MS Mincho"/>
              </a:rPr>
              <a:t>ペリメーター</a:t>
            </a:r>
          </a:p>
        </p:txBody>
      </p:sp>
      <p:pic>
        <p:nvPicPr>
          <p:cNvPr id="24" name="Graphic 23">
            <a:extLst>
              <a:ext uri="{FF2B5EF4-FFF2-40B4-BE49-F238E27FC236}">
                <a16:creationId xmlns:a16="http://schemas.microsoft.com/office/drawing/2014/main" id="{94959263-5CFA-472F-AB7F-6BE3A21C5E2B}"/>
              </a:ext>
            </a:extLst>
          </p:cNvPr>
          <p:cNvPicPr>
            <a:picLocks/>
          </p:cNvPicPr>
          <p:nvPr/>
        </p:nvPicPr>
        <p:blipFill>
          <a:blip r:embed="rId10">
            <a:extLst>
              <a:ext uri="{96DAC541-7B7A-43D3-8B79-37D633B846F1}">
                <asvg:svgBlip xmlns:asvg="http://schemas.microsoft.com/office/drawing/2016/SVG/main" r:embed="rId11"/>
              </a:ext>
            </a:extLst>
          </a:blip>
          <a:stretch>
            <a:fillRect/>
          </a:stretch>
        </p:blipFill>
        <p:spPr>
          <a:xfrm>
            <a:off x="559964" y="3606740"/>
            <a:ext cx="54000" cy="900000"/>
          </a:xfrm>
          <a:prstGeom prst="rect">
            <a:avLst/>
          </a:prstGeom>
        </p:spPr>
      </p:pic>
      <p:grpSp>
        <p:nvGrpSpPr>
          <p:cNvPr id="33" name="Group 32">
            <a:extLst>
              <a:ext uri="{FF2B5EF4-FFF2-40B4-BE49-F238E27FC236}">
                <a16:creationId xmlns:a16="http://schemas.microsoft.com/office/drawing/2014/main" id="{7007508C-FFA3-4C13-87B4-A2C0E0EF4B4A}"/>
              </a:ext>
            </a:extLst>
          </p:cNvPr>
          <p:cNvGrpSpPr/>
          <p:nvPr/>
        </p:nvGrpSpPr>
        <p:grpSpPr>
          <a:xfrm>
            <a:off x="8719109" y="1953250"/>
            <a:ext cx="2330203" cy="1064945"/>
            <a:chOff x="8719109" y="2352641"/>
            <a:chExt cx="2330203" cy="1064945"/>
          </a:xfrm>
        </p:grpSpPr>
        <p:sp>
          <p:nvSpPr>
            <p:cNvPr id="25" name="Content Placeholder 14">
              <a:extLst>
                <a:ext uri="{FF2B5EF4-FFF2-40B4-BE49-F238E27FC236}">
                  <a16:creationId xmlns:a16="http://schemas.microsoft.com/office/drawing/2014/main" id="{A8C5C649-52E5-4DB7-8ECB-A3A6CEE2346D}"/>
                </a:ext>
              </a:extLst>
            </p:cNvPr>
            <p:cNvSpPr txBox="1">
              <a:spLocks/>
            </p:cNvSpPr>
            <p:nvPr/>
          </p:nvSpPr>
          <p:spPr>
            <a:xfrm>
              <a:off x="8776253" y="2669254"/>
              <a:ext cx="2273059" cy="7483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1F2F3"/>
                  </a:solidFill>
                  <a:latin typeface="Neue Haas Grotesk Text Pro"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1F2F3"/>
                  </a:solidFill>
                  <a:latin typeface="Neue Haas Grotesk Text Pro"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1F2F3"/>
                  </a:solidFill>
                  <a:latin typeface="Neue Haas Grotesk Text Pro"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70000"/>
                <a:buNone/>
              </a:pPr>
              <a:r>
                <a:rPr lang="ja-JP" sz="1400" dirty="0"/>
                <a:t>埋め込みランタイム保護、ECUでの悪意あるアクティビティを防止</a:t>
              </a:r>
            </a:p>
          </p:txBody>
        </p:sp>
        <p:sp>
          <p:nvSpPr>
            <p:cNvPr id="26" name="Content Placeholder 14">
              <a:extLst>
                <a:ext uri="{FF2B5EF4-FFF2-40B4-BE49-F238E27FC236}">
                  <a16:creationId xmlns:a16="http://schemas.microsoft.com/office/drawing/2014/main" id="{54E6AD52-CCBE-4FC0-84C9-EB833AB110DF}"/>
                </a:ext>
              </a:extLst>
            </p:cNvPr>
            <p:cNvSpPr txBox="1">
              <a:spLocks/>
            </p:cNvSpPr>
            <p:nvPr/>
          </p:nvSpPr>
          <p:spPr>
            <a:xfrm>
              <a:off x="8776254" y="2352641"/>
              <a:ext cx="1786110" cy="376539"/>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1F2F3"/>
                  </a:solidFill>
                  <a:latin typeface="Neue Haas Grotesk Text Pro"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1F2F3"/>
                  </a:solidFill>
                  <a:latin typeface="Neue Haas Grotesk Text Pro"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1F2F3"/>
                  </a:solidFill>
                  <a:latin typeface="Neue Haas Grotesk Text Pro"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70000"/>
                <a:buNone/>
              </a:pPr>
              <a:r>
                <a:rPr lang="ja-JP" sz="2000" cap="all">
                  <a:latin typeface="Prometo Bold" panose="020B0804030203060203" pitchFamily="34" charset="0"/>
                  <a:ea typeface="MS Mincho"/>
                </a:rPr>
                <a:t>エンドポイント </a:t>
              </a:r>
            </a:p>
          </p:txBody>
        </p:sp>
        <p:pic>
          <p:nvPicPr>
            <p:cNvPr id="27" name="Graphic 26">
              <a:extLst>
                <a:ext uri="{FF2B5EF4-FFF2-40B4-BE49-F238E27FC236}">
                  <a16:creationId xmlns:a16="http://schemas.microsoft.com/office/drawing/2014/main" id="{696D7F4F-FA2F-403D-AD1B-822B4830A5C1}"/>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8719109" y="2372737"/>
              <a:ext cx="54000" cy="900000"/>
            </a:xfrm>
            <a:prstGeom prst="rect">
              <a:avLst/>
            </a:prstGeom>
          </p:spPr>
        </p:pic>
      </p:grpSp>
      <p:grpSp>
        <p:nvGrpSpPr>
          <p:cNvPr id="31" name="Group 30">
            <a:extLst>
              <a:ext uri="{FF2B5EF4-FFF2-40B4-BE49-F238E27FC236}">
                <a16:creationId xmlns:a16="http://schemas.microsoft.com/office/drawing/2014/main" id="{8FAFB881-268D-40ED-9695-191EB0E70332}"/>
              </a:ext>
            </a:extLst>
          </p:cNvPr>
          <p:cNvGrpSpPr/>
          <p:nvPr/>
        </p:nvGrpSpPr>
        <p:grpSpPr>
          <a:xfrm>
            <a:off x="8176432" y="752471"/>
            <a:ext cx="2385932" cy="1064945"/>
            <a:chOff x="8465631" y="1080348"/>
            <a:chExt cx="2385932" cy="1064945"/>
          </a:xfrm>
        </p:grpSpPr>
        <p:sp>
          <p:nvSpPr>
            <p:cNvPr id="28" name="Content Placeholder 14">
              <a:extLst>
                <a:ext uri="{FF2B5EF4-FFF2-40B4-BE49-F238E27FC236}">
                  <a16:creationId xmlns:a16="http://schemas.microsoft.com/office/drawing/2014/main" id="{B0ECCB04-052A-4315-9727-CA052AEB64AA}"/>
                </a:ext>
              </a:extLst>
            </p:cNvPr>
            <p:cNvSpPr txBox="1">
              <a:spLocks/>
            </p:cNvSpPr>
            <p:nvPr/>
          </p:nvSpPr>
          <p:spPr>
            <a:xfrm>
              <a:off x="8524504" y="1396961"/>
              <a:ext cx="2327059" cy="7483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1F2F3"/>
                  </a:solidFill>
                  <a:latin typeface="Neue Haas Grotesk Text Pro"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1F2F3"/>
                  </a:solidFill>
                  <a:latin typeface="Neue Haas Grotesk Text Pro"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1F2F3"/>
                  </a:solidFill>
                  <a:latin typeface="Neue Haas Grotesk Text Pro"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70000"/>
                <a:buNone/>
              </a:pPr>
              <a:r>
                <a:rPr lang="ja-JP" sz="1400" dirty="0"/>
                <a:t>車両内ネットワークのIDPSセーフガード</a:t>
              </a:r>
            </a:p>
          </p:txBody>
        </p:sp>
        <p:sp>
          <p:nvSpPr>
            <p:cNvPr id="29" name="Content Placeholder 14">
              <a:extLst>
                <a:ext uri="{FF2B5EF4-FFF2-40B4-BE49-F238E27FC236}">
                  <a16:creationId xmlns:a16="http://schemas.microsoft.com/office/drawing/2014/main" id="{80EA339D-012F-4215-81B3-9B1746853AFE}"/>
                </a:ext>
              </a:extLst>
            </p:cNvPr>
            <p:cNvSpPr txBox="1">
              <a:spLocks/>
            </p:cNvSpPr>
            <p:nvPr/>
          </p:nvSpPr>
          <p:spPr>
            <a:xfrm>
              <a:off x="8524505" y="1080348"/>
              <a:ext cx="1786110" cy="3765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1F2F3"/>
                  </a:solidFill>
                  <a:latin typeface="Neue Haas Grotesk Text Pro"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1F2F3"/>
                  </a:solidFill>
                  <a:latin typeface="Neue Haas Grotesk Text Pro"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1F2F3"/>
                  </a:solidFill>
                  <a:latin typeface="Neue Haas Grotesk Text Pro"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70000"/>
                <a:buNone/>
              </a:pPr>
              <a:r>
                <a:rPr lang="ja-JP" sz="2000" cap="all">
                  <a:latin typeface="Prometo Bold" panose="020B0804030203060203" pitchFamily="34" charset="0"/>
                  <a:ea typeface="MS Mincho"/>
                </a:rPr>
                <a:t>ネットワーク</a:t>
              </a:r>
            </a:p>
          </p:txBody>
        </p:sp>
        <p:pic>
          <p:nvPicPr>
            <p:cNvPr id="30" name="Graphic 29">
              <a:extLst>
                <a:ext uri="{FF2B5EF4-FFF2-40B4-BE49-F238E27FC236}">
                  <a16:creationId xmlns:a16="http://schemas.microsoft.com/office/drawing/2014/main" id="{F84ACB10-4BE0-4B13-AAEB-4E87A9971BD9}"/>
                </a:ext>
              </a:extLst>
            </p:cNvPr>
            <p:cNvPicPr>
              <a:picLocks/>
            </p:cNvPicPr>
            <p:nvPr/>
          </p:nvPicPr>
          <p:blipFill>
            <a:blip r:embed="rId14">
              <a:extLst>
                <a:ext uri="{96DAC541-7B7A-43D3-8B79-37D633B846F1}">
                  <asvg:svgBlip xmlns:asvg="http://schemas.microsoft.com/office/drawing/2016/SVG/main" r:embed="rId15"/>
                </a:ext>
              </a:extLst>
            </a:blip>
            <a:stretch>
              <a:fillRect/>
            </a:stretch>
          </p:blipFill>
          <p:spPr>
            <a:xfrm>
              <a:off x="8465631" y="1138740"/>
              <a:ext cx="58872" cy="673056"/>
            </a:xfrm>
            <a:prstGeom prst="rect">
              <a:avLst/>
            </a:prstGeom>
          </p:spPr>
        </p:pic>
      </p:grpSp>
      <p:sp>
        <p:nvSpPr>
          <p:cNvPr id="45" name="Content Placeholder 14">
            <a:extLst>
              <a:ext uri="{FF2B5EF4-FFF2-40B4-BE49-F238E27FC236}">
                <a16:creationId xmlns:a16="http://schemas.microsoft.com/office/drawing/2014/main" id="{63620A5E-9FF5-4024-91A3-5CA2FEB87407}"/>
              </a:ext>
            </a:extLst>
          </p:cNvPr>
          <p:cNvSpPr txBox="1">
            <a:spLocks/>
          </p:cNvSpPr>
          <p:nvPr/>
        </p:nvSpPr>
        <p:spPr>
          <a:xfrm>
            <a:off x="8087210" y="5166690"/>
            <a:ext cx="3254079" cy="7483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1F2F3"/>
                </a:solidFill>
                <a:latin typeface="Neue Haas Grotesk Text Pro"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1F2F3"/>
                </a:solidFill>
                <a:latin typeface="Neue Haas Grotesk Text Pro"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1F2F3"/>
                </a:solidFill>
                <a:latin typeface="Neue Haas Grotesk Text Pro"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70000"/>
              <a:buNone/>
            </a:pPr>
            <a:r>
              <a:rPr lang="ja-JP" sz="1400" dirty="0"/>
              <a:t>包括的な車両内サイバーセキュリティ マネジメント プラットフォーム</a:t>
            </a:r>
          </a:p>
        </p:txBody>
      </p:sp>
      <p:sp>
        <p:nvSpPr>
          <p:cNvPr id="46" name="Content Placeholder 14">
            <a:extLst>
              <a:ext uri="{FF2B5EF4-FFF2-40B4-BE49-F238E27FC236}">
                <a16:creationId xmlns:a16="http://schemas.microsoft.com/office/drawing/2014/main" id="{3D33508D-9598-435E-A2BA-2E7490C4CAA3}"/>
              </a:ext>
            </a:extLst>
          </p:cNvPr>
          <p:cNvSpPr txBox="1">
            <a:spLocks/>
          </p:cNvSpPr>
          <p:nvPr/>
        </p:nvSpPr>
        <p:spPr>
          <a:xfrm>
            <a:off x="8087211" y="4110760"/>
            <a:ext cx="2872121" cy="11038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1F2F3"/>
                </a:solidFill>
                <a:latin typeface="Neue Haas Grotesk Text Pro"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1F2F3"/>
                </a:solidFill>
                <a:latin typeface="Neue Haas Grotesk Text Pro"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1F2F3"/>
                </a:solidFill>
                <a:latin typeface="Neue Haas Grotesk Text Pro"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1F2F3"/>
                </a:solidFill>
                <a:latin typeface="Neue Haas Grotesk Text Pro"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buSzPct val="70000"/>
              <a:buNone/>
            </a:pPr>
            <a:r>
              <a:rPr lang="ja-JP" sz="2400" cap="all" dirty="0">
                <a:latin typeface="Prometo Bold" panose="020B0804030203060203" pitchFamily="34" charset="0"/>
                <a:ea typeface="MS Mincho"/>
              </a:rPr>
              <a:t>セキュリティ</a:t>
            </a:r>
          </a:p>
          <a:p>
            <a:pPr marL="0" indent="0">
              <a:lnSpc>
                <a:spcPts val="1800"/>
              </a:lnSpc>
              <a:buSzPct val="70000"/>
              <a:buNone/>
            </a:pPr>
            <a:r>
              <a:rPr lang="ja-JP" sz="2400" cap="all" dirty="0">
                <a:latin typeface="Prometo Bold" panose="020B0804030203060203" pitchFamily="34" charset="0"/>
                <a:ea typeface="MS Mincho"/>
              </a:rPr>
              <a:t>ライフサイクル</a:t>
            </a:r>
          </a:p>
          <a:p>
            <a:pPr marL="0" indent="0">
              <a:lnSpc>
                <a:spcPts val="1800"/>
              </a:lnSpc>
              <a:buSzPct val="70000"/>
              <a:buNone/>
            </a:pPr>
            <a:r>
              <a:rPr lang="ja-JP" sz="2400" cap="all" dirty="0">
                <a:latin typeface="Prometo Bold" panose="020B0804030203060203" pitchFamily="34" charset="0"/>
                <a:ea typeface="MS Mincho"/>
              </a:rPr>
              <a:t>マネジメント</a:t>
            </a:r>
          </a:p>
          <a:p>
            <a:pPr marL="0" indent="0">
              <a:lnSpc>
                <a:spcPts val="1800"/>
              </a:lnSpc>
              <a:buSzPct val="70000"/>
              <a:buNone/>
            </a:pPr>
            <a:r>
              <a:rPr lang="ja-JP" sz="2400" cap="all" dirty="0">
                <a:latin typeface="Prometo Bold" panose="020B0804030203060203" pitchFamily="34" charset="0"/>
                <a:ea typeface="MS Mincho"/>
              </a:rPr>
              <a:t> </a:t>
            </a:r>
          </a:p>
        </p:txBody>
      </p:sp>
    </p:spTree>
    <p:extLst>
      <p:ext uri="{BB962C8B-B14F-4D97-AF65-F5344CB8AC3E}">
        <p14:creationId xmlns:p14="http://schemas.microsoft.com/office/powerpoint/2010/main" val="2928340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9"/>
          <p:cNvSpPr txBox="1">
            <a:spLocks noGrp="1"/>
          </p:cNvSpPr>
          <p:nvPr>
            <p:ph type="title"/>
          </p:nvPr>
        </p:nvSpPr>
        <p:spPr>
          <a:xfrm>
            <a:off x="517187" y="24839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A5F70"/>
              </a:buClr>
              <a:buSzPts val="3600"/>
              <a:buFont typeface="Arial"/>
              <a:buNone/>
            </a:pPr>
            <a:r>
              <a:rPr lang="en-US" sz="3200" b="1" dirty="0"/>
              <a:t>PRESERVE</a:t>
            </a:r>
            <a:endParaRPr b="1" dirty="0"/>
          </a:p>
        </p:txBody>
      </p:sp>
      <p:pic>
        <p:nvPicPr>
          <p:cNvPr id="215" name="Google Shape;215;p9"/>
          <p:cNvPicPr preferRelativeResize="0"/>
          <p:nvPr/>
        </p:nvPicPr>
        <p:blipFill rotWithShape="1">
          <a:blip r:embed="rId3">
            <a:alphaModFix/>
          </a:blip>
          <a:srcRect/>
          <a:stretch/>
        </p:blipFill>
        <p:spPr>
          <a:xfrm>
            <a:off x="575555" y="1268618"/>
            <a:ext cx="1486711" cy="79004"/>
          </a:xfrm>
          <a:prstGeom prst="rect">
            <a:avLst/>
          </a:prstGeom>
          <a:noFill/>
          <a:ln>
            <a:noFill/>
          </a:ln>
        </p:spPr>
      </p:pic>
      <p:sp>
        <p:nvSpPr>
          <p:cNvPr id="216" name="Google Shape;216;p9"/>
          <p:cNvSpPr txBox="1"/>
          <p:nvPr/>
        </p:nvSpPr>
        <p:spPr>
          <a:xfrm>
            <a:off x="575556" y="1573956"/>
            <a:ext cx="6564984" cy="4555200"/>
          </a:xfrm>
          <a:prstGeom prst="rect">
            <a:avLst/>
          </a:prstGeom>
          <a:noFill/>
          <a:ln>
            <a:noFill/>
          </a:ln>
        </p:spPr>
        <p:txBody>
          <a:bodyPr spcFirstLastPara="1" wrap="square" lIns="91425" tIns="91425" rIns="91425" bIns="91425" anchor="t" anchorCtr="0">
            <a:noAutofit/>
          </a:bodyPr>
          <a:lstStyle/>
          <a:p>
            <a:pPr marL="228600" marR="0" lvl="0" indent="-228600" algn="l" rtl="0">
              <a:lnSpc>
                <a:spcPct val="90000"/>
              </a:lnSpc>
              <a:spcBef>
                <a:spcPts val="1000"/>
              </a:spcBef>
              <a:spcAft>
                <a:spcPts val="0"/>
              </a:spcAft>
              <a:buClr>
                <a:srgbClr val="1A5F70"/>
              </a:buClr>
              <a:buSzPts val="2000"/>
              <a:buFont typeface="Arial"/>
              <a:buChar char="•"/>
            </a:pPr>
            <a:r>
              <a:rPr lang="en-US" sz="2000" dirty="0">
                <a:solidFill>
                  <a:srgbClr val="1A5F70"/>
                </a:solidFill>
                <a:latin typeface="Arial"/>
                <a:ea typeface="Arial"/>
                <a:cs typeface="Arial"/>
                <a:sym typeface="Arial"/>
              </a:rPr>
              <a:t>Perform ongoing risk assessment, quickly identify affected devices</a:t>
            </a:r>
            <a:endParaRPr dirty="0"/>
          </a:p>
          <a:p>
            <a:pPr marL="228600" marR="0" lvl="0" indent="-228600" algn="l" rtl="0">
              <a:lnSpc>
                <a:spcPct val="90000"/>
              </a:lnSpc>
              <a:spcBef>
                <a:spcPts val="1000"/>
              </a:spcBef>
              <a:spcAft>
                <a:spcPts val="0"/>
              </a:spcAft>
              <a:buClr>
                <a:srgbClr val="1A5F70"/>
              </a:buClr>
              <a:buSzPts val="2000"/>
              <a:buFont typeface="Arial"/>
              <a:buChar char="•"/>
            </a:pPr>
            <a:r>
              <a:rPr lang="en-US" sz="2000" dirty="0">
                <a:solidFill>
                  <a:srgbClr val="1A5F70"/>
                </a:solidFill>
                <a:latin typeface="Arial"/>
                <a:ea typeface="Arial"/>
                <a:cs typeface="Arial"/>
                <a:sym typeface="Arial"/>
              </a:rPr>
              <a:t>Asset based management, designed for long product lifecycle</a:t>
            </a:r>
            <a:endParaRPr dirty="0"/>
          </a:p>
          <a:p>
            <a:pPr marL="228600" marR="0" lvl="0" indent="-228600" algn="l" rtl="0">
              <a:lnSpc>
                <a:spcPct val="90000"/>
              </a:lnSpc>
              <a:spcBef>
                <a:spcPts val="1000"/>
              </a:spcBef>
              <a:spcAft>
                <a:spcPts val="0"/>
              </a:spcAft>
              <a:buClr>
                <a:srgbClr val="1A5F70"/>
              </a:buClr>
              <a:buSzPts val="2000"/>
              <a:buFont typeface="Arial"/>
              <a:buChar char="•"/>
            </a:pPr>
            <a:r>
              <a:rPr lang="en-US" sz="2000" dirty="0">
                <a:solidFill>
                  <a:srgbClr val="1A5F70"/>
                </a:solidFill>
                <a:latin typeface="Arial"/>
                <a:ea typeface="Arial"/>
                <a:cs typeface="Arial"/>
                <a:sym typeface="Arial"/>
              </a:rPr>
              <a:t>maintain and deploy in-vehicle cyber security</a:t>
            </a:r>
            <a:endParaRPr dirty="0"/>
          </a:p>
          <a:p>
            <a:pPr marL="228600" marR="0" lvl="0" indent="-228600" algn="l" rtl="0">
              <a:lnSpc>
                <a:spcPct val="90000"/>
              </a:lnSpc>
              <a:spcBef>
                <a:spcPts val="1000"/>
              </a:spcBef>
              <a:spcAft>
                <a:spcPts val="0"/>
              </a:spcAft>
              <a:buClr>
                <a:srgbClr val="1A5F70"/>
              </a:buClr>
              <a:buSzPts val="2000"/>
              <a:buFont typeface="Arial"/>
              <a:buChar char="•"/>
            </a:pPr>
            <a:r>
              <a:rPr lang="en-US" sz="2000" dirty="0">
                <a:solidFill>
                  <a:srgbClr val="1A5F70"/>
                </a:solidFill>
                <a:latin typeface="Arial"/>
                <a:ea typeface="Arial"/>
                <a:cs typeface="Arial"/>
                <a:sym typeface="Arial"/>
              </a:rPr>
              <a:t>Manage all security products in one place</a:t>
            </a:r>
            <a:endParaRPr dirty="0"/>
          </a:p>
          <a:p>
            <a:pPr marL="228600" marR="0" lvl="0" indent="-101600" algn="l" rtl="0">
              <a:lnSpc>
                <a:spcPct val="90000"/>
              </a:lnSpc>
              <a:spcBef>
                <a:spcPts val="1000"/>
              </a:spcBef>
              <a:spcAft>
                <a:spcPts val="0"/>
              </a:spcAft>
              <a:buClr>
                <a:srgbClr val="1A5F70"/>
              </a:buClr>
              <a:buSzPts val="2000"/>
              <a:buFont typeface="Arial"/>
              <a:buNone/>
            </a:pPr>
            <a:endParaRPr sz="2000" dirty="0">
              <a:solidFill>
                <a:srgbClr val="1A5F70"/>
              </a:solidFill>
              <a:latin typeface="Arial"/>
              <a:ea typeface="Arial"/>
              <a:cs typeface="Arial"/>
              <a:sym typeface="Arial"/>
            </a:endParaRPr>
          </a:p>
        </p:txBody>
      </p:sp>
      <p:pic>
        <p:nvPicPr>
          <p:cNvPr id="5" name="Picture 5">
            <a:extLst>
              <a:ext uri="{FF2B5EF4-FFF2-40B4-BE49-F238E27FC236}">
                <a16:creationId xmlns:a16="http://schemas.microsoft.com/office/drawing/2014/main" id="{FBCDB35A-12EB-480F-9426-F1E5E782569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6096705" y="0"/>
            <a:ext cx="6095295" cy="6857999"/>
          </a:xfrm>
          <a:prstGeom prst="rect">
            <a:avLst/>
          </a:prstGeom>
        </p:spPr>
      </p:pic>
      <p:pic>
        <p:nvPicPr>
          <p:cNvPr id="6" name="Google Shape;230;p10" descr="A picture containing object, clock&#10;&#10;Description automatically generated">
            <a:extLst>
              <a:ext uri="{FF2B5EF4-FFF2-40B4-BE49-F238E27FC236}">
                <a16:creationId xmlns:a16="http://schemas.microsoft.com/office/drawing/2014/main" id="{ED7B1C42-800D-4C7A-A346-8B74CBDD1E95}"/>
              </a:ext>
            </a:extLst>
          </p:cNvPr>
          <p:cNvPicPr preferRelativeResize="0"/>
          <p:nvPr/>
        </p:nvPicPr>
        <p:blipFill rotWithShape="1">
          <a:blip r:embed="rId5">
            <a:alphaModFix/>
          </a:blip>
          <a:srcRect/>
          <a:stretch/>
        </p:blipFill>
        <p:spPr>
          <a:xfrm>
            <a:off x="11284085" y="6301368"/>
            <a:ext cx="653922" cy="39862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MS Mincho"/>
        <a:cs typeface=""/>
      </a:majorFont>
      <a:minorFont>
        <a:latin typeface="Calibri" panose="020F0502020204030204"/>
        <a:ea typeface="MS Minch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MS Mincho"/>
        <a:cs typeface=""/>
      </a:majorFont>
      <a:minorFont>
        <a:latin typeface="Calibri" panose="020F0502020204030204"/>
        <a:ea typeface="MS Minch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TotalTime>
  <Words>1742</Words>
  <Application>Microsoft Office PowerPoint</Application>
  <PresentationFormat>Widescreen</PresentationFormat>
  <Paragraphs>142</Paragraphs>
  <Slides>11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Neue Haas Grotesk Text Pro</vt:lpstr>
      <vt:lpstr>Calibri</vt:lpstr>
      <vt:lpstr>Prometo</vt:lpstr>
      <vt:lpstr>Prometo Bold</vt:lpstr>
      <vt:lpstr>Arial</vt:lpstr>
      <vt:lpstr>Office Theme</vt:lpstr>
      <vt:lpstr>PowerPoint Presentation</vt:lpstr>
      <vt:lpstr>車両内サイバーセキュリティ</vt:lpstr>
      <vt:lpstr>C2A LEADERSHIP</vt:lpstr>
      <vt:lpstr>VULNERABLE VEHICLES</vt:lpstr>
      <vt:lpstr>C2A 自動車へのアプローチ</vt:lpstr>
      <vt:lpstr>C2Aホリスティック  ソリューション – 3PS</vt:lpstr>
      <vt:lpstr>PERCEIVE</vt:lpstr>
      <vt:lpstr>Protect</vt:lpstr>
      <vt:lpstr>PRESERVE</vt:lpstr>
      <vt:lpstr>C2Aセキュリティが選ばれる理由とは？</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nitsan rozenberg</dc:creator>
  <cp:lastModifiedBy>nethanel meron</cp:lastModifiedBy>
  <cp:revision>60</cp:revision>
  <dcterms:created xsi:type="dcterms:W3CDTF">2019-06-06T12:41:27Z</dcterms:created>
  <dcterms:modified xsi:type="dcterms:W3CDTF">2019-12-19T10:14:15Z</dcterms:modified>
</cp:coreProperties>
</file>