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70" r:id="rId2"/>
    <p:sldId id="280" r:id="rId3"/>
    <p:sldId id="272" r:id="rId4"/>
    <p:sldId id="273" r:id="rId5"/>
    <p:sldId id="274" r:id="rId6"/>
    <p:sldId id="275" r:id="rId7"/>
    <p:sldId id="277" r:id="rId8"/>
    <p:sldId id="278" r:id="rId9"/>
    <p:sldId id="279" r:id="rId10"/>
    <p:sldId id="281" r:id="rId11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91" autoAdjust="0"/>
    <p:restoredTop sz="93691" autoAdjust="0"/>
  </p:normalViewPr>
  <p:slideViewPr>
    <p:cSldViewPr snapToGrid="0">
      <p:cViewPr varScale="1">
        <p:scale>
          <a:sx n="75" d="100"/>
          <a:sy n="75" d="100"/>
        </p:scale>
        <p:origin x="3042" y="66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832D1-36F2-469D-8F5B-C309670AE731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E6B85-C8CF-4A14-BC8E-D5A6EF62A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55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6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1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1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4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6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35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39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4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9DD4-54BA-4E6C-A595-0ED48B871D5F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9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50" y="847933"/>
            <a:ext cx="2638500" cy="11107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2360095"/>
            <a:ext cx="685800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CATAPULT</a:t>
            </a:r>
            <a:endParaRPr lang="en-US" sz="5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268036"/>
            <a:ext cx="685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Assembly instruction</a:t>
            </a:r>
            <a:endParaRPr lang="en-US" sz="16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9" y="3503046"/>
            <a:ext cx="6858000" cy="5299364"/>
          </a:xfrm>
          <a:prstGeom prst="rect">
            <a:avLst/>
          </a:prstGeom>
        </p:spPr>
      </p:pic>
      <p:sp>
        <p:nvSpPr>
          <p:cNvPr id="7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30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13" name="Rounded Rectangle 29"/>
          <p:cNvSpPr/>
          <p:nvPr/>
        </p:nvSpPr>
        <p:spPr>
          <a:xfrm>
            <a:off x="331483" y="420131"/>
            <a:ext cx="6179794" cy="8773334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12"/>
          <p:cNvSpPr/>
          <p:nvPr/>
        </p:nvSpPr>
        <p:spPr>
          <a:xfrm>
            <a:off x="331482" y="414925"/>
            <a:ext cx="4728197" cy="493415"/>
          </a:xfrm>
          <a:prstGeom prst="roundRect">
            <a:avLst>
              <a:gd name="adj" fmla="val 15955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Tie the string around the shooting arm as pictured.</a:t>
            </a:r>
            <a:endParaRPr lang="he-IL" sz="1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5"/>
          <a:stretch/>
        </p:blipFill>
        <p:spPr>
          <a:xfrm>
            <a:off x="-261122" y="927651"/>
            <a:ext cx="6774076" cy="5903088"/>
          </a:xfrm>
          <a:prstGeom prst="rect">
            <a:avLst/>
          </a:prstGeom>
        </p:spPr>
      </p:pic>
      <p:sp>
        <p:nvSpPr>
          <p:cNvPr id="6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43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" y="416356"/>
            <a:ext cx="6858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Part list</a:t>
            </a:r>
            <a:endParaRPr lang="en-US" sz="36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45" name="Rounded Rectangle 29"/>
          <p:cNvSpPr/>
          <p:nvPr/>
        </p:nvSpPr>
        <p:spPr>
          <a:xfrm>
            <a:off x="331482" y="5758907"/>
            <a:ext cx="6148772" cy="3584294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29"/>
          <p:cNvSpPr/>
          <p:nvPr/>
        </p:nvSpPr>
        <p:spPr>
          <a:xfrm>
            <a:off x="342300" y="1359243"/>
            <a:ext cx="6148772" cy="4226218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67" y="888784"/>
            <a:ext cx="6525672" cy="50425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4091" y="1456104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4090" y="2938359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9097" y="2193799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2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00806" y="2193244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2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60796" y="2193244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2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2558" y="2193244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3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4853" y="2187643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3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2335" y="1602868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4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78412" y="2678937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98251" y="3606727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6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3434" y="3429670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7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88407" y="3934126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8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98251" y="4226513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9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00913" y="4824955"/>
            <a:ext cx="7969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10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23570" y="4868168"/>
            <a:ext cx="7969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11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2945" y="4793014"/>
            <a:ext cx="69791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12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34133" y="4712426"/>
            <a:ext cx="7045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13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13" y="5419852"/>
            <a:ext cx="5322220" cy="4112625"/>
          </a:xfrm>
          <a:prstGeom prst="rect">
            <a:avLst/>
          </a:prstGeom>
        </p:spPr>
      </p:pic>
      <p:pic>
        <p:nvPicPr>
          <p:cNvPr id="2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39" y="5949693"/>
            <a:ext cx="1408482" cy="1163280"/>
          </a:xfrm>
          <a:prstGeom prst="rect">
            <a:avLst/>
          </a:prstGeom>
        </p:spPr>
      </p:pic>
      <p:pic>
        <p:nvPicPr>
          <p:cNvPr id="26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2519" y="6190856"/>
            <a:ext cx="1602589" cy="1377076"/>
          </a:xfrm>
          <a:prstGeom prst="rect">
            <a:avLst/>
          </a:prstGeom>
        </p:spPr>
      </p:pic>
      <p:pic>
        <p:nvPicPr>
          <p:cNvPr id="27" name="Picture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543" y="7741638"/>
            <a:ext cx="1427257" cy="92351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382579" y="6001791"/>
            <a:ext cx="7045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14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00031" y="5882085"/>
            <a:ext cx="7045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15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0481" y="7271454"/>
            <a:ext cx="7045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18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17606" y="8020327"/>
            <a:ext cx="8573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19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42" name="מלבן 2"/>
          <p:cNvSpPr>
            <a:spLocks noChangeArrowheads="1"/>
          </p:cNvSpPr>
          <p:nvPr/>
        </p:nvSpPr>
        <p:spPr bwMode="auto">
          <a:xfrm>
            <a:off x="473689" y="9583636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pic>
        <p:nvPicPr>
          <p:cNvPr id="47" name="תמונה 4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88" y="8498733"/>
            <a:ext cx="850645" cy="657317"/>
          </a:xfrm>
          <a:prstGeom prst="rect">
            <a:avLst/>
          </a:prstGeom>
        </p:spPr>
      </p:pic>
      <p:pic>
        <p:nvPicPr>
          <p:cNvPr id="48" name="תמונה 4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130" y="8498733"/>
            <a:ext cx="850645" cy="657317"/>
          </a:xfrm>
          <a:prstGeom prst="rect">
            <a:avLst/>
          </a:prstGeom>
        </p:spPr>
      </p:pic>
      <p:pic>
        <p:nvPicPr>
          <p:cNvPr id="49" name="תמונה 4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94" y="8498733"/>
            <a:ext cx="850645" cy="657317"/>
          </a:xfrm>
          <a:prstGeom prst="rect">
            <a:avLst/>
          </a:prstGeom>
        </p:spPr>
      </p:pic>
      <p:pic>
        <p:nvPicPr>
          <p:cNvPr id="50" name="תמונה 4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26" y="8498733"/>
            <a:ext cx="850645" cy="657317"/>
          </a:xfrm>
          <a:prstGeom prst="rect">
            <a:avLst/>
          </a:prstGeom>
        </p:spPr>
      </p:pic>
      <p:pic>
        <p:nvPicPr>
          <p:cNvPr id="51" name="תמונה 50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718" y="8498733"/>
            <a:ext cx="850645" cy="657317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824" y="5864235"/>
            <a:ext cx="4637219" cy="358330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534133" y="8098789"/>
            <a:ext cx="7045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16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47696" y="6466860"/>
            <a:ext cx="7045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17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4" name="אליפסה 3"/>
          <p:cNvSpPr/>
          <p:nvPr/>
        </p:nvSpPr>
        <p:spPr>
          <a:xfrm>
            <a:off x="4614581" y="7156963"/>
            <a:ext cx="728870" cy="526407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67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490498"/>
            <a:ext cx="6858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Instructions</a:t>
            </a:r>
            <a:endParaRPr lang="en-US" sz="36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5" name="Rounded Rectangle 29"/>
          <p:cNvSpPr/>
          <p:nvPr/>
        </p:nvSpPr>
        <p:spPr>
          <a:xfrm>
            <a:off x="353119" y="1750437"/>
            <a:ext cx="3175944" cy="2547379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12"/>
          <p:cNvSpPr/>
          <p:nvPr/>
        </p:nvSpPr>
        <p:spPr>
          <a:xfrm>
            <a:off x="2226366" y="1750437"/>
            <a:ext cx="4275526" cy="566235"/>
          </a:xfrm>
          <a:prstGeom prst="roundRect">
            <a:avLst>
              <a:gd name="adj" fmla="val 22161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r>
              <a:rPr lang="he-IL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נחבר את חלקים 4 ו 8 לחלק מספר 9 כפי שמתואר בציור.</a:t>
            </a:r>
          </a:p>
          <a:p>
            <a:pPr algn="r">
              <a:lnSpc>
                <a:spcPct val="107000"/>
              </a:lnSpc>
            </a:pPr>
            <a:r>
              <a:rPr lang="he-IL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נשתמש ב 2 ברגי 20#.</a:t>
            </a: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9" name="Rounded Rectangle 29"/>
          <p:cNvSpPr/>
          <p:nvPr/>
        </p:nvSpPr>
        <p:spPr>
          <a:xfrm>
            <a:off x="3721241" y="3726411"/>
            <a:ext cx="2805278" cy="2929033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2" y="6051896"/>
            <a:ext cx="3197581" cy="3141568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660" y="3674119"/>
            <a:ext cx="3774334" cy="2916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23" y="6248140"/>
            <a:ext cx="3781636" cy="292217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42" y="1636267"/>
            <a:ext cx="3404998" cy="26311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30272" y="3760649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4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5285" y="2631482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8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7592" y="2490169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9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67562" y="6016681"/>
            <a:ext cx="68784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10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4119" y="4784040"/>
            <a:ext cx="40012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6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67562" y="4606161"/>
            <a:ext cx="7184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12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4083" y="6871837"/>
            <a:ext cx="39399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9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sp>
        <p:nvSpPr>
          <p:cNvPr id="20" name="Rounded Rectangle 12"/>
          <p:cNvSpPr/>
          <p:nvPr/>
        </p:nvSpPr>
        <p:spPr>
          <a:xfrm>
            <a:off x="353119" y="4962046"/>
            <a:ext cx="3556439" cy="838025"/>
          </a:xfrm>
          <a:prstGeom prst="roundRect">
            <a:avLst>
              <a:gd name="adj" fmla="val 16946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Insert a #30 bolt through Part 10 and Part 12 to attach them to Part 6.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Make two of modules like this. </a:t>
            </a:r>
          </a:p>
        </p:txBody>
      </p:sp>
      <p:sp>
        <p:nvSpPr>
          <p:cNvPr id="21" name="Rounded Rectangle 12"/>
          <p:cNvSpPr/>
          <p:nvPr/>
        </p:nvSpPr>
        <p:spPr>
          <a:xfrm>
            <a:off x="3287210" y="7288507"/>
            <a:ext cx="3214681" cy="803244"/>
          </a:xfrm>
          <a:prstGeom prst="roundRect">
            <a:avLst>
              <a:gd name="adj" fmla="val 19414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1"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Connect one of these modules to Part 1 as pictured.</a:t>
            </a:r>
          </a:p>
          <a:p>
            <a:pPr rtl="1"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Use three #20 bolts.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84179" y="3682263"/>
            <a:ext cx="8371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spc="600" dirty="0">
                <a:solidFill>
                  <a:srgbClr val="FF0000"/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X2</a:t>
            </a:r>
            <a:endParaRPr lang="en-US" sz="2400" spc="600" dirty="0">
              <a:solidFill>
                <a:srgbClr val="FF0000"/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5752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5" name="Rounded Rectangle 29"/>
          <p:cNvSpPr/>
          <p:nvPr/>
        </p:nvSpPr>
        <p:spPr>
          <a:xfrm>
            <a:off x="339103" y="370703"/>
            <a:ext cx="3065120" cy="3356517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8" y="528574"/>
            <a:ext cx="3665543" cy="2832465"/>
          </a:xfrm>
          <a:prstGeom prst="rect">
            <a:avLst/>
          </a:prstGeom>
        </p:spPr>
      </p:pic>
      <p:sp>
        <p:nvSpPr>
          <p:cNvPr id="15" name="Rounded Rectangle 29"/>
          <p:cNvSpPr/>
          <p:nvPr/>
        </p:nvSpPr>
        <p:spPr>
          <a:xfrm>
            <a:off x="3646698" y="1940010"/>
            <a:ext cx="2872199" cy="3274541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29"/>
          <p:cNvSpPr/>
          <p:nvPr/>
        </p:nvSpPr>
        <p:spPr>
          <a:xfrm>
            <a:off x="331481" y="5548180"/>
            <a:ext cx="6187415" cy="3645285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893" y="2187141"/>
            <a:ext cx="3555393" cy="274735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8" y="5669840"/>
            <a:ext cx="4528002" cy="34989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99493" y="2609717"/>
            <a:ext cx="39399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3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1499" y="3142564"/>
            <a:ext cx="39399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3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64613" y="2746324"/>
            <a:ext cx="39399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9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sp>
        <p:nvSpPr>
          <p:cNvPr id="20" name="Rounded Rectangle 12"/>
          <p:cNvSpPr/>
          <p:nvPr/>
        </p:nvSpPr>
        <p:spPr>
          <a:xfrm>
            <a:off x="2936985" y="366923"/>
            <a:ext cx="2346215" cy="588117"/>
          </a:xfrm>
          <a:prstGeom prst="roundRect">
            <a:avLst>
              <a:gd name="adj" fmla="val 24501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1"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Attach two Part 3s.</a:t>
            </a:r>
          </a:p>
          <a:p>
            <a:pPr rtl="1"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Use two #20 bolts</a:t>
            </a:r>
          </a:p>
        </p:txBody>
      </p:sp>
      <p:sp>
        <p:nvSpPr>
          <p:cNvPr id="21" name="Rounded Rectangle 12"/>
          <p:cNvSpPr/>
          <p:nvPr/>
        </p:nvSpPr>
        <p:spPr>
          <a:xfrm>
            <a:off x="339103" y="4437450"/>
            <a:ext cx="3468968" cy="775872"/>
          </a:xfrm>
          <a:prstGeom prst="roundRect">
            <a:avLst>
              <a:gd name="adj" fmla="val 15704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1"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Join the second module to the other Part 1 as pictured.</a:t>
            </a:r>
          </a:p>
          <a:p>
            <a:pPr rtl="1"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Use three #20 bolts. </a:t>
            </a:r>
          </a:p>
        </p:txBody>
      </p:sp>
      <p:sp>
        <p:nvSpPr>
          <p:cNvPr id="23" name="Rounded Rectangle 12"/>
          <p:cNvSpPr/>
          <p:nvPr/>
        </p:nvSpPr>
        <p:spPr>
          <a:xfrm>
            <a:off x="3277894" y="5549991"/>
            <a:ext cx="3239900" cy="601663"/>
          </a:xfrm>
          <a:prstGeom prst="roundRect">
            <a:avLst>
              <a:gd name="adj" fmla="val 12958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Attach this second set as pictured.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Use two #20 bolts. </a:t>
            </a:r>
          </a:p>
        </p:txBody>
      </p:sp>
    </p:spTree>
    <p:extLst>
      <p:ext uri="{BB962C8B-B14F-4D97-AF65-F5344CB8AC3E}">
        <p14:creationId xmlns:p14="http://schemas.microsoft.com/office/powerpoint/2010/main" val="351186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8" name="Rounded Rectangle 29"/>
          <p:cNvSpPr/>
          <p:nvPr/>
        </p:nvSpPr>
        <p:spPr>
          <a:xfrm>
            <a:off x="331482" y="420131"/>
            <a:ext cx="6179795" cy="1976570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2262754" y="6115618"/>
            <a:ext cx="4256142" cy="3077847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29"/>
          <p:cNvSpPr/>
          <p:nvPr/>
        </p:nvSpPr>
        <p:spPr>
          <a:xfrm>
            <a:off x="331482" y="2623321"/>
            <a:ext cx="3869816" cy="3295565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sp>
        <p:nvSpPr>
          <p:cNvPr id="23" name="Rounded Rectangle 12"/>
          <p:cNvSpPr/>
          <p:nvPr/>
        </p:nvSpPr>
        <p:spPr>
          <a:xfrm>
            <a:off x="335539" y="420132"/>
            <a:ext cx="4078123" cy="551798"/>
          </a:xfrm>
          <a:prstGeom prst="roundRect">
            <a:avLst>
              <a:gd name="adj" fmla="val 15749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rtl="1"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Insert a #20 bolt through Part 19 and Part 2 to attach them to Part 16.</a:t>
            </a:r>
          </a:p>
        </p:txBody>
      </p:sp>
      <p:sp>
        <p:nvSpPr>
          <p:cNvPr id="25" name="Rounded Rectangle 12"/>
          <p:cNvSpPr/>
          <p:nvPr/>
        </p:nvSpPr>
        <p:spPr>
          <a:xfrm>
            <a:off x="331484" y="6110419"/>
            <a:ext cx="2710018" cy="756676"/>
          </a:xfrm>
          <a:prstGeom prst="roundRect">
            <a:avLst>
              <a:gd name="adj" fmla="val 15749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</a:pPr>
            <a:r>
              <a:rPr lang="he-IL" sz="1400" dirty="0">
                <a:solidFill>
                  <a:schemeClr val="tx1"/>
                </a:solidFill>
                <a:ea typeface="Calibri" panose="020F0502020204030204" pitchFamily="34" charset="0"/>
                <a:cs typeface="Comix No2 CLM" panose="02000603000000000000" pitchFamily="2" charset="-79"/>
              </a:rPr>
              <a:t>נחבר שני חלקים מסוג 2  באמצעות 2 חלקים מסוג 19.</a:t>
            </a:r>
          </a:p>
          <a:p>
            <a:pPr algn="r" rtl="1">
              <a:lnSpc>
                <a:spcPct val="107000"/>
              </a:lnSpc>
            </a:pPr>
            <a:r>
              <a:rPr lang="he-IL" sz="1400" dirty="0">
                <a:solidFill>
                  <a:schemeClr val="tx1"/>
                </a:solidFill>
                <a:ea typeface="Calibri" panose="020F0502020204030204" pitchFamily="34" charset="0"/>
                <a:cs typeface="Comix No2 CLM" panose="02000603000000000000" pitchFamily="2" charset="-79"/>
              </a:rPr>
              <a:t>נשתמש ב 2 ברגי 20#.</a:t>
            </a:r>
            <a:endParaRPr lang="en-US" sz="1400" dirty="0">
              <a:solidFill>
                <a:schemeClr val="tx1"/>
              </a:solidFill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36" y="-590874"/>
            <a:ext cx="5330058" cy="41186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07014" y="1408416"/>
            <a:ext cx="622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16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47807" y="1817513"/>
            <a:ext cx="622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2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12003" y="1271071"/>
            <a:ext cx="622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19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98" y="2963982"/>
            <a:ext cx="3954046" cy="3055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1501" y="5263909"/>
            <a:ext cx="622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19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0912" y="5369804"/>
            <a:ext cx="622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2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601" y="5917257"/>
            <a:ext cx="4354432" cy="336478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97610" y="7287680"/>
            <a:ext cx="622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19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15127" y="6693989"/>
            <a:ext cx="622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2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69879" y="7717336"/>
            <a:ext cx="622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19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14407" y="8350011"/>
            <a:ext cx="622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2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4" name="Rounded Rectangle 12"/>
          <p:cNvSpPr/>
          <p:nvPr/>
        </p:nvSpPr>
        <p:spPr>
          <a:xfrm>
            <a:off x="3041500" y="2623323"/>
            <a:ext cx="3460391" cy="761664"/>
          </a:xfrm>
          <a:prstGeom prst="roundRect">
            <a:avLst>
              <a:gd name="adj" fmla="val 13834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</a:pPr>
            <a:r>
              <a:rPr lang="he-IL" sz="1400" dirty="0">
                <a:solidFill>
                  <a:schemeClr val="tx1"/>
                </a:solidFill>
                <a:ea typeface="Calibri" panose="020F0502020204030204" pitchFamily="34" charset="0"/>
                <a:cs typeface="Comix No2 CLM" panose="02000603000000000000" pitchFamily="2" charset="-79"/>
              </a:rPr>
              <a:t>נשחיל את המוט דרך המכלול שהכנו.</a:t>
            </a:r>
          </a:p>
          <a:p>
            <a:pPr algn="r" rtl="1">
              <a:lnSpc>
                <a:spcPct val="107000"/>
              </a:lnSpc>
            </a:pPr>
            <a:r>
              <a:rPr lang="he-IL" sz="1400" dirty="0">
                <a:solidFill>
                  <a:schemeClr val="tx1"/>
                </a:solidFill>
                <a:ea typeface="Calibri" panose="020F0502020204030204" pitchFamily="34" charset="0"/>
                <a:cs typeface="Comix No2 CLM" panose="02000603000000000000" pitchFamily="2" charset="-79"/>
              </a:rPr>
              <a:t>נחבר את חלק מספר 2 באמצעות חלק 19 כפי שמתואר בציור. נשתמש בבורג 20#.</a:t>
            </a:r>
            <a:endParaRPr lang="en-US" sz="1400" dirty="0">
              <a:solidFill>
                <a:schemeClr val="tx1"/>
              </a:solidFill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97102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8" name="Rounded Rectangle 29"/>
          <p:cNvSpPr/>
          <p:nvPr/>
        </p:nvSpPr>
        <p:spPr>
          <a:xfrm>
            <a:off x="331482" y="4407556"/>
            <a:ext cx="6179795" cy="2052391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29"/>
          <p:cNvSpPr/>
          <p:nvPr/>
        </p:nvSpPr>
        <p:spPr>
          <a:xfrm>
            <a:off x="331482" y="6754221"/>
            <a:ext cx="4132883" cy="2439244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175473"/>
            <a:ext cx="3338426" cy="2579693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5675"/>
            <a:ext cx="4868367" cy="3761920"/>
          </a:xfrm>
          <a:prstGeom prst="rect">
            <a:avLst/>
          </a:prstGeom>
        </p:spPr>
      </p:pic>
      <p:sp>
        <p:nvSpPr>
          <p:cNvPr id="10" name="Rounded Rectangle 29"/>
          <p:cNvSpPr/>
          <p:nvPr/>
        </p:nvSpPr>
        <p:spPr>
          <a:xfrm>
            <a:off x="331483" y="420131"/>
            <a:ext cx="4132882" cy="3696936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0382" y="7235872"/>
            <a:ext cx="622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17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57068" y="4426849"/>
            <a:ext cx="622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13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13988" y="4953000"/>
            <a:ext cx="622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11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5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sp>
        <p:nvSpPr>
          <p:cNvPr id="16" name="Rounded Rectangle 12"/>
          <p:cNvSpPr/>
          <p:nvPr/>
        </p:nvSpPr>
        <p:spPr>
          <a:xfrm>
            <a:off x="3380884" y="420132"/>
            <a:ext cx="2430635" cy="604506"/>
          </a:xfrm>
          <a:prstGeom prst="roundRect">
            <a:avLst>
              <a:gd name="adj" fmla="val 13834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Attach Part 5 as pictured.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Use two #20 bolts. </a:t>
            </a:r>
          </a:p>
        </p:txBody>
      </p:sp>
      <p:sp>
        <p:nvSpPr>
          <p:cNvPr id="17" name="Rounded Rectangle 12"/>
          <p:cNvSpPr/>
          <p:nvPr/>
        </p:nvSpPr>
        <p:spPr>
          <a:xfrm>
            <a:off x="335423" y="4400816"/>
            <a:ext cx="2518885" cy="604515"/>
          </a:xfrm>
          <a:prstGeom prst="roundRect">
            <a:avLst>
              <a:gd name="adj" fmla="val 13834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Connect Part 11 to Part 13.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Use two #20 bolts. 	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3690" y="5649379"/>
            <a:ext cx="2353383" cy="6850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07000"/>
              </a:lnSpc>
            </a:pPr>
            <a:r>
              <a:rPr lang="en-US" b="1" dirty="0">
                <a:solidFill>
                  <a:srgbClr val="FF0000"/>
                </a:solidFill>
                <a:ea typeface="Calibri" panose="020F0502020204030204" pitchFamily="34" charset="0"/>
                <a:cs typeface="Comix No2 CLM" panose="02000603000000000000" pitchFamily="2" charset="-79"/>
              </a:rPr>
              <a:t>Pay attention to the direction of the teeth!</a:t>
            </a:r>
          </a:p>
        </p:txBody>
      </p:sp>
      <p:cxnSp>
        <p:nvCxnSpPr>
          <p:cNvPr id="19" name="מחבר חץ ישר 18"/>
          <p:cNvCxnSpPr/>
          <p:nvPr/>
        </p:nvCxnSpPr>
        <p:spPr>
          <a:xfrm flipV="1">
            <a:off x="2662701" y="5076438"/>
            <a:ext cx="1156945" cy="7746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תמונה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814"/>
            <a:ext cx="4792778" cy="37035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66147" y="795799"/>
            <a:ext cx="4570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3" name="Rounded Rectangle 12"/>
          <p:cNvSpPr/>
          <p:nvPr/>
        </p:nvSpPr>
        <p:spPr>
          <a:xfrm>
            <a:off x="2540001" y="6753925"/>
            <a:ext cx="3971276" cy="629347"/>
          </a:xfrm>
          <a:prstGeom prst="roundRect">
            <a:avLst>
              <a:gd name="adj" fmla="val 13834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Attach this module to Part 17 as pictured.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Use a #30 bolt. </a:t>
            </a:r>
            <a:r>
              <a:rPr lang="en-US" sz="1400" b="1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Tighten the bolt well!</a:t>
            </a:r>
          </a:p>
        </p:txBody>
      </p:sp>
    </p:spTree>
    <p:extLst>
      <p:ext uri="{BB962C8B-B14F-4D97-AF65-F5344CB8AC3E}">
        <p14:creationId xmlns:p14="http://schemas.microsoft.com/office/powerpoint/2010/main" val="3987383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9" name="Rounded Rectangle 29"/>
          <p:cNvSpPr/>
          <p:nvPr/>
        </p:nvSpPr>
        <p:spPr>
          <a:xfrm>
            <a:off x="331482" y="5279184"/>
            <a:ext cx="6179795" cy="3914280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3" y="420131"/>
            <a:ext cx="6179794" cy="3929447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64" y="1048339"/>
            <a:ext cx="4286027" cy="33119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27763" y="2242639"/>
            <a:ext cx="622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12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763" y="5444575"/>
            <a:ext cx="4901371" cy="37874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41499" y="6567357"/>
            <a:ext cx="622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7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1750" y="8238539"/>
            <a:ext cx="622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19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6" name="Rounded Rectangle 12"/>
          <p:cNvSpPr/>
          <p:nvPr/>
        </p:nvSpPr>
        <p:spPr>
          <a:xfrm>
            <a:off x="331483" y="420131"/>
            <a:ext cx="5215878" cy="589674"/>
          </a:xfrm>
          <a:prstGeom prst="roundRect">
            <a:avLst>
              <a:gd name="adj" fmla="val 13834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Insert the gear axle as pictured. Attach Part 12 to its end.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Use a #20 bolt. </a:t>
            </a:r>
          </a:p>
        </p:txBody>
      </p:sp>
      <p:sp>
        <p:nvSpPr>
          <p:cNvPr id="17" name="Rounded Rectangle 12"/>
          <p:cNvSpPr/>
          <p:nvPr/>
        </p:nvSpPr>
        <p:spPr>
          <a:xfrm>
            <a:off x="335863" y="5268493"/>
            <a:ext cx="3030189" cy="586327"/>
          </a:xfrm>
          <a:prstGeom prst="roundRect">
            <a:avLst>
              <a:gd name="adj" fmla="val 15955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</a:pPr>
            <a:r>
              <a:rPr lang="he-IL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נחבר את חלק 7 באמצעות חלק 19 כפי שמתואר בציור. נשתמש בבורג 20#.</a:t>
            </a: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9498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9" name="Rounded Rectangle 29"/>
          <p:cNvSpPr/>
          <p:nvPr/>
        </p:nvSpPr>
        <p:spPr>
          <a:xfrm>
            <a:off x="331482" y="4529070"/>
            <a:ext cx="6179795" cy="4664395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3" y="420131"/>
            <a:ext cx="6179794" cy="4032600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sp>
        <p:nvSpPr>
          <p:cNvPr id="8" name="Rounded Rectangle 12"/>
          <p:cNvSpPr/>
          <p:nvPr/>
        </p:nvSpPr>
        <p:spPr>
          <a:xfrm>
            <a:off x="331482" y="418201"/>
            <a:ext cx="4555478" cy="384439"/>
          </a:xfrm>
          <a:prstGeom prst="roundRect">
            <a:avLst>
              <a:gd name="adj" fmla="val 15955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Place the elastic band (Part 18) as pictured.</a:t>
            </a:r>
            <a:endParaRPr lang="he-IL" sz="1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12" name="Rounded Rectangle 12"/>
          <p:cNvSpPr/>
          <p:nvPr/>
        </p:nvSpPr>
        <p:spPr>
          <a:xfrm>
            <a:off x="331482" y="4528932"/>
            <a:ext cx="4382758" cy="394252"/>
          </a:xfrm>
          <a:prstGeom prst="roundRect">
            <a:avLst>
              <a:gd name="adj" fmla="val 15955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Place the wide elastic band (Part 15)  as pictured. </a:t>
            </a:r>
            <a:endParaRPr lang="he-IL" sz="1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2" y="343792"/>
            <a:ext cx="5642724" cy="43602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92807" y="1460761"/>
            <a:ext cx="622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18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82" y="4704078"/>
            <a:ext cx="5723567" cy="44227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88043" y="5250584"/>
            <a:ext cx="622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15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59045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9" name="Rounded Rectangle 29"/>
          <p:cNvSpPr/>
          <p:nvPr/>
        </p:nvSpPr>
        <p:spPr>
          <a:xfrm>
            <a:off x="331482" y="4985008"/>
            <a:ext cx="6179795" cy="4208457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3" y="420130"/>
            <a:ext cx="6179794" cy="4172189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2"/>
          <p:cNvSpPr/>
          <p:nvPr/>
        </p:nvSpPr>
        <p:spPr>
          <a:xfrm>
            <a:off x="323838" y="4988339"/>
            <a:ext cx="6187438" cy="528542"/>
          </a:xfrm>
          <a:prstGeom prst="roundRect">
            <a:avLst>
              <a:gd name="adj" fmla="val 15955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Feed the two free ends of the string through the loop, and pull it tight as pictured. </a:t>
            </a:r>
            <a:endParaRPr lang="he-IL" sz="1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0540"/>
          <a:stretch/>
        </p:blipFill>
        <p:spPr>
          <a:xfrm>
            <a:off x="1188720" y="756177"/>
            <a:ext cx="5333609" cy="3825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5343009"/>
            <a:ext cx="5322034" cy="3906201"/>
          </a:xfrm>
          <a:prstGeom prst="rect">
            <a:avLst/>
          </a:prstGeom>
        </p:spPr>
      </p:pic>
      <p:sp>
        <p:nvSpPr>
          <p:cNvPr id="8" name="Rounded Rectangle 12"/>
          <p:cNvSpPr/>
          <p:nvPr/>
        </p:nvSpPr>
        <p:spPr>
          <a:xfrm>
            <a:off x="331481" y="415791"/>
            <a:ext cx="6179273" cy="574809"/>
          </a:xfrm>
          <a:prstGeom prst="roundRect">
            <a:avLst>
              <a:gd name="adj" fmla="val 7864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Feed the string (Part 14) through the hole in the middle of the gear axle as pictured.</a:t>
            </a:r>
            <a:endParaRPr lang="he-IL" sz="1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2615" y="2524473"/>
            <a:ext cx="6225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14</a:t>
            </a:r>
            <a:endParaRPr lang="en-US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3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AristoCraft 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480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9838</TotalTime>
  <Words>550</Words>
  <Application>Microsoft Office PowerPoint</Application>
  <PresentationFormat>נייר A4 ‏(210x297 מ"מ)</PresentationFormat>
  <Paragraphs>120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Madrid Grunge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</dc:creator>
  <cp:lastModifiedBy>חנה שטיין</cp:lastModifiedBy>
  <cp:revision>502</cp:revision>
  <dcterms:created xsi:type="dcterms:W3CDTF">2018-01-17T19:58:03Z</dcterms:created>
  <dcterms:modified xsi:type="dcterms:W3CDTF">2019-07-04T06:43:47Z</dcterms:modified>
</cp:coreProperties>
</file>