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357" r:id="rId5"/>
    <p:sldId id="2134806293" r:id="rId6"/>
    <p:sldId id="2134806294" r:id="rId7"/>
    <p:sldId id="2134806296" r:id="rId8"/>
    <p:sldId id="2134806315" r:id="rId9"/>
    <p:sldId id="2134806298" r:id="rId10"/>
    <p:sldId id="307" r:id="rId11"/>
    <p:sldId id="2134806300" r:id="rId12"/>
    <p:sldId id="2134806301" r:id="rId13"/>
    <p:sldId id="2134806302" r:id="rId14"/>
    <p:sldId id="2134806303" r:id="rId15"/>
    <p:sldId id="2134806304" r:id="rId16"/>
    <p:sldId id="2134806306" r:id="rId17"/>
    <p:sldId id="322" r:id="rId18"/>
    <p:sldId id="2134806308" r:id="rId19"/>
    <p:sldId id="2134806316" r:id="rId20"/>
    <p:sldId id="2134806336" r:id="rId21"/>
    <p:sldId id="342" r:id="rId22"/>
    <p:sldId id="2134806328" r:id="rId23"/>
    <p:sldId id="2134806320" r:id="rId24"/>
    <p:sldId id="2134806310" r:id="rId25"/>
    <p:sldId id="2134806311" r:id="rId26"/>
    <p:sldId id="2134806312" r:id="rId27"/>
    <p:sldId id="2134806313" r:id="rId28"/>
    <p:sldId id="2134806319" r:id="rId29"/>
    <p:sldId id="356" r:id="rId30"/>
    <p:sldId id="2134806329" r:id="rId31"/>
    <p:sldId id="2134806321" r:id="rId32"/>
    <p:sldId id="319" r:id="rId33"/>
    <p:sldId id="2134806323" r:id="rId34"/>
    <p:sldId id="2134806324" r:id="rId35"/>
    <p:sldId id="355" r:id="rId36"/>
    <p:sldId id="344" r:id="rId37"/>
    <p:sldId id="2134806326" r:id="rId38"/>
    <p:sldId id="2134806334" r:id="rId39"/>
    <p:sldId id="2134806327" r:id="rId40"/>
    <p:sldId id="2134806330" r:id="rId4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guide id="5" orient="horz" pos="3929">
          <p15:clr>
            <a:srgbClr val="A4A3A4"/>
          </p15:clr>
        </p15:guide>
        <p15:guide id="6" pos="257">
          <p15:clr>
            <a:srgbClr val="A4A3A4"/>
          </p15:clr>
        </p15:guide>
        <p15:guide id="7" pos="7423" userDrawn="1">
          <p15:clr>
            <a:srgbClr val="A4A3A4"/>
          </p15:clr>
        </p15:guide>
        <p15:guide id="9" orient="horz" pos="102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fländer Kari-Pekka" initials="LK" lastIdx="1" clrIdx="6">
    <p:extLst>
      <p:ext uri="{19B8F6BF-5375-455C-9EA6-DF929625EA0E}">
        <p15:presenceInfo xmlns:p15="http://schemas.microsoft.com/office/powerpoint/2012/main" userId="S::kari-pekka.liflander@kone.com::8ebfa81e-5d8e-4b64-a4c8-7d5ebd81332a" providerId="AD"/>
      </p:ext>
    </p:extLst>
  </p:cmAuthor>
  <p:cmAuthor id="1" name="Hartikainen Pauliina" initials="HP" lastIdx="2" clrIdx="0">
    <p:extLst>
      <p:ext uri="{19B8F6BF-5375-455C-9EA6-DF929625EA0E}">
        <p15:presenceInfo xmlns:p15="http://schemas.microsoft.com/office/powerpoint/2012/main" userId="S::pauliina.hartikainen@kone.com::d5c40b9a-effd-4437-9152-15256b88836d" providerId="AD"/>
      </p:ext>
    </p:extLst>
  </p:cmAuthor>
  <p:cmAuthor id="2" name="Lehto Sanna (EXT)" initials="L(" lastIdx="6" clrIdx="1">
    <p:extLst>
      <p:ext uri="{19B8F6BF-5375-455C-9EA6-DF929625EA0E}">
        <p15:presenceInfo xmlns:p15="http://schemas.microsoft.com/office/powerpoint/2012/main" userId="S::sanna.lehto@kone.com::c4885248-6586-4606-bd5a-e7813c9f6601" providerId="AD"/>
      </p:ext>
    </p:extLst>
  </p:cmAuthor>
  <p:cmAuthor id="3" name="Lehto Sanna (EXT)" initials="LS(" lastIdx="5" clrIdx="2">
    <p:extLst>
      <p:ext uri="{19B8F6BF-5375-455C-9EA6-DF929625EA0E}">
        <p15:presenceInfo xmlns:p15="http://schemas.microsoft.com/office/powerpoint/2012/main" userId="Lehto Sanna (EXT)" providerId="None"/>
      </p:ext>
    </p:extLst>
  </p:cmAuthor>
  <p:cmAuthor id="4" name="Jääskeläinen Mari (EXT)" initials="JM(" lastIdx="2" clrIdx="3">
    <p:extLst>
      <p:ext uri="{19B8F6BF-5375-455C-9EA6-DF929625EA0E}">
        <p15:presenceInfo xmlns:p15="http://schemas.microsoft.com/office/powerpoint/2012/main" userId="S::mari.jaaskelainen@kone.com::6f5d7040-ddf0-4779-8db0-10ee4ec1931c" providerId="AD"/>
      </p:ext>
    </p:extLst>
  </p:cmAuthor>
  <p:cmAuthor id="5" name="Sanna" initials="S" lastIdx="3" clrIdx="4">
    <p:extLst>
      <p:ext uri="{19B8F6BF-5375-455C-9EA6-DF929625EA0E}">
        <p15:presenceInfo xmlns:p15="http://schemas.microsoft.com/office/powerpoint/2012/main" userId="Sanna" providerId="None"/>
      </p:ext>
    </p:extLst>
  </p:cmAuthor>
  <p:cmAuthor id="6" name="Eklof Miko (EXT)" initials="EM(" lastIdx="1" clrIdx="5">
    <p:extLst>
      <p:ext uri="{19B8F6BF-5375-455C-9EA6-DF929625EA0E}">
        <p15:presenceInfo xmlns:p15="http://schemas.microsoft.com/office/powerpoint/2012/main" userId="S::miko.eklof@kone.com::f9577929-c99f-43f0-91bb-594f2486e3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1DF"/>
    <a:srgbClr val="F6A800"/>
    <a:srgbClr val="007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72A96-BE9B-4594-B5B8-66509E7A753F}" v="3" dt="2021-04-27T07:25:19.944"/>
    <p1510:client id="{2AEDD9DF-3A43-6F51-E388-6A3C1C9A0D61}" v="80" dt="2021-04-26T05:51:52.421"/>
    <p1510:client id="{3D086520-89AB-FD21-811C-78E31A90F6E2}" v="126" dt="2021-04-27T07:34:22.754"/>
    <p1510:client id="{46C5AEDE-8273-4DFA-9825-B0014786DD76}" v="1762" dt="2021-04-26T09:52:03.816"/>
    <p1510:client id="{A249D475-88BD-4ED5-AF22-E0407C6C5CE9}" v="24" dt="2021-04-27T07:28:52.895"/>
    <p1510:client id="{D66E13DB-9EE0-4D9B-BCEE-395BF42C0258}" v="54" dt="2021-04-26T11:32:53.825"/>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78" autoAdjust="0"/>
  </p:normalViewPr>
  <p:slideViewPr>
    <p:cSldViewPr snapToGrid="0">
      <p:cViewPr varScale="1">
        <p:scale>
          <a:sx n="103" d="100"/>
          <a:sy n="103" d="100"/>
        </p:scale>
        <p:origin x="876" y="108"/>
      </p:cViewPr>
      <p:guideLst>
        <p:guide pos="3840"/>
        <p:guide orient="horz" pos="2160"/>
        <p:guide orient="horz" pos="3929"/>
        <p:guide pos="257"/>
        <p:guide pos="7423"/>
        <p:guide orient="horz" pos="1026"/>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hto Sanna (EXT)" userId="S::sanna.lehto@kone.com::c4885248-6586-4606-bd5a-e7813c9f6601" providerId="AD" clId="Web-{62A5B025-F477-40B5-468B-3201DC9C8DDD}"/>
    <pc:docChg chg="addSld modSld">
      <pc:chgData name="Lehto Sanna (EXT)" userId="S::sanna.lehto@kone.com::c4885248-6586-4606-bd5a-e7813c9f6601" providerId="AD" clId="Web-{62A5B025-F477-40B5-468B-3201DC9C8DDD}" dt="2021-03-23T15:16:21.611" v="740" actId="1076"/>
      <pc:docMkLst>
        <pc:docMk/>
      </pc:docMkLst>
      <pc:sldChg chg="addSp delSp modSp new">
        <pc:chgData name="Lehto Sanna (EXT)" userId="S::sanna.lehto@kone.com::c4885248-6586-4606-bd5a-e7813c9f6601" providerId="AD" clId="Web-{62A5B025-F477-40B5-468B-3201DC9C8DDD}" dt="2021-03-23T14:30:07.234" v="604" actId="1076"/>
        <pc:sldMkLst>
          <pc:docMk/>
          <pc:sldMk cId="1630356493" sldId="332"/>
        </pc:sldMkLst>
        <pc:spChg chg="del mod">
          <ac:chgData name="Lehto Sanna (EXT)" userId="S::sanna.lehto@kone.com::c4885248-6586-4606-bd5a-e7813c9f6601" providerId="AD" clId="Web-{62A5B025-F477-40B5-468B-3201DC9C8DDD}" dt="2021-03-23T14:22:58.631" v="505"/>
          <ac:spMkLst>
            <pc:docMk/>
            <pc:sldMk cId="1630356493" sldId="332"/>
            <ac:spMk id="5" creationId="{E91F634C-1700-4892-90E6-D224BE6580B6}"/>
          </ac:spMkLst>
        </pc:spChg>
        <pc:spChg chg="mod">
          <ac:chgData name="Lehto Sanna (EXT)" userId="S::sanna.lehto@kone.com::c4885248-6586-4606-bd5a-e7813c9f6601" providerId="AD" clId="Web-{62A5B025-F477-40B5-468B-3201DC9C8DDD}" dt="2021-03-23T14:28:04.403" v="590" actId="20577"/>
          <ac:spMkLst>
            <pc:docMk/>
            <pc:sldMk cId="1630356493" sldId="332"/>
            <ac:spMk id="6" creationId="{9ACB9EF8-7329-4104-BA28-8AED7B693884}"/>
          </ac:spMkLst>
        </pc:spChg>
        <pc:spChg chg="add mod">
          <ac:chgData name="Lehto Sanna (EXT)" userId="S::sanna.lehto@kone.com::c4885248-6586-4606-bd5a-e7813c9f6601" providerId="AD" clId="Web-{62A5B025-F477-40B5-468B-3201DC9C8DDD}" dt="2021-03-23T14:29:30.671" v="601" actId="1076"/>
          <ac:spMkLst>
            <pc:docMk/>
            <pc:sldMk cId="1630356493" sldId="332"/>
            <ac:spMk id="7" creationId="{0B2EA88D-0A1D-43AA-BB62-2FC8833F8A55}"/>
          </ac:spMkLst>
        </pc:spChg>
        <pc:spChg chg="add mod">
          <ac:chgData name="Lehto Sanna (EXT)" userId="S::sanna.lehto@kone.com::c4885248-6586-4606-bd5a-e7813c9f6601" providerId="AD" clId="Web-{62A5B025-F477-40B5-468B-3201DC9C8DDD}" dt="2021-03-23T14:29:54.156" v="602" actId="1076"/>
          <ac:spMkLst>
            <pc:docMk/>
            <pc:sldMk cId="1630356493" sldId="332"/>
            <ac:spMk id="8" creationId="{40F532D8-905B-4F47-B3B9-E5D38961EB64}"/>
          </ac:spMkLst>
        </pc:spChg>
        <pc:spChg chg="add mod">
          <ac:chgData name="Lehto Sanna (EXT)" userId="S::sanna.lehto@kone.com::c4885248-6586-4606-bd5a-e7813c9f6601" providerId="AD" clId="Web-{62A5B025-F477-40B5-468B-3201DC9C8DDD}" dt="2021-03-23T14:29:57.640" v="603" actId="1076"/>
          <ac:spMkLst>
            <pc:docMk/>
            <pc:sldMk cId="1630356493" sldId="332"/>
            <ac:spMk id="9" creationId="{1C5060E0-5646-4E53-B13D-DECE24E8DBDC}"/>
          </ac:spMkLst>
        </pc:spChg>
        <pc:spChg chg="add mod">
          <ac:chgData name="Lehto Sanna (EXT)" userId="S::sanna.lehto@kone.com::c4885248-6586-4606-bd5a-e7813c9f6601" providerId="AD" clId="Web-{62A5B025-F477-40B5-468B-3201DC9C8DDD}" dt="2021-03-23T14:30:07.234" v="604" actId="1076"/>
          <ac:spMkLst>
            <pc:docMk/>
            <pc:sldMk cId="1630356493" sldId="332"/>
            <ac:spMk id="10" creationId="{741AEE62-BFF0-465D-BA04-DBE8FC6BA590}"/>
          </ac:spMkLst>
        </pc:spChg>
        <pc:spChg chg="add mod">
          <ac:chgData name="Lehto Sanna (EXT)" userId="S::sanna.lehto@kone.com::c4885248-6586-4606-bd5a-e7813c9f6601" providerId="AD" clId="Web-{62A5B025-F477-40B5-468B-3201DC9C8DDD}" dt="2021-03-23T14:20:24.471" v="470" actId="1076"/>
          <ac:spMkLst>
            <pc:docMk/>
            <pc:sldMk cId="1630356493" sldId="332"/>
            <ac:spMk id="11" creationId="{A8EBA18F-E1F1-4F4D-84B6-0DA0B8CB9515}"/>
          </ac:spMkLst>
        </pc:spChg>
        <pc:spChg chg="add mod">
          <ac:chgData name="Lehto Sanna (EXT)" userId="S::sanna.lehto@kone.com::c4885248-6586-4606-bd5a-e7813c9f6601" providerId="AD" clId="Web-{62A5B025-F477-40B5-468B-3201DC9C8DDD}" dt="2021-03-23T14:20:24.440" v="468" actId="1076"/>
          <ac:spMkLst>
            <pc:docMk/>
            <pc:sldMk cId="1630356493" sldId="332"/>
            <ac:spMk id="12" creationId="{12DD7758-B18F-42A9-AD12-CF0E6737DE1B}"/>
          </ac:spMkLst>
        </pc:spChg>
        <pc:spChg chg="add del mod">
          <ac:chgData name="Lehto Sanna (EXT)" userId="S::sanna.lehto@kone.com::c4885248-6586-4606-bd5a-e7813c9f6601" providerId="AD" clId="Web-{62A5B025-F477-40B5-468B-3201DC9C8DDD}" dt="2021-03-23T12:18:45.355" v="234"/>
          <ac:spMkLst>
            <pc:docMk/>
            <pc:sldMk cId="1630356493" sldId="332"/>
            <ac:spMk id="13" creationId="{14694C5F-7CBE-43DC-B657-2EC73026BF64}"/>
          </ac:spMkLst>
        </pc:spChg>
        <pc:spChg chg="add mod">
          <ac:chgData name="Lehto Sanna (EXT)" userId="S::sanna.lehto@kone.com::c4885248-6586-4606-bd5a-e7813c9f6601" providerId="AD" clId="Web-{62A5B025-F477-40B5-468B-3201DC9C8DDD}" dt="2021-03-23T14:26:08.526" v="582" actId="20577"/>
          <ac:spMkLst>
            <pc:docMk/>
            <pc:sldMk cId="1630356493" sldId="332"/>
            <ac:spMk id="13" creationId="{EABC60A7-9FCF-4412-9E72-3819FEB61592}"/>
          </ac:spMkLst>
        </pc:spChg>
        <pc:spChg chg="add mod">
          <ac:chgData name="Lehto Sanna (EXT)" userId="S::sanna.lehto@kone.com::c4885248-6586-4606-bd5a-e7813c9f6601" providerId="AD" clId="Web-{62A5B025-F477-40B5-468B-3201DC9C8DDD}" dt="2021-03-23T14:27:23.465" v="584" actId="20577"/>
          <ac:spMkLst>
            <pc:docMk/>
            <pc:sldMk cId="1630356493" sldId="332"/>
            <ac:spMk id="14" creationId="{76B72928-8B56-4C14-BAB5-C7046ADACB01}"/>
          </ac:spMkLst>
        </pc:spChg>
        <pc:spChg chg="add mod">
          <ac:chgData name="Lehto Sanna (EXT)" userId="S::sanna.lehto@kone.com::c4885248-6586-4606-bd5a-e7813c9f6601" providerId="AD" clId="Web-{62A5B025-F477-40B5-468B-3201DC9C8DDD}" dt="2021-03-23T14:22:01.614" v="487" actId="1076"/>
          <ac:spMkLst>
            <pc:docMk/>
            <pc:sldMk cId="1630356493" sldId="332"/>
            <ac:spMk id="15" creationId="{2254ABB0-B2DF-4630-8D88-56A94E2F6613}"/>
          </ac:spMkLst>
        </pc:spChg>
        <pc:spChg chg="add mod">
          <ac:chgData name="Lehto Sanna (EXT)" userId="S::sanna.lehto@kone.com::c4885248-6586-4606-bd5a-e7813c9f6601" providerId="AD" clId="Web-{62A5B025-F477-40B5-468B-3201DC9C8DDD}" dt="2021-03-23T14:26:28.354" v="583" actId="20577"/>
          <ac:spMkLst>
            <pc:docMk/>
            <pc:sldMk cId="1630356493" sldId="332"/>
            <ac:spMk id="16" creationId="{75701F4C-4D60-4180-9FDB-F42618C67B94}"/>
          </ac:spMkLst>
        </pc:spChg>
        <pc:spChg chg="add del">
          <ac:chgData name="Lehto Sanna (EXT)" userId="S::sanna.lehto@kone.com::c4885248-6586-4606-bd5a-e7813c9f6601" providerId="AD" clId="Web-{62A5B025-F477-40B5-468B-3201DC9C8DDD}" dt="2021-03-23T12:52:51.337" v="305"/>
          <ac:spMkLst>
            <pc:docMk/>
            <pc:sldMk cId="1630356493" sldId="332"/>
            <ac:spMk id="17" creationId="{F0DA0B2B-871E-44ED-A43E-912D9464BFE3}"/>
          </ac:spMkLst>
        </pc:spChg>
        <pc:spChg chg="add del">
          <ac:chgData name="Lehto Sanna (EXT)" userId="S::sanna.lehto@kone.com::c4885248-6586-4606-bd5a-e7813c9f6601" providerId="AD" clId="Web-{62A5B025-F477-40B5-468B-3201DC9C8DDD}" dt="2021-03-23T12:54:51.590" v="325"/>
          <ac:spMkLst>
            <pc:docMk/>
            <pc:sldMk cId="1630356493" sldId="332"/>
            <ac:spMk id="18" creationId="{BA1AC8B7-1A20-476A-BDF7-3F866BA3E518}"/>
          </ac:spMkLst>
        </pc:spChg>
        <pc:spChg chg="add mod">
          <ac:chgData name="Lehto Sanna (EXT)" userId="S::sanna.lehto@kone.com::c4885248-6586-4606-bd5a-e7813c9f6601" providerId="AD" clId="Web-{62A5B025-F477-40B5-468B-3201DC9C8DDD}" dt="2021-03-23T14:22:15.536" v="500" actId="1076"/>
          <ac:spMkLst>
            <pc:docMk/>
            <pc:sldMk cId="1630356493" sldId="332"/>
            <ac:spMk id="19" creationId="{B697BFB4-8206-45AB-8D00-FFEDFCF031DE}"/>
          </ac:spMkLst>
        </pc:spChg>
        <pc:spChg chg="add mod">
          <ac:chgData name="Lehto Sanna (EXT)" userId="S::sanna.lehto@kone.com::c4885248-6586-4606-bd5a-e7813c9f6601" providerId="AD" clId="Web-{62A5B025-F477-40B5-468B-3201DC9C8DDD}" dt="2021-03-23T14:22:15.505" v="498" actId="1076"/>
          <ac:spMkLst>
            <pc:docMk/>
            <pc:sldMk cId="1630356493" sldId="332"/>
            <ac:spMk id="20" creationId="{0F3179A1-717A-486C-A223-013B4C2EFA1E}"/>
          </ac:spMkLst>
        </pc:spChg>
        <pc:spChg chg="add mod">
          <ac:chgData name="Lehto Sanna (EXT)" userId="S::sanna.lehto@kone.com::c4885248-6586-4606-bd5a-e7813c9f6601" providerId="AD" clId="Web-{62A5B025-F477-40B5-468B-3201DC9C8DDD}" dt="2021-03-23T14:23:48.460" v="522" actId="20577"/>
          <ac:spMkLst>
            <pc:docMk/>
            <pc:sldMk cId="1630356493" sldId="332"/>
            <ac:spMk id="21" creationId="{00216009-317E-49E0-BCBA-44F919663499}"/>
          </ac:spMkLst>
        </pc:spChg>
        <pc:spChg chg="add mod">
          <ac:chgData name="Lehto Sanna (EXT)" userId="S::sanna.lehto@kone.com::c4885248-6586-4606-bd5a-e7813c9f6601" providerId="AD" clId="Web-{62A5B025-F477-40B5-468B-3201DC9C8DDD}" dt="2021-03-23T14:22:24.427" v="501" actId="1076"/>
          <ac:spMkLst>
            <pc:docMk/>
            <pc:sldMk cId="1630356493" sldId="332"/>
            <ac:spMk id="22" creationId="{3C8FDC82-6D45-4152-8229-FDB38BB9264E}"/>
          </ac:spMkLst>
        </pc:spChg>
        <pc:spChg chg="add mod">
          <ac:chgData name="Lehto Sanna (EXT)" userId="S::sanna.lehto@kone.com::c4885248-6586-4606-bd5a-e7813c9f6601" providerId="AD" clId="Web-{62A5B025-F477-40B5-468B-3201DC9C8DDD}" dt="2021-03-23T14:22:30.021" v="502" actId="1076"/>
          <ac:spMkLst>
            <pc:docMk/>
            <pc:sldMk cId="1630356493" sldId="332"/>
            <ac:spMk id="23" creationId="{E5FACD25-1210-4A11-BF42-C8DF8EECD79E}"/>
          </ac:spMkLst>
        </pc:spChg>
      </pc:sldChg>
      <pc:sldChg chg="addSp delSp modSp new">
        <pc:chgData name="Lehto Sanna (EXT)" userId="S::sanna.lehto@kone.com::c4885248-6586-4606-bd5a-e7813c9f6601" providerId="AD" clId="Web-{62A5B025-F477-40B5-468B-3201DC9C8DDD}" dt="2021-03-23T14:34:51.303" v="639" actId="1076"/>
        <pc:sldMkLst>
          <pc:docMk/>
          <pc:sldMk cId="1798545856" sldId="333"/>
        </pc:sldMkLst>
        <pc:spChg chg="del mod">
          <ac:chgData name="Lehto Sanna (EXT)" userId="S::sanna.lehto@kone.com::c4885248-6586-4606-bd5a-e7813c9f6601" providerId="AD" clId="Web-{62A5B025-F477-40B5-468B-3201DC9C8DDD}" dt="2021-03-23T12:57:02.687" v="373"/>
          <ac:spMkLst>
            <pc:docMk/>
            <pc:sldMk cId="1798545856" sldId="333"/>
            <ac:spMk id="5" creationId="{D2416F5A-DD24-467C-A949-539C28DB0D87}"/>
          </ac:spMkLst>
        </pc:spChg>
        <pc:spChg chg="add mod">
          <ac:chgData name="Lehto Sanna (EXT)" userId="S::sanna.lehto@kone.com::c4885248-6586-4606-bd5a-e7813c9f6601" providerId="AD" clId="Web-{62A5B025-F477-40B5-468B-3201DC9C8DDD}" dt="2021-03-23T14:24:18.711" v="537" actId="20577"/>
          <ac:spMkLst>
            <pc:docMk/>
            <pc:sldMk cId="1798545856" sldId="333"/>
            <ac:spMk id="5" creationId="{DCBAA72E-E9AA-4873-B42B-4E92116C02DD}"/>
          </ac:spMkLst>
        </pc:spChg>
        <pc:spChg chg="mod">
          <ac:chgData name="Lehto Sanna (EXT)" userId="S::sanna.lehto@kone.com::c4885248-6586-4606-bd5a-e7813c9f6601" providerId="AD" clId="Web-{62A5B025-F477-40B5-468B-3201DC9C8DDD}" dt="2021-03-23T14:29:09.249" v="600" actId="20577"/>
          <ac:spMkLst>
            <pc:docMk/>
            <pc:sldMk cId="1798545856" sldId="333"/>
            <ac:spMk id="6" creationId="{D969D575-DB2A-47A9-9CCB-2603E79931B7}"/>
          </ac:spMkLst>
        </pc:spChg>
        <pc:spChg chg="add mod">
          <ac:chgData name="Lehto Sanna (EXT)" userId="S::sanna.lehto@kone.com::c4885248-6586-4606-bd5a-e7813c9f6601" providerId="AD" clId="Web-{62A5B025-F477-40B5-468B-3201DC9C8DDD}" dt="2021-03-23T14:24:27.836" v="548" actId="20577"/>
          <ac:spMkLst>
            <pc:docMk/>
            <pc:sldMk cId="1798545856" sldId="333"/>
            <ac:spMk id="7" creationId="{1CC6B552-97E3-4965-896E-DBD12FBEB417}"/>
          </ac:spMkLst>
        </pc:spChg>
        <pc:spChg chg="add mod">
          <ac:chgData name="Lehto Sanna (EXT)" userId="S::sanna.lehto@kone.com::c4885248-6586-4606-bd5a-e7813c9f6601" providerId="AD" clId="Web-{62A5B025-F477-40B5-468B-3201DC9C8DDD}" dt="2021-03-23T14:28:51.967" v="598" actId="1076"/>
          <ac:spMkLst>
            <pc:docMk/>
            <pc:sldMk cId="1798545856" sldId="333"/>
            <ac:spMk id="8" creationId="{720D53AD-4768-4D12-8EC6-61A56A769B83}"/>
          </ac:spMkLst>
        </pc:spChg>
        <pc:spChg chg="add mod">
          <ac:chgData name="Lehto Sanna (EXT)" userId="S::sanna.lehto@kone.com::c4885248-6586-4606-bd5a-e7813c9f6601" providerId="AD" clId="Web-{62A5B025-F477-40B5-468B-3201DC9C8DDD}" dt="2021-03-23T14:34:51.303" v="639" actId="1076"/>
          <ac:spMkLst>
            <pc:docMk/>
            <pc:sldMk cId="1798545856" sldId="333"/>
            <ac:spMk id="9" creationId="{3E2204F5-7877-42D2-91C0-891284A7C473}"/>
          </ac:spMkLst>
        </pc:spChg>
        <pc:spChg chg="add mod">
          <ac:chgData name="Lehto Sanna (EXT)" userId="S::sanna.lehto@kone.com::c4885248-6586-4606-bd5a-e7813c9f6601" providerId="AD" clId="Web-{62A5B025-F477-40B5-468B-3201DC9C8DDD}" dt="2021-03-23T14:25:01.243" v="564" actId="20577"/>
          <ac:spMkLst>
            <pc:docMk/>
            <pc:sldMk cId="1798545856" sldId="333"/>
            <ac:spMk id="13" creationId="{862EC552-834C-4B8F-8924-E0F07D71F010}"/>
          </ac:spMkLst>
        </pc:spChg>
        <pc:spChg chg="add mod">
          <ac:chgData name="Lehto Sanna (EXT)" userId="S::sanna.lehto@kone.com::c4885248-6586-4606-bd5a-e7813c9f6601" providerId="AD" clId="Web-{62A5B025-F477-40B5-468B-3201DC9C8DDD}" dt="2021-03-23T14:25:29.400" v="570" actId="20577"/>
          <ac:spMkLst>
            <pc:docMk/>
            <pc:sldMk cId="1798545856" sldId="333"/>
            <ac:spMk id="15" creationId="{A683C5DB-8092-4042-A912-CAF2C9AA24F3}"/>
          </ac:spMkLst>
        </pc:spChg>
      </pc:sldChg>
      <pc:sldChg chg="addSp delSp modSp new mod modShow">
        <pc:chgData name="Lehto Sanna (EXT)" userId="S::sanna.lehto@kone.com::c4885248-6586-4606-bd5a-e7813c9f6601" providerId="AD" clId="Web-{62A5B025-F477-40B5-468B-3201DC9C8DDD}" dt="2021-03-23T15:16:21.611" v="740" actId="1076"/>
        <pc:sldMkLst>
          <pc:docMk/>
          <pc:sldMk cId="981027951" sldId="334"/>
        </pc:sldMkLst>
        <pc:spChg chg="del">
          <ac:chgData name="Lehto Sanna (EXT)" userId="S::sanna.lehto@kone.com::c4885248-6586-4606-bd5a-e7813c9f6601" providerId="AD" clId="Web-{62A5B025-F477-40B5-468B-3201DC9C8DDD}" dt="2021-03-23T15:14:46.640" v="709"/>
          <ac:spMkLst>
            <pc:docMk/>
            <pc:sldMk cId="981027951" sldId="334"/>
            <ac:spMk id="5" creationId="{83BB56AF-FFF2-4CE8-A3D5-36079064F75B}"/>
          </ac:spMkLst>
        </pc:spChg>
        <pc:spChg chg="mod">
          <ac:chgData name="Lehto Sanna (EXT)" userId="S::sanna.lehto@kone.com::c4885248-6586-4606-bd5a-e7813c9f6601" providerId="AD" clId="Web-{62A5B025-F477-40B5-468B-3201DC9C8DDD}" dt="2021-03-23T14:35:41.820" v="650" actId="20577"/>
          <ac:spMkLst>
            <pc:docMk/>
            <pc:sldMk cId="981027951" sldId="334"/>
            <ac:spMk id="6" creationId="{970D60B4-7871-4430-B210-2808A14A76ED}"/>
          </ac:spMkLst>
        </pc:spChg>
        <pc:spChg chg="add mod">
          <ac:chgData name="Lehto Sanna (EXT)" userId="S::sanna.lehto@kone.com::c4885248-6586-4606-bd5a-e7813c9f6601" providerId="AD" clId="Web-{62A5B025-F477-40B5-468B-3201DC9C8DDD}" dt="2021-03-23T15:14:37.718" v="706" actId="1076"/>
          <ac:spMkLst>
            <pc:docMk/>
            <pc:sldMk cId="981027951" sldId="334"/>
            <ac:spMk id="8" creationId="{CE11A878-7D89-4AE9-86AD-3465087AFDAD}"/>
          </ac:spMkLst>
        </pc:spChg>
        <pc:spChg chg="add mod">
          <ac:chgData name="Lehto Sanna (EXT)" userId="S::sanna.lehto@kone.com::c4885248-6586-4606-bd5a-e7813c9f6601" providerId="AD" clId="Web-{62A5B025-F477-40B5-468B-3201DC9C8DDD}" dt="2021-03-23T15:14:37.734" v="707" actId="1076"/>
          <ac:spMkLst>
            <pc:docMk/>
            <pc:sldMk cId="981027951" sldId="334"/>
            <ac:spMk id="10" creationId="{CB3E6C74-EA21-42CC-90AD-16549B6442FC}"/>
          </ac:spMkLst>
        </pc:spChg>
        <pc:spChg chg="add mod">
          <ac:chgData name="Lehto Sanna (EXT)" userId="S::sanna.lehto@kone.com::c4885248-6586-4606-bd5a-e7813c9f6601" providerId="AD" clId="Web-{62A5B025-F477-40B5-468B-3201DC9C8DDD}" dt="2021-03-23T15:14:37.749" v="708" actId="1076"/>
          <ac:spMkLst>
            <pc:docMk/>
            <pc:sldMk cId="981027951" sldId="334"/>
            <ac:spMk id="12" creationId="{BF86A8B5-80B0-43B9-9390-35C23F3D2D28}"/>
          </ac:spMkLst>
        </pc:spChg>
        <pc:spChg chg="add mod">
          <ac:chgData name="Lehto Sanna (EXT)" userId="S::sanna.lehto@kone.com::c4885248-6586-4606-bd5a-e7813c9f6601" providerId="AD" clId="Web-{62A5B025-F477-40B5-468B-3201DC9C8DDD}" dt="2021-03-23T15:15:10.625" v="714" actId="1076"/>
          <ac:spMkLst>
            <pc:docMk/>
            <pc:sldMk cId="981027951" sldId="334"/>
            <ac:spMk id="14" creationId="{37DA7B24-6B94-4341-8761-856A4B4C78B7}"/>
          </ac:spMkLst>
        </pc:spChg>
        <pc:spChg chg="add mod">
          <ac:chgData name="Lehto Sanna (EXT)" userId="S::sanna.lehto@kone.com::c4885248-6586-4606-bd5a-e7813c9f6601" providerId="AD" clId="Web-{62A5B025-F477-40B5-468B-3201DC9C8DDD}" dt="2021-03-23T15:15:10.625" v="715" actId="1076"/>
          <ac:spMkLst>
            <pc:docMk/>
            <pc:sldMk cId="981027951" sldId="334"/>
            <ac:spMk id="16" creationId="{08007557-0695-4E8E-9A51-D78D016AF04B}"/>
          </ac:spMkLst>
        </pc:spChg>
        <pc:spChg chg="add mod">
          <ac:chgData name="Lehto Sanna (EXT)" userId="S::sanna.lehto@kone.com::c4885248-6586-4606-bd5a-e7813c9f6601" providerId="AD" clId="Web-{62A5B025-F477-40B5-468B-3201DC9C8DDD}" dt="2021-03-23T15:15:10.641" v="716" actId="1076"/>
          <ac:spMkLst>
            <pc:docMk/>
            <pc:sldMk cId="981027951" sldId="334"/>
            <ac:spMk id="18" creationId="{0FD07CC9-5499-47AB-9081-461BEB2AF1FB}"/>
          </ac:spMkLst>
        </pc:spChg>
        <pc:spChg chg="add mod">
          <ac:chgData name="Lehto Sanna (EXT)" userId="S::sanna.lehto@kone.com::c4885248-6586-4606-bd5a-e7813c9f6601" providerId="AD" clId="Web-{62A5B025-F477-40B5-468B-3201DC9C8DDD}" dt="2021-03-23T15:14:58.828" v="712" actId="1076"/>
          <ac:spMkLst>
            <pc:docMk/>
            <pc:sldMk cId="981027951" sldId="334"/>
            <ac:spMk id="20" creationId="{32D6DC0E-86B1-428C-9448-FE44D741DC7D}"/>
          </ac:spMkLst>
        </pc:spChg>
        <pc:spChg chg="add mod">
          <ac:chgData name="Lehto Sanna (EXT)" userId="S::sanna.lehto@kone.com::c4885248-6586-4606-bd5a-e7813c9f6601" providerId="AD" clId="Web-{62A5B025-F477-40B5-468B-3201DC9C8DDD}" dt="2021-03-23T15:15:02.594" v="713" actId="1076"/>
          <ac:spMkLst>
            <pc:docMk/>
            <pc:sldMk cId="981027951" sldId="334"/>
            <ac:spMk id="22" creationId="{602A4962-75D6-48EF-B78C-965E2DC41083}"/>
          </ac:spMkLst>
        </pc:spChg>
        <pc:spChg chg="add del mod">
          <ac:chgData name="Lehto Sanna (EXT)" userId="S::sanna.lehto@kone.com::c4885248-6586-4606-bd5a-e7813c9f6601" providerId="AD" clId="Web-{62A5B025-F477-40B5-468B-3201DC9C8DDD}" dt="2021-03-23T14:50:47.185" v="655"/>
          <ac:spMkLst>
            <pc:docMk/>
            <pc:sldMk cId="981027951" sldId="334"/>
            <ac:spMk id="24" creationId="{EA6B96BB-19E4-4F01-82E2-91C1D23B447D}"/>
          </ac:spMkLst>
        </pc:spChg>
        <pc:spChg chg="add del mod ord">
          <ac:chgData name="Lehto Sanna (EXT)" userId="S::sanna.lehto@kone.com::c4885248-6586-4606-bd5a-e7813c9f6601" providerId="AD" clId="Web-{62A5B025-F477-40B5-468B-3201DC9C8DDD}" dt="2021-03-23T15:14:48.109" v="710"/>
          <ac:spMkLst>
            <pc:docMk/>
            <pc:sldMk cId="981027951" sldId="334"/>
            <ac:spMk id="25" creationId="{8F319ADC-CB4C-4F3A-8F15-F403A3E29306}"/>
          </ac:spMkLst>
        </pc:spChg>
        <pc:spChg chg="add del mod">
          <ac:chgData name="Lehto Sanna (EXT)" userId="S::sanna.lehto@kone.com::c4885248-6586-4606-bd5a-e7813c9f6601" providerId="AD" clId="Web-{62A5B025-F477-40B5-468B-3201DC9C8DDD}" dt="2021-03-23T15:13:28.263" v="697"/>
          <ac:spMkLst>
            <pc:docMk/>
            <pc:sldMk cId="981027951" sldId="334"/>
            <ac:spMk id="26" creationId="{1C665528-CE12-4026-9D6E-DF027A8F575E}"/>
          </ac:spMkLst>
        </pc:spChg>
        <pc:spChg chg="add mod">
          <ac:chgData name="Lehto Sanna (EXT)" userId="S::sanna.lehto@kone.com::c4885248-6586-4606-bd5a-e7813c9f6601" providerId="AD" clId="Web-{62A5B025-F477-40B5-468B-3201DC9C8DDD}" dt="2021-03-23T15:15:10.641" v="717" actId="1076"/>
          <ac:spMkLst>
            <pc:docMk/>
            <pc:sldMk cId="981027951" sldId="334"/>
            <ac:spMk id="27" creationId="{89BC2906-564E-4274-873C-E0BC061A6034}"/>
          </ac:spMkLst>
        </pc:spChg>
        <pc:spChg chg="add del mod">
          <ac:chgData name="Lehto Sanna (EXT)" userId="S::sanna.lehto@kone.com::c4885248-6586-4606-bd5a-e7813c9f6601" providerId="AD" clId="Web-{62A5B025-F477-40B5-468B-3201DC9C8DDD}" dt="2021-03-23T15:14:52.609" v="711"/>
          <ac:spMkLst>
            <pc:docMk/>
            <pc:sldMk cId="981027951" sldId="334"/>
            <ac:spMk id="28" creationId="{EF89197D-4FFD-4C2B-B07F-6FF18F81E797}"/>
          </ac:spMkLst>
        </pc:spChg>
        <pc:spChg chg="add mod">
          <ac:chgData name="Lehto Sanna (EXT)" userId="S::sanna.lehto@kone.com::c4885248-6586-4606-bd5a-e7813c9f6601" providerId="AD" clId="Web-{62A5B025-F477-40B5-468B-3201DC9C8DDD}" dt="2021-03-23T15:14:16.702" v="704" actId="1076"/>
          <ac:spMkLst>
            <pc:docMk/>
            <pc:sldMk cId="981027951" sldId="334"/>
            <ac:spMk id="29" creationId="{F7F38C98-4C94-40E9-9C9A-85651D128C08}"/>
          </ac:spMkLst>
        </pc:spChg>
        <pc:spChg chg="add mod">
          <ac:chgData name="Lehto Sanna (EXT)" userId="S::sanna.lehto@kone.com::c4885248-6586-4606-bd5a-e7813c9f6601" providerId="AD" clId="Web-{62A5B025-F477-40B5-468B-3201DC9C8DDD}" dt="2021-03-23T15:16:21.595" v="738" actId="1076"/>
          <ac:spMkLst>
            <pc:docMk/>
            <pc:sldMk cId="981027951" sldId="334"/>
            <ac:spMk id="30" creationId="{89B44E25-9EC2-4923-98E8-CC90B870107E}"/>
          </ac:spMkLst>
        </pc:spChg>
        <pc:spChg chg="add mod">
          <ac:chgData name="Lehto Sanna (EXT)" userId="S::sanna.lehto@kone.com::c4885248-6586-4606-bd5a-e7813c9f6601" providerId="AD" clId="Web-{62A5B025-F477-40B5-468B-3201DC9C8DDD}" dt="2021-03-23T15:16:21.611" v="739" actId="1076"/>
          <ac:spMkLst>
            <pc:docMk/>
            <pc:sldMk cId="981027951" sldId="334"/>
            <ac:spMk id="31" creationId="{DDDC2FDD-8057-4C1C-913A-4FF5844EA5FF}"/>
          </ac:spMkLst>
        </pc:spChg>
        <pc:spChg chg="add mod">
          <ac:chgData name="Lehto Sanna (EXT)" userId="S::sanna.lehto@kone.com::c4885248-6586-4606-bd5a-e7813c9f6601" providerId="AD" clId="Web-{62A5B025-F477-40B5-468B-3201DC9C8DDD}" dt="2021-03-23T15:16:21.611" v="740" actId="1076"/>
          <ac:spMkLst>
            <pc:docMk/>
            <pc:sldMk cId="981027951" sldId="334"/>
            <ac:spMk id="32" creationId="{62CD2C5C-C43F-4437-A9B3-A488D3902097}"/>
          </ac:spMkLst>
        </pc:spChg>
      </pc:sldChg>
    </pc:docChg>
  </pc:docChgLst>
  <pc:docChgLst>
    <pc:chgData name="Sanna" userId="c4885248-6586-4606-bd5a-e7813c9f6601" providerId="ADAL" clId="{D66E13DB-9EE0-4D9B-BCEE-395BF42C0258}"/>
    <pc:docChg chg="undo redo custSel addSld delSld modSld">
      <pc:chgData name="Sanna" userId="c4885248-6586-4606-bd5a-e7813c9f6601" providerId="ADAL" clId="{D66E13DB-9EE0-4D9B-BCEE-395BF42C0258}" dt="2021-04-26T11:38:34.787" v="954" actId="20577"/>
      <pc:docMkLst>
        <pc:docMk/>
      </pc:docMkLst>
      <pc:sldChg chg="add del mod modShow">
        <pc:chgData name="Sanna" userId="c4885248-6586-4606-bd5a-e7813c9f6601" providerId="ADAL" clId="{D66E13DB-9EE0-4D9B-BCEE-395BF42C0258}" dt="2021-04-06T12:08:43.167" v="13" actId="47"/>
        <pc:sldMkLst>
          <pc:docMk/>
          <pc:sldMk cId="751909169" sldId="261"/>
        </pc:sldMkLst>
      </pc:sldChg>
      <pc:sldChg chg="add del mod modShow">
        <pc:chgData name="Sanna" userId="c4885248-6586-4606-bd5a-e7813c9f6601" providerId="ADAL" clId="{D66E13DB-9EE0-4D9B-BCEE-395BF42C0258}" dt="2021-04-06T12:41:22.116" v="470" actId="47"/>
        <pc:sldMkLst>
          <pc:docMk/>
          <pc:sldMk cId="2338844321" sldId="262"/>
        </pc:sldMkLst>
      </pc:sldChg>
      <pc:sldChg chg="addSp modSp mod modAnim">
        <pc:chgData name="Sanna" userId="c4885248-6586-4606-bd5a-e7813c9f6601" providerId="ADAL" clId="{D66E13DB-9EE0-4D9B-BCEE-395BF42C0258}" dt="2021-04-26T11:33:18.154" v="907" actId="14100"/>
        <pc:sldMkLst>
          <pc:docMk/>
          <pc:sldMk cId="3965675912" sldId="307"/>
        </pc:sldMkLst>
        <pc:spChg chg="mod">
          <ac:chgData name="Sanna" userId="c4885248-6586-4606-bd5a-e7813c9f6601" providerId="ADAL" clId="{D66E13DB-9EE0-4D9B-BCEE-395BF42C0258}" dt="2021-04-26T11:28:24.850" v="837" actId="554"/>
          <ac:spMkLst>
            <pc:docMk/>
            <pc:sldMk cId="3965675912" sldId="307"/>
            <ac:spMk id="2" creationId="{00000000-0000-0000-0000-000000000000}"/>
          </ac:spMkLst>
        </pc:spChg>
        <pc:spChg chg="mod">
          <ac:chgData name="Sanna" userId="c4885248-6586-4606-bd5a-e7813c9f6601" providerId="ADAL" clId="{D66E13DB-9EE0-4D9B-BCEE-395BF42C0258}" dt="2021-04-26T11:28:13.351" v="835" actId="1035"/>
          <ac:spMkLst>
            <pc:docMk/>
            <pc:sldMk cId="3965675912" sldId="307"/>
            <ac:spMk id="14" creationId="{199E7EB4-EAB4-4905-BB8E-3CA6984F028F}"/>
          </ac:spMkLst>
        </pc:spChg>
        <pc:spChg chg="add mod">
          <ac:chgData name="Sanna" userId="c4885248-6586-4606-bd5a-e7813c9f6601" providerId="ADAL" clId="{D66E13DB-9EE0-4D9B-BCEE-395BF42C0258}" dt="2021-04-26T11:33:16.023" v="906" actId="14100"/>
          <ac:spMkLst>
            <pc:docMk/>
            <pc:sldMk cId="3965675912" sldId="307"/>
            <ac:spMk id="17" creationId="{3D3CE81D-6440-429B-AEED-C46689AED51C}"/>
          </ac:spMkLst>
        </pc:spChg>
        <pc:spChg chg="mod">
          <ac:chgData name="Sanna" userId="c4885248-6586-4606-bd5a-e7813c9f6601" providerId="ADAL" clId="{D66E13DB-9EE0-4D9B-BCEE-395BF42C0258}" dt="2021-04-26T11:33:18.154" v="907" actId="14100"/>
          <ac:spMkLst>
            <pc:docMk/>
            <pc:sldMk cId="3965675912" sldId="307"/>
            <ac:spMk id="21" creationId="{3DDF7175-3A97-4171-8CC1-CFCF098B72AE}"/>
          </ac:spMkLst>
        </pc:spChg>
        <pc:grpChg chg="mod">
          <ac:chgData name="Sanna" userId="c4885248-6586-4606-bd5a-e7813c9f6601" providerId="ADAL" clId="{D66E13DB-9EE0-4D9B-BCEE-395BF42C0258}" dt="2021-04-26T11:32:53.824" v="903" actId="1076"/>
          <ac:grpSpMkLst>
            <pc:docMk/>
            <pc:sldMk cId="3965675912" sldId="307"/>
            <ac:grpSpMk id="3" creationId="{0C428D22-18B4-4684-913D-6844121B355E}"/>
          </ac:grpSpMkLst>
        </pc:grpChg>
        <pc:grpChg chg="mod">
          <ac:chgData name="Sanna" userId="c4885248-6586-4606-bd5a-e7813c9f6601" providerId="ADAL" clId="{D66E13DB-9EE0-4D9B-BCEE-395BF42C0258}" dt="2021-04-26T11:32:53.824" v="903" actId="1076"/>
          <ac:grpSpMkLst>
            <pc:docMk/>
            <pc:sldMk cId="3965675912" sldId="307"/>
            <ac:grpSpMk id="22" creationId="{00000000-0000-0000-0000-000000000000}"/>
          </ac:grpSpMkLst>
        </pc:grpChg>
        <pc:grpChg chg="mod">
          <ac:chgData name="Sanna" userId="c4885248-6586-4606-bd5a-e7813c9f6601" providerId="ADAL" clId="{D66E13DB-9EE0-4D9B-BCEE-395BF42C0258}" dt="2021-04-26T11:32:53.824" v="903" actId="1076"/>
          <ac:grpSpMkLst>
            <pc:docMk/>
            <pc:sldMk cId="3965675912" sldId="307"/>
            <ac:grpSpMk id="23" creationId="{00000000-0000-0000-0000-000000000000}"/>
          </ac:grpSpMkLst>
        </pc:grpChg>
        <pc:picChg chg="mod">
          <ac:chgData name="Sanna" userId="c4885248-6586-4606-bd5a-e7813c9f6601" providerId="ADAL" clId="{D66E13DB-9EE0-4D9B-BCEE-395BF42C0258}" dt="2021-04-26T11:32:53.824" v="903" actId="1076"/>
          <ac:picMkLst>
            <pc:docMk/>
            <pc:sldMk cId="3965675912" sldId="307"/>
            <ac:picMk id="11" creationId="{00000000-0000-0000-0000-000000000000}"/>
          </ac:picMkLst>
        </pc:picChg>
        <pc:picChg chg="mod">
          <ac:chgData name="Sanna" userId="c4885248-6586-4606-bd5a-e7813c9f6601" providerId="ADAL" clId="{D66E13DB-9EE0-4D9B-BCEE-395BF42C0258}" dt="2021-04-26T11:32:53.824" v="903" actId="1076"/>
          <ac:picMkLst>
            <pc:docMk/>
            <pc:sldMk cId="3965675912" sldId="307"/>
            <ac:picMk id="12" creationId="{00000000-0000-0000-0000-000000000000}"/>
          </ac:picMkLst>
        </pc:picChg>
        <pc:picChg chg="mod">
          <ac:chgData name="Sanna" userId="c4885248-6586-4606-bd5a-e7813c9f6601" providerId="ADAL" clId="{D66E13DB-9EE0-4D9B-BCEE-395BF42C0258}" dt="2021-04-26T11:32:53.824" v="903" actId="1076"/>
          <ac:picMkLst>
            <pc:docMk/>
            <pc:sldMk cId="3965675912" sldId="307"/>
            <ac:picMk id="13" creationId="{00000000-0000-0000-0000-000000000000}"/>
          </ac:picMkLst>
        </pc:picChg>
        <pc:picChg chg="mod">
          <ac:chgData name="Sanna" userId="c4885248-6586-4606-bd5a-e7813c9f6601" providerId="ADAL" clId="{D66E13DB-9EE0-4D9B-BCEE-395BF42C0258}" dt="2021-04-26T11:32:53.824" v="903" actId="1076"/>
          <ac:picMkLst>
            <pc:docMk/>
            <pc:sldMk cId="3965675912" sldId="307"/>
            <ac:picMk id="15" creationId="{00000000-0000-0000-0000-000000000000}"/>
          </ac:picMkLst>
        </pc:picChg>
        <pc:picChg chg="mod">
          <ac:chgData name="Sanna" userId="c4885248-6586-4606-bd5a-e7813c9f6601" providerId="ADAL" clId="{D66E13DB-9EE0-4D9B-BCEE-395BF42C0258}" dt="2021-04-26T11:32:53.824" v="903" actId="1076"/>
          <ac:picMkLst>
            <pc:docMk/>
            <pc:sldMk cId="3965675912" sldId="307"/>
            <ac:picMk id="16" creationId="{00000000-0000-0000-0000-000000000000}"/>
          </ac:picMkLst>
        </pc:picChg>
        <pc:picChg chg="mod">
          <ac:chgData name="Sanna" userId="c4885248-6586-4606-bd5a-e7813c9f6601" providerId="ADAL" clId="{D66E13DB-9EE0-4D9B-BCEE-395BF42C0258}" dt="2021-04-26T11:32:53.824" v="903" actId="1076"/>
          <ac:picMkLst>
            <pc:docMk/>
            <pc:sldMk cId="3965675912" sldId="307"/>
            <ac:picMk id="1026" creationId="{00000000-0000-0000-0000-000000000000}"/>
          </ac:picMkLst>
        </pc:picChg>
      </pc:sldChg>
      <pc:sldChg chg="modSp mod addCm modCm">
        <pc:chgData name="Sanna" userId="c4885248-6586-4606-bd5a-e7813c9f6601" providerId="ADAL" clId="{D66E13DB-9EE0-4D9B-BCEE-395BF42C0258}" dt="2021-04-06T12:09:29.882" v="42" actId="1036"/>
        <pc:sldMkLst>
          <pc:docMk/>
          <pc:sldMk cId="2057697580" sldId="316"/>
        </pc:sldMkLst>
        <pc:spChg chg="mod">
          <ac:chgData name="Sanna" userId="c4885248-6586-4606-bd5a-e7813c9f6601" providerId="ADAL" clId="{D66E13DB-9EE0-4D9B-BCEE-395BF42C0258}" dt="2021-04-06T12:06:51.258" v="8" actId="20577"/>
          <ac:spMkLst>
            <pc:docMk/>
            <pc:sldMk cId="2057697580" sldId="316"/>
            <ac:spMk id="5" creationId="{00000000-0000-0000-0000-000000000000}"/>
          </ac:spMkLst>
        </pc:spChg>
        <pc:spChg chg="mod">
          <ac:chgData name="Sanna" userId="c4885248-6586-4606-bd5a-e7813c9f6601" providerId="ADAL" clId="{D66E13DB-9EE0-4D9B-BCEE-395BF42C0258}" dt="2021-04-06T12:09:29.882" v="42" actId="1036"/>
          <ac:spMkLst>
            <pc:docMk/>
            <pc:sldMk cId="2057697580" sldId="316"/>
            <ac:spMk id="18" creationId="{DB08A568-0B02-403C-9812-65223A856314}"/>
          </ac:spMkLst>
        </pc:spChg>
        <pc:picChg chg="mod">
          <ac:chgData name="Sanna" userId="c4885248-6586-4606-bd5a-e7813c9f6601" providerId="ADAL" clId="{D66E13DB-9EE0-4D9B-BCEE-395BF42C0258}" dt="2021-04-06T12:09:29.882" v="42" actId="1036"/>
          <ac:picMkLst>
            <pc:docMk/>
            <pc:sldMk cId="2057697580" sldId="316"/>
            <ac:picMk id="11" creationId="{C1862837-8C3C-4DC2-A019-21DDCE8EEAD6}"/>
          </ac:picMkLst>
        </pc:picChg>
        <pc:picChg chg="mod">
          <ac:chgData name="Sanna" userId="c4885248-6586-4606-bd5a-e7813c9f6601" providerId="ADAL" clId="{D66E13DB-9EE0-4D9B-BCEE-395BF42C0258}" dt="2021-04-06T12:09:29.882" v="42" actId="1036"/>
          <ac:picMkLst>
            <pc:docMk/>
            <pc:sldMk cId="2057697580" sldId="316"/>
            <ac:picMk id="12" creationId="{61F98E74-29A1-4DB7-8D98-61A037389F45}"/>
          </ac:picMkLst>
        </pc:picChg>
      </pc:sldChg>
      <pc:sldChg chg="addSp delSp modSp mod modClrScheme addCm delCm modCm chgLayout modNotes">
        <pc:chgData name="Sanna" userId="c4885248-6586-4606-bd5a-e7813c9f6601" providerId="ADAL" clId="{D66E13DB-9EE0-4D9B-BCEE-395BF42C0258}" dt="2021-04-06T12:49:31.836" v="539" actId="5900"/>
        <pc:sldMkLst>
          <pc:docMk/>
          <pc:sldMk cId="2617477212" sldId="317"/>
        </pc:sldMkLst>
        <pc:spChg chg="mod ord">
          <ac:chgData name="Sanna" userId="c4885248-6586-4606-bd5a-e7813c9f6601" providerId="ADAL" clId="{D66E13DB-9EE0-4D9B-BCEE-395BF42C0258}" dt="2021-04-06T12:49:05.599" v="537" actId="700"/>
          <ac:spMkLst>
            <pc:docMk/>
            <pc:sldMk cId="2617477212" sldId="317"/>
            <ac:spMk id="3" creationId="{502D08FA-29BD-4B1A-9BB8-BA8CC041E252}"/>
          </ac:spMkLst>
        </pc:spChg>
        <pc:spChg chg="mod ord">
          <ac:chgData name="Sanna" userId="c4885248-6586-4606-bd5a-e7813c9f6601" providerId="ADAL" clId="{D66E13DB-9EE0-4D9B-BCEE-395BF42C0258}" dt="2021-04-06T12:49:05.599" v="537" actId="700"/>
          <ac:spMkLst>
            <pc:docMk/>
            <pc:sldMk cId="2617477212" sldId="317"/>
            <ac:spMk id="4" creationId="{B9BE8707-DE66-4A3D-92C5-097B388B802D}"/>
          </ac:spMkLst>
        </pc:spChg>
        <pc:spChg chg="del mod">
          <ac:chgData name="Sanna" userId="c4885248-6586-4606-bd5a-e7813c9f6601" providerId="ADAL" clId="{D66E13DB-9EE0-4D9B-BCEE-395BF42C0258}" dt="2021-04-06T12:11:48.400" v="45" actId="478"/>
          <ac:spMkLst>
            <pc:docMk/>
            <pc:sldMk cId="2617477212" sldId="317"/>
            <ac:spMk id="6" creationId="{F5942689-0DE4-44F0-88C4-9171085C9F6C}"/>
          </ac:spMkLst>
        </pc:spChg>
        <pc:spChg chg="mod ord">
          <ac:chgData name="Sanna" userId="c4885248-6586-4606-bd5a-e7813c9f6601" providerId="ADAL" clId="{D66E13DB-9EE0-4D9B-BCEE-395BF42C0258}" dt="2021-04-06T12:49:05.599" v="537" actId="700"/>
          <ac:spMkLst>
            <pc:docMk/>
            <pc:sldMk cId="2617477212" sldId="317"/>
            <ac:spMk id="9" creationId="{00000000-0000-0000-0000-000000000000}"/>
          </ac:spMkLst>
        </pc:spChg>
        <pc:spChg chg="mod ord">
          <ac:chgData name="Sanna" userId="c4885248-6586-4606-bd5a-e7813c9f6601" providerId="ADAL" clId="{D66E13DB-9EE0-4D9B-BCEE-395BF42C0258}" dt="2021-04-06T12:49:06.277" v="538" actId="403"/>
          <ac:spMkLst>
            <pc:docMk/>
            <pc:sldMk cId="2617477212" sldId="317"/>
            <ac:spMk id="10" creationId="{00000000-0000-0000-0000-000000000000}"/>
          </ac:spMkLst>
        </pc:spChg>
        <pc:spChg chg="mod ord">
          <ac:chgData name="Sanna" userId="c4885248-6586-4606-bd5a-e7813c9f6601" providerId="ADAL" clId="{D66E13DB-9EE0-4D9B-BCEE-395BF42C0258}" dt="2021-04-06T12:49:05.599" v="537" actId="700"/>
          <ac:spMkLst>
            <pc:docMk/>
            <pc:sldMk cId="2617477212" sldId="317"/>
            <ac:spMk id="15" creationId="{048C1EF8-617E-4EFD-9292-D7832FFE3B89}"/>
          </ac:spMkLst>
        </pc:spChg>
        <pc:spChg chg="add del">
          <ac:chgData name="Sanna" userId="c4885248-6586-4606-bd5a-e7813c9f6601" providerId="ADAL" clId="{D66E13DB-9EE0-4D9B-BCEE-395BF42C0258}" dt="2021-04-06T11:09:02.737" v="1"/>
          <ac:spMkLst>
            <pc:docMk/>
            <pc:sldMk cId="2617477212" sldId="317"/>
            <ac:spMk id="16" creationId="{2BCCB568-109C-451A-9919-C0C94EEA6BF9}"/>
          </ac:spMkLst>
        </pc:spChg>
        <pc:spChg chg="add del mod">
          <ac:chgData name="Sanna" userId="c4885248-6586-4606-bd5a-e7813c9f6601" providerId="ADAL" clId="{D66E13DB-9EE0-4D9B-BCEE-395BF42C0258}" dt="2021-04-06T12:46:37.785" v="504"/>
          <ac:spMkLst>
            <pc:docMk/>
            <pc:sldMk cId="2617477212" sldId="317"/>
            <ac:spMk id="17" creationId="{2BF62E68-96BF-4DAD-B414-5880FB7580AE}"/>
          </ac:spMkLst>
        </pc:spChg>
        <pc:spChg chg="add mod">
          <ac:chgData name="Sanna" userId="c4885248-6586-4606-bd5a-e7813c9f6601" providerId="ADAL" clId="{D66E13DB-9EE0-4D9B-BCEE-395BF42C0258}" dt="2021-04-06T12:49:04.123" v="535" actId="1076"/>
          <ac:spMkLst>
            <pc:docMk/>
            <pc:sldMk cId="2617477212" sldId="317"/>
            <ac:spMk id="18" creationId="{1254B206-5BD8-4E91-9F08-432F80E19229}"/>
          </ac:spMkLst>
        </pc:spChg>
        <pc:spChg chg="add del mod ord">
          <ac:chgData name="Sanna" userId="c4885248-6586-4606-bd5a-e7813c9f6601" providerId="ADAL" clId="{D66E13DB-9EE0-4D9B-BCEE-395BF42C0258}" dt="2021-04-06T12:49:05.599" v="537" actId="700"/>
          <ac:spMkLst>
            <pc:docMk/>
            <pc:sldMk cId="2617477212" sldId="317"/>
            <ac:spMk id="19" creationId="{0D090BD9-38FB-4635-99AB-5ABA7375FD6C}"/>
          </ac:spMkLst>
        </pc:spChg>
        <pc:picChg chg="add del">
          <ac:chgData name="Sanna" userId="c4885248-6586-4606-bd5a-e7813c9f6601" providerId="ADAL" clId="{D66E13DB-9EE0-4D9B-BCEE-395BF42C0258}" dt="2021-04-06T12:42:07.335" v="472"/>
          <ac:picMkLst>
            <pc:docMk/>
            <pc:sldMk cId="2617477212" sldId="317"/>
            <ac:picMk id="1028" creationId="{42AD2987-847D-4ED0-A7A8-697793D6EA78}"/>
          </ac:picMkLst>
        </pc:picChg>
        <pc:picChg chg="add mod">
          <ac:chgData name="Sanna" userId="c4885248-6586-4606-bd5a-e7813c9f6601" providerId="ADAL" clId="{D66E13DB-9EE0-4D9B-BCEE-395BF42C0258}" dt="2021-04-06T12:49:04.123" v="535" actId="1076"/>
          <ac:picMkLst>
            <pc:docMk/>
            <pc:sldMk cId="2617477212" sldId="317"/>
            <ac:picMk id="1030" creationId="{CE2EA280-1557-481F-9D7D-1ED7F55DB30A}"/>
          </ac:picMkLst>
        </pc:picChg>
      </pc:sldChg>
      <pc:sldChg chg="modSp mod">
        <pc:chgData name="Sanna" userId="c4885248-6586-4606-bd5a-e7813c9f6601" providerId="ADAL" clId="{D66E13DB-9EE0-4D9B-BCEE-395BF42C0258}" dt="2021-04-26T11:36:03.370" v="932" actId="13926"/>
        <pc:sldMkLst>
          <pc:docMk/>
          <pc:sldMk cId="584748414" sldId="2134806300"/>
        </pc:sldMkLst>
        <pc:spChg chg="mod">
          <ac:chgData name="Sanna" userId="c4885248-6586-4606-bd5a-e7813c9f6601" providerId="ADAL" clId="{D66E13DB-9EE0-4D9B-BCEE-395BF42C0258}" dt="2021-04-26T11:36:03.370" v="932" actId="13926"/>
          <ac:spMkLst>
            <pc:docMk/>
            <pc:sldMk cId="584748414" sldId="2134806300"/>
            <ac:spMk id="5" creationId="{00000000-0000-0000-0000-000000000000}"/>
          </ac:spMkLst>
        </pc:spChg>
      </pc:sldChg>
      <pc:sldChg chg="modSp">
        <pc:chgData name="Sanna" userId="c4885248-6586-4606-bd5a-e7813c9f6601" providerId="ADAL" clId="{D66E13DB-9EE0-4D9B-BCEE-395BF42C0258}" dt="2021-04-22T15:21:38.400" v="577" actId="20577"/>
        <pc:sldMkLst>
          <pc:docMk/>
          <pc:sldMk cId="892555982" sldId="2134806302"/>
        </pc:sldMkLst>
        <pc:spChg chg="mod">
          <ac:chgData name="Sanna" userId="c4885248-6586-4606-bd5a-e7813c9f6601" providerId="ADAL" clId="{D66E13DB-9EE0-4D9B-BCEE-395BF42C0258}" dt="2021-04-22T15:21:38.400" v="577" actId="20577"/>
          <ac:spMkLst>
            <pc:docMk/>
            <pc:sldMk cId="892555982" sldId="2134806302"/>
            <ac:spMk id="67" creationId="{5F407010-9071-4756-9F71-025A5DAD440A}"/>
          </ac:spMkLst>
        </pc:spChg>
      </pc:sldChg>
      <pc:sldChg chg="addSp modSp mod">
        <pc:chgData name="Sanna" userId="c4885248-6586-4606-bd5a-e7813c9f6601" providerId="ADAL" clId="{D66E13DB-9EE0-4D9B-BCEE-395BF42C0258}" dt="2021-04-26T11:38:34.787" v="954" actId="20577"/>
        <pc:sldMkLst>
          <pc:docMk/>
          <pc:sldMk cId="2907385205" sldId="2134806311"/>
        </pc:sldMkLst>
        <pc:spChg chg="mod">
          <ac:chgData name="Sanna" userId="c4885248-6586-4606-bd5a-e7813c9f6601" providerId="ADAL" clId="{D66E13DB-9EE0-4D9B-BCEE-395BF42C0258}" dt="2021-04-26T11:38:34.787" v="954" actId="20577"/>
          <ac:spMkLst>
            <pc:docMk/>
            <pc:sldMk cId="2907385205" sldId="2134806311"/>
            <ac:spMk id="3" creationId="{93DBC28F-C5B7-4728-922C-F758520E5D00}"/>
          </ac:spMkLst>
        </pc:spChg>
        <pc:spChg chg="add mod">
          <ac:chgData name="Sanna" userId="c4885248-6586-4606-bd5a-e7813c9f6601" providerId="ADAL" clId="{D66E13DB-9EE0-4D9B-BCEE-395BF42C0258}" dt="2021-04-26T11:31:51.409" v="897" actId="1076"/>
          <ac:spMkLst>
            <pc:docMk/>
            <pc:sldMk cId="2907385205" sldId="2134806311"/>
            <ac:spMk id="4" creationId="{C6571478-B5A3-4011-8588-278019E286AB}"/>
          </ac:spMkLst>
        </pc:spChg>
      </pc:sldChg>
      <pc:sldChg chg="modCm">
        <pc:chgData name="Sanna" userId="c4885248-6586-4606-bd5a-e7813c9f6601" providerId="ADAL" clId="{D66E13DB-9EE0-4D9B-BCEE-395BF42C0258}" dt="2021-04-22T15:24:44.860" v="579"/>
        <pc:sldMkLst>
          <pc:docMk/>
          <pc:sldMk cId="2150809002" sldId="2134806312"/>
        </pc:sldMkLst>
      </pc:sldChg>
      <pc:sldChg chg="modSp mod">
        <pc:chgData name="Sanna" userId="c4885248-6586-4606-bd5a-e7813c9f6601" providerId="ADAL" clId="{D66E13DB-9EE0-4D9B-BCEE-395BF42C0258}" dt="2021-04-22T18:49:14.882" v="682" actId="33524"/>
        <pc:sldMkLst>
          <pc:docMk/>
          <pc:sldMk cId="3702149659" sldId="2134806319"/>
        </pc:sldMkLst>
        <pc:spChg chg="mod">
          <ac:chgData name="Sanna" userId="c4885248-6586-4606-bd5a-e7813c9f6601" providerId="ADAL" clId="{D66E13DB-9EE0-4D9B-BCEE-395BF42C0258}" dt="2021-04-22T18:49:14.882" v="682" actId="33524"/>
          <ac:spMkLst>
            <pc:docMk/>
            <pc:sldMk cId="3702149659" sldId="2134806319"/>
            <ac:spMk id="3" creationId="{93DBC28F-C5B7-4728-922C-F758520E5D00}"/>
          </ac:spMkLst>
        </pc:spChg>
      </pc:sldChg>
      <pc:sldChg chg="modSp mod">
        <pc:chgData name="Sanna" userId="c4885248-6586-4606-bd5a-e7813c9f6601" providerId="ADAL" clId="{D66E13DB-9EE0-4D9B-BCEE-395BF42C0258}" dt="2021-04-22T19:20:45.004" v="703" actId="20577"/>
        <pc:sldMkLst>
          <pc:docMk/>
          <pc:sldMk cId="3473712809" sldId="2134806324"/>
        </pc:sldMkLst>
        <pc:spChg chg="mod">
          <ac:chgData name="Sanna" userId="c4885248-6586-4606-bd5a-e7813c9f6601" providerId="ADAL" clId="{D66E13DB-9EE0-4D9B-BCEE-395BF42C0258}" dt="2021-04-22T19:20:45.004" v="703" actId="20577"/>
          <ac:spMkLst>
            <pc:docMk/>
            <pc:sldMk cId="3473712809" sldId="2134806324"/>
            <ac:spMk id="3" creationId="{4EF216B4-E958-4B60-A011-29D06449FBCE}"/>
          </ac:spMkLst>
        </pc:spChg>
      </pc:sldChg>
      <pc:sldChg chg="modSp">
        <pc:chgData name="Sanna" userId="c4885248-6586-4606-bd5a-e7813c9f6601" providerId="ADAL" clId="{D66E13DB-9EE0-4D9B-BCEE-395BF42C0258}" dt="2021-04-22T15:44:36.609" v="680" actId="20577"/>
        <pc:sldMkLst>
          <pc:docMk/>
          <pc:sldMk cId="667059751" sldId="2134806327"/>
        </pc:sldMkLst>
        <pc:spChg chg="mod">
          <ac:chgData name="Sanna" userId="c4885248-6586-4606-bd5a-e7813c9f6601" providerId="ADAL" clId="{D66E13DB-9EE0-4D9B-BCEE-395BF42C0258}" dt="2021-04-22T15:44:36.609" v="680" actId="20577"/>
          <ac:spMkLst>
            <pc:docMk/>
            <pc:sldMk cId="667059751" sldId="2134806327"/>
            <ac:spMk id="23" creationId="{57E4F81D-96DE-42AD-88F7-400E73369ECA}"/>
          </ac:spMkLst>
        </pc:spChg>
      </pc:sldChg>
      <pc:sldChg chg="modSp mod modShow">
        <pc:chgData name="Sanna" userId="c4885248-6586-4606-bd5a-e7813c9f6601" providerId="ADAL" clId="{D66E13DB-9EE0-4D9B-BCEE-395BF42C0258}" dt="2021-04-23T10:12:29.133" v="746" actId="20577"/>
        <pc:sldMkLst>
          <pc:docMk/>
          <pc:sldMk cId="3697451270" sldId="2134806331"/>
        </pc:sldMkLst>
        <pc:spChg chg="mod">
          <ac:chgData name="Sanna" userId="c4885248-6586-4606-bd5a-e7813c9f6601" providerId="ADAL" clId="{D66E13DB-9EE0-4D9B-BCEE-395BF42C0258}" dt="2021-04-23T10:12:29.133" v="746" actId="20577"/>
          <ac:spMkLst>
            <pc:docMk/>
            <pc:sldMk cId="3697451270" sldId="2134806331"/>
            <ac:spMk id="2" creationId="{EB7A9DCC-94E2-4EB8-A5DE-866267A4B5C3}"/>
          </ac:spMkLst>
        </pc:spChg>
      </pc:sldChg>
    </pc:docChg>
  </pc:docChgLst>
  <pc:docChgLst>
    <pc:chgData name="Lehto Sanna (EXT)" userId="S::sanna.lehto@kone.com::c4885248-6586-4606-bd5a-e7813c9f6601" providerId="AD" clId="Web-{17EA8819-2A9F-0F9B-F1D7-7988AFD997D0}"/>
    <pc:docChg chg="addSld modSld">
      <pc:chgData name="Lehto Sanna (EXT)" userId="S::sanna.lehto@kone.com::c4885248-6586-4606-bd5a-e7813c9f6601" providerId="AD" clId="Web-{17EA8819-2A9F-0F9B-F1D7-7988AFD997D0}" dt="2021-03-24T08:15:46.575" v="34" actId="20577"/>
      <pc:docMkLst>
        <pc:docMk/>
      </pc:docMkLst>
      <pc:sldChg chg="modSp delCm">
        <pc:chgData name="Lehto Sanna (EXT)" userId="S::sanna.lehto@kone.com::c4885248-6586-4606-bd5a-e7813c9f6601" providerId="AD" clId="Web-{17EA8819-2A9F-0F9B-F1D7-7988AFD997D0}" dt="2021-03-24T08:15:46.575" v="34" actId="20577"/>
        <pc:sldMkLst>
          <pc:docMk/>
          <pc:sldMk cId="9208072" sldId="258"/>
        </pc:sldMkLst>
        <pc:spChg chg="mod">
          <ac:chgData name="Lehto Sanna (EXT)" userId="S::sanna.lehto@kone.com::c4885248-6586-4606-bd5a-e7813c9f6601" providerId="AD" clId="Web-{17EA8819-2A9F-0F9B-F1D7-7988AFD997D0}" dt="2021-03-24T08:15:46.575" v="34" actId="20577"/>
          <ac:spMkLst>
            <pc:docMk/>
            <pc:sldMk cId="9208072" sldId="258"/>
            <ac:spMk id="8" creationId="{00000000-0000-0000-0000-000000000000}"/>
          </ac:spMkLst>
        </pc:spChg>
      </pc:sldChg>
      <pc:sldChg chg="modSp new">
        <pc:chgData name="Lehto Sanna (EXT)" userId="S::sanna.lehto@kone.com::c4885248-6586-4606-bd5a-e7813c9f6601" providerId="AD" clId="Web-{17EA8819-2A9F-0F9B-F1D7-7988AFD997D0}" dt="2021-03-24T08:15:07.152" v="13" actId="20577"/>
        <pc:sldMkLst>
          <pc:docMk/>
          <pc:sldMk cId="2967374223" sldId="335"/>
        </pc:sldMkLst>
        <pc:spChg chg="mod">
          <ac:chgData name="Lehto Sanna (EXT)" userId="S::sanna.lehto@kone.com::c4885248-6586-4606-bd5a-e7813c9f6601" providerId="AD" clId="Web-{17EA8819-2A9F-0F9B-F1D7-7988AFD997D0}" dt="2021-03-24T08:14:27.338" v="1" actId="20577"/>
          <ac:spMkLst>
            <pc:docMk/>
            <pc:sldMk cId="2967374223" sldId="335"/>
            <ac:spMk id="5" creationId="{D2D0464D-F9A4-44C8-8BED-B559006C0986}"/>
          </ac:spMkLst>
        </pc:spChg>
        <pc:spChg chg="mod">
          <ac:chgData name="Lehto Sanna (EXT)" userId="S::sanna.lehto@kone.com::c4885248-6586-4606-bd5a-e7813c9f6601" providerId="AD" clId="Web-{17EA8819-2A9F-0F9B-F1D7-7988AFD997D0}" dt="2021-03-24T08:15:07.152" v="13" actId="20577"/>
          <ac:spMkLst>
            <pc:docMk/>
            <pc:sldMk cId="2967374223" sldId="335"/>
            <ac:spMk id="6" creationId="{C73FC3E1-6891-419F-9670-7B8E1241A02F}"/>
          </ac:spMkLst>
        </pc:spChg>
      </pc:sldChg>
    </pc:docChg>
  </pc:docChgLst>
  <pc:docChgLst>
    <pc:chgData name="Hartikainen Pauliina" userId="S::pauliina.hartikainen@kone.com::d5c40b9a-effd-4437-9152-15256b88836d" providerId="AD" clId="Web-{05172A96-BE9B-4594-B5B8-66509E7A753F}"/>
    <pc:docChg chg="modSld">
      <pc:chgData name="Hartikainen Pauliina" userId="S::pauliina.hartikainen@kone.com::d5c40b9a-effd-4437-9152-15256b88836d" providerId="AD" clId="Web-{05172A96-BE9B-4594-B5B8-66509E7A753F}" dt="2021-04-27T07:25:19.866" v="0" actId="20577"/>
      <pc:docMkLst>
        <pc:docMk/>
      </pc:docMkLst>
      <pc:sldChg chg="modSp">
        <pc:chgData name="Hartikainen Pauliina" userId="S::pauliina.hartikainen@kone.com::d5c40b9a-effd-4437-9152-15256b88836d" providerId="AD" clId="Web-{05172A96-BE9B-4594-B5B8-66509E7A753F}" dt="2021-04-27T07:25:19.866" v="0" actId="20577"/>
        <pc:sldMkLst>
          <pc:docMk/>
          <pc:sldMk cId="2907385205" sldId="2134806311"/>
        </pc:sldMkLst>
        <pc:spChg chg="mod">
          <ac:chgData name="Hartikainen Pauliina" userId="S::pauliina.hartikainen@kone.com::d5c40b9a-effd-4437-9152-15256b88836d" providerId="AD" clId="Web-{05172A96-BE9B-4594-B5B8-66509E7A753F}" dt="2021-04-27T07:25:19.866" v="0" actId="20577"/>
          <ac:spMkLst>
            <pc:docMk/>
            <pc:sldMk cId="2907385205" sldId="2134806311"/>
            <ac:spMk id="3" creationId="{93DBC28F-C5B7-4728-922C-F758520E5D00}"/>
          </ac:spMkLst>
        </pc:spChg>
      </pc:sldChg>
    </pc:docChg>
  </pc:docChgLst>
  <pc:docChgLst>
    <pc:chgData name="Lehto Sanna (EXT)" userId="S::sanna.lehto@kone.com::c4885248-6586-4606-bd5a-e7813c9f6601" providerId="AD" clId="Web-{2AEDD9DF-3A43-6F51-E388-6A3C1C9A0D61}"/>
    <pc:docChg chg="addSld delSld modSld sldOrd">
      <pc:chgData name="Lehto Sanna (EXT)" userId="S::sanna.lehto@kone.com::c4885248-6586-4606-bd5a-e7813c9f6601" providerId="AD" clId="Web-{2AEDD9DF-3A43-6F51-E388-6A3C1C9A0D61}" dt="2021-04-26T05:51:52.421" v="64" actId="20577"/>
      <pc:docMkLst>
        <pc:docMk/>
      </pc:docMkLst>
      <pc:sldChg chg="del">
        <pc:chgData name="Lehto Sanna (EXT)" userId="S::sanna.lehto@kone.com::c4885248-6586-4606-bd5a-e7813c9f6601" providerId="AD" clId="Web-{2AEDD9DF-3A43-6F51-E388-6A3C1C9A0D61}" dt="2021-04-26T05:40:06.663" v="19"/>
        <pc:sldMkLst>
          <pc:docMk/>
          <pc:sldMk cId="855573199" sldId="309"/>
        </pc:sldMkLst>
      </pc:sldChg>
      <pc:sldChg chg="delCm">
        <pc:chgData name="Lehto Sanna (EXT)" userId="S::sanna.lehto@kone.com::c4885248-6586-4606-bd5a-e7813c9f6601" providerId="AD" clId="Web-{2AEDD9DF-3A43-6F51-E388-6A3C1C9A0D61}" dt="2021-04-26T05:28:53.123" v="0"/>
        <pc:sldMkLst>
          <pc:docMk/>
          <pc:sldMk cId="584748414" sldId="2134806300"/>
        </pc:sldMkLst>
      </pc:sldChg>
      <pc:sldChg chg="modSp">
        <pc:chgData name="Lehto Sanna (EXT)" userId="S::sanna.lehto@kone.com::c4885248-6586-4606-bd5a-e7813c9f6601" providerId="AD" clId="Web-{2AEDD9DF-3A43-6F51-E388-6A3C1C9A0D61}" dt="2021-04-26T05:31:06.640" v="10" actId="1076"/>
        <pc:sldMkLst>
          <pc:docMk/>
          <pc:sldMk cId="892555982" sldId="2134806302"/>
        </pc:sldMkLst>
        <pc:spChg chg="mod">
          <ac:chgData name="Lehto Sanna (EXT)" userId="S::sanna.lehto@kone.com::c4885248-6586-4606-bd5a-e7813c9f6601" providerId="AD" clId="Web-{2AEDD9DF-3A43-6F51-E388-6A3C1C9A0D61}" dt="2021-04-26T05:30:47.578" v="8" actId="20577"/>
          <ac:spMkLst>
            <pc:docMk/>
            <pc:sldMk cId="892555982" sldId="2134806302"/>
            <ac:spMk id="67" creationId="{5F407010-9071-4756-9F71-025A5DAD440A}"/>
          </ac:spMkLst>
        </pc:spChg>
        <pc:picChg chg="mod">
          <ac:chgData name="Lehto Sanna (EXT)" userId="S::sanna.lehto@kone.com::c4885248-6586-4606-bd5a-e7813c9f6601" providerId="AD" clId="Web-{2AEDD9DF-3A43-6F51-E388-6A3C1C9A0D61}" dt="2021-04-26T05:31:06.640" v="10" actId="1076"/>
          <ac:picMkLst>
            <pc:docMk/>
            <pc:sldMk cId="892555982" sldId="2134806302"/>
            <ac:picMk id="69" creationId="{A03D8F75-A43C-4275-A167-4ED49C50B4AF}"/>
          </ac:picMkLst>
        </pc:picChg>
      </pc:sldChg>
      <pc:sldChg chg="modSp">
        <pc:chgData name="Lehto Sanna (EXT)" userId="S::sanna.lehto@kone.com::c4885248-6586-4606-bd5a-e7813c9f6601" providerId="AD" clId="Web-{2AEDD9DF-3A43-6F51-E388-6A3C1C9A0D61}" dt="2021-04-26T05:35:11.081" v="17" actId="20577"/>
        <pc:sldMkLst>
          <pc:docMk/>
          <pc:sldMk cId="2907385205" sldId="2134806311"/>
        </pc:sldMkLst>
        <pc:spChg chg="mod">
          <ac:chgData name="Lehto Sanna (EXT)" userId="S::sanna.lehto@kone.com::c4885248-6586-4606-bd5a-e7813c9f6601" providerId="AD" clId="Web-{2AEDD9DF-3A43-6F51-E388-6A3C1C9A0D61}" dt="2021-04-26T05:33:57.268" v="16" actId="20577"/>
          <ac:spMkLst>
            <pc:docMk/>
            <pc:sldMk cId="2907385205" sldId="2134806311"/>
            <ac:spMk id="2" creationId="{632336E1-AC36-43DC-BF6D-57A9EBC20B59}"/>
          </ac:spMkLst>
        </pc:spChg>
        <pc:spChg chg="mod">
          <ac:chgData name="Lehto Sanna (EXT)" userId="S::sanna.lehto@kone.com::c4885248-6586-4606-bd5a-e7813c9f6601" providerId="AD" clId="Web-{2AEDD9DF-3A43-6F51-E388-6A3C1C9A0D61}" dt="2021-04-26T05:35:11.081" v="17" actId="20577"/>
          <ac:spMkLst>
            <pc:docMk/>
            <pc:sldMk cId="2907385205" sldId="2134806311"/>
            <ac:spMk id="3" creationId="{93DBC28F-C5B7-4728-922C-F758520E5D00}"/>
          </ac:spMkLst>
        </pc:spChg>
      </pc:sldChg>
      <pc:sldChg chg="delCm">
        <pc:chgData name="Lehto Sanna (EXT)" userId="S::sanna.lehto@kone.com::c4885248-6586-4606-bd5a-e7813c9f6601" providerId="AD" clId="Web-{2AEDD9DF-3A43-6F51-E388-6A3C1C9A0D61}" dt="2021-04-26T05:36:22.160" v="18"/>
        <pc:sldMkLst>
          <pc:docMk/>
          <pc:sldMk cId="2150809002" sldId="2134806312"/>
        </pc:sldMkLst>
      </pc:sldChg>
      <pc:sldChg chg="modSp">
        <pc:chgData name="Lehto Sanna (EXT)" userId="S::sanna.lehto@kone.com::c4885248-6586-4606-bd5a-e7813c9f6601" providerId="AD" clId="Web-{2AEDD9DF-3A43-6F51-E388-6A3C1C9A0D61}" dt="2021-04-26T05:40:45.992" v="29" actId="20577"/>
        <pc:sldMkLst>
          <pc:docMk/>
          <pc:sldMk cId="667059751" sldId="2134806327"/>
        </pc:sldMkLst>
        <pc:spChg chg="mod">
          <ac:chgData name="Lehto Sanna (EXT)" userId="S::sanna.lehto@kone.com::c4885248-6586-4606-bd5a-e7813c9f6601" providerId="AD" clId="Web-{2AEDD9DF-3A43-6F51-E388-6A3C1C9A0D61}" dt="2021-04-26T05:40:45.992" v="29" actId="20577"/>
          <ac:spMkLst>
            <pc:docMk/>
            <pc:sldMk cId="667059751" sldId="2134806327"/>
            <ac:spMk id="23" creationId="{57E4F81D-96DE-42AD-88F7-400E73369ECA}"/>
          </ac:spMkLst>
        </pc:spChg>
      </pc:sldChg>
      <pc:sldChg chg="del">
        <pc:chgData name="Lehto Sanna (EXT)" userId="S::sanna.lehto@kone.com::c4885248-6586-4606-bd5a-e7813c9f6601" providerId="AD" clId="Web-{2AEDD9DF-3A43-6F51-E388-6A3C1C9A0D61}" dt="2021-04-26T05:47:41.528" v="62"/>
        <pc:sldMkLst>
          <pc:docMk/>
          <pc:sldMk cId="3697451270" sldId="2134806331"/>
        </pc:sldMkLst>
      </pc:sldChg>
      <pc:sldChg chg="modSp new ord">
        <pc:chgData name="Lehto Sanna (EXT)" userId="S::sanna.lehto@kone.com::c4885248-6586-4606-bd5a-e7813c9f6601" providerId="AD" clId="Web-{2AEDD9DF-3A43-6F51-E388-6A3C1C9A0D61}" dt="2021-04-26T05:47:00.824" v="46" actId="20577"/>
        <pc:sldMkLst>
          <pc:docMk/>
          <pc:sldMk cId="2743556352" sldId="2134806332"/>
        </pc:sldMkLst>
        <pc:spChg chg="mod">
          <ac:chgData name="Lehto Sanna (EXT)" userId="S::sanna.lehto@kone.com::c4885248-6586-4606-bd5a-e7813c9f6601" providerId="AD" clId="Web-{2AEDD9DF-3A43-6F51-E388-6A3C1C9A0D61}" dt="2021-04-26T05:47:00.824" v="46" actId="20577"/>
          <ac:spMkLst>
            <pc:docMk/>
            <pc:sldMk cId="2743556352" sldId="2134806332"/>
            <ac:spMk id="3" creationId="{57B65951-6E3A-46AB-ACFA-2A1ED103B16D}"/>
          </ac:spMkLst>
        </pc:spChg>
      </pc:sldChg>
      <pc:sldChg chg="modSp new">
        <pc:chgData name="Lehto Sanna (EXT)" userId="S::sanna.lehto@kone.com::c4885248-6586-4606-bd5a-e7813c9f6601" providerId="AD" clId="Web-{2AEDD9DF-3A43-6F51-E388-6A3C1C9A0D61}" dt="2021-04-26T05:51:52.421" v="64" actId="20577"/>
        <pc:sldMkLst>
          <pc:docMk/>
          <pc:sldMk cId="1174501340" sldId="2134806333"/>
        </pc:sldMkLst>
        <pc:spChg chg="mod">
          <ac:chgData name="Lehto Sanna (EXT)" userId="S::sanna.lehto@kone.com::c4885248-6586-4606-bd5a-e7813c9f6601" providerId="AD" clId="Web-{2AEDD9DF-3A43-6F51-E388-6A3C1C9A0D61}" dt="2021-04-26T05:51:52.421" v="64" actId="20577"/>
          <ac:spMkLst>
            <pc:docMk/>
            <pc:sldMk cId="1174501340" sldId="2134806333"/>
            <ac:spMk id="2" creationId="{5554F6A8-2E95-4E86-9FF2-AC882994EB35}"/>
          </ac:spMkLst>
        </pc:spChg>
        <pc:spChg chg="mod">
          <ac:chgData name="Lehto Sanna (EXT)" userId="S::sanna.lehto@kone.com::c4885248-6586-4606-bd5a-e7813c9f6601" providerId="AD" clId="Web-{2AEDD9DF-3A43-6F51-E388-6A3C1C9A0D61}" dt="2021-04-26T05:47:38.262" v="61" actId="20577"/>
          <ac:spMkLst>
            <pc:docMk/>
            <pc:sldMk cId="1174501340" sldId="2134806333"/>
            <ac:spMk id="3" creationId="{E88C3AB5-AB98-44DC-B7CE-F3787265E01D}"/>
          </ac:spMkLst>
        </pc:spChg>
      </pc:sldChg>
    </pc:docChg>
  </pc:docChgLst>
  <pc:docChgLst>
    <pc:chgData name="Eklof Miko (EXT)" userId="f9577929-c99f-43f0-91bb-594f2486e353" providerId="ADAL" clId="{46C5AEDE-8273-4DFA-9825-B0014786DD76}"/>
    <pc:docChg chg="undo redo custSel addSld delSld modSld sldOrd">
      <pc:chgData name="Eklof Miko (EXT)" userId="f9577929-c99f-43f0-91bb-594f2486e353" providerId="ADAL" clId="{46C5AEDE-8273-4DFA-9825-B0014786DD76}" dt="2021-04-26T09:52:25.957" v="9764" actId="20577"/>
      <pc:docMkLst>
        <pc:docMk/>
      </pc:docMkLst>
      <pc:sldChg chg="del">
        <pc:chgData name="Eklof Miko (EXT)" userId="f9577929-c99f-43f0-91bb-594f2486e353" providerId="ADAL" clId="{46C5AEDE-8273-4DFA-9825-B0014786DD76}" dt="2021-04-13T10:25:44.930" v="6547" actId="2696"/>
        <pc:sldMkLst>
          <pc:docMk/>
          <pc:sldMk cId="4035973091" sldId="264"/>
        </pc:sldMkLst>
      </pc:sldChg>
      <pc:sldChg chg="addSp delSp modSp modTransition">
        <pc:chgData name="Eklof Miko (EXT)" userId="f9577929-c99f-43f0-91bb-594f2486e353" providerId="ADAL" clId="{46C5AEDE-8273-4DFA-9825-B0014786DD76}" dt="2021-04-13T07:47:52.462" v="4808" actId="1076"/>
        <pc:sldMkLst>
          <pc:docMk/>
          <pc:sldMk cId="2203266591" sldId="268"/>
        </pc:sldMkLst>
        <pc:spChg chg="mod">
          <ac:chgData name="Eklof Miko (EXT)" userId="f9577929-c99f-43f0-91bb-594f2486e353" providerId="ADAL" clId="{46C5AEDE-8273-4DFA-9825-B0014786DD76}" dt="2021-04-13T07:47:52.462" v="4808" actId="1076"/>
          <ac:spMkLst>
            <pc:docMk/>
            <pc:sldMk cId="2203266591" sldId="268"/>
            <ac:spMk id="2" creationId="{DE0EC183-82D9-48BC-8D6F-753DBC7EB8FE}"/>
          </ac:spMkLst>
        </pc:spChg>
        <pc:spChg chg="add del mod">
          <ac:chgData name="Eklof Miko (EXT)" userId="f9577929-c99f-43f0-91bb-594f2486e353" providerId="ADAL" clId="{46C5AEDE-8273-4DFA-9825-B0014786DD76}" dt="2021-04-13T06:55:57.246" v="3424"/>
          <ac:spMkLst>
            <pc:docMk/>
            <pc:sldMk cId="2203266591" sldId="268"/>
            <ac:spMk id="6" creationId="{DB62B981-4F9C-46F4-B978-78662313B9D7}"/>
          </ac:spMkLst>
        </pc:spChg>
        <pc:spChg chg="add del mod">
          <ac:chgData name="Eklof Miko (EXT)" userId="f9577929-c99f-43f0-91bb-594f2486e353" providerId="ADAL" clId="{46C5AEDE-8273-4DFA-9825-B0014786DD76}" dt="2021-04-13T06:55:57.246" v="3424"/>
          <ac:spMkLst>
            <pc:docMk/>
            <pc:sldMk cId="2203266591" sldId="268"/>
            <ac:spMk id="9" creationId="{AD645794-87F8-4525-9A94-D3810D3B421E}"/>
          </ac:spMkLst>
        </pc:spChg>
        <pc:spChg chg="add del mod">
          <ac:chgData name="Eklof Miko (EXT)" userId="f9577929-c99f-43f0-91bb-594f2486e353" providerId="ADAL" clId="{46C5AEDE-8273-4DFA-9825-B0014786DD76}" dt="2021-04-13T06:55:57.246" v="3424"/>
          <ac:spMkLst>
            <pc:docMk/>
            <pc:sldMk cId="2203266591" sldId="268"/>
            <ac:spMk id="11" creationId="{375BE64D-EB0B-448F-85E5-1783B8573F86}"/>
          </ac:spMkLst>
        </pc:spChg>
        <pc:spChg chg="add del mod">
          <ac:chgData name="Eklof Miko (EXT)" userId="f9577929-c99f-43f0-91bb-594f2486e353" providerId="ADAL" clId="{46C5AEDE-8273-4DFA-9825-B0014786DD76}" dt="2021-04-13T06:55:57.246" v="3424"/>
          <ac:spMkLst>
            <pc:docMk/>
            <pc:sldMk cId="2203266591" sldId="268"/>
            <ac:spMk id="12" creationId="{BCB0A27C-3CB5-4E93-BFC7-AFF77F477962}"/>
          </ac:spMkLst>
        </pc:spChg>
      </pc:sldChg>
      <pc:sldChg chg="addSp delSp modSp modTransition modAnim">
        <pc:chgData name="Eklof Miko (EXT)" userId="f9577929-c99f-43f0-91bb-594f2486e353" providerId="ADAL" clId="{46C5AEDE-8273-4DFA-9825-B0014786DD76}" dt="2021-04-13T10:51:35.515" v="7183"/>
        <pc:sldMkLst>
          <pc:docMk/>
          <pc:sldMk cId="3965675912" sldId="307"/>
        </pc:sldMkLst>
        <pc:spChg chg="mod">
          <ac:chgData name="Eklof Miko (EXT)" userId="f9577929-c99f-43f0-91bb-594f2486e353" providerId="ADAL" clId="{46C5AEDE-8273-4DFA-9825-B0014786DD76}" dt="2021-04-12T08:49:51.750" v="882" actId="14100"/>
          <ac:spMkLst>
            <pc:docMk/>
            <pc:sldMk cId="3965675912" sldId="307"/>
            <ac:spMk id="2" creationId="{00000000-0000-0000-0000-000000000000}"/>
          </ac:spMkLst>
        </pc:spChg>
        <pc:spChg chg="mod">
          <ac:chgData name="Eklof Miko (EXT)" userId="f9577929-c99f-43f0-91bb-594f2486e353" providerId="ADAL" clId="{46C5AEDE-8273-4DFA-9825-B0014786DD76}" dt="2021-04-12T08:40:36.099" v="687" actId="20577"/>
          <ac:spMkLst>
            <pc:docMk/>
            <pc:sldMk cId="3965675912" sldId="307"/>
            <ac:spMk id="7" creationId="{00000000-0000-0000-0000-000000000000}"/>
          </ac:spMkLst>
        </pc:spChg>
        <pc:spChg chg="add del mod">
          <ac:chgData name="Eklof Miko (EXT)" userId="f9577929-c99f-43f0-91bb-594f2486e353" providerId="ADAL" clId="{46C5AEDE-8273-4DFA-9825-B0014786DD76}" dt="2021-04-12T08:45:34.619" v="779"/>
          <ac:spMkLst>
            <pc:docMk/>
            <pc:sldMk cId="3965675912" sldId="307"/>
            <ac:spMk id="10" creationId="{C46A6EBA-6E72-42E2-9D93-4F3FDE320CFA}"/>
          </ac:spMkLst>
        </pc:spChg>
        <pc:spChg chg="add mod">
          <ac:chgData name="Eklof Miko (EXT)" userId="f9577929-c99f-43f0-91bb-594f2486e353" providerId="ADAL" clId="{46C5AEDE-8273-4DFA-9825-B0014786DD76}" dt="2021-04-12T08:51:43.537" v="902" actId="1076"/>
          <ac:spMkLst>
            <pc:docMk/>
            <pc:sldMk cId="3965675912" sldId="307"/>
            <ac:spMk id="14" creationId="{199E7EB4-EAB4-4905-BB8E-3CA6984F028F}"/>
          </ac:spMkLst>
        </pc:spChg>
        <pc:spChg chg="add del mod">
          <ac:chgData name="Eklof Miko (EXT)" userId="f9577929-c99f-43f0-91bb-594f2486e353" providerId="ADAL" clId="{46C5AEDE-8273-4DFA-9825-B0014786DD76}" dt="2021-04-12T08:46:42.792" v="799" actId="478"/>
          <ac:spMkLst>
            <pc:docMk/>
            <pc:sldMk cId="3965675912" sldId="307"/>
            <ac:spMk id="17" creationId="{09B2EA5D-5BE3-427B-A7A5-0D4C466F588B}"/>
          </ac:spMkLst>
        </pc:spChg>
        <pc:spChg chg="add mod">
          <ac:chgData name="Eklof Miko (EXT)" userId="f9577929-c99f-43f0-91bb-594f2486e353" providerId="ADAL" clId="{46C5AEDE-8273-4DFA-9825-B0014786DD76}" dt="2021-04-12T08:51:31.114" v="901" actId="14100"/>
          <ac:spMkLst>
            <pc:docMk/>
            <pc:sldMk cId="3965675912" sldId="307"/>
            <ac:spMk id="21" creationId="{3DDF7175-3A97-4171-8CC1-CFCF098B72AE}"/>
          </ac:spMkLst>
        </pc:spChg>
        <pc:grpChg chg="mod">
          <ac:chgData name="Eklof Miko (EXT)" userId="f9577929-c99f-43f0-91bb-594f2486e353" providerId="ADAL" clId="{46C5AEDE-8273-4DFA-9825-B0014786DD76}" dt="2021-04-12T08:49:59.220" v="900" actId="1037"/>
          <ac:grpSpMkLst>
            <pc:docMk/>
            <pc:sldMk cId="3965675912" sldId="307"/>
            <ac:grpSpMk id="3" creationId="{0C428D22-18B4-4684-913D-6844121B355E}"/>
          </ac:grpSpMkLst>
        </pc:grpChg>
        <pc:grpChg chg="mod">
          <ac:chgData name="Eklof Miko (EXT)" userId="f9577929-c99f-43f0-91bb-594f2486e353" providerId="ADAL" clId="{46C5AEDE-8273-4DFA-9825-B0014786DD76}" dt="2021-04-12T08:49:59.220" v="900" actId="1037"/>
          <ac:grpSpMkLst>
            <pc:docMk/>
            <pc:sldMk cId="3965675912" sldId="307"/>
            <ac:grpSpMk id="22" creationId="{00000000-0000-0000-0000-000000000000}"/>
          </ac:grpSpMkLst>
        </pc:grpChg>
        <pc:grpChg chg="mod">
          <ac:chgData name="Eklof Miko (EXT)" userId="f9577929-c99f-43f0-91bb-594f2486e353" providerId="ADAL" clId="{46C5AEDE-8273-4DFA-9825-B0014786DD76}" dt="2021-04-12T08:49:59.220" v="900" actId="1037"/>
          <ac:grpSpMkLst>
            <pc:docMk/>
            <pc:sldMk cId="3965675912" sldId="307"/>
            <ac:grpSpMk id="23" creationId="{00000000-0000-0000-0000-000000000000}"/>
          </ac:grpSpMkLst>
        </pc:grpChg>
        <pc:picChg chg="del">
          <ac:chgData name="Eklof Miko (EXT)" userId="f9577929-c99f-43f0-91bb-594f2486e353" providerId="ADAL" clId="{46C5AEDE-8273-4DFA-9825-B0014786DD76}" dt="2021-04-12T08:45:30.255" v="778" actId="478"/>
          <ac:picMkLst>
            <pc:docMk/>
            <pc:sldMk cId="3965675912" sldId="307"/>
            <ac:picMk id="5" creationId="{00000000-0000-0000-0000-000000000000}"/>
          </ac:picMkLst>
        </pc:picChg>
      </pc:sldChg>
      <pc:sldChg chg="addSp delSp modSp del modTransition">
        <pc:chgData name="Eklof Miko (EXT)" userId="f9577929-c99f-43f0-91bb-594f2486e353" providerId="ADAL" clId="{46C5AEDE-8273-4DFA-9825-B0014786DD76}" dt="2021-04-12T09:51:28.275" v="1437" actId="2696"/>
        <pc:sldMkLst>
          <pc:docMk/>
          <pc:sldMk cId="2801588960" sldId="308"/>
        </pc:sldMkLst>
        <pc:spChg chg="add del">
          <ac:chgData name="Eklof Miko (EXT)" userId="f9577929-c99f-43f0-91bb-594f2486e353" providerId="ADAL" clId="{46C5AEDE-8273-4DFA-9825-B0014786DD76}" dt="2021-04-12T09:42:45.729" v="1139" actId="478"/>
          <ac:spMkLst>
            <pc:docMk/>
            <pc:sldMk cId="2801588960" sldId="308"/>
            <ac:spMk id="4" creationId="{FD7FE224-6D88-42FC-AB7C-8A1E231ADD2E}"/>
          </ac:spMkLst>
        </pc:spChg>
        <pc:spChg chg="mod">
          <ac:chgData name="Eklof Miko (EXT)" userId="f9577929-c99f-43f0-91bb-594f2486e353" providerId="ADAL" clId="{46C5AEDE-8273-4DFA-9825-B0014786DD76}" dt="2021-04-12T09:46:18.767" v="1208" actId="14100"/>
          <ac:spMkLst>
            <pc:docMk/>
            <pc:sldMk cId="2801588960" sldId="308"/>
            <ac:spMk id="5" creationId="{00000000-0000-0000-0000-000000000000}"/>
          </ac:spMkLst>
        </pc:spChg>
        <pc:spChg chg="del mod">
          <ac:chgData name="Eklof Miko (EXT)" userId="f9577929-c99f-43f0-91bb-594f2486e353" providerId="ADAL" clId="{46C5AEDE-8273-4DFA-9825-B0014786DD76}" dt="2021-04-12T09:44:14.807" v="1164" actId="478"/>
          <ac:spMkLst>
            <pc:docMk/>
            <pc:sldMk cId="2801588960" sldId="308"/>
            <ac:spMk id="20" creationId="{00000000-0000-0000-0000-000000000000}"/>
          </ac:spMkLst>
        </pc:spChg>
        <pc:spChg chg="mod">
          <ac:chgData name="Eklof Miko (EXT)" userId="f9577929-c99f-43f0-91bb-594f2486e353" providerId="ADAL" clId="{46C5AEDE-8273-4DFA-9825-B0014786DD76}" dt="2021-04-12T09:38:09.015" v="941" actId="20577"/>
          <ac:spMkLst>
            <pc:docMk/>
            <pc:sldMk cId="2801588960" sldId="308"/>
            <ac:spMk id="21" creationId="{00000000-0000-0000-0000-000000000000}"/>
          </ac:spMkLst>
        </pc:spChg>
        <pc:spChg chg="add del mod">
          <ac:chgData name="Eklof Miko (EXT)" userId="f9577929-c99f-43f0-91bb-594f2486e353" providerId="ADAL" clId="{46C5AEDE-8273-4DFA-9825-B0014786DD76}" dt="2021-04-12T09:42:15.547" v="1125" actId="478"/>
          <ac:spMkLst>
            <pc:docMk/>
            <pc:sldMk cId="2801588960" sldId="308"/>
            <ac:spMk id="23" creationId="{4BE5D036-8F83-42D7-A938-7F2932215F68}"/>
          </ac:spMkLst>
        </pc:spChg>
        <pc:spChg chg="add mod">
          <ac:chgData name="Eklof Miko (EXT)" userId="f9577929-c99f-43f0-91bb-594f2486e353" providerId="ADAL" clId="{46C5AEDE-8273-4DFA-9825-B0014786DD76}" dt="2021-04-12T09:46:49.538" v="1258" actId="1076"/>
          <ac:spMkLst>
            <pc:docMk/>
            <pc:sldMk cId="2801588960" sldId="308"/>
            <ac:spMk id="27" creationId="{149F1B5A-A1FD-4A89-BAAE-063CDA995DBE}"/>
          </ac:spMkLst>
        </pc:spChg>
        <pc:spChg chg="del">
          <ac:chgData name="Eklof Miko (EXT)" userId="f9577929-c99f-43f0-91bb-594f2486e353" providerId="ADAL" clId="{46C5AEDE-8273-4DFA-9825-B0014786DD76}" dt="2021-04-12T09:43:45.816" v="1162" actId="478"/>
          <ac:spMkLst>
            <pc:docMk/>
            <pc:sldMk cId="2801588960" sldId="308"/>
            <ac:spMk id="29" creationId="{2343EBB3-7837-46FA-9930-BAC0DD06C739}"/>
          </ac:spMkLst>
        </pc:spChg>
        <pc:spChg chg="add del">
          <ac:chgData name="Eklof Miko (EXT)" userId="f9577929-c99f-43f0-91bb-594f2486e353" providerId="ADAL" clId="{46C5AEDE-8273-4DFA-9825-B0014786DD76}" dt="2021-04-12T09:44:31.515" v="1168" actId="478"/>
          <ac:spMkLst>
            <pc:docMk/>
            <pc:sldMk cId="2801588960" sldId="308"/>
            <ac:spMk id="32" creationId="{E915DD15-24EC-44C3-B974-A9D892BC0C49}"/>
          </ac:spMkLst>
        </pc:spChg>
        <pc:spChg chg="add del">
          <ac:chgData name="Eklof Miko (EXT)" userId="f9577929-c99f-43f0-91bb-594f2486e353" providerId="ADAL" clId="{46C5AEDE-8273-4DFA-9825-B0014786DD76}" dt="2021-04-12T09:44:34.530" v="1169" actId="478"/>
          <ac:spMkLst>
            <pc:docMk/>
            <pc:sldMk cId="2801588960" sldId="308"/>
            <ac:spMk id="37" creationId="{FDB1CEFA-0029-4878-A799-EEA794A16969}"/>
          </ac:spMkLst>
        </pc:spChg>
        <pc:spChg chg="add del">
          <ac:chgData name="Eklof Miko (EXT)" userId="f9577929-c99f-43f0-91bb-594f2486e353" providerId="ADAL" clId="{46C5AEDE-8273-4DFA-9825-B0014786DD76}" dt="2021-04-12T09:44:34.530" v="1169" actId="478"/>
          <ac:spMkLst>
            <pc:docMk/>
            <pc:sldMk cId="2801588960" sldId="308"/>
            <ac:spMk id="39" creationId="{B221E679-A96E-458D-86B0-029825ADB64D}"/>
          </ac:spMkLst>
        </pc:spChg>
        <pc:spChg chg="mod">
          <ac:chgData name="Eklof Miko (EXT)" userId="f9577929-c99f-43f0-91bb-594f2486e353" providerId="ADAL" clId="{46C5AEDE-8273-4DFA-9825-B0014786DD76}" dt="2021-04-12T09:43:13.731" v="1148" actId="164"/>
          <ac:spMkLst>
            <pc:docMk/>
            <pc:sldMk cId="2801588960" sldId="308"/>
            <ac:spMk id="42" creationId="{00000000-0000-0000-0000-000000000000}"/>
          </ac:spMkLst>
        </pc:spChg>
        <pc:spChg chg="add del">
          <ac:chgData name="Eklof Miko (EXT)" userId="f9577929-c99f-43f0-91bb-594f2486e353" providerId="ADAL" clId="{46C5AEDE-8273-4DFA-9825-B0014786DD76}" dt="2021-04-12T09:44:34.530" v="1169" actId="478"/>
          <ac:spMkLst>
            <pc:docMk/>
            <pc:sldMk cId="2801588960" sldId="308"/>
            <ac:spMk id="47" creationId="{AF19BD98-A311-42EF-B5ED-A9A87A52245F}"/>
          </ac:spMkLst>
        </pc:spChg>
        <pc:spChg chg="add del">
          <ac:chgData name="Eklof Miko (EXT)" userId="f9577929-c99f-43f0-91bb-594f2486e353" providerId="ADAL" clId="{46C5AEDE-8273-4DFA-9825-B0014786DD76}" dt="2021-04-12T09:44:37.975" v="1171" actId="478"/>
          <ac:spMkLst>
            <pc:docMk/>
            <pc:sldMk cId="2801588960" sldId="308"/>
            <ac:spMk id="48" creationId="{F7121F66-64D9-407B-B82F-BFCD6C19ED3E}"/>
          </ac:spMkLst>
        </pc:spChg>
        <pc:spChg chg="add mod">
          <ac:chgData name="Eklof Miko (EXT)" userId="f9577929-c99f-43f0-91bb-594f2486e353" providerId="ADAL" clId="{46C5AEDE-8273-4DFA-9825-B0014786DD76}" dt="2021-04-12T09:46:34.206" v="1212" actId="164"/>
          <ac:spMkLst>
            <pc:docMk/>
            <pc:sldMk cId="2801588960" sldId="308"/>
            <ac:spMk id="53" creationId="{8CCE5464-30F6-46B9-80F6-0034CCF9BEBD}"/>
          </ac:spMkLst>
        </pc:spChg>
        <pc:spChg chg="add mod">
          <ac:chgData name="Eklof Miko (EXT)" userId="f9577929-c99f-43f0-91bb-594f2486e353" providerId="ADAL" clId="{46C5AEDE-8273-4DFA-9825-B0014786DD76}" dt="2021-04-12T09:45:45.245" v="1192" actId="164"/>
          <ac:spMkLst>
            <pc:docMk/>
            <pc:sldMk cId="2801588960" sldId="308"/>
            <ac:spMk id="55" creationId="{2368F4FF-C4BE-41F3-BBEC-83DC24DC9C37}"/>
          </ac:spMkLst>
        </pc:spChg>
        <pc:spChg chg="add del">
          <ac:chgData name="Eklof Miko (EXT)" userId="f9577929-c99f-43f0-91bb-594f2486e353" providerId="ADAL" clId="{46C5AEDE-8273-4DFA-9825-B0014786DD76}" dt="2021-04-12T09:46:06.364" v="1202" actId="478"/>
          <ac:spMkLst>
            <pc:docMk/>
            <pc:sldMk cId="2801588960" sldId="308"/>
            <ac:spMk id="63" creationId="{263372EF-44D7-4E22-8C5C-6A78DF6AE46B}"/>
          </ac:spMkLst>
        </pc:spChg>
        <pc:spChg chg="add mod">
          <ac:chgData name="Eklof Miko (EXT)" userId="f9577929-c99f-43f0-91bb-594f2486e353" providerId="ADAL" clId="{46C5AEDE-8273-4DFA-9825-B0014786DD76}" dt="2021-04-12T09:46:34.206" v="1212" actId="164"/>
          <ac:spMkLst>
            <pc:docMk/>
            <pc:sldMk cId="2801588960" sldId="308"/>
            <ac:spMk id="69" creationId="{4BF53023-DE66-4DDC-98C1-2830A6208478}"/>
          </ac:spMkLst>
        </pc:spChg>
        <pc:grpChg chg="add mod">
          <ac:chgData name="Eklof Miko (EXT)" userId="f9577929-c99f-43f0-91bb-594f2486e353" providerId="ADAL" clId="{46C5AEDE-8273-4DFA-9825-B0014786DD76}" dt="2021-04-12T09:42:31.227" v="1134" actId="164"/>
          <ac:grpSpMkLst>
            <pc:docMk/>
            <pc:sldMk cId="2801588960" sldId="308"/>
            <ac:grpSpMk id="3" creationId="{39514600-B95B-4F93-B371-20E88AB5D8F6}"/>
          </ac:grpSpMkLst>
        </pc:grpChg>
        <pc:grpChg chg="add del mod">
          <ac:chgData name="Eklof Miko (EXT)" userId="f9577929-c99f-43f0-91bb-594f2486e353" providerId="ADAL" clId="{46C5AEDE-8273-4DFA-9825-B0014786DD76}" dt="2021-04-12T09:44:16.814" v="1165" actId="478"/>
          <ac:grpSpMkLst>
            <pc:docMk/>
            <pc:sldMk cId="2801588960" sldId="308"/>
            <ac:grpSpMk id="9" creationId="{7E118BFB-2AE5-4B2E-AA1E-71404F9F9868}"/>
          </ac:grpSpMkLst>
        </pc:grpChg>
        <pc:grpChg chg="add del mod">
          <ac:chgData name="Eklof Miko (EXT)" userId="f9577929-c99f-43f0-91bb-594f2486e353" providerId="ADAL" clId="{46C5AEDE-8273-4DFA-9825-B0014786DD76}" dt="2021-04-12T09:44:14.807" v="1164" actId="478"/>
          <ac:grpSpMkLst>
            <pc:docMk/>
            <pc:sldMk cId="2801588960" sldId="308"/>
            <ac:grpSpMk id="12" creationId="{152914E3-992B-4C47-94D5-ABD1B9753B2B}"/>
          </ac:grpSpMkLst>
        </pc:grpChg>
        <pc:grpChg chg="add mod">
          <ac:chgData name="Eklof Miko (EXT)" userId="f9577929-c99f-43f0-91bb-594f2486e353" providerId="ADAL" clId="{46C5AEDE-8273-4DFA-9825-B0014786DD76}" dt="2021-04-12T09:42:56.989" v="1143" actId="164"/>
          <ac:grpSpMkLst>
            <pc:docMk/>
            <pc:sldMk cId="2801588960" sldId="308"/>
            <ac:grpSpMk id="13" creationId="{4977A1CB-0D10-4DB9-BC54-D058C7BDBD83}"/>
          </ac:grpSpMkLst>
        </pc:grpChg>
        <pc:grpChg chg="add mod">
          <ac:chgData name="Eklof Miko (EXT)" userId="f9577929-c99f-43f0-91bb-594f2486e353" providerId="ADAL" clId="{46C5AEDE-8273-4DFA-9825-B0014786DD76}" dt="2021-04-12T09:43:13.731" v="1148" actId="164"/>
          <ac:grpSpMkLst>
            <pc:docMk/>
            <pc:sldMk cId="2801588960" sldId="308"/>
            <ac:grpSpMk id="14" creationId="{B42E9A21-3943-4ACD-A399-F5FD5131A645}"/>
          </ac:grpSpMkLst>
        </pc:grpChg>
        <pc:grpChg chg="add mod">
          <ac:chgData name="Eklof Miko (EXT)" userId="f9577929-c99f-43f0-91bb-594f2486e353" providerId="ADAL" clId="{46C5AEDE-8273-4DFA-9825-B0014786DD76}" dt="2021-04-12T09:43:13.731" v="1148" actId="164"/>
          <ac:grpSpMkLst>
            <pc:docMk/>
            <pc:sldMk cId="2801588960" sldId="308"/>
            <ac:grpSpMk id="15" creationId="{60EB3965-02A8-4AB1-B7FC-2B392BD00394}"/>
          </ac:grpSpMkLst>
        </pc:grpChg>
        <pc:grpChg chg="add del mod">
          <ac:chgData name="Eklof Miko (EXT)" userId="f9577929-c99f-43f0-91bb-594f2486e353" providerId="ADAL" clId="{46C5AEDE-8273-4DFA-9825-B0014786DD76}" dt="2021-04-12T09:44:14.807" v="1164" actId="478"/>
          <ac:grpSpMkLst>
            <pc:docMk/>
            <pc:sldMk cId="2801588960" sldId="308"/>
            <ac:grpSpMk id="16" creationId="{09064357-18D1-4F18-9D75-365509AD141C}"/>
          </ac:grpSpMkLst>
        </pc:grpChg>
        <pc:grpChg chg="add mod">
          <ac:chgData name="Eklof Miko (EXT)" userId="f9577929-c99f-43f0-91bb-594f2486e353" providerId="ADAL" clId="{46C5AEDE-8273-4DFA-9825-B0014786DD76}" dt="2021-04-12T09:46:55.699" v="1282" actId="1038"/>
          <ac:grpSpMkLst>
            <pc:docMk/>
            <pc:sldMk cId="2801588960" sldId="308"/>
            <ac:grpSpMk id="17" creationId="{6D0D3EE3-D965-45C7-BE64-846FDB4F1AE4}"/>
          </ac:grpSpMkLst>
        </pc:grpChg>
        <pc:grpChg chg="add mod">
          <ac:chgData name="Eklof Miko (EXT)" userId="f9577929-c99f-43f0-91bb-594f2486e353" providerId="ADAL" clId="{46C5AEDE-8273-4DFA-9825-B0014786DD76}" dt="2021-04-12T09:46:55.699" v="1282" actId="1038"/>
          <ac:grpSpMkLst>
            <pc:docMk/>
            <pc:sldMk cId="2801588960" sldId="308"/>
            <ac:grpSpMk id="18" creationId="{3850AA9C-B742-4971-AD3E-20A9AE184892}"/>
          </ac:grpSpMkLst>
        </pc:grpChg>
        <pc:grpChg chg="add mod">
          <ac:chgData name="Eklof Miko (EXT)" userId="f9577929-c99f-43f0-91bb-594f2486e353" providerId="ADAL" clId="{46C5AEDE-8273-4DFA-9825-B0014786DD76}" dt="2021-04-12T09:46:55.699" v="1282" actId="1038"/>
          <ac:grpSpMkLst>
            <pc:docMk/>
            <pc:sldMk cId="2801588960" sldId="308"/>
            <ac:grpSpMk id="22" creationId="{3C920418-5A16-49FB-88CB-8CD6C3B38DE9}"/>
          </ac:grpSpMkLst>
        </pc:grpChg>
        <pc:grpChg chg="add mod">
          <ac:chgData name="Eklof Miko (EXT)" userId="f9577929-c99f-43f0-91bb-594f2486e353" providerId="ADAL" clId="{46C5AEDE-8273-4DFA-9825-B0014786DD76}" dt="2021-04-12T09:46:55.699" v="1282" actId="1038"/>
          <ac:grpSpMkLst>
            <pc:docMk/>
            <pc:sldMk cId="2801588960" sldId="308"/>
            <ac:grpSpMk id="30" creationId="{25ED5E47-D238-43F0-81D8-FFD63298DC53}"/>
          </ac:grpSpMkLst>
        </pc:grpChg>
        <pc:grpChg chg="add mod">
          <ac:chgData name="Eklof Miko (EXT)" userId="f9577929-c99f-43f0-91bb-594f2486e353" providerId="ADAL" clId="{46C5AEDE-8273-4DFA-9825-B0014786DD76}" dt="2021-04-12T09:46:55.699" v="1282" actId="1038"/>
          <ac:grpSpMkLst>
            <pc:docMk/>
            <pc:sldMk cId="2801588960" sldId="308"/>
            <ac:grpSpMk id="2048" creationId="{FD3F49D6-AF84-45DF-8E44-984C0626D296}"/>
          </ac:grpSpMkLst>
        </pc:grpChg>
        <pc:grpChg chg="add mod">
          <ac:chgData name="Eklof Miko (EXT)" userId="f9577929-c99f-43f0-91bb-594f2486e353" providerId="ADAL" clId="{46C5AEDE-8273-4DFA-9825-B0014786DD76}" dt="2021-04-12T09:46:55.699" v="1282" actId="1038"/>
          <ac:grpSpMkLst>
            <pc:docMk/>
            <pc:sldMk cId="2801588960" sldId="308"/>
            <ac:grpSpMk id="2049" creationId="{5E22EE16-0244-44A6-BCFE-1B9BCC6E7785}"/>
          </ac:grpSpMkLst>
        </pc:grpChg>
        <pc:grpChg chg="add mod">
          <ac:chgData name="Eklof Miko (EXT)" userId="f9577929-c99f-43f0-91bb-594f2486e353" providerId="ADAL" clId="{46C5AEDE-8273-4DFA-9825-B0014786DD76}" dt="2021-04-12T09:45:40.107" v="1191" actId="164"/>
          <ac:grpSpMkLst>
            <pc:docMk/>
            <pc:sldMk cId="2801588960" sldId="308"/>
            <ac:grpSpMk id="2051" creationId="{9559FA7D-6A07-4AA1-ACE0-C3857855EBA1}"/>
          </ac:grpSpMkLst>
        </pc:grpChg>
        <pc:grpChg chg="add mod">
          <ac:chgData name="Eklof Miko (EXT)" userId="f9577929-c99f-43f0-91bb-594f2486e353" providerId="ADAL" clId="{46C5AEDE-8273-4DFA-9825-B0014786DD76}" dt="2021-04-12T09:46:55.699" v="1282" actId="1038"/>
          <ac:grpSpMkLst>
            <pc:docMk/>
            <pc:sldMk cId="2801588960" sldId="308"/>
            <ac:grpSpMk id="2052" creationId="{0BFBD5B4-2959-447E-B06B-31E87C33E208}"/>
          </ac:grpSpMkLst>
        </pc:grpChg>
        <pc:grpChg chg="add mod">
          <ac:chgData name="Eklof Miko (EXT)" userId="f9577929-c99f-43f0-91bb-594f2486e353" providerId="ADAL" clId="{46C5AEDE-8273-4DFA-9825-B0014786DD76}" dt="2021-04-12T09:46:55.699" v="1282" actId="1038"/>
          <ac:grpSpMkLst>
            <pc:docMk/>
            <pc:sldMk cId="2801588960" sldId="308"/>
            <ac:grpSpMk id="2053" creationId="{4D382246-D9E3-48F5-A04A-7904B70005C2}"/>
          </ac:grpSpMkLst>
        </pc:grpChg>
        <pc:picChg chg="mod">
          <ac:chgData name="Eklof Miko (EXT)" userId="f9577929-c99f-43f0-91bb-594f2486e353" providerId="ADAL" clId="{46C5AEDE-8273-4DFA-9825-B0014786DD76}" dt="2021-04-12T09:42:41.808" v="1137" actId="164"/>
          <ac:picMkLst>
            <pc:docMk/>
            <pc:sldMk cId="2801588960" sldId="308"/>
            <ac:picMk id="8" creationId="{00000000-0000-0000-0000-000000000000}"/>
          </ac:picMkLst>
        </pc:picChg>
        <pc:picChg chg="mod">
          <ac:chgData name="Eklof Miko (EXT)" userId="f9577929-c99f-43f0-91bb-594f2486e353" providerId="ADAL" clId="{46C5AEDE-8273-4DFA-9825-B0014786DD76}" dt="2021-04-12T09:42:49.381" v="1140" actId="164"/>
          <ac:picMkLst>
            <pc:docMk/>
            <pc:sldMk cId="2801588960" sldId="308"/>
            <ac:picMk id="10" creationId="{00000000-0000-0000-0000-000000000000}"/>
          </ac:picMkLst>
        </pc:picChg>
        <pc:picChg chg="mod">
          <ac:chgData name="Eklof Miko (EXT)" userId="f9577929-c99f-43f0-91bb-594f2486e353" providerId="ADAL" clId="{46C5AEDE-8273-4DFA-9825-B0014786DD76}" dt="2021-04-12T09:43:09.570" v="1147" actId="164"/>
          <ac:picMkLst>
            <pc:docMk/>
            <pc:sldMk cId="2801588960" sldId="308"/>
            <ac:picMk id="11" creationId="{00000000-0000-0000-0000-000000000000}"/>
          </ac:picMkLst>
        </pc:picChg>
        <pc:picChg chg="mod">
          <ac:chgData name="Eklof Miko (EXT)" userId="f9577929-c99f-43f0-91bb-594f2486e353" providerId="ADAL" clId="{46C5AEDE-8273-4DFA-9825-B0014786DD76}" dt="2021-04-12T09:42:49.381" v="1140" actId="164"/>
          <ac:picMkLst>
            <pc:docMk/>
            <pc:sldMk cId="2801588960" sldId="308"/>
            <ac:picMk id="19" creationId="{00000000-0000-0000-0000-000000000000}"/>
          </ac:picMkLst>
        </pc:picChg>
        <pc:picChg chg="mod">
          <ac:chgData name="Eklof Miko (EXT)" userId="f9577929-c99f-43f0-91bb-594f2486e353" providerId="ADAL" clId="{46C5AEDE-8273-4DFA-9825-B0014786DD76}" dt="2021-04-12T09:42:49.381" v="1140" actId="164"/>
          <ac:picMkLst>
            <pc:docMk/>
            <pc:sldMk cId="2801588960" sldId="308"/>
            <ac:picMk id="24" creationId="{FFDE02C4-B0C6-47E9-BCCB-00C97A99D7CC}"/>
          </ac:picMkLst>
        </pc:picChg>
        <pc:picChg chg="mod">
          <ac:chgData name="Eklof Miko (EXT)" userId="f9577929-c99f-43f0-91bb-594f2486e353" providerId="ADAL" clId="{46C5AEDE-8273-4DFA-9825-B0014786DD76}" dt="2021-04-12T09:42:49.381" v="1140" actId="164"/>
          <ac:picMkLst>
            <pc:docMk/>
            <pc:sldMk cId="2801588960" sldId="308"/>
            <ac:picMk id="25" creationId="{DE6B53F7-5339-4CE7-9B99-F1DAB04DF435}"/>
          </ac:picMkLst>
        </pc:picChg>
        <pc:picChg chg="mod">
          <ac:chgData name="Eklof Miko (EXT)" userId="f9577929-c99f-43f0-91bb-594f2486e353" providerId="ADAL" clId="{46C5AEDE-8273-4DFA-9825-B0014786DD76}" dt="2021-04-12T09:43:09.570" v="1147" actId="164"/>
          <ac:picMkLst>
            <pc:docMk/>
            <pc:sldMk cId="2801588960" sldId="308"/>
            <ac:picMk id="26" creationId="{00000000-0000-0000-0000-000000000000}"/>
          </ac:picMkLst>
        </pc:picChg>
        <pc:picChg chg="mod">
          <ac:chgData name="Eklof Miko (EXT)" userId="f9577929-c99f-43f0-91bb-594f2486e353" providerId="ADAL" clId="{46C5AEDE-8273-4DFA-9825-B0014786DD76}" dt="2021-04-12T09:43:04.051" v="1145" actId="164"/>
          <ac:picMkLst>
            <pc:docMk/>
            <pc:sldMk cId="2801588960" sldId="308"/>
            <ac:picMk id="28" creationId="{D886ED80-C0D1-457F-9ECF-44B1A463E473}"/>
          </ac:picMkLst>
        </pc:picChg>
        <pc:picChg chg="mod">
          <ac:chgData name="Eklof Miko (EXT)" userId="f9577929-c99f-43f0-91bb-594f2486e353" providerId="ADAL" clId="{46C5AEDE-8273-4DFA-9825-B0014786DD76}" dt="2021-04-12T09:43:04.051" v="1145" actId="164"/>
          <ac:picMkLst>
            <pc:docMk/>
            <pc:sldMk cId="2801588960" sldId="308"/>
            <ac:picMk id="31" creationId="{A4EFB176-E97F-414A-97C3-7C326EC02650}"/>
          </ac:picMkLst>
        </pc:picChg>
        <pc:picChg chg="mod">
          <ac:chgData name="Eklof Miko (EXT)" userId="f9577929-c99f-43f0-91bb-594f2486e353" providerId="ADAL" clId="{46C5AEDE-8273-4DFA-9825-B0014786DD76}" dt="2021-04-12T09:43:13.731" v="1148" actId="164"/>
          <ac:picMkLst>
            <pc:docMk/>
            <pc:sldMk cId="2801588960" sldId="308"/>
            <ac:picMk id="33" creationId="{7F4B7924-AC6F-4086-BE75-C7DDDAC1A6B4}"/>
          </ac:picMkLst>
        </pc:picChg>
        <pc:picChg chg="add del">
          <ac:chgData name="Eklof Miko (EXT)" userId="f9577929-c99f-43f0-91bb-594f2486e353" providerId="ADAL" clId="{46C5AEDE-8273-4DFA-9825-B0014786DD76}" dt="2021-04-12T09:44:34.530" v="1169" actId="478"/>
          <ac:picMkLst>
            <pc:docMk/>
            <pc:sldMk cId="2801588960" sldId="308"/>
            <ac:picMk id="34" creationId="{BD40DC85-05CB-4287-AE83-7FFBD3F7671F}"/>
          </ac:picMkLst>
        </pc:picChg>
        <pc:picChg chg="add del">
          <ac:chgData name="Eklof Miko (EXT)" userId="f9577929-c99f-43f0-91bb-594f2486e353" providerId="ADAL" clId="{46C5AEDE-8273-4DFA-9825-B0014786DD76}" dt="2021-04-12T09:44:34.530" v="1169" actId="478"/>
          <ac:picMkLst>
            <pc:docMk/>
            <pc:sldMk cId="2801588960" sldId="308"/>
            <ac:picMk id="35" creationId="{50C27303-0030-45C3-85A9-7EBCD162762C}"/>
          </ac:picMkLst>
        </pc:picChg>
        <pc:picChg chg="add del">
          <ac:chgData name="Eklof Miko (EXT)" userId="f9577929-c99f-43f0-91bb-594f2486e353" providerId="ADAL" clId="{46C5AEDE-8273-4DFA-9825-B0014786DD76}" dt="2021-04-12T09:44:34.530" v="1169" actId="478"/>
          <ac:picMkLst>
            <pc:docMk/>
            <pc:sldMk cId="2801588960" sldId="308"/>
            <ac:picMk id="36" creationId="{4F5A8A83-4C6E-4369-8F72-EAD0F26861B1}"/>
          </ac:picMkLst>
        </pc:picChg>
        <pc:picChg chg="add del">
          <ac:chgData name="Eklof Miko (EXT)" userId="f9577929-c99f-43f0-91bb-594f2486e353" providerId="ADAL" clId="{46C5AEDE-8273-4DFA-9825-B0014786DD76}" dt="2021-04-12T09:44:34.530" v="1169" actId="478"/>
          <ac:picMkLst>
            <pc:docMk/>
            <pc:sldMk cId="2801588960" sldId="308"/>
            <ac:picMk id="38" creationId="{6E60F3E4-8F5D-41AA-B09E-E542168321DF}"/>
          </ac:picMkLst>
        </pc:picChg>
        <pc:picChg chg="add del">
          <ac:chgData name="Eklof Miko (EXT)" userId="f9577929-c99f-43f0-91bb-594f2486e353" providerId="ADAL" clId="{46C5AEDE-8273-4DFA-9825-B0014786DD76}" dt="2021-04-12T09:44:34.530" v="1169" actId="478"/>
          <ac:picMkLst>
            <pc:docMk/>
            <pc:sldMk cId="2801588960" sldId="308"/>
            <ac:picMk id="40" creationId="{E5D469C5-1083-45F4-BA3A-16108F9EAC66}"/>
          </ac:picMkLst>
        </pc:picChg>
        <pc:picChg chg="add del">
          <ac:chgData name="Eklof Miko (EXT)" userId="f9577929-c99f-43f0-91bb-594f2486e353" providerId="ADAL" clId="{46C5AEDE-8273-4DFA-9825-B0014786DD76}" dt="2021-04-12T09:44:34.530" v="1169" actId="478"/>
          <ac:picMkLst>
            <pc:docMk/>
            <pc:sldMk cId="2801588960" sldId="308"/>
            <ac:picMk id="41" creationId="{DDE6A81F-729E-4F11-8D50-E2294493B5EE}"/>
          </ac:picMkLst>
        </pc:picChg>
        <pc:picChg chg="add del">
          <ac:chgData name="Eklof Miko (EXT)" userId="f9577929-c99f-43f0-91bb-594f2486e353" providerId="ADAL" clId="{46C5AEDE-8273-4DFA-9825-B0014786DD76}" dt="2021-04-12T09:44:34.530" v="1169" actId="478"/>
          <ac:picMkLst>
            <pc:docMk/>
            <pc:sldMk cId="2801588960" sldId="308"/>
            <ac:picMk id="43" creationId="{6E210F85-AD9D-4FDD-B6B9-BFB3925D748A}"/>
          </ac:picMkLst>
        </pc:picChg>
        <pc:picChg chg="add del">
          <ac:chgData name="Eklof Miko (EXT)" userId="f9577929-c99f-43f0-91bb-594f2486e353" providerId="ADAL" clId="{46C5AEDE-8273-4DFA-9825-B0014786DD76}" dt="2021-04-12T09:44:34.530" v="1169" actId="478"/>
          <ac:picMkLst>
            <pc:docMk/>
            <pc:sldMk cId="2801588960" sldId="308"/>
            <ac:picMk id="44" creationId="{31AC7D47-EC96-4CAB-8865-42B5BD98C6DF}"/>
          </ac:picMkLst>
        </pc:picChg>
        <pc:picChg chg="add del">
          <ac:chgData name="Eklof Miko (EXT)" userId="f9577929-c99f-43f0-91bb-594f2486e353" providerId="ADAL" clId="{46C5AEDE-8273-4DFA-9825-B0014786DD76}" dt="2021-04-12T09:44:34.530" v="1169" actId="478"/>
          <ac:picMkLst>
            <pc:docMk/>
            <pc:sldMk cId="2801588960" sldId="308"/>
            <ac:picMk id="45" creationId="{3640F8A1-98B6-4112-A244-C97C5483B006}"/>
          </ac:picMkLst>
        </pc:picChg>
        <pc:picChg chg="add del">
          <ac:chgData name="Eklof Miko (EXT)" userId="f9577929-c99f-43f0-91bb-594f2486e353" providerId="ADAL" clId="{46C5AEDE-8273-4DFA-9825-B0014786DD76}" dt="2021-04-12T09:44:34.530" v="1169" actId="478"/>
          <ac:picMkLst>
            <pc:docMk/>
            <pc:sldMk cId="2801588960" sldId="308"/>
            <ac:picMk id="46" creationId="{69737732-79AD-4147-8358-FD3FA02A6430}"/>
          </ac:picMkLst>
        </pc:picChg>
        <pc:picChg chg="add mod modCrop">
          <ac:chgData name="Eklof Miko (EXT)" userId="f9577929-c99f-43f0-91bb-594f2486e353" providerId="ADAL" clId="{46C5AEDE-8273-4DFA-9825-B0014786DD76}" dt="2021-04-12T09:45:13.198" v="1176" actId="164"/>
          <ac:picMkLst>
            <pc:docMk/>
            <pc:sldMk cId="2801588960" sldId="308"/>
            <ac:picMk id="49" creationId="{A38BB00B-69F9-4703-B21F-B17115704955}"/>
          </ac:picMkLst>
        </pc:picChg>
        <pc:picChg chg="add mod">
          <ac:chgData name="Eklof Miko (EXT)" userId="f9577929-c99f-43f0-91bb-594f2486e353" providerId="ADAL" clId="{46C5AEDE-8273-4DFA-9825-B0014786DD76}" dt="2021-04-12T09:45:21.662" v="1180" actId="164"/>
          <ac:picMkLst>
            <pc:docMk/>
            <pc:sldMk cId="2801588960" sldId="308"/>
            <ac:picMk id="50" creationId="{D79852F0-DDDA-47DC-A3EF-D69F2B65AF1E}"/>
          </ac:picMkLst>
        </pc:picChg>
        <pc:picChg chg="add mod">
          <ac:chgData name="Eklof Miko (EXT)" userId="f9577929-c99f-43f0-91bb-594f2486e353" providerId="ADAL" clId="{46C5AEDE-8273-4DFA-9825-B0014786DD76}" dt="2021-04-12T09:45:31.412" v="1185" actId="164"/>
          <ac:picMkLst>
            <pc:docMk/>
            <pc:sldMk cId="2801588960" sldId="308"/>
            <ac:picMk id="51" creationId="{CAB66858-33C2-43C4-97FD-DC8C87272A15}"/>
          </ac:picMkLst>
        </pc:picChg>
        <pc:picChg chg="add mod">
          <ac:chgData name="Eklof Miko (EXT)" userId="f9577929-c99f-43f0-91bb-594f2486e353" providerId="ADAL" clId="{46C5AEDE-8273-4DFA-9825-B0014786DD76}" dt="2021-04-12T09:45:21.662" v="1180" actId="164"/>
          <ac:picMkLst>
            <pc:docMk/>
            <pc:sldMk cId="2801588960" sldId="308"/>
            <ac:picMk id="52" creationId="{DFDD1B87-115D-4109-B236-7BE39B258B22}"/>
          </ac:picMkLst>
        </pc:picChg>
        <pc:picChg chg="add mod">
          <ac:chgData name="Eklof Miko (EXT)" userId="f9577929-c99f-43f0-91bb-594f2486e353" providerId="ADAL" clId="{46C5AEDE-8273-4DFA-9825-B0014786DD76}" dt="2021-04-12T09:45:31.412" v="1185" actId="164"/>
          <ac:picMkLst>
            <pc:docMk/>
            <pc:sldMk cId="2801588960" sldId="308"/>
            <ac:picMk id="54" creationId="{AD10FCC1-7D53-4B3A-9ABA-1495F94E223B}"/>
          </ac:picMkLst>
        </pc:picChg>
        <pc:picChg chg="add mod">
          <ac:chgData name="Eklof Miko (EXT)" userId="f9577929-c99f-43f0-91bb-594f2486e353" providerId="ADAL" clId="{46C5AEDE-8273-4DFA-9825-B0014786DD76}" dt="2021-04-12T09:45:13.198" v="1176" actId="164"/>
          <ac:picMkLst>
            <pc:docMk/>
            <pc:sldMk cId="2801588960" sldId="308"/>
            <ac:picMk id="56" creationId="{260A5D0B-B701-4619-B036-B157CBA945F1}"/>
          </ac:picMkLst>
        </pc:picChg>
        <pc:picChg chg="del mod">
          <ac:chgData name="Eklof Miko (EXT)" userId="f9577929-c99f-43f0-91bb-594f2486e353" providerId="ADAL" clId="{46C5AEDE-8273-4DFA-9825-B0014786DD76}" dt="2021-04-12T09:44:14.807" v="1164" actId="478"/>
          <ac:picMkLst>
            <pc:docMk/>
            <pc:sldMk cId="2801588960" sldId="308"/>
            <ac:picMk id="57" creationId="{00000000-0000-0000-0000-000000000000}"/>
          </ac:picMkLst>
        </pc:picChg>
        <pc:picChg chg="add mod">
          <ac:chgData name="Eklof Miko (EXT)" userId="f9577929-c99f-43f0-91bb-594f2486e353" providerId="ADAL" clId="{46C5AEDE-8273-4DFA-9825-B0014786DD76}" dt="2021-04-12T09:45:24.979" v="1182" actId="164"/>
          <ac:picMkLst>
            <pc:docMk/>
            <pc:sldMk cId="2801588960" sldId="308"/>
            <ac:picMk id="58" creationId="{AD1CBA86-7E38-4998-AE52-B91B36B9EBCD}"/>
          </ac:picMkLst>
        </pc:picChg>
        <pc:picChg chg="add mod">
          <ac:chgData name="Eklof Miko (EXT)" userId="f9577929-c99f-43f0-91bb-594f2486e353" providerId="ADAL" clId="{46C5AEDE-8273-4DFA-9825-B0014786DD76}" dt="2021-04-12T09:45:24.979" v="1182" actId="164"/>
          <ac:picMkLst>
            <pc:docMk/>
            <pc:sldMk cId="2801588960" sldId="308"/>
            <ac:picMk id="59" creationId="{FABD504B-FF2C-488F-AA03-52B3AA0EA0ED}"/>
          </ac:picMkLst>
        </pc:picChg>
        <pc:picChg chg="add mod">
          <ac:chgData name="Eklof Miko (EXT)" userId="f9577929-c99f-43f0-91bb-594f2486e353" providerId="ADAL" clId="{46C5AEDE-8273-4DFA-9825-B0014786DD76}" dt="2021-04-12T09:45:34.590" v="1187" actId="164"/>
          <ac:picMkLst>
            <pc:docMk/>
            <pc:sldMk cId="2801588960" sldId="308"/>
            <ac:picMk id="60" creationId="{97815874-6622-426E-9536-10764FB871B6}"/>
          </ac:picMkLst>
        </pc:picChg>
        <pc:picChg chg="add mod">
          <ac:chgData name="Eklof Miko (EXT)" userId="f9577929-c99f-43f0-91bb-594f2486e353" providerId="ADAL" clId="{46C5AEDE-8273-4DFA-9825-B0014786DD76}" dt="2021-04-12T09:45:34.590" v="1187" actId="164"/>
          <ac:picMkLst>
            <pc:docMk/>
            <pc:sldMk cId="2801588960" sldId="308"/>
            <ac:picMk id="61" creationId="{AE2359AD-7829-47C2-B601-051C02A9A2FB}"/>
          </ac:picMkLst>
        </pc:picChg>
        <pc:picChg chg="add mod">
          <ac:chgData name="Eklof Miko (EXT)" userId="f9577929-c99f-43f0-91bb-594f2486e353" providerId="ADAL" clId="{46C5AEDE-8273-4DFA-9825-B0014786DD76}" dt="2021-04-12T09:45:45.245" v="1192" actId="164"/>
          <ac:picMkLst>
            <pc:docMk/>
            <pc:sldMk cId="2801588960" sldId="308"/>
            <ac:picMk id="62" creationId="{884F7B0B-9C8F-4373-B311-4BDDE96C9F96}"/>
          </ac:picMkLst>
        </pc:picChg>
        <pc:picChg chg="mod">
          <ac:chgData name="Eklof Miko (EXT)" userId="f9577929-c99f-43f0-91bb-594f2486e353" providerId="ADAL" clId="{46C5AEDE-8273-4DFA-9825-B0014786DD76}" dt="2021-04-12T09:42:41.808" v="1137" actId="164"/>
          <ac:picMkLst>
            <pc:docMk/>
            <pc:sldMk cId="2801588960" sldId="308"/>
            <ac:picMk id="2050" creationId="{00000000-0000-0000-0000-000000000000}"/>
          </ac:picMkLst>
        </pc:picChg>
      </pc:sldChg>
      <pc:sldChg chg="modTransition">
        <pc:chgData name="Eklof Miko (EXT)" userId="f9577929-c99f-43f0-91bb-594f2486e353" providerId="ADAL" clId="{46C5AEDE-8273-4DFA-9825-B0014786DD76}" dt="2021-04-13T07:56:08.637" v="4919"/>
        <pc:sldMkLst>
          <pc:docMk/>
          <pc:sldMk cId="855573199" sldId="309"/>
        </pc:sldMkLst>
      </pc:sldChg>
      <pc:sldChg chg="modSp del modTransition">
        <pc:chgData name="Eklof Miko (EXT)" userId="f9577929-c99f-43f0-91bb-594f2486e353" providerId="ADAL" clId="{46C5AEDE-8273-4DFA-9825-B0014786DD76}" dt="2021-04-13T09:18:58.549" v="5765" actId="2696"/>
        <pc:sldMkLst>
          <pc:docMk/>
          <pc:sldMk cId="1574929399" sldId="314"/>
        </pc:sldMkLst>
        <pc:spChg chg="mod">
          <ac:chgData name="Eklof Miko (EXT)" userId="f9577929-c99f-43f0-91bb-594f2486e353" providerId="ADAL" clId="{46C5AEDE-8273-4DFA-9825-B0014786DD76}" dt="2021-04-13T09:14:40.435" v="5496" actId="6549"/>
          <ac:spMkLst>
            <pc:docMk/>
            <pc:sldMk cId="1574929399" sldId="314"/>
            <ac:spMk id="9" creationId="{00000000-0000-0000-0000-000000000000}"/>
          </ac:spMkLst>
        </pc:spChg>
      </pc:sldChg>
      <pc:sldChg chg="del">
        <pc:chgData name="Eklof Miko (EXT)" userId="f9577929-c99f-43f0-91bb-594f2486e353" providerId="ADAL" clId="{46C5AEDE-8273-4DFA-9825-B0014786DD76}" dt="2021-04-13T10:01:07.613" v="6353" actId="2696"/>
        <pc:sldMkLst>
          <pc:docMk/>
          <pc:sldMk cId="2579933978" sldId="315"/>
        </pc:sldMkLst>
      </pc:sldChg>
      <pc:sldChg chg="addSp delSp modSp add del modTransition">
        <pc:chgData name="Eklof Miko (EXT)" userId="f9577929-c99f-43f0-91bb-594f2486e353" providerId="ADAL" clId="{46C5AEDE-8273-4DFA-9825-B0014786DD76}" dt="2021-04-13T09:01:45.901" v="4976" actId="2696"/>
        <pc:sldMkLst>
          <pc:docMk/>
          <pc:sldMk cId="2057697580" sldId="316"/>
        </pc:sldMkLst>
        <pc:spChg chg="mod">
          <ac:chgData name="Eklof Miko (EXT)" userId="f9577929-c99f-43f0-91bb-594f2486e353" providerId="ADAL" clId="{46C5AEDE-8273-4DFA-9825-B0014786DD76}" dt="2021-04-13T09:01:01.388" v="4970" actId="20577"/>
          <ac:spMkLst>
            <pc:docMk/>
            <pc:sldMk cId="2057697580" sldId="316"/>
            <ac:spMk id="6" creationId="{00000000-0000-0000-0000-000000000000}"/>
          </ac:spMkLst>
        </pc:spChg>
        <pc:cxnChg chg="add del mod">
          <ac:chgData name="Eklof Miko (EXT)" userId="f9577929-c99f-43f0-91bb-594f2486e353" providerId="ADAL" clId="{46C5AEDE-8273-4DFA-9825-B0014786DD76}" dt="2021-04-13T09:00:40.183" v="4956" actId="478"/>
          <ac:cxnSpMkLst>
            <pc:docMk/>
            <pc:sldMk cId="2057697580" sldId="316"/>
            <ac:cxnSpMk id="16" creationId="{C40E0F37-D6E6-4331-AF70-C8A56E98D825}"/>
          </ac:cxnSpMkLst>
        </pc:cxnChg>
        <pc:cxnChg chg="add del mod">
          <ac:chgData name="Eklof Miko (EXT)" userId="f9577929-c99f-43f0-91bb-594f2486e353" providerId="ADAL" clId="{46C5AEDE-8273-4DFA-9825-B0014786DD76}" dt="2021-04-13T09:00:43.741" v="4957" actId="478"/>
          <ac:cxnSpMkLst>
            <pc:docMk/>
            <pc:sldMk cId="2057697580" sldId="316"/>
            <ac:cxnSpMk id="21" creationId="{09EED28D-DD26-499B-937D-6F54269FDB76}"/>
          </ac:cxnSpMkLst>
        </pc:cxnChg>
      </pc:sldChg>
      <pc:sldChg chg="del">
        <pc:chgData name="Eklof Miko (EXT)" userId="f9577929-c99f-43f0-91bb-594f2486e353" providerId="ADAL" clId="{46C5AEDE-8273-4DFA-9825-B0014786DD76}" dt="2021-04-13T07:25:12.064" v="4492" actId="2696"/>
        <pc:sldMkLst>
          <pc:docMk/>
          <pc:sldMk cId="2617477212" sldId="317"/>
        </pc:sldMkLst>
      </pc:sldChg>
      <pc:sldChg chg="modSp modTransition">
        <pc:chgData name="Eklof Miko (EXT)" userId="f9577929-c99f-43f0-91bb-594f2486e353" providerId="ADAL" clId="{46C5AEDE-8273-4DFA-9825-B0014786DD76}" dt="2021-04-26T06:51:27.447" v="8221"/>
        <pc:sldMkLst>
          <pc:docMk/>
          <pc:sldMk cId="1761332868" sldId="319"/>
        </pc:sldMkLst>
        <pc:spChg chg="mod">
          <ac:chgData name="Eklof Miko (EXT)" userId="f9577929-c99f-43f0-91bb-594f2486e353" providerId="ADAL" clId="{46C5AEDE-8273-4DFA-9825-B0014786DD76}" dt="2021-04-26T06:51:27.447" v="8221"/>
          <ac:spMkLst>
            <pc:docMk/>
            <pc:sldMk cId="1761332868" sldId="319"/>
            <ac:spMk id="5" creationId="{73AB505A-D549-4F98-A543-FF8CF1C57079}"/>
          </ac:spMkLst>
        </pc:spChg>
        <pc:spChg chg="mod">
          <ac:chgData name="Eklof Miko (EXT)" userId="f9577929-c99f-43f0-91bb-594f2486e353" providerId="ADAL" clId="{46C5AEDE-8273-4DFA-9825-B0014786DD76}" dt="2021-04-13T09:10:18.145" v="5256" actId="20577"/>
          <ac:spMkLst>
            <pc:docMk/>
            <pc:sldMk cId="1761332868" sldId="319"/>
            <ac:spMk id="6" creationId="{DFE8E3DE-E02E-4AA4-950E-7FA5651B5E4E}"/>
          </ac:spMkLst>
        </pc:spChg>
        <pc:spChg chg="mod">
          <ac:chgData name="Eklof Miko (EXT)" userId="f9577929-c99f-43f0-91bb-594f2486e353" providerId="ADAL" clId="{46C5AEDE-8273-4DFA-9825-B0014786DD76}" dt="2021-04-13T09:12:55.732" v="5435" actId="14100"/>
          <ac:spMkLst>
            <pc:docMk/>
            <pc:sldMk cId="1761332868" sldId="319"/>
            <ac:spMk id="14" creationId="{3A8B30F5-6202-4736-8DEE-215BDDCB14E6}"/>
          </ac:spMkLst>
        </pc:spChg>
        <pc:spChg chg="mod">
          <ac:chgData name="Eklof Miko (EXT)" userId="f9577929-c99f-43f0-91bb-594f2486e353" providerId="ADAL" clId="{46C5AEDE-8273-4DFA-9825-B0014786DD76}" dt="2021-04-13T09:12:59.330" v="5437" actId="1038"/>
          <ac:spMkLst>
            <pc:docMk/>
            <pc:sldMk cId="1761332868" sldId="319"/>
            <ac:spMk id="15" creationId="{FA24DDB3-2F1E-45B3-9BBF-8AEFDE2B8F02}"/>
          </ac:spMkLst>
        </pc:spChg>
        <pc:grpChg chg="mod">
          <ac:chgData name="Eklof Miko (EXT)" userId="f9577929-c99f-43f0-91bb-594f2486e353" providerId="ADAL" clId="{46C5AEDE-8273-4DFA-9825-B0014786DD76}" dt="2021-04-13T09:12:28.178" v="5413" actId="1038"/>
          <ac:grpSpMkLst>
            <pc:docMk/>
            <pc:sldMk cId="1761332868" sldId="319"/>
            <ac:grpSpMk id="7" creationId="{ED29A27F-2271-4D1D-B9C3-35BAF99BFD3E}"/>
          </ac:grpSpMkLst>
        </pc:grpChg>
        <pc:grpChg chg="mod">
          <ac:chgData name="Eklof Miko (EXT)" userId="f9577929-c99f-43f0-91bb-594f2486e353" providerId="ADAL" clId="{46C5AEDE-8273-4DFA-9825-B0014786DD76}" dt="2021-04-13T09:13:07.988" v="5438" actId="1076"/>
          <ac:grpSpMkLst>
            <pc:docMk/>
            <pc:sldMk cId="1761332868" sldId="319"/>
            <ac:grpSpMk id="16" creationId="{595C4B22-99D6-468A-BA8B-CD438D5C5B7B}"/>
          </ac:grpSpMkLst>
        </pc:grpChg>
        <pc:picChg chg="mod">
          <ac:chgData name="Eklof Miko (EXT)" userId="f9577929-c99f-43f0-91bb-594f2486e353" providerId="ADAL" clId="{46C5AEDE-8273-4DFA-9825-B0014786DD76}" dt="2021-04-13T09:12:47.808" v="5432" actId="12789"/>
          <ac:picMkLst>
            <pc:docMk/>
            <pc:sldMk cId="1761332868" sldId="319"/>
            <ac:picMk id="13" creationId="{BCE0EEBC-D3FF-4B37-A3AE-3E373FFBBAF8}"/>
          </ac:picMkLst>
        </pc:picChg>
      </pc:sldChg>
      <pc:sldChg chg="del">
        <pc:chgData name="Eklof Miko (EXT)" userId="f9577929-c99f-43f0-91bb-594f2486e353" providerId="ADAL" clId="{46C5AEDE-8273-4DFA-9825-B0014786DD76}" dt="2021-04-13T07:32:50.316" v="4750" actId="2696"/>
        <pc:sldMkLst>
          <pc:docMk/>
          <pc:sldMk cId="3813982184" sldId="321"/>
        </pc:sldMkLst>
      </pc:sldChg>
      <pc:sldChg chg="addSp delSp modSp modTransition modAnim">
        <pc:chgData name="Eklof Miko (EXT)" userId="f9577929-c99f-43f0-91bb-594f2486e353" providerId="ADAL" clId="{46C5AEDE-8273-4DFA-9825-B0014786DD76}" dt="2021-04-13T10:52:50.451" v="7191"/>
        <pc:sldMkLst>
          <pc:docMk/>
          <pc:sldMk cId="2782091814" sldId="322"/>
        </pc:sldMkLst>
        <pc:spChg chg="mod">
          <ac:chgData name="Eklof Miko (EXT)" userId="f9577929-c99f-43f0-91bb-594f2486e353" providerId="ADAL" clId="{46C5AEDE-8273-4DFA-9825-B0014786DD76}" dt="2021-04-13T06:41:03.848" v="2852" actId="20577"/>
          <ac:spMkLst>
            <pc:docMk/>
            <pc:sldMk cId="2782091814" sldId="322"/>
            <ac:spMk id="2" creationId="{C96E8764-09D9-4B24-ABD0-23767DF8E97F}"/>
          </ac:spMkLst>
        </pc:spChg>
        <pc:spChg chg="del">
          <ac:chgData name="Eklof Miko (EXT)" userId="f9577929-c99f-43f0-91bb-594f2486e353" providerId="ADAL" clId="{46C5AEDE-8273-4DFA-9825-B0014786DD76}" dt="2021-04-13T06:41:43.799" v="2856"/>
          <ac:spMkLst>
            <pc:docMk/>
            <pc:sldMk cId="2782091814" sldId="322"/>
            <ac:spMk id="3" creationId="{A473D35C-B72A-4BF3-B12B-0E8E4A9CEFD2}"/>
          </ac:spMkLst>
        </pc:spChg>
        <pc:spChg chg="add del mod topLvl">
          <ac:chgData name="Eklof Miko (EXT)" userId="f9577929-c99f-43f0-91bb-594f2486e353" providerId="ADAL" clId="{46C5AEDE-8273-4DFA-9825-B0014786DD76}" dt="2021-04-13T06:46:17.967" v="2979" actId="478"/>
          <ac:spMkLst>
            <pc:docMk/>
            <pc:sldMk cId="2782091814" sldId="322"/>
            <ac:spMk id="4" creationId="{8A9D4FD4-E0DF-47BD-8B20-CED80D57704A}"/>
          </ac:spMkLst>
        </pc:spChg>
        <pc:spChg chg="mod">
          <ac:chgData name="Eklof Miko (EXT)" userId="f9577929-c99f-43f0-91bb-594f2486e353" providerId="ADAL" clId="{46C5AEDE-8273-4DFA-9825-B0014786DD76}" dt="2021-04-13T06:42:16.756" v="2863" actId="3064"/>
          <ac:spMkLst>
            <pc:docMk/>
            <pc:sldMk cId="2782091814" sldId="322"/>
            <ac:spMk id="7" creationId="{00000000-0000-0000-0000-000000000000}"/>
          </ac:spMkLst>
        </pc:spChg>
        <pc:spChg chg="add del mod">
          <ac:chgData name="Eklof Miko (EXT)" userId="f9577929-c99f-43f0-91bb-594f2486e353" providerId="ADAL" clId="{46C5AEDE-8273-4DFA-9825-B0014786DD76}" dt="2021-04-13T06:48:02.839" v="3218" actId="478"/>
          <ac:spMkLst>
            <pc:docMk/>
            <pc:sldMk cId="2782091814" sldId="322"/>
            <ac:spMk id="8" creationId="{E92EFF7D-EA51-44D5-8539-9B2B135ACD4D}"/>
          </ac:spMkLst>
        </pc:spChg>
        <pc:spChg chg="del">
          <ac:chgData name="Eklof Miko (EXT)" userId="f9577929-c99f-43f0-91bb-594f2486e353" providerId="ADAL" clId="{46C5AEDE-8273-4DFA-9825-B0014786DD76}" dt="2021-04-13T06:41:45.804" v="2857" actId="478"/>
          <ac:spMkLst>
            <pc:docMk/>
            <pc:sldMk cId="2782091814" sldId="322"/>
            <ac:spMk id="9" creationId="{59A70B7F-BDDB-434E-A316-E1810EF754F9}"/>
          </ac:spMkLst>
        </pc:spChg>
        <pc:spChg chg="add del mod">
          <ac:chgData name="Eklof Miko (EXT)" userId="f9577929-c99f-43f0-91bb-594f2486e353" providerId="ADAL" clId="{46C5AEDE-8273-4DFA-9825-B0014786DD76}" dt="2021-04-13T06:51:08.405" v="3289"/>
          <ac:spMkLst>
            <pc:docMk/>
            <pc:sldMk cId="2782091814" sldId="322"/>
            <ac:spMk id="15" creationId="{25771DC8-3024-48F8-82E0-00767B3E102F}"/>
          </ac:spMkLst>
        </pc:spChg>
        <pc:spChg chg="del">
          <ac:chgData name="Eklof Miko (EXT)" userId="f9577929-c99f-43f0-91bb-594f2486e353" providerId="ADAL" clId="{46C5AEDE-8273-4DFA-9825-B0014786DD76}" dt="2021-04-13T06:40:55.630" v="2851" actId="478"/>
          <ac:spMkLst>
            <pc:docMk/>
            <pc:sldMk cId="2782091814" sldId="322"/>
            <ac:spMk id="19" creationId="{1FB928D4-9425-4002-B8E5-7A3994315123}"/>
          </ac:spMkLst>
        </pc:spChg>
        <pc:spChg chg="add del mod topLvl">
          <ac:chgData name="Eklof Miko (EXT)" userId="f9577929-c99f-43f0-91bb-594f2486e353" providerId="ADAL" clId="{46C5AEDE-8273-4DFA-9825-B0014786DD76}" dt="2021-04-13T06:46:17.967" v="2979" actId="478"/>
          <ac:spMkLst>
            <pc:docMk/>
            <pc:sldMk cId="2782091814" sldId="322"/>
            <ac:spMk id="20" creationId="{9C70F008-849E-4B76-8616-D51AE64CE8E3}"/>
          </ac:spMkLst>
        </pc:spChg>
        <pc:spChg chg="add del mod topLvl">
          <ac:chgData name="Eklof Miko (EXT)" userId="f9577929-c99f-43f0-91bb-594f2486e353" providerId="ADAL" clId="{46C5AEDE-8273-4DFA-9825-B0014786DD76}" dt="2021-04-13T06:46:17.967" v="2979" actId="478"/>
          <ac:spMkLst>
            <pc:docMk/>
            <pc:sldMk cId="2782091814" sldId="322"/>
            <ac:spMk id="21" creationId="{3C7D415E-48D1-4A87-8B36-26C1B0D5B2B5}"/>
          </ac:spMkLst>
        </pc:spChg>
        <pc:spChg chg="add del mod topLvl">
          <ac:chgData name="Eklof Miko (EXT)" userId="f9577929-c99f-43f0-91bb-594f2486e353" providerId="ADAL" clId="{46C5AEDE-8273-4DFA-9825-B0014786DD76}" dt="2021-04-13T06:46:17.967" v="2979" actId="478"/>
          <ac:spMkLst>
            <pc:docMk/>
            <pc:sldMk cId="2782091814" sldId="322"/>
            <ac:spMk id="22" creationId="{7513A408-B755-4339-8F70-15212C481F16}"/>
          </ac:spMkLst>
        </pc:spChg>
        <pc:spChg chg="add del mod">
          <ac:chgData name="Eklof Miko (EXT)" userId="f9577929-c99f-43f0-91bb-594f2486e353" providerId="ADAL" clId="{46C5AEDE-8273-4DFA-9825-B0014786DD76}" dt="2021-04-13T06:46:35.386" v="3044" actId="478"/>
          <ac:spMkLst>
            <pc:docMk/>
            <pc:sldMk cId="2782091814" sldId="322"/>
            <ac:spMk id="25" creationId="{5174AD3C-BC94-4015-BC5B-61C0720B5F60}"/>
          </ac:spMkLst>
        </pc:spChg>
        <pc:spChg chg="mod topLvl">
          <ac:chgData name="Eklof Miko (EXT)" userId="f9577929-c99f-43f0-91bb-594f2486e353" providerId="ADAL" clId="{46C5AEDE-8273-4DFA-9825-B0014786DD76}" dt="2021-04-13T06:50:26.877" v="3271" actId="164"/>
          <ac:spMkLst>
            <pc:docMk/>
            <pc:sldMk cId="2782091814" sldId="322"/>
            <ac:spMk id="36" creationId="{4E33BF42-B53C-4134-9A17-2A8AE542A785}"/>
          </ac:spMkLst>
        </pc:spChg>
        <pc:spChg chg="mod topLvl">
          <ac:chgData name="Eklof Miko (EXT)" userId="f9577929-c99f-43f0-91bb-594f2486e353" providerId="ADAL" clId="{46C5AEDE-8273-4DFA-9825-B0014786DD76}" dt="2021-04-13T06:50:15.575" v="3268" actId="164"/>
          <ac:spMkLst>
            <pc:docMk/>
            <pc:sldMk cId="2782091814" sldId="322"/>
            <ac:spMk id="39" creationId="{CB2D1C4F-8EED-4B8D-A7D3-D11AA314A51C}"/>
          </ac:spMkLst>
        </pc:spChg>
        <pc:spChg chg="add del mod">
          <ac:chgData name="Eklof Miko (EXT)" userId="f9577929-c99f-43f0-91bb-594f2486e353" providerId="ADAL" clId="{46C5AEDE-8273-4DFA-9825-B0014786DD76}" dt="2021-04-13T06:51:08.405" v="3289"/>
          <ac:spMkLst>
            <pc:docMk/>
            <pc:sldMk cId="2782091814" sldId="322"/>
            <ac:spMk id="42" creationId="{34B4D5B0-65C2-4D5F-B4E0-1D918F4C775D}"/>
          </ac:spMkLst>
        </pc:spChg>
        <pc:spChg chg="del mod">
          <ac:chgData name="Eklof Miko (EXT)" userId="f9577929-c99f-43f0-91bb-594f2486e353" providerId="ADAL" clId="{46C5AEDE-8273-4DFA-9825-B0014786DD76}" dt="2021-04-13T06:51:38.710" v="3298" actId="478"/>
          <ac:spMkLst>
            <pc:docMk/>
            <pc:sldMk cId="2782091814" sldId="322"/>
            <ac:spMk id="43" creationId="{5E8F5265-CC17-4950-A4A9-5D8AFB548697}"/>
          </ac:spMkLst>
        </pc:spChg>
        <pc:spChg chg="add del mod">
          <ac:chgData name="Eklof Miko (EXT)" userId="f9577929-c99f-43f0-91bb-594f2486e353" providerId="ADAL" clId="{46C5AEDE-8273-4DFA-9825-B0014786DD76}" dt="2021-04-13T06:51:25.677" v="3292"/>
          <ac:spMkLst>
            <pc:docMk/>
            <pc:sldMk cId="2782091814" sldId="322"/>
            <ac:spMk id="44" creationId="{30C553D9-9EFB-4448-B92C-533DA03C0846}"/>
          </ac:spMkLst>
        </pc:spChg>
        <pc:spChg chg="add del mod">
          <ac:chgData name="Eklof Miko (EXT)" userId="f9577929-c99f-43f0-91bb-594f2486e353" providerId="ADAL" clId="{46C5AEDE-8273-4DFA-9825-B0014786DD76}" dt="2021-04-13T06:51:25.677" v="3292"/>
          <ac:spMkLst>
            <pc:docMk/>
            <pc:sldMk cId="2782091814" sldId="322"/>
            <ac:spMk id="45" creationId="{E0C0BC82-F431-4026-8AC0-E40A20D205DB}"/>
          </ac:spMkLst>
        </pc:spChg>
        <pc:spChg chg="mod topLvl">
          <ac:chgData name="Eklof Miko (EXT)" userId="f9577929-c99f-43f0-91bb-594f2486e353" providerId="ADAL" clId="{46C5AEDE-8273-4DFA-9825-B0014786DD76}" dt="2021-04-13T10:41:10.507" v="7067" actId="165"/>
          <ac:spMkLst>
            <pc:docMk/>
            <pc:sldMk cId="2782091814" sldId="322"/>
            <ac:spMk id="46" creationId="{486A484B-8408-4ABB-B379-909526DAB15A}"/>
          </ac:spMkLst>
        </pc:spChg>
        <pc:spChg chg="add mod topLvl">
          <ac:chgData name="Eklof Miko (EXT)" userId="f9577929-c99f-43f0-91bb-594f2486e353" providerId="ADAL" clId="{46C5AEDE-8273-4DFA-9825-B0014786DD76}" dt="2021-04-13T10:41:10.507" v="7067" actId="165"/>
          <ac:spMkLst>
            <pc:docMk/>
            <pc:sldMk cId="2782091814" sldId="322"/>
            <ac:spMk id="47" creationId="{2FF650D6-8560-44F9-B5CC-809F841621CB}"/>
          </ac:spMkLst>
        </pc:spChg>
        <pc:grpChg chg="add del mod">
          <ac:chgData name="Eklof Miko (EXT)" userId="f9577929-c99f-43f0-91bb-594f2486e353" providerId="ADAL" clId="{46C5AEDE-8273-4DFA-9825-B0014786DD76}" dt="2021-04-13T06:44:21.077" v="2949" actId="165"/>
          <ac:grpSpMkLst>
            <pc:docMk/>
            <pc:sldMk cId="2782091814" sldId="322"/>
            <ac:grpSpMk id="5" creationId="{E43AD890-7C6A-487A-81AB-053A7ED5AEB6}"/>
          </ac:grpSpMkLst>
        </pc:grpChg>
        <pc:grpChg chg="add mod">
          <ac:chgData name="Eklof Miko (EXT)" userId="f9577929-c99f-43f0-91bb-594f2486e353" providerId="ADAL" clId="{46C5AEDE-8273-4DFA-9825-B0014786DD76}" dt="2021-04-13T06:51:43.675" v="3300" actId="408"/>
          <ac:grpSpMkLst>
            <pc:docMk/>
            <pc:sldMk cId="2782091814" sldId="322"/>
            <ac:grpSpMk id="16" creationId="{E189788F-7D0C-4841-968F-9DF1D319BE82}"/>
          </ac:grpSpMkLst>
        </pc:grpChg>
        <pc:grpChg chg="del">
          <ac:chgData name="Eklof Miko (EXT)" userId="f9577929-c99f-43f0-91bb-594f2486e353" providerId="ADAL" clId="{46C5AEDE-8273-4DFA-9825-B0014786DD76}" dt="2021-04-13T06:41:49.821" v="2858" actId="478"/>
          <ac:grpSpMkLst>
            <pc:docMk/>
            <pc:sldMk cId="2782091814" sldId="322"/>
            <ac:grpSpMk id="18" creationId="{D571B238-AF12-497B-BCB7-2F89CE4BF44D}"/>
          </ac:grpSpMkLst>
        </pc:grpChg>
        <pc:grpChg chg="add mod">
          <ac:chgData name="Eklof Miko (EXT)" userId="f9577929-c99f-43f0-91bb-594f2486e353" providerId="ADAL" clId="{46C5AEDE-8273-4DFA-9825-B0014786DD76}" dt="2021-04-13T06:51:43.675" v="3300" actId="408"/>
          <ac:grpSpMkLst>
            <pc:docMk/>
            <pc:sldMk cId="2782091814" sldId="322"/>
            <ac:grpSpMk id="23" creationId="{72947D08-ADCB-4204-AC0C-EE0F0FFA188C}"/>
          </ac:grpSpMkLst>
        </pc:grpChg>
        <pc:grpChg chg="add del mod">
          <ac:chgData name="Eklof Miko (EXT)" userId="f9577929-c99f-43f0-91bb-594f2486e353" providerId="ADAL" clId="{46C5AEDE-8273-4DFA-9825-B0014786DD76}" dt="2021-04-13T06:49:48.147" v="3262" actId="165"/>
          <ac:grpSpMkLst>
            <pc:docMk/>
            <pc:sldMk cId="2782091814" sldId="322"/>
            <ac:grpSpMk id="26" creationId="{7E0D4643-9161-47FF-A8D1-F51DB4CC8462}"/>
          </ac:grpSpMkLst>
        </pc:grpChg>
        <pc:grpChg chg="del">
          <ac:chgData name="Eklof Miko (EXT)" userId="f9577929-c99f-43f0-91bb-594f2486e353" providerId="ADAL" clId="{46C5AEDE-8273-4DFA-9825-B0014786DD76}" dt="2021-04-13T06:41:49.821" v="2858" actId="478"/>
          <ac:grpSpMkLst>
            <pc:docMk/>
            <pc:sldMk cId="2782091814" sldId="322"/>
            <ac:grpSpMk id="30" creationId="{DC187F7F-4436-4469-A13C-2E2137489F6F}"/>
          </ac:grpSpMkLst>
        </pc:grpChg>
        <pc:grpChg chg="add del mod">
          <ac:chgData name="Eklof Miko (EXT)" userId="f9577929-c99f-43f0-91bb-594f2486e353" providerId="ADAL" clId="{46C5AEDE-8273-4DFA-9825-B0014786DD76}" dt="2021-04-13T06:49:48.147" v="3262" actId="165"/>
          <ac:grpSpMkLst>
            <pc:docMk/>
            <pc:sldMk cId="2782091814" sldId="322"/>
            <ac:grpSpMk id="37" creationId="{6864AA73-EA55-49DF-A03A-044777A091E3}"/>
          </ac:grpSpMkLst>
        </pc:grpChg>
        <pc:grpChg chg="mod topLvl">
          <ac:chgData name="Eklof Miko (EXT)" userId="f9577929-c99f-43f0-91bb-594f2486e353" providerId="ADAL" clId="{46C5AEDE-8273-4DFA-9825-B0014786DD76}" dt="2021-04-13T06:50:15.575" v="3268" actId="164"/>
          <ac:grpSpMkLst>
            <pc:docMk/>
            <pc:sldMk cId="2782091814" sldId="322"/>
            <ac:grpSpMk id="38" creationId="{7C74963B-39B8-4F5D-84F9-E0A6CAF7B4EE}"/>
          </ac:grpSpMkLst>
        </pc:grpChg>
        <pc:grpChg chg="add del mod">
          <ac:chgData name="Eklof Miko (EXT)" userId="f9577929-c99f-43f0-91bb-594f2486e353" providerId="ADAL" clId="{46C5AEDE-8273-4DFA-9825-B0014786DD76}" dt="2021-04-13T10:41:10.507" v="7067" actId="165"/>
          <ac:grpSpMkLst>
            <pc:docMk/>
            <pc:sldMk cId="2782091814" sldId="322"/>
            <ac:grpSpMk id="48" creationId="{D8C5ECAA-E962-46EA-BBC6-9BCF185B864E}"/>
          </ac:grpSpMkLst>
        </pc:grpChg>
        <pc:picChg chg="add del mod">
          <ac:chgData name="Eklof Miko (EXT)" userId="f9577929-c99f-43f0-91bb-594f2486e353" providerId="ADAL" clId="{46C5AEDE-8273-4DFA-9825-B0014786DD76}" dt="2021-04-13T06:48:22.418" v="3221" actId="478"/>
          <ac:picMkLst>
            <pc:docMk/>
            <pc:sldMk cId="2782091814" sldId="322"/>
            <ac:picMk id="11" creationId="{1A18C97B-B421-4BBB-BCE1-34A8289E0386}"/>
          </ac:picMkLst>
        </pc:picChg>
        <pc:picChg chg="add del mod">
          <ac:chgData name="Eklof Miko (EXT)" userId="f9577929-c99f-43f0-91bb-594f2486e353" providerId="ADAL" clId="{46C5AEDE-8273-4DFA-9825-B0014786DD76}" dt="2021-04-13T06:48:31.668" v="3224" actId="478"/>
          <ac:picMkLst>
            <pc:docMk/>
            <pc:sldMk cId="2782091814" sldId="322"/>
            <ac:picMk id="14" creationId="{499E0CE5-1EEF-481F-98C8-F42765C8C422}"/>
          </ac:picMkLst>
        </pc:picChg>
        <pc:picChg chg="mod topLvl modCrop">
          <ac:chgData name="Eklof Miko (EXT)" userId="f9577929-c99f-43f0-91bb-594f2486e353" providerId="ADAL" clId="{46C5AEDE-8273-4DFA-9825-B0014786DD76}" dt="2021-04-13T06:50:26.877" v="3271" actId="164"/>
          <ac:picMkLst>
            <pc:docMk/>
            <pc:sldMk cId="2782091814" sldId="322"/>
            <ac:picMk id="31" creationId="{5E2BACBE-EFCA-40EA-9AAE-E63ED6A5A938}"/>
          </ac:picMkLst>
        </pc:picChg>
        <pc:picChg chg="mod topLvl">
          <ac:chgData name="Eklof Miko (EXT)" userId="f9577929-c99f-43f0-91bb-594f2486e353" providerId="ADAL" clId="{46C5AEDE-8273-4DFA-9825-B0014786DD76}" dt="2021-04-13T06:50:26.877" v="3271" actId="164"/>
          <ac:picMkLst>
            <pc:docMk/>
            <pc:sldMk cId="2782091814" sldId="322"/>
            <ac:picMk id="35" creationId="{7EDACD6E-6EBA-4ABF-84F8-4648DAAF8EC9}"/>
          </ac:picMkLst>
        </pc:picChg>
        <pc:picChg chg="mod modCrop">
          <ac:chgData name="Eklof Miko (EXT)" userId="f9577929-c99f-43f0-91bb-594f2486e353" providerId="ADAL" clId="{46C5AEDE-8273-4DFA-9825-B0014786DD76}" dt="2021-04-13T06:50:09.980" v="3266" actId="732"/>
          <ac:picMkLst>
            <pc:docMk/>
            <pc:sldMk cId="2782091814" sldId="322"/>
            <ac:picMk id="40" creationId="{839ED60D-CBEB-4582-B4BB-F8C4E76F5992}"/>
          </ac:picMkLst>
        </pc:picChg>
      </pc:sldChg>
      <pc:sldChg chg="del">
        <pc:chgData name="Eklof Miko (EXT)" userId="f9577929-c99f-43f0-91bb-594f2486e353" providerId="ADAL" clId="{46C5AEDE-8273-4DFA-9825-B0014786DD76}" dt="2021-04-13T07:37:03.029" v="4757" actId="2696"/>
        <pc:sldMkLst>
          <pc:docMk/>
          <pc:sldMk cId="3417014315" sldId="331"/>
        </pc:sldMkLst>
      </pc:sldChg>
      <pc:sldChg chg="del">
        <pc:chgData name="Eklof Miko (EXT)" userId="f9577929-c99f-43f0-91bb-594f2486e353" providerId="ADAL" clId="{46C5AEDE-8273-4DFA-9825-B0014786DD76}" dt="2021-04-12T08:08:33.652" v="106" actId="2696"/>
        <pc:sldMkLst>
          <pc:docMk/>
          <pc:sldMk cId="2967374223" sldId="335"/>
        </pc:sldMkLst>
      </pc:sldChg>
      <pc:sldChg chg="del modAnim">
        <pc:chgData name="Eklof Miko (EXT)" userId="f9577929-c99f-43f0-91bb-594f2486e353" providerId="ADAL" clId="{46C5AEDE-8273-4DFA-9825-B0014786DD76}" dt="2021-04-13T07:40:21.446" v="4801" actId="2696"/>
        <pc:sldMkLst>
          <pc:docMk/>
          <pc:sldMk cId="708962132" sldId="336"/>
        </pc:sldMkLst>
      </pc:sldChg>
      <pc:sldChg chg="addSp delSp modSp del">
        <pc:chgData name="Eklof Miko (EXT)" userId="f9577929-c99f-43f0-91bb-594f2486e353" providerId="ADAL" clId="{46C5AEDE-8273-4DFA-9825-B0014786DD76}" dt="2021-04-12T08:15:35.816" v="155" actId="2696"/>
        <pc:sldMkLst>
          <pc:docMk/>
          <pc:sldMk cId="2718099542" sldId="340"/>
        </pc:sldMkLst>
        <pc:spChg chg="mod">
          <ac:chgData name="Eklof Miko (EXT)" userId="f9577929-c99f-43f0-91bb-594f2486e353" providerId="ADAL" clId="{46C5AEDE-8273-4DFA-9825-B0014786DD76}" dt="2021-04-12T08:12:04.277" v="115" actId="20577"/>
          <ac:spMkLst>
            <pc:docMk/>
            <pc:sldMk cId="2718099542" sldId="340"/>
            <ac:spMk id="2" creationId="{8D7C47F4-BC76-4F07-A8EC-42C3DFA834C3}"/>
          </ac:spMkLst>
        </pc:spChg>
        <pc:spChg chg="add del mod">
          <ac:chgData name="Eklof Miko (EXT)" userId="f9577929-c99f-43f0-91bb-594f2486e353" providerId="ADAL" clId="{46C5AEDE-8273-4DFA-9825-B0014786DD76}" dt="2021-04-12T08:12:25.899" v="117" actId="2711"/>
          <ac:spMkLst>
            <pc:docMk/>
            <pc:sldMk cId="2718099542" sldId="340"/>
            <ac:spMk id="9" creationId="{912D6CFC-A5DC-4E41-8FCA-7F6939BDC77B}"/>
          </ac:spMkLst>
        </pc:spChg>
        <pc:spChg chg="add del mod">
          <ac:chgData name="Eklof Miko (EXT)" userId="f9577929-c99f-43f0-91bb-594f2486e353" providerId="ADAL" clId="{46C5AEDE-8273-4DFA-9825-B0014786DD76}" dt="2021-04-12T08:12:00.334" v="112" actId="478"/>
          <ac:spMkLst>
            <pc:docMk/>
            <pc:sldMk cId="2718099542" sldId="340"/>
            <ac:spMk id="10" creationId="{5E304FA6-42CB-45EC-B031-A6D56182EC55}"/>
          </ac:spMkLst>
        </pc:spChg>
      </pc:sldChg>
      <pc:sldChg chg="del">
        <pc:chgData name="Eklof Miko (EXT)" userId="f9577929-c99f-43f0-91bb-594f2486e353" providerId="ADAL" clId="{46C5AEDE-8273-4DFA-9825-B0014786DD76}" dt="2021-04-12T10:50:06.230" v="2675" actId="2696"/>
        <pc:sldMkLst>
          <pc:docMk/>
          <pc:sldMk cId="3427355446" sldId="341"/>
        </pc:sldMkLst>
      </pc:sldChg>
      <pc:sldChg chg="modTransition">
        <pc:chgData name="Eklof Miko (EXT)" userId="f9577929-c99f-43f0-91bb-594f2486e353" providerId="ADAL" clId="{46C5AEDE-8273-4DFA-9825-B0014786DD76}" dt="2021-04-13T10:50:57.669" v="7180"/>
        <pc:sldMkLst>
          <pc:docMk/>
          <pc:sldMk cId="3878295827" sldId="342"/>
        </pc:sldMkLst>
      </pc:sldChg>
      <pc:sldChg chg="del modTransition">
        <pc:chgData name="Eklof Miko (EXT)" userId="f9577929-c99f-43f0-91bb-594f2486e353" providerId="ADAL" clId="{46C5AEDE-8273-4DFA-9825-B0014786DD76}" dt="2021-04-12T10:18:37.386" v="2157" actId="2696"/>
        <pc:sldMkLst>
          <pc:docMk/>
          <pc:sldMk cId="1025565693" sldId="343"/>
        </pc:sldMkLst>
      </pc:sldChg>
      <pc:sldChg chg="modSp modTransition">
        <pc:chgData name="Eklof Miko (EXT)" userId="f9577929-c99f-43f0-91bb-594f2486e353" providerId="ADAL" clId="{46C5AEDE-8273-4DFA-9825-B0014786DD76}" dt="2021-04-13T10:54:20.444" v="7196"/>
        <pc:sldMkLst>
          <pc:docMk/>
          <pc:sldMk cId="1765201572" sldId="344"/>
        </pc:sldMkLst>
        <pc:spChg chg="mod">
          <ac:chgData name="Eklof Miko (EXT)" userId="f9577929-c99f-43f0-91bb-594f2486e353" providerId="ADAL" clId="{46C5AEDE-8273-4DFA-9825-B0014786DD76}" dt="2021-04-13T10:25:51.666" v="6557" actId="20577"/>
          <ac:spMkLst>
            <pc:docMk/>
            <pc:sldMk cId="1765201572" sldId="344"/>
            <ac:spMk id="2" creationId="{8D7C47F4-BC76-4F07-A8EC-42C3DFA834C3}"/>
          </ac:spMkLst>
        </pc:spChg>
      </pc:sldChg>
      <pc:sldChg chg="addSp delSp modSp del modAnim">
        <pc:chgData name="Eklof Miko (EXT)" userId="f9577929-c99f-43f0-91bb-594f2486e353" providerId="ADAL" clId="{46C5AEDE-8273-4DFA-9825-B0014786DD76}" dt="2021-04-13T10:49:10.447" v="7163" actId="2696"/>
        <pc:sldMkLst>
          <pc:docMk/>
          <pc:sldMk cId="2630703252" sldId="349"/>
        </pc:sldMkLst>
        <pc:picChg chg="add del mod">
          <ac:chgData name="Eklof Miko (EXT)" userId="f9577929-c99f-43f0-91bb-594f2486e353" providerId="ADAL" clId="{46C5AEDE-8273-4DFA-9825-B0014786DD76}" dt="2021-04-13T10:48:57.952" v="7159"/>
          <ac:picMkLst>
            <pc:docMk/>
            <pc:sldMk cId="2630703252" sldId="349"/>
            <ac:picMk id="6" creationId="{7F2FFA5E-3C0B-48E5-8056-D9F0187131CC}"/>
          </ac:picMkLst>
        </pc:picChg>
      </pc:sldChg>
      <pc:sldChg chg="modTransition">
        <pc:chgData name="Eklof Miko (EXT)" userId="f9577929-c99f-43f0-91bb-594f2486e353" providerId="ADAL" clId="{46C5AEDE-8273-4DFA-9825-B0014786DD76}" dt="2021-04-13T10:50:55.414" v="7179"/>
        <pc:sldMkLst>
          <pc:docMk/>
          <pc:sldMk cId="1230459928" sldId="352"/>
        </pc:sldMkLst>
      </pc:sldChg>
      <pc:sldChg chg="del">
        <pc:chgData name="Eklof Miko (EXT)" userId="f9577929-c99f-43f0-91bb-594f2486e353" providerId="ADAL" clId="{46C5AEDE-8273-4DFA-9825-B0014786DD76}" dt="2021-04-13T07:14:28.863" v="4178" actId="2696"/>
        <pc:sldMkLst>
          <pc:docMk/>
          <pc:sldMk cId="2339872912" sldId="354"/>
        </pc:sldMkLst>
      </pc:sldChg>
      <pc:sldChg chg="modTransition">
        <pc:chgData name="Eklof Miko (EXT)" userId="f9577929-c99f-43f0-91bb-594f2486e353" providerId="ADAL" clId="{46C5AEDE-8273-4DFA-9825-B0014786DD76}" dt="2021-04-13T10:54:17.221" v="7195"/>
        <pc:sldMkLst>
          <pc:docMk/>
          <pc:sldMk cId="4204659750" sldId="355"/>
        </pc:sldMkLst>
      </pc:sldChg>
      <pc:sldChg chg="modTransition">
        <pc:chgData name="Eklof Miko (EXT)" userId="f9577929-c99f-43f0-91bb-594f2486e353" providerId="ADAL" clId="{46C5AEDE-8273-4DFA-9825-B0014786DD76}" dt="2021-04-13T10:53:48.923" v="7194"/>
        <pc:sldMkLst>
          <pc:docMk/>
          <pc:sldMk cId="1922458350" sldId="356"/>
        </pc:sldMkLst>
      </pc:sldChg>
      <pc:sldChg chg="del">
        <pc:chgData name="Eklof Miko (EXT)" userId="f9577929-c99f-43f0-91bb-594f2486e353" providerId="ADAL" clId="{46C5AEDE-8273-4DFA-9825-B0014786DD76}" dt="2021-04-12T08:43:37.309" v="750" actId="2696"/>
        <pc:sldMkLst>
          <pc:docMk/>
          <pc:sldMk cId="452246029" sldId="359"/>
        </pc:sldMkLst>
      </pc:sldChg>
      <pc:sldChg chg="del">
        <pc:chgData name="Eklof Miko (EXT)" userId="f9577929-c99f-43f0-91bb-594f2486e353" providerId="ADAL" clId="{46C5AEDE-8273-4DFA-9825-B0014786DD76}" dt="2021-04-12T09:55:25.899" v="1461" actId="2696"/>
        <pc:sldMkLst>
          <pc:docMk/>
          <pc:sldMk cId="832800362" sldId="360"/>
        </pc:sldMkLst>
      </pc:sldChg>
      <pc:sldChg chg="modTransition">
        <pc:chgData name="Eklof Miko (EXT)" userId="f9577929-c99f-43f0-91bb-594f2486e353" providerId="ADAL" clId="{46C5AEDE-8273-4DFA-9825-B0014786DD76}" dt="2021-04-13T10:54:41.125" v="7197"/>
        <pc:sldMkLst>
          <pc:docMk/>
          <pc:sldMk cId="180293727" sldId="2134806287"/>
        </pc:sldMkLst>
      </pc:sldChg>
      <pc:sldChg chg="del">
        <pc:chgData name="Eklof Miko (EXT)" userId="f9577929-c99f-43f0-91bb-594f2486e353" providerId="ADAL" clId="{46C5AEDE-8273-4DFA-9825-B0014786DD76}" dt="2021-04-12T10:25:06.617" v="2359" actId="2696"/>
        <pc:sldMkLst>
          <pc:docMk/>
          <pc:sldMk cId="3195296834" sldId="2134806288"/>
        </pc:sldMkLst>
      </pc:sldChg>
      <pc:sldChg chg="del modTransition">
        <pc:chgData name="Eklof Miko (EXT)" userId="f9577929-c99f-43f0-91bb-594f2486e353" providerId="ADAL" clId="{46C5AEDE-8273-4DFA-9825-B0014786DD76}" dt="2021-04-13T07:40:21.439" v="4800" actId="2696"/>
        <pc:sldMkLst>
          <pc:docMk/>
          <pc:sldMk cId="3020369879" sldId="2134806289"/>
        </pc:sldMkLst>
      </pc:sldChg>
      <pc:sldChg chg="addSp modSp del">
        <pc:chgData name="Eklof Miko (EXT)" userId="f9577929-c99f-43f0-91bb-594f2486e353" providerId="ADAL" clId="{46C5AEDE-8273-4DFA-9825-B0014786DD76}" dt="2021-04-13T09:09:01.091" v="5228" actId="2696"/>
        <pc:sldMkLst>
          <pc:docMk/>
          <pc:sldMk cId="2841128838" sldId="2134806290"/>
        </pc:sldMkLst>
        <pc:cxnChg chg="add mod">
          <ac:chgData name="Eklof Miko (EXT)" userId="f9577929-c99f-43f0-91bb-594f2486e353" providerId="ADAL" clId="{46C5AEDE-8273-4DFA-9825-B0014786DD76}" dt="2021-04-13T08:00:47.198" v="4942" actId="208"/>
          <ac:cxnSpMkLst>
            <pc:docMk/>
            <pc:sldMk cId="2841128838" sldId="2134806290"/>
            <ac:cxnSpMk id="8" creationId="{7A41D274-7504-42D5-9A74-6FAEC44E0E56}"/>
          </ac:cxnSpMkLst>
        </pc:cxnChg>
      </pc:sldChg>
      <pc:sldChg chg="add del">
        <pc:chgData name="Eklof Miko (EXT)" userId="f9577929-c99f-43f0-91bb-594f2486e353" providerId="ADAL" clId="{46C5AEDE-8273-4DFA-9825-B0014786DD76}" dt="2021-04-13T09:10:04.721" v="5245" actId="2696"/>
        <pc:sldMkLst>
          <pc:docMk/>
          <pc:sldMk cId="3181330345" sldId="2134806291"/>
        </pc:sldMkLst>
      </pc:sldChg>
      <pc:sldChg chg="addSp delSp modSp del modAnim">
        <pc:chgData name="Eklof Miko (EXT)" userId="f9577929-c99f-43f0-91bb-594f2486e353" providerId="ADAL" clId="{46C5AEDE-8273-4DFA-9825-B0014786DD76}" dt="2021-04-13T10:33:06.582" v="6975" actId="2696"/>
        <pc:sldMkLst>
          <pc:docMk/>
          <pc:sldMk cId="2929314223" sldId="2134806292"/>
        </pc:sldMkLst>
        <pc:spChg chg="del">
          <ac:chgData name="Eklof Miko (EXT)" userId="f9577929-c99f-43f0-91bb-594f2486e353" providerId="ADAL" clId="{46C5AEDE-8273-4DFA-9825-B0014786DD76}" dt="2021-04-13T10:31:58.983" v="6838"/>
          <ac:spMkLst>
            <pc:docMk/>
            <pc:sldMk cId="2929314223" sldId="2134806292"/>
            <ac:spMk id="33" creationId="{E8E5CBE8-C7EB-49D6-8628-6CE22A76BCB0}"/>
          </ac:spMkLst>
        </pc:spChg>
        <pc:picChg chg="add del mod">
          <ac:chgData name="Eklof Miko (EXT)" userId="f9577929-c99f-43f0-91bb-594f2486e353" providerId="ADAL" clId="{46C5AEDE-8273-4DFA-9825-B0014786DD76}" dt="2021-04-13T10:31:58.983" v="6838"/>
          <ac:picMkLst>
            <pc:docMk/>
            <pc:sldMk cId="2929314223" sldId="2134806292"/>
            <ac:picMk id="19" creationId="{50D27BD3-8BD3-4C3D-AE0A-74EAC2F1E542}"/>
          </ac:picMkLst>
        </pc:picChg>
      </pc:sldChg>
      <pc:sldChg chg="addSp delSp modSp add modTransition modAnim">
        <pc:chgData name="Eklof Miko (EXT)" userId="f9577929-c99f-43f0-91bb-594f2486e353" providerId="ADAL" clId="{46C5AEDE-8273-4DFA-9825-B0014786DD76}" dt="2021-04-13T10:37:34.704" v="7046"/>
        <pc:sldMkLst>
          <pc:docMk/>
          <pc:sldMk cId="3382061501" sldId="2134806293"/>
        </pc:sldMkLst>
        <pc:spChg chg="del">
          <ac:chgData name="Eklof Miko (EXT)" userId="f9577929-c99f-43f0-91bb-594f2486e353" providerId="ADAL" clId="{46C5AEDE-8273-4DFA-9825-B0014786DD76}" dt="2021-04-12T07:57:18.038" v="22" actId="478"/>
          <ac:spMkLst>
            <pc:docMk/>
            <pc:sldMk cId="3382061501" sldId="2134806293"/>
            <ac:spMk id="6" creationId="{C73FC3E1-6891-419F-9670-7B8E1241A02F}"/>
          </ac:spMkLst>
        </pc:spChg>
        <pc:spChg chg="add mod ord">
          <ac:chgData name="Eklof Miko (EXT)" userId="f9577929-c99f-43f0-91bb-594f2486e353" providerId="ADAL" clId="{46C5AEDE-8273-4DFA-9825-B0014786DD76}" dt="2021-04-12T08:06:35.091" v="92" actId="167"/>
          <ac:spMkLst>
            <pc:docMk/>
            <pc:sldMk cId="3382061501" sldId="2134806293"/>
            <ac:spMk id="8" creationId="{17F27DDB-3FFB-4418-9D4E-A5B22395B34A}"/>
          </ac:spMkLst>
        </pc:spChg>
        <pc:picChg chg="mod">
          <ac:chgData name="Eklof Miko (EXT)" userId="f9577929-c99f-43f0-91bb-594f2486e353" providerId="ADAL" clId="{46C5AEDE-8273-4DFA-9825-B0014786DD76}" dt="2021-04-12T07:55:49.983" v="21" actId="14100"/>
          <ac:picMkLst>
            <pc:docMk/>
            <pc:sldMk cId="3382061501" sldId="2134806293"/>
            <ac:picMk id="7" creationId="{C9FD4E5B-46E1-454C-B359-FE612AD3714B}"/>
          </ac:picMkLst>
        </pc:picChg>
      </pc:sldChg>
      <pc:sldChg chg="modSp add del modTransition">
        <pc:chgData name="Eklof Miko (EXT)" userId="f9577929-c99f-43f0-91bb-594f2486e353" providerId="ADAL" clId="{46C5AEDE-8273-4DFA-9825-B0014786DD76}" dt="2021-04-12T06:48:58.404" v="7" actId="2696"/>
        <pc:sldMkLst>
          <pc:docMk/>
          <pc:sldMk cId="3764993020" sldId="2134806293"/>
        </pc:sldMkLst>
        <pc:spChg chg="mod">
          <ac:chgData name="Eklof Miko (EXT)" userId="f9577929-c99f-43f0-91bb-594f2486e353" providerId="ADAL" clId="{46C5AEDE-8273-4DFA-9825-B0014786DD76}" dt="2021-04-12T06:48:49.219" v="6" actId="14100"/>
          <ac:spMkLst>
            <pc:docMk/>
            <pc:sldMk cId="3764993020" sldId="2134806293"/>
            <ac:spMk id="5" creationId="{00000000-0000-0000-0000-000000000000}"/>
          </ac:spMkLst>
        </pc:spChg>
      </pc:sldChg>
      <pc:sldChg chg="add del ord modTransition">
        <pc:chgData name="Eklof Miko (EXT)" userId="f9577929-c99f-43f0-91bb-594f2486e353" providerId="ADAL" clId="{46C5AEDE-8273-4DFA-9825-B0014786DD76}" dt="2021-04-12T07:58:00.379" v="26" actId="2696"/>
        <pc:sldMkLst>
          <pc:docMk/>
          <pc:sldMk cId="501146223" sldId="2134806294"/>
        </pc:sldMkLst>
      </pc:sldChg>
      <pc:sldChg chg="addSp delSp modSp add del">
        <pc:chgData name="Eklof Miko (EXT)" userId="f9577929-c99f-43f0-91bb-594f2486e353" providerId="ADAL" clId="{46C5AEDE-8273-4DFA-9825-B0014786DD76}" dt="2021-04-12T08:08:01.249" v="103" actId="2696"/>
        <pc:sldMkLst>
          <pc:docMk/>
          <pc:sldMk cId="620462707" sldId="2134806294"/>
        </pc:sldMkLst>
        <pc:spChg chg="del">
          <ac:chgData name="Eklof Miko (EXT)" userId="f9577929-c99f-43f0-91bb-594f2486e353" providerId="ADAL" clId="{46C5AEDE-8273-4DFA-9825-B0014786DD76}" dt="2021-04-12T08:07:06.135" v="94"/>
          <ac:spMkLst>
            <pc:docMk/>
            <pc:sldMk cId="620462707" sldId="2134806294"/>
            <ac:spMk id="5" creationId="{FE3BE56F-418C-4CBC-9CBC-339C6AC536F4}"/>
          </ac:spMkLst>
        </pc:spChg>
        <pc:spChg chg="del">
          <ac:chgData name="Eklof Miko (EXT)" userId="f9577929-c99f-43f0-91bb-594f2486e353" providerId="ADAL" clId="{46C5AEDE-8273-4DFA-9825-B0014786DD76}" dt="2021-04-12T08:07:06.135" v="94"/>
          <ac:spMkLst>
            <pc:docMk/>
            <pc:sldMk cId="620462707" sldId="2134806294"/>
            <ac:spMk id="6" creationId="{70A5B0F3-3F1C-444A-8368-CDFB9069DACE}"/>
          </ac:spMkLst>
        </pc:spChg>
        <pc:spChg chg="add mod">
          <ac:chgData name="Eklof Miko (EXT)" userId="f9577929-c99f-43f0-91bb-594f2486e353" providerId="ADAL" clId="{46C5AEDE-8273-4DFA-9825-B0014786DD76}" dt="2021-04-12T08:07:14.670" v="95" actId="11529"/>
          <ac:spMkLst>
            <pc:docMk/>
            <pc:sldMk cId="620462707" sldId="2134806294"/>
            <ac:spMk id="7" creationId="{BBB1B132-55FB-48F6-A39F-D6E3247A274E}"/>
          </ac:spMkLst>
        </pc:spChg>
      </pc:sldChg>
      <pc:sldChg chg="addSp delSp modSp add modTransition">
        <pc:chgData name="Eklof Miko (EXT)" userId="f9577929-c99f-43f0-91bb-594f2486e353" providerId="ADAL" clId="{46C5AEDE-8273-4DFA-9825-B0014786DD76}" dt="2021-04-13T10:37:45.276" v="7048"/>
        <pc:sldMkLst>
          <pc:docMk/>
          <pc:sldMk cId="1527438856" sldId="2134806294"/>
        </pc:sldMkLst>
        <pc:spChg chg="del">
          <ac:chgData name="Eklof Miko (EXT)" userId="f9577929-c99f-43f0-91bb-594f2486e353" providerId="ADAL" clId="{46C5AEDE-8273-4DFA-9825-B0014786DD76}" dt="2021-04-12T08:13:10.743" v="119"/>
          <ac:spMkLst>
            <pc:docMk/>
            <pc:sldMk cId="1527438856" sldId="2134806294"/>
            <ac:spMk id="5" creationId="{BF550C30-FD58-413F-BE4F-9FDA7B8CB086}"/>
          </ac:spMkLst>
        </pc:spChg>
        <pc:spChg chg="mod">
          <ac:chgData name="Eklof Miko (EXT)" userId="f9577929-c99f-43f0-91bb-594f2486e353" providerId="ADAL" clId="{46C5AEDE-8273-4DFA-9825-B0014786DD76}" dt="2021-04-12T08:16:36.400" v="184" actId="1076"/>
          <ac:spMkLst>
            <pc:docMk/>
            <pc:sldMk cId="1527438856" sldId="2134806294"/>
            <ac:spMk id="6" creationId="{4469EDD7-F8D2-44D1-9D8B-9363B62A3B0A}"/>
          </ac:spMkLst>
        </pc:spChg>
        <pc:spChg chg="add del mod">
          <ac:chgData name="Eklof Miko (EXT)" userId="f9577929-c99f-43f0-91bb-594f2486e353" providerId="ADAL" clId="{46C5AEDE-8273-4DFA-9825-B0014786DD76}" dt="2021-04-12T08:14:31.248" v="134" actId="478"/>
          <ac:spMkLst>
            <pc:docMk/>
            <pc:sldMk cId="1527438856" sldId="2134806294"/>
            <ac:spMk id="9" creationId="{C6E27994-E7E0-4022-B75E-1C8AE9D644C2}"/>
          </ac:spMkLst>
        </pc:spChg>
        <pc:spChg chg="add del mod">
          <ac:chgData name="Eklof Miko (EXT)" userId="f9577929-c99f-43f0-91bb-594f2486e353" providerId="ADAL" clId="{46C5AEDE-8273-4DFA-9825-B0014786DD76}" dt="2021-04-12T08:16:37.024" v="185" actId="478"/>
          <ac:spMkLst>
            <pc:docMk/>
            <pc:sldMk cId="1527438856" sldId="2134806294"/>
            <ac:spMk id="10" creationId="{8B94B072-A6CB-4BD9-9F4C-ACA7FD56B680}"/>
          </ac:spMkLst>
        </pc:spChg>
        <pc:picChg chg="add ord">
          <ac:chgData name="Eklof Miko (EXT)" userId="f9577929-c99f-43f0-91bb-594f2486e353" providerId="ADAL" clId="{46C5AEDE-8273-4DFA-9825-B0014786DD76}" dt="2021-04-12T08:13:14.833" v="120" actId="167"/>
          <ac:picMkLst>
            <pc:docMk/>
            <pc:sldMk cId="1527438856" sldId="2134806294"/>
            <ac:picMk id="8" creationId="{F3EAA45B-2652-4B0D-A900-F13136F35EBF}"/>
          </ac:picMkLst>
        </pc:picChg>
      </pc:sldChg>
      <pc:sldChg chg="addSp delSp modSp add del ord modTransition modAnim">
        <pc:chgData name="Eklof Miko (EXT)" userId="f9577929-c99f-43f0-91bb-594f2486e353" providerId="ADAL" clId="{46C5AEDE-8273-4DFA-9825-B0014786DD76}" dt="2021-04-12T08:30:56.324" v="588" actId="2696"/>
        <pc:sldMkLst>
          <pc:docMk/>
          <pc:sldMk cId="2218049104" sldId="2134806295"/>
        </pc:sldMkLst>
        <pc:spChg chg="mod">
          <ac:chgData name="Eklof Miko (EXT)" userId="f9577929-c99f-43f0-91bb-594f2486e353" providerId="ADAL" clId="{46C5AEDE-8273-4DFA-9825-B0014786DD76}" dt="2021-04-12T08:17:27.404" v="192" actId="14100"/>
          <ac:spMkLst>
            <pc:docMk/>
            <pc:sldMk cId="2218049104" sldId="2134806295"/>
            <ac:spMk id="29" creationId="{31790500-0FB1-42BA-B133-B620744EAF6B}"/>
          </ac:spMkLst>
        </pc:spChg>
        <pc:grpChg chg="add del mod">
          <ac:chgData name="Eklof Miko (EXT)" userId="f9577929-c99f-43f0-91bb-594f2486e353" providerId="ADAL" clId="{46C5AEDE-8273-4DFA-9825-B0014786DD76}" dt="2021-04-12T08:25:26.513" v="495" actId="478"/>
          <ac:grpSpMkLst>
            <pc:docMk/>
            <pc:sldMk cId="2218049104" sldId="2134806295"/>
            <ac:grpSpMk id="7" creationId="{7F6F0F71-5A4D-4CFA-9C6A-1460CDB89C54}"/>
          </ac:grpSpMkLst>
        </pc:grpChg>
        <pc:grpChg chg="add mod">
          <ac:chgData name="Eklof Miko (EXT)" userId="f9577929-c99f-43f0-91bb-594f2486e353" providerId="ADAL" clId="{46C5AEDE-8273-4DFA-9825-B0014786DD76}" dt="2021-04-12T08:18:27.797" v="213" actId="1076"/>
          <ac:grpSpMkLst>
            <pc:docMk/>
            <pc:sldMk cId="2218049104" sldId="2134806295"/>
            <ac:grpSpMk id="8" creationId="{1687ABA4-65D8-42C7-9F58-C72F67FE80C6}"/>
          </ac:grpSpMkLst>
        </pc:grpChg>
        <pc:grpChg chg="mod">
          <ac:chgData name="Eklof Miko (EXT)" userId="f9577929-c99f-43f0-91bb-594f2486e353" providerId="ADAL" clId="{46C5AEDE-8273-4DFA-9825-B0014786DD76}" dt="2021-04-12T08:18:23.421" v="211" actId="164"/>
          <ac:grpSpMkLst>
            <pc:docMk/>
            <pc:sldMk cId="2218049104" sldId="2134806295"/>
            <ac:grpSpMk id="16" creationId="{4A790B5D-9AC1-4584-B342-A5701C9B5D63}"/>
          </ac:grpSpMkLst>
        </pc:grpChg>
        <pc:picChg chg="mod">
          <ac:chgData name="Eklof Miko (EXT)" userId="f9577929-c99f-43f0-91bb-594f2486e353" providerId="ADAL" clId="{46C5AEDE-8273-4DFA-9825-B0014786DD76}" dt="2021-04-12T08:18:31.279" v="214" actId="14100"/>
          <ac:picMkLst>
            <pc:docMk/>
            <pc:sldMk cId="2218049104" sldId="2134806295"/>
            <ac:picMk id="5" creationId="{EEFC958B-E6D7-4FD6-BEFA-AA67E486B840}"/>
          </ac:picMkLst>
        </pc:picChg>
        <pc:picChg chg="mod">
          <ac:chgData name="Eklof Miko (EXT)" userId="f9577929-c99f-43f0-91bb-594f2486e353" providerId="ADAL" clId="{46C5AEDE-8273-4DFA-9825-B0014786DD76}" dt="2021-04-12T08:18:23.421" v="211" actId="164"/>
          <ac:picMkLst>
            <pc:docMk/>
            <pc:sldMk cId="2218049104" sldId="2134806295"/>
            <ac:picMk id="15" creationId="{0F33BD9A-D346-44B2-A73B-3E1E5F080F1E}"/>
          </ac:picMkLst>
        </pc:picChg>
        <pc:picChg chg="mod">
          <ac:chgData name="Eklof Miko (EXT)" userId="f9577929-c99f-43f0-91bb-594f2486e353" providerId="ADAL" clId="{46C5AEDE-8273-4DFA-9825-B0014786DD76}" dt="2021-04-12T08:17:21.075" v="189" actId="164"/>
          <ac:picMkLst>
            <pc:docMk/>
            <pc:sldMk cId="2218049104" sldId="2134806295"/>
            <ac:picMk id="28" creationId="{715D3BFC-A991-46D9-9297-17D221298B92}"/>
          </ac:picMkLst>
        </pc:picChg>
      </pc:sldChg>
      <pc:sldChg chg="addSp modSp add del modTransition">
        <pc:chgData name="Eklof Miko (EXT)" userId="f9577929-c99f-43f0-91bb-594f2486e353" providerId="ADAL" clId="{46C5AEDE-8273-4DFA-9825-B0014786DD76}" dt="2021-04-12T08:08:01.251" v="104" actId="2696"/>
        <pc:sldMkLst>
          <pc:docMk/>
          <pc:sldMk cId="3449433276" sldId="2134806295"/>
        </pc:sldMkLst>
        <pc:spChg chg="add mod">
          <ac:chgData name="Eklof Miko (EXT)" userId="f9577929-c99f-43f0-91bb-594f2486e353" providerId="ADAL" clId="{46C5AEDE-8273-4DFA-9825-B0014786DD76}" dt="2021-04-12T08:07:24.070" v="98" actId="1076"/>
          <ac:spMkLst>
            <pc:docMk/>
            <pc:sldMk cId="3449433276" sldId="2134806295"/>
            <ac:spMk id="5" creationId="{30CF7921-B4C4-4DF0-988A-F36C8BADB995}"/>
          </ac:spMkLst>
        </pc:spChg>
      </pc:sldChg>
      <pc:sldChg chg="addSp delSp modSp add modTransition delAnim modAnim">
        <pc:chgData name="Eklof Miko (EXT)" userId="f9577929-c99f-43f0-91bb-594f2486e353" providerId="ADAL" clId="{46C5AEDE-8273-4DFA-9825-B0014786DD76}" dt="2021-04-13T10:37:54.267" v="7049"/>
        <pc:sldMkLst>
          <pc:docMk/>
          <pc:sldMk cId="1764466952" sldId="2134806296"/>
        </pc:sldMkLst>
        <pc:spChg chg="add del mod">
          <ac:chgData name="Eklof Miko (EXT)" userId="f9577929-c99f-43f0-91bb-594f2486e353" providerId="ADAL" clId="{46C5AEDE-8273-4DFA-9825-B0014786DD76}" dt="2021-04-12T08:21:42.439" v="339" actId="478"/>
          <ac:spMkLst>
            <pc:docMk/>
            <pc:sldMk cId="1764466952" sldId="2134806296"/>
            <ac:spMk id="22" creationId="{344502AB-B578-42C1-8FD7-8E92ACC3EC20}"/>
          </ac:spMkLst>
        </pc:spChg>
        <pc:spChg chg="add del mod">
          <ac:chgData name="Eklof Miko (EXT)" userId="f9577929-c99f-43f0-91bb-594f2486e353" providerId="ADAL" clId="{46C5AEDE-8273-4DFA-9825-B0014786DD76}" dt="2021-04-12T08:22:53.463" v="369" actId="478"/>
          <ac:spMkLst>
            <pc:docMk/>
            <pc:sldMk cId="1764466952" sldId="2134806296"/>
            <ac:spMk id="23" creationId="{7355A67B-A262-483E-A5F2-8B2A1D26494B}"/>
          </ac:spMkLst>
        </pc:spChg>
        <pc:spChg chg="mod">
          <ac:chgData name="Eklof Miko (EXT)" userId="f9577929-c99f-43f0-91bb-594f2486e353" providerId="ADAL" clId="{46C5AEDE-8273-4DFA-9825-B0014786DD76}" dt="2021-04-13T07:39:26.596" v="4795" actId="1035"/>
          <ac:spMkLst>
            <pc:docMk/>
            <pc:sldMk cId="1764466952" sldId="2134806296"/>
            <ac:spMk id="25" creationId="{3A13FCEF-AE3A-4A57-9C5A-582AAB58F47D}"/>
          </ac:spMkLst>
        </pc:spChg>
        <pc:spChg chg="del mod">
          <ac:chgData name="Eklof Miko (EXT)" userId="f9577929-c99f-43f0-91bb-594f2486e353" providerId="ADAL" clId="{46C5AEDE-8273-4DFA-9825-B0014786DD76}" dt="2021-04-12T08:21:17.667" v="331" actId="478"/>
          <ac:spMkLst>
            <pc:docMk/>
            <pc:sldMk cId="1764466952" sldId="2134806296"/>
            <ac:spMk id="26" creationId="{35DAA642-7AFF-4D9D-A3CA-3873B1A87ABA}"/>
          </ac:spMkLst>
        </pc:spChg>
        <pc:spChg chg="mod">
          <ac:chgData name="Eklof Miko (EXT)" userId="f9577929-c99f-43f0-91bb-594f2486e353" providerId="ADAL" clId="{46C5AEDE-8273-4DFA-9825-B0014786DD76}" dt="2021-04-12T08:23:27.700" v="480" actId="1035"/>
          <ac:spMkLst>
            <pc:docMk/>
            <pc:sldMk cId="1764466952" sldId="2134806296"/>
            <ac:spMk id="27" creationId="{9827BBC6-23C7-4CCD-BCAE-91E7E87414D3}"/>
          </ac:spMkLst>
        </pc:spChg>
        <pc:spChg chg="mod topLvl">
          <ac:chgData name="Eklof Miko (EXT)" userId="f9577929-c99f-43f0-91bb-594f2486e353" providerId="ADAL" clId="{46C5AEDE-8273-4DFA-9825-B0014786DD76}" dt="2021-04-13T07:39:16.231" v="4760" actId="554"/>
          <ac:spMkLst>
            <pc:docMk/>
            <pc:sldMk cId="1764466952" sldId="2134806296"/>
            <ac:spMk id="30" creationId="{9B2E73D9-2A19-4727-9D89-39553408885D}"/>
          </ac:spMkLst>
        </pc:spChg>
        <pc:spChg chg="mod">
          <ac:chgData name="Eklof Miko (EXT)" userId="f9577929-c99f-43f0-91bb-594f2486e353" providerId="ADAL" clId="{46C5AEDE-8273-4DFA-9825-B0014786DD76}" dt="2021-04-13T07:39:16.231" v="4760" actId="554"/>
          <ac:spMkLst>
            <pc:docMk/>
            <pc:sldMk cId="1764466952" sldId="2134806296"/>
            <ac:spMk id="31" creationId="{0800387B-20B9-4481-BD40-F6386E2C0EC9}"/>
          </ac:spMkLst>
        </pc:spChg>
        <pc:spChg chg="mod topLvl">
          <ac:chgData name="Eklof Miko (EXT)" userId="f9577929-c99f-43f0-91bb-594f2486e353" providerId="ADAL" clId="{46C5AEDE-8273-4DFA-9825-B0014786DD76}" dt="2021-04-13T07:39:16.231" v="4760" actId="554"/>
          <ac:spMkLst>
            <pc:docMk/>
            <pc:sldMk cId="1764466952" sldId="2134806296"/>
            <ac:spMk id="32" creationId="{1F8057E2-14F8-4DE5-A24C-F0D499765558}"/>
          </ac:spMkLst>
        </pc:spChg>
        <pc:spChg chg="add mod">
          <ac:chgData name="Eklof Miko (EXT)" userId="f9577929-c99f-43f0-91bb-594f2486e353" providerId="ADAL" clId="{46C5AEDE-8273-4DFA-9825-B0014786DD76}" dt="2021-04-12T08:26:11.777" v="528"/>
          <ac:spMkLst>
            <pc:docMk/>
            <pc:sldMk cId="1764466952" sldId="2134806296"/>
            <ac:spMk id="35" creationId="{A65B0FFD-CA91-4936-A0EF-C1F255929C4E}"/>
          </ac:spMkLst>
        </pc:spChg>
        <pc:spChg chg="del mod topLvl">
          <ac:chgData name="Eklof Miko (EXT)" userId="f9577929-c99f-43f0-91bb-594f2486e353" providerId="ADAL" clId="{46C5AEDE-8273-4DFA-9825-B0014786DD76}" dt="2021-04-12T08:25:31.888" v="496" actId="478"/>
          <ac:spMkLst>
            <pc:docMk/>
            <pc:sldMk cId="1764466952" sldId="2134806296"/>
            <ac:spMk id="39" creationId="{518183D6-43A4-4C4A-9371-B713FC6C5960}"/>
          </ac:spMkLst>
        </pc:spChg>
        <pc:spChg chg="add mod">
          <ac:chgData name="Eklof Miko (EXT)" userId="f9577929-c99f-43f0-91bb-594f2486e353" providerId="ADAL" clId="{46C5AEDE-8273-4DFA-9825-B0014786DD76}" dt="2021-04-12T08:27:48.426" v="535" actId="14100"/>
          <ac:spMkLst>
            <pc:docMk/>
            <pc:sldMk cId="1764466952" sldId="2134806296"/>
            <ac:spMk id="41" creationId="{8D756E68-6676-4804-B0F1-B499898F91C1}"/>
          </ac:spMkLst>
        </pc:spChg>
        <pc:grpChg chg="del">
          <ac:chgData name="Eklof Miko (EXT)" userId="f9577929-c99f-43f0-91bb-594f2486e353" providerId="ADAL" clId="{46C5AEDE-8273-4DFA-9825-B0014786DD76}" dt="2021-04-12T08:19:11.297" v="216" actId="478"/>
          <ac:grpSpMkLst>
            <pc:docMk/>
            <pc:sldMk cId="1764466952" sldId="2134806296"/>
            <ac:grpSpMk id="7" creationId="{7F6F0F71-5A4D-4CFA-9C6A-1460CDB89C54}"/>
          </ac:grpSpMkLst>
        </pc:grpChg>
        <pc:grpChg chg="del">
          <ac:chgData name="Eklof Miko (EXT)" userId="f9577929-c99f-43f0-91bb-594f2486e353" providerId="ADAL" clId="{46C5AEDE-8273-4DFA-9825-B0014786DD76}" dt="2021-04-12T08:19:11.297" v="216" actId="478"/>
          <ac:grpSpMkLst>
            <pc:docMk/>
            <pc:sldMk cId="1764466952" sldId="2134806296"/>
            <ac:grpSpMk id="8" creationId="{1687ABA4-65D8-42C7-9F58-C72F67FE80C6}"/>
          </ac:grpSpMkLst>
        </pc:grpChg>
        <pc:grpChg chg="add del mod">
          <ac:chgData name="Eklof Miko (EXT)" userId="f9577929-c99f-43f0-91bb-594f2486e353" providerId="ADAL" clId="{46C5AEDE-8273-4DFA-9825-B0014786DD76}" dt="2021-04-12T08:19:31.910" v="285" actId="165"/>
          <ac:grpSpMkLst>
            <pc:docMk/>
            <pc:sldMk cId="1764466952" sldId="2134806296"/>
            <ac:grpSpMk id="9" creationId="{C17BFCFB-2D97-46B4-BB59-6F08A48ED53D}"/>
          </ac:grpSpMkLst>
        </pc:grpChg>
        <pc:grpChg chg="add del mod ord">
          <ac:chgData name="Eklof Miko (EXT)" userId="f9577929-c99f-43f0-91bb-594f2486e353" providerId="ADAL" clId="{46C5AEDE-8273-4DFA-9825-B0014786DD76}" dt="2021-04-12T08:27:50.561" v="536" actId="478"/>
          <ac:grpSpMkLst>
            <pc:docMk/>
            <pc:sldMk cId="1764466952" sldId="2134806296"/>
            <ac:grpSpMk id="24" creationId="{03B67A1D-3F91-4FC9-8C94-1C41ECC2CEE8}"/>
          </ac:grpSpMkLst>
        </pc:grpChg>
        <pc:grpChg chg="add del mod">
          <ac:chgData name="Eklof Miko (EXT)" userId="f9577929-c99f-43f0-91bb-594f2486e353" providerId="ADAL" clId="{46C5AEDE-8273-4DFA-9825-B0014786DD76}" dt="2021-04-12T08:23:58.411" v="493" actId="478"/>
          <ac:grpSpMkLst>
            <pc:docMk/>
            <pc:sldMk cId="1764466952" sldId="2134806296"/>
            <ac:grpSpMk id="37" creationId="{670F2644-9E86-4E48-8BAE-57C8B218D90E}"/>
          </ac:grpSpMkLst>
        </pc:grpChg>
        <pc:grpChg chg="add mod">
          <ac:chgData name="Eklof Miko (EXT)" userId="f9577929-c99f-43f0-91bb-594f2486e353" providerId="ADAL" clId="{46C5AEDE-8273-4DFA-9825-B0014786DD76}" dt="2021-04-13T07:39:26.596" v="4795" actId="1035"/>
          <ac:grpSpMkLst>
            <pc:docMk/>
            <pc:sldMk cId="1764466952" sldId="2134806296"/>
            <ac:grpSpMk id="46" creationId="{888BF9E2-6499-40CE-96FC-B220310B5EB3}"/>
          </ac:grpSpMkLst>
        </pc:grpChg>
        <pc:picChg chg="del">
          <ac:chgData name="Eklof Miko (EXT)" userId="f9577929-c99f-43f0-91bb-594f2486e353" providerId="ADAL" clId="{46C5AEDE-8273-4DFA-9825-B0014786DD76}" dt="2021-04-12T08:19:11.297" v="216" actId="478"/>
          <ac:picMkLst>
            <pc:docMk/>
            <pc:sldMk cId="1764466952" sldId="2134806296"/>
            <ac:picMk id="5" creationId="{EEFC958B-E6D7-4FD6-BEFA-AA67E486B840}"/>
          </ac:picMkLst>
        </pc:picChg>
        <pc:picChg chg="add mod">
          <ac:chgData name="Eklof Miko (EXT)" userId="f9577929-c99f-43f0-91bb-594f2486e353" providerId="ADAL" clId="{46C5AEDE-8273-4DFA-9825-B0014786DD76}" dt="2021-04-12T08:23:32.562" v="483" actId="1076"/>
          <ac:picMkLst>
            <pc:docMk/>
            <pc:sldMk cId="1764466952" sldId="2134806296"/>
            <ac:picMk id="36" creationId="{B0FCD527-C14C-4D43-8D50-5D87568D94BA}"/>
          </ac:picMkLst>
        </pc:picChg>
        <pc:picChg chg="del topLvl">
          <ac:chgData name="Eklof Miko (EXT)" userId="f9577929-c99f-43f0-91bb-594f2486e353" providerId="ADAL" clId="{46C5AEDE-8273-4DFA-9825-B0014786DD76}" dt="2021-04-12T08:23:58.411" v="493" actId="478"/>
          <ac:picMkLst>
            <pc:docMk/>
            <pc:sldMk cId="1764466952" sldId="2134806296"/>
            <ac:picMk id="38" creationId="{40D535D4-377E-4F44-B106-0EF57D066277}"/>
          </ac:picMkLst>
        </pc:picChg>
        <pc:picChg chg="add mod">
          <ac:chgData name="Eklof Miko (EXT)" userId="f9577929-c99f-43f0-91bb-594f2486e353" providerId="ADAL" clId="{46C5AEDE-8273-4DFA-9825-B0014786DD76}" dt="2021-04-12T08:25:33.583" v="498" actId="164"/>
          <ac:picMkLst>
            <pc:docMk/>
            <pc:sldMk cId="1764466952" sldId="2134806296"/>
            <ac:picMk id="40" creationId="{4BC884DA-2F33-41A5-B3B3-FFFC2E9AE278}"/>
          </ac:picMkLst>
        </pc:picChg>
        <pc:picChg chg="add del mod ord modCrop">
          <ac:chgData name="Eklof Miko (EXT)" userId="f9577929-c99f-43f0-91bb-594f2486e353" providerId="ADAL" clId="{46C5AEDE-8273-4DFA-9825-B0014786DD76}" dt="2021-04-12T08:30:21.166" v="558" actId="478"/>
          <ac:picMkLst>
            <pc:docMk/>
            <pc:sldMk cId="1764466952" sldId="2134806296"/>
            <ac:picMk id="43" creationId="{2CD13C75-4C70-4810-BF25-0A37C67EF753}"/>
          </ac:picMkLst>
        </pc:picChg>
        <pc:picChg chg="add mod ord">
          <ac:chgData name="Eklof Miko (EXT)" userId="f9577929-c99f-43f0-91bb-594f2486e353" providerId="ADAL" clId="{46C5AEDE-8273-4DFA-9825-B0014786DD76}" dt="2021-04-12T08:30:37.370" v="569" actId="1038"/>
          <ac:picMkLst>
            <pc:docMk/>
            <pc:sldMk cId="1764466952" sldId="2134806296"/>
            <ac:picMk id="45" creationId="{9AD0BE46-853F-4DB4-81E6-839712B8D9FE}"/>
          </ac:picMkLst>
        </pc:picChg>
        <pc:cxnChg chg="mod">
          <ac:chgData name="Eklof Miko (EXT)" userId="f9577929-c99f-43f0-91bb-594f2486e353" providerId="ADAL" clId="{46C5AEDE-8273-4DFA-9825-B0014786DD76}" dt="2021-04-13T07:39:19.393" v="4761" actId="14100"/>
          <ac:cxnSpMkLst>
            <pc:docMk/>
            <pc:sldMk cId="1764466952" sldId="2134806296"/>
            <ac:cxnSpMk id="13" creationId="{65D3388D-98DC-4A7F-BB4B-91DF4EDD61C0}"/>
          </ac:cxnSpMkLst>
        </pc:cxnChg>
        <pc:cxnChg chg="add del mod">
          <ac:chgData name="Eklof Miko (EXT)" userId="f9577929-c99f-43f0-91bb-594f2486e353" providerId="ADAL" clId="{46C5AEDE-8273-4DFA-9825-B0014786DD76}" dt="2021-04-13T07:38:57.596" v="4759" actId="478"/>
          <ac:cxnSpMkLst>
            <pc:docMk/>
            <pc:sldMk cId="1764466952" sldId="2134806296"/>
            <ac:cxnSpMk id="33" creationId="{1BF41D94-5EF0-4BD4-8625-1149CA2C5550}"/>
          </ac:cxnSpMkLst>
        </pc:cxnChg>
        <pc:cxnChg chg="mod">
          <ac:chgData name="Eklof Miko (EXT)" userId="f9577929-c99f-43f0-91bb-594f2486e353" providerId="ADAL" clId="{46C5AEDE-8273-4DFA-9825-B0014786DD76}" dt="2021-04-13T07:39:21.677" v="4762" actId="14100"/>
          <ac:cxnSpMkLst>
            <pc:docMk/>
            <pc:sldMk cId="1764466952" sldId="2134806296"/>
            <ac:cxnSpMk id="34" creationId="{AC6820BE-FA4D-4527-A583-3666AF159987}"/>
          </ac:cxnSpMkLst>
        </pc:cxnChg>
      </pc:sldChg>
      <pc:sldChg chg="modSp add del">
        <pc:chgData name="Eklof Miko (EXT)" userId="f9577929-c99f-43f0-91bb-594f2486e353" providerId="ADAL" clId="{46C5AEDE-8273-4DFA-9825-B0014786DD76}" dt="2021-04-12T08:08:01.245" v="102" actId="2696"/>
        <pc:sldMkLst>
          <pc:docMk/>
          <pc:sldMk cId="3715544720" sldId="2134806296"/>
        </pc:sldMkLst>
        <pc:spChg chg="mod">
          <ac:chgData name="Eklof Miko (EXT)" userId="f9577929-c99f-43f0-91bb-594f2486e353" providerId="ADAL" clId="{46C5AEDE-8273-4DFA-9825-B0014786DD76}" dt="2021-04-12T08:07:41.741" v="101" actId="1076"/>
          <ac:spMkLst>
            <pc:docMk/>
            <pc:sldMk cId="3715544720" sldId="2134806296"/>
            <ac:spMk id="5" creationId="{30CF7921-B4C4-4DF0-988A-F36C8BADB995}"/>
          </ac:spMkLst>
        </pc:spChg>
      </pc:sldChg>
      <pc:sldChg chg="addSp modSp add del modTransition modAnim">
        <pc:chgData name="Eklof Miko (EXT)" userId="f9577929-c99f-43f0-91bb-594f2486e353" providerId="ADAL" clId="{46C5AEDE-8273-4DFA-9825-B0014786DD76}" dt="2021-04-13T07:40:23.214" v="4803" actId="2696"/>
        <pc:sldMkLst>
          <pc:docMk/>
          <pc:sldMk cId="1933700012" sldId="2134806297"/>
        </pc:sldMkLst>
        <pc:spChg chg="add mod">
          <ac:chgData name="Eklof Miko (EXT)" userId="f9577929-c99f-43f0-91bb-594f2486e353" providerId="ADAL" clId="{46C5AEDE-8273-4DFA-9825-B0014786DD76}" dt="2021-04-12T08:35:05.773" v="629" actId="207"/>
          <ac:spMkLst>
            <pc:docMk/>
            <pc:sldMk cId="1933700012" sldId="2134806297"/>
            <ac:spMk id="5" creationId="{D5E60FC9-7070-418F-8D9B-558D2366C258}"/>
          </ac:spMkLst>
        </pc:spChg>
        <pc:spChg chg="add mod">
          <ac:chgData name="Eklof Miko (EXT)" userId="f9577929-c99f-43f0-91bb-594f2486e353" providerId="ADAL" clId="{46C5AEDE-8273-4DFA-9825-B0014786DD76}" dt="2021-04-12T08:35:05.773" v="629" actId="207"/>
          <ac:spMkLst>
            <pc:docMk/>
            <pc:sldMk cId="1933700012" sldId="2134806297"/>
            <ac:spMk id="23" creationId="{EA2A8E66-161B-4AA7-89D4-A4D20010D583}"/>
          </ac:spMkLst>
        </pc:spChg>
        <pc:spChg chg="mod">
          <ac:chgData name="Eklof Miko (EXT)" userId="f9577929-c99f-43f0-91bb-594f2486e353" providerId="ADAL" clId="{46C5AEDE-8273-4DFA-9825-B0014786DD76}" dt="2021-04-12T08:33:12.890" v="610" actId="207"/>
          <ac:spMkLst>
            <pc:docMk/>
            <pc:sldMk cId="1933700012" sldId="2134806297"/>
            <ac:spMk id="27" creationId="{9827BBC6-23C7-4CCD-BCAE-91E7E87414D3}"/>
          </ac:spMkLst>
        </pc:spChg>
        <pc:spChg chg="mod">
          <ac:chgData name="Eklof Miko (EXT)" userId="f9577929-c99f-43f0-91bb-594f2486e353" providerId="ADAL" clId="{46C5AEDE-8273-4DFA-9825-B0014786DD76}" dt="2021-04-12T08:33:16.622" v="611" actId="207"/>
          <ac:spMkLst>
            <pc:docMk/>
            <pc:sldMk cId="1933700012" sldId="2134806297"/>
            <ac:spMk id="30" creationId="{9B2E73D9-2A19-4727-9D89-39553408885D}"/>
          </ac:spMkLst>
        </pc:spChg>
        <pc:grpChg chg="mod">
          <ac:chgData name="Eklof Miko (EXT)" userId="f9577929-c99f-43f0-91bb-594f2486e353" providerId="ADAL" clId="{46C5AEDE-8273-4DFA-9825-B0014786DD76}" dt="2021-04-12T08:34:25.566" v="614" actId="1366"/>
          <ac:grpSpMkLst>
            <pc:docMk/>
            <pc:sldMk cId="1933700012" sldId="2134806297"/>
            <ac:grpSpMk id="46" creationId="{888BF9E2-6499-40CE-96FC-B220310B5EB3}"/>
          </ac:grpSpMkLst>
        </pc:grpChg>
        <pc:picChg chg="mod">
          <ac:chgData name="Eklof Miko (EXT)" userId="f9577929-c99f-43f0-91bb-594f2486e353" providerId="ADAL" clId="{46C5AEDE-8273-4DFA-9825-B0014786DD76}" dt="2021-04-12T08:34:25.566" v="614" actId="1366"/>
          <ac:picMkLst>
            <pc:docMk/>
            <pc:sldMk cId="1933700012" sldId="2134806297"/>
            <ac:picMk id="45" creationId="{9AD0BE46-853F-4DB4-81E6-839712B8D9FE}"/>
          </ac:picMkLst>
        </pc:picChg>
      </pc:sldChg>
      <pc:sldChg chg="addSp modSp add modTransition">
        <pc:chgData name="Eklof Miko (EXT)" userId="f9577929-c99f-43f0-91bb-594f2486e353" providerId="ADAL" clId="{46C5AEDE-8273-4DFA-9825-B0014786DD76}" dt="2021-04-13T10:49:59.776" v="7168"/>
        <pc:sldMkLst>
          <pc:docMk/>
          <pc:sldMk cId="2224054078" sldId="2134806298"/>
        </pc:sldMkLst>
        <pc:spChg chg="add mod">
          <ac:chgData name="Eklof Miko (EXT)" userId="f9577929-c99f-43f0-91bb-594f2486e353" providerId="ADAL" clId="{46C5AEDE-8273-4DFA-9825-B0014786DD76}" dt="2021-04-12T08:39:13.485" v="676" actId="33524"/>
          <ac:spMkLst>
            <pc:docMk/>
            <pc:sldMk cId="2224054078" sldId="2134806298"/>
            <ac:spMk id="7" creationId="{47163D1C-26DA-4692-A7D7-B0439D6A8A2F}"/>
          </ac:spMkLst>
        </pc:spChg>
        <pc:picChg chg="add mod modCrop">
          <ac:chgData name="Eklof Miko (EXT)" userId="f9577929-c99f-43f0-91bb-594f2486e353" providerId="ADAL" clId="{46C5AEDE-8273-4DFA-9825-B0014786DD76}" dt="2021-04-12T08:38:02.064" v="639" actId="732"/>
          <ac:picMkLst>
            <pc:docMk/>
            <pc:sldMk cId="2224054078" sldId="2134806298"/>
            <ac:picMk id="6" creationId="{61B8A94D-9163-49BA-B292-2177F8B211F6}"/>
          </ac:picMkLst>
        </pc:picChg>
      </pc:sldChg>
      <pc:sldChg chg="modSp add del modTransition">
        <pc:chgData name="Eklof Miko (EXT)" userId="f9577929-c99f-43f0-91bb-594f2486e353" providerId="ADAL" clId="{46C5AEDE-8273-4DFA-9825-B0014786DD76}" dt="2021-04-12T08:49:47.207" v="881" actId="2696"/>
        <pc:sldMkLst>
          <pc:docMk/>
          <pc:sldMk cId="49951247" sldId="2134806299"/>
        </pc:sldMkLst>
        <pc:spChg chg="mod">
          <ac:chgData name="Eklof Miko (EXT)" userId="f9577929-c99f-43f0-91bb-594f2486e353" providerId="ADAL" clId="{46C5AEDE-8273-4DFA-9825-B0014786DD76}" dt="2021-04-12T08:45:27.084" v="777" actId="1076"/>
          <ac:spMkLst>
            <pc:docMk/>
            <pc:sldMk cId="49951247" sldId="2134806299"/>
            <ac:spMk id="17" creationId="{09B2EA5D-5BE3-427B-A7A5-0D4C466F588B}"/>
          </ac:spMkLst>
        </pc:spChg>
      </pc:sldChg>
      <pc:sldChg chg="add del">
        <pc:chgData name="Eklof Miko (EXT)" userId="f9577929-c99f-43f0-91bb-594f2486e353" providerId="ADAL" clId="{46C5AEDE-8273-4DFA-9825-B0014786DD76}" dt="2021-04-12T08:43:49.111" v="752" actId="2696"/>
        <pc:sldMkLst>
          <pc:docMk/>
          <pc:sldMk cId="3633507434" sldId="2134806299"/>
        </pc:sldMkLst>
      </pc:sldChg>
      <pc:sldChg chg="add del">
        <pc:chgData name="Eklof Miko (EXT)" userId="f9577929-c99f-43f0-91bb-594f2486e353" providerId="ADAL" clId="{46C5AEDE-8273-4DFA-9825-B0014786DD76}" dt="2021-04-12T09:51:31.587" v="1438" actId="2696"/>
        <pc:sldMkLst>
          <pc:docMk/>
          <pc:sldMk cId="3850955313" sldId="2134806299"/>
        </pc:sldMkLst>
      </pc:sldChg>
      <pc:sldChg chg="addSp delSp modSp add modTransition modAnim">
        <pc:chgData name="Eklof Miko (EXT)" userId="f9577929-c99f-43f0-91bb-594f2486e353" providerId="ADAL" clId="{46C5AEDE-8273-4DFA-9825-B0014786DD76}" dt="2021-04-13T10:52:03.296" v="7185"/>
        <pc:sldMkLst>
          <pc:docMk/>
          <pc:sldMk cId="584748414" sldId="2134806300"/>
        </pc:sldMkLst>
        <pc:spChg chg="add del mod">
          <ac:chgData name="Eklof Miko (EXT)" userId="f9577929-c99f-43f0-91bb-594f2486e353" providerId="ADAL" clId="{46C5AEDE-8273-4DFA-9825-B0014786DD76}" dt="2021-04-12T09:48:55.322" v="1372" actId="478"/>
          <ac:spMkLst>
            <pc:docMk/>
            <pc:sldMk cId="584748414" sldId="2134806300"/>
            <ac:spMk id="3" creationId="{887CECC3-D091-4516-9B09-6E68B1B4E314}"/>
          </ac:spMkLst>
        </pc:spChg>
        <pc:spChg chg="add del mod">
          <ac:chgData name="Eklof Miko (EXT)" userId="f9577929-c99f-43f0-91bb-594f2486e353" providerId="ADAL" clId="{46C5AEDE-8273-4DFA-9825-B0014786DD76}" dt="2021-04-12T09:51:11.577" v="1424" actId="478"/>
          <ac:spMkLst>
            <pc:docMk/>
            <pc:sldMk cId="584748414" sldId="2134806300"/>
            <ac:spMk id="9" creationId="{64A45F0B-48AC-4CEB-A006-4DD03F772C66}"/>
          </ac:spMkLst>
        </pc:spChg>
        <pc:spChg chg="mod">
          <ac:chgData name="Eklof Miko (EXT)" userId="f9577929-c99f-43f0-91bb-594f2486e353" providerId="ADAL" clId="{46C5AEDE-8273-4DFA-9825-B0014786DD76}" dt="2021-04-13T10:50:24.286" v="7171" actId="20577"/>
          <ac:spMkLst>
            <pc:docMk/>
            <pc:sldMk cId="584748414" sldId="2134806300"/>
            <ac:spMk id="21" creationId="{00000000-0000-0000-0000-000000000000}"/>
          </ac:spMkLst>
        </pc:spChg>
        <pc:spChg chg="add del mod">
          <ac:chgData name="Eklof Miko (EXT)" userId="f9577929-c99f-43f0-91bb-594f2486e353" providerId="ADAL" clId="{46C5AEDE-8273-4DFA-9825-B0014786DD76}" dt="2021-04-12T09:48:55.322" v="1372" actId="478"/>
          <ac:spMkLst>
            <pc:docMk/>
            <pc:sldMk cId="584748414" sldId="2134806300"/>
            <ac:spMk id="32" creationId="{CCCBB304-3F2D-4EC3-9579-BEA2E15803D4}"/>
          </ac:spMkLst>
        </pc:spChg>
        <pc:spChg chg="mod topLvl">
          <ac:chgData name="Eklof Miko (EXT)" userId="f9577929-c99f-43f0-91bb-594f2486e353" providerId="ADAL" clId="{46C5AEDE-8273-4DFA-9825-B0014786DD76}" dt="2021-04-12T09:51:20.886" v="1431" actId="164"/>
          <ac:spMkLst>
            <pc:docMk/>
            <pc:sldMk cId="584748414" sldId="2134806300"/>
            <ac:spMk id="53" creationId="{8CCE5464-30F6-46B9-80F6-0034CCF9BEBD}"/>
          </ac:spMkLst>
        </pc:spChg>
        <pc:spChg chg="del topLvl">
          <ac:chgData name="Eklof Miko (EXT)" userId="f9577929-c99f-43f0-91bb-594f2486e353" providerId="ADAL" clId="{46C5AEDE-8273-4DFA-9825-B0014786DD76}" dt="2021-04-12T09:49:55.137" v="1419" actId="478"/>
          <ac:spMkLst>
            <pc:docMk/>
            <pc:sldMk cId="584748414" sldId="2134806300"/>
            <ac:spMk id="55" creationId="{2368F4FF-C4BE-41F3-BBEC-83DC24DC9C37}"/>
          </ac:spMkLst>
        </pc:spChg>
        <pc:spChg chg="mod topLvl">
          <ac:chgData name="Eklof Miko (EXT)" userId="f9577929-c99f-43f0-91bb-594f2486e353" providerId="ADAL" clId="{46C5AEDE-8273-4DFA-9825-B0014786DD76}" dt="2021-04-12T09:51:20.886" v="1431" actId="164"/>
          <ac:spMkLst>
            <pc:docMk/>
            <pc:sldMk cId="584748414" sldId="2134806300"/>
            <ac:spMk id="69" creationId="{4BF53023-DE66-4DDC-98C1-2830A6208478}"/>
          </ac:spMkLst>
        </pc:spChg>
        <pc:grpChg chg="add mod">
          <ac:chgData name="Eklof Miko (EXT)" userId="f9577929-c99f-43f0-91bb-594f2486e353" providerId="ADAL" clId="{46C5AEDE-8273-4DFA-9825-B0014786DD76}" dt="2021-04-12T09:51:26.486" v="1436" actId="1036"/>
          <ac:grpSpMkLst>
            <pc:docMk/>
            <pc:sldMk cId="584748414" sldId="2134806300"/>
            <ac:grpSpMk id="10" creationId="{5A6B6213-9537-4D72-B426-ADC40C955586}"/>
          </ac:grpSpMkLst>
        </pc:grpChg>
        <pc:grpChg chg="mod topLvl">
          <ac:chgData name="Eklof Miko (EXT)" userId="f9577929-c99f-43f0-91bb-594f2486e353" providerId="ADAL" clId="{46C5AEDE-8273-4DFA-9825-B0014786DD76}" dt="2021-04-12T09:51:26.486" v="1436" actId="1036"/>
          <ac:grpSpMkLst>
            <pc:docMk/>
            <pc:sldMk cId="584748414" sldId="2134806300"/>
            <ac:grpSpMk id="17" creationId="{6D0D3EE3-D965-45C7-BE64-846FDB4F1AE4}"/>
          </ac:grpSpMkLst>
        </pc:grpChg>
        <pc:grpChg chg="mod topLvl">
          <ac:chgData name="Eklof Miko (EXT)" userId="f9577929-c99f-43f0-91bb-594f2486e353" providerId="ADAL" clId="{46C5AEDE-8273-4DFA-9825-B0014786DD76}" dt="2021-04-12T09:51:26.486" v="1436" actId="1036"/>
          <ac:grpSpMkLst>
            <pc:docMk/>
            <pc:sldMk cId="584748414" sldId="2134806300"/>
            <ac:grpSpMk id="18" creationId="{3850AA9C-B742-4971-AD3E-20A9AE184892}"/>
          </ac:grpSpMkLst>
        </pc:grpChg>
        <pc:grpChg chg="del mod topLvl">
          <ac:chgData name="Eklof Miko (EXT)" userId="f9577929-c99f-43f0-91bb-594f2486e353" providerId="ADAL" clId="{46C5AEDE-8273-4DFA-9825-B0014786DD76}" dt="2021-04-12T09:47:17.417" v="1286" actId="478"/>
          <ac:grpSpMkLst>
            <pc:docMk/>
            <pc:sldMk cId="584748414" sldId="2134806300"/>
            <ac:grpSpMk id="22" creationId="{3C920418-5A16-49FB-88CB-8CD6C3B38DE9}"/>
          </ac:grpSpMkLst>
        </pc:grpChg>
        <pc:grpChg chg="del mod topLvl">
          <ac:chgData name="Eklof Miko (EXT)" userId="f9577929-c99f-43f0-91bb-594f2486e353" providerId="ADAL" clId="{46C5AEDE-8273-4DFA-9825-B0014786DD76}" dt="2021-04-12T09:47:16.263" v="1285" actId="165"/>
          <ac:grpSpMkLst>
            <pc:docMk/>
            <pc:sldMk cId="584748414" sldId="2134806300"/>
            <ac:grpSpMk id="30" creationId="{25ED5E47-D238-43F0-81D8-FFD63298DC53}"/>
          </ac:grpSpMkLst>
        </pc:grpChg>
        <pc:grpChg chg="mod topLvl">
          <ac:chgData name="Eklof Miko (EXT)" userId="f9577929-c99f-43f0-91bb-594f2486e353" providerId="ADAL" clId="{46C5AEDE-8273-4DFA-9825-B0014786DD76}" dt="2021-04-12T09:51:26.486" v="1436" actId="1036"/>
          <ac:grpSpMkLst>
            <pc:docMk/>
            <pc:sldMk cId="584748414" sldId="2134806300"/>
            <ac:grpSpMk id="2048" creationId="{FD3F49D6-AF84-45DF-8E44-984C0626D296}"/>
          </ac:grpSpMkLst>
        </pc:grpChg>
        <pc:grpChg chg="del">
          <ac:chgData name="Eklof Miko (EXT)" userId="f9577929-c99f-43f0-91bb-594f2486e353" providerId="ADAL" clId="{46C5AEDE-8273-4DFA-9825-B0014786DD76}" dt="2021-04-12T09:47:22.193" v="1287" actId="478"/>
          <ac:grpSpMkLst>
            <pc:docMk/>
            <pc:sldMk cId="584748414" sldId="2134806300"/>
            <ac:grpSpMk id="2049" creationId="{5E22EE16-0244-44A6-BCFE-1B9BCC6E7785}"/>
          </ac:grpSpMkLst>
        </pc:grpChg>
        <pc:grpChg chg="del mod topLvl">
          <ac:chgData name="Eklof Miko (EXT)" userId="f9577929-c99f-43f0-91bb-594f2486e353" providerId="ADAL" clId="{46C5AEDE-8273-4DFA-9825-B0014786DD76}" dt="2021-04-12T09:49:55.137" v="1419" actId="478"/>
          <ac:grpSpMkLst>
            <pc:docMk/>
            <pc:sldMk cId="584748414" sldId="2134806300"/>
            <ac:grpSpMk id="2052" creationId="{0BFBD5B4-2959-447E-B06B-31E87C33E208}"/>
          </ac:grpSpMkLst>
        </pc:grpChg>
        <pc:grpChg chg="del">
          <ac:chgData name="Eklof Miko (EXT)" userId="f9577929-c99f-43f0-91bb-594f2486e353" providerId="ADAL" clId="{46C5AEDE-8273-4DFA-9825-B0014786DD76}" dt="2021-04-12T09:47:13.994" v="1284" actId="165"/>
          <ac:grpSpMkLst>
            <pc:docMk/>
            <pc:sldMk cId="584748414" sldId="2134806300"/>
            <ac:grpSpMk id="2053" creationId="{4D382246-D9E3-48F5-A04A-7904B70005C2}"/>
          </ac:grpSpMkLst>
        </pc:grpChg>
        <pc:picChg chg="add del mod">
          <ac:chgData name="Eklof Miko (EXT)" userId="f9577929-c99f-43f0-91bb-594f2486e353" providerId="ADAL" clId="{46C5AEDE-8273-4DFA-9825-B0014786DD76}" dt="2021-04-12T09:50:34.179" v="1422" actId="478"/>
          <ac:picMkLst>
            <pc:docMk/>
            <pc:sldMk cId="584748414" sldId="2134806300"/>
            <ac:picMk id="8" creationId="{7FEFAB1E-0B42-4467-81C8-F0EA18605752}"/>
          </ac:picMkLst>
        </pc:picChg>
        <pc:picChg chg="add del mod">
          <ac:chgData name="Eklof Miko (EXT)" userId="f9577929-c99f-43f0-91bb-594f2486e353" providerId="ADAL" clId="{46C5AEDE-8273-4DFA-9825-B0014786DD76}" dt="2021-04-12T09:48:21.091" v="1359" actId="478"/>
          <ac:picMkLst>
            <pc:docMk/>
            <pc:sldMk cId="584748414" sldId="2134806300"/>
            <ac:picMk id="31" creationId="{E821A365-DFA3-4BD7-A40C-3ED07F4CFCDD}"/>
          </ac:picMkLst>
        </pc:picChg>
        <pc:picChg chg="mod">
          <ac:chgData name="Eklof Miko (EXT)" userId="f9577929-c99f-43f0-91bb-594f2486e353" providerId="ADAL" clId="{46C5AEDE-8273-4DFA-9825-B0014786DD76}" dt="2021-04-12T09:51:15.635" v="1430" actId="1037"/>
          <ac:picMkLst>
            <pc:docMk/>
            <pc:sldMk cId="584748414" sldId="2134806300"/>
            <ac:picMk id="54" creationId="{AD10FCC1-7D53-4B3A-9ABA-1495F94E223B}"/>
          </ac:picMkLst>
        </pc:picChg>
        <pc:picChg chg="mod">
          <ac:chgData name="Eklof Miko (EXT)" userId="f9577929-c99f-43f0-91bb-594f2486e353" providerId="ADAL" clId="{46C5AEDE-8273-4DFA-9825-B0014786DD76}" dt="2021-04-12T09:49:22.320" v="1414" actId="692"/>
          <ac:picMkLst>
            <pc:docMk/>
            <pc:sldMk cId="584748414" sldId="2134806300"/>
            <ac:picMk id="56" creationId="{260A5D0B-B701-4619-B036-B157CBA945F1}"/>
          </ac:picMkLst>
        </pc:picChg>
        <pc:picChg chg="del">
          <ac:chgData name="Eklof Miko (EXT)" userId="f9577929-c99f-43f0-91bb-594f2486e353" providerId="ADAL" clId="{46C5AEDE-8273-4DFA-9825-B0014786DD76}" dt="2021-04-12T09:47:22.193" v="1287" actId="478"/>
          <ac:picMkLst>
            <pc:docMk/>
            <pc:sldMk cId="584748414" sldId="2134806300"/>
            <ac:picMk id="60" creationId="{97815874-6622-426E-9536-10764FB871B6}"/>
          </ac:picMkLst>
        </pc:picChg>
        <pc:picChg chg="del">
          <ac:chgData name="Eklof Miko (EXT)" userId="f9577929-c99f-43f0-91bb-594f2486e353" providerId="ADAL" clId="{46C5AEDE-8273-4DFA-9825-B0014786DD76}" dt="2021-04-12T09:47:26.190" v="1288" actId="478"/>
          <ac:picMkLst>
            <pc:docMk/>
            <pc:sldMk cId="584748414" sldId="2134806300"/>
            <ac:picMk id="61" creationId="{AE2359AD-7829-47C2-B601-051C02A9A2FB}"/>
          </ac:picMkLst>
        </pc:picChg>
        <pc:picChg chg="del">
          <ac:chgData name="Eklof Miko (EXT)" userId="f9577929-c99f-43f0-91bb-594f2486e353" providerId="ADAL" clId="{46C5AEDE-8273-4DFA-9825-B0014786DD76}" dt="2021-04-12T09:47:26.190" v="1288" actId="478"/>
          <ac:picMkLst>
            <pc:docMk/>
            <pc:sldMk cId="584748414" sldId="2134806300"/>
            <ac:picMk id="62" creationId="{884F7B0B-9C8F-4373-B311-4BDDE96C9F96}"/>
          </ac:picMkLst>
        </pc:picChg>
      </pc:sldChg>
      <pc:sldChg chg="addSp modSp add ord modTransition">
        <pc:chgData name="Eklof Miko (EXT)" userId="f9577929-c99f-43f0-91bb-594f2486e353" providerId="ADAL" clId="{46C5AEDE-8273-4DFA-9825-B0014786DD76}" dt="2021-04-13T10:52:11.730" v="7186"/>
        <pc:sldMkLst>
          <pc:docMk/>
          <pc:sldMk cId="1993903024" sldId="2134806301"/>
        </pc:sldMkLst>
        <pc:spChg chg="add mod">
          <ac:chgData name="Eklof Miko (EXT)" userId="f9577929-c99f-43f0-91bb-594f2486e353" providerId="ADAL" clId="{46C5AEDE-8273-4DFA-9825-B0014786DD76}" dt="2021-04-12T09:54:42.983" v="1457" actId="14100"/>
          <ac:spMkLst>
            <pc:docMk/>
            <pc:sldMk cId="1993903024" sldId="2134806301"/>
            <ac:spMk id="7" creationId="{B1B4548A-8E55-44C7-AEBB-C7AC41030C26}"/>
          </ac:spMkLst>
        </pc:spChg>
        <pc:picChg chg="add mod modCrop">
          <ac:chgData name="Eklof Miko (EXT)" userId="f9577929-c99f-43f0-91bb-594f2486e353" providerId="ADAL" clId="{46C5AEDE-8273-4DFA-9825-B0014786DD76}" dt="2021-04-12T09:55:13.337" v="1460"/>
          <ac:picMkLst>
            <pc:docMk/>
            <pc:sldMk cId="1993903024" sldId="2134806301"/>
            <ac:picMk id="6" creationId="{A369D2D1-DA60-45C9-A001-1D3D743EBEF2}"/>
          </ac:picMkLst>
        </pc:picChg>
      </pc:sldChg>
      <pc:sldChg chg="addSp delSp modSp add modTransition modAnim">
        <pc:chgData name="Eklof Miko (EXT)" userId="f9577929-c99f-43f0-91bb-594f2486e353" providerId="ADAL" clId="{46C5AEDE-8273-4DFA-9825-B0014786DD76}" dt="2021-04-13T10:52:13.389" v="7187"/>
        <pc:sldMkLst>
          <pc:docMk/>
          <pc:sldMk cId="892555982" sldId="2134806302"/>
        </pc:sldMkLst>
        <pc:spChg chg="mod">
          <ac:chgData name="Eklof Miko (EXT)" userId="f9577929-c99f-43f0-91bb-594f2486e353" providerId="ADAL" clId="{46C5AEDE-8273-4DFA-9825-B0014786DD76}" dt="2021-04-12T09:58:51.640" v="1482" actId="20577"/>
          <ac:spMkLst>
            <pc:docMk/>
            <pc:sldMk cId="892555982" sldId="2134806302"/>
            <ac:spMk id="5" creationId="{DCC70224-E49A-4242-961E-2E403B9096BF}"/>
          </ac:spMkLst>
        </pc:spChg>
        <pc:spChg chg="add mod topLvl">
          <ac:chgData name="Eklof Miko (EXT)" userId="f9577929-c99f-43f0-91bb-594f2486e353" providerId="ADAL" clId="{46C5AEDE-8273-4DFA-9825-B0014786DD76}" dt="2021-04-12T10:03:57.596" v="1713" actId="164"/>
          <ac:spMkLst>
            <pc:docMk/>
            <pc:sldMk cId="892555982" sldId="2134806302"/>
            <ac:spMk id="7" creationId="{B96EFA4E-5A83-4AB0-AE45-F0FFFE9152BE}"/>
          </ac:spMkLst>
        </pc:spChg>
        <pc:spChg chg="add mod topLvl">
          <ac:chgData name="Eklof Miko (EXT)" userId="f9577929-c99f-43f0-91bb-594f2486e353" providerId="ADAL" clId="{46C5AEDE-8273-4DFA-9825-B0014786DD76}" dt="2021-04-12T10:03:57.596" v="1713" actId="164"/>
          <ac:spMkLst>
            <pc:docMk/>
            <pc:sldMk cId="892555982" sldId="2134806302"/>
            <ac:spMk id="8" creationId="{C97293E1-5D03-4A8F-A257-6EB8485D819C}"/>
          </ac:spMkLst>
        </pc:spChg>
        <pc:spChg chg="add mod topLvl">
          <ac:chgData name="Eklof Miko (EXT)" userId="f9577929-c99f-43f0-91bb-594f2486e353" providerId="ADAL" clId="{46C5AEDE-8273-4DFA-9825-B0014786DD76}" dt="2021-04-12T10:13:23.541" v="2086" actId="465"/>
          <ac:spMkLst>
            <pc:docMk/>
            <pc:sldMk cId="892555982" sldId="2134806302"/>
            <ac:spMk id="9" creationId="{0C1CD99D-C063-4001-93E2-FE1A7B19187E}"/>
          </ac:spMkLst>
        </pc:spChg>
        <pc:spChg chg="add mod topLvl">
          <ac:chgData name="Eklof Miko (EXT)" userId="f9577929-c99f-43f0-91bb-594f2486e353" providerId="ADAL" clId="{46C5AEDE-8273-4DFA-9825-B0014786DD76}" dt="2021-04-12T10:13:23.541" v="2086" actId="465"/>
          <ac:spMkLst>
            <pc:docMk/>
            <pc:sldMk cId="892555982" sldId="2134806302"/>
            <ac:spMk id="10" creationId="{5936116B-1E4E-4330-9B2F-BE2111A2CA0B}"/>
          </ac:spMkLst>
        </pc:spChg>
        <pc:spChg chg="add mod topLvl">
          <ac:chgData name="Eklof Miko (EXT)" userId="f9577929-c99f-43f0-91bb-594f2486e353" providerId="ADAL" clId="{46C5AEDE-8273-4DFA-9825-B0014786DD76}" dt="2021-04-12T10:13:23.541" v="2086" actId="465"/>
          <ac:spMkLst>
            <pc:docMk/>
            <pc:sldMk cId="892555982" sldId="2134806302"/>
            <ac:spMk id="11" creationId="{9DDD381A-286A-4FD7-8068-0345FD540474}"/>
          </ac:spMkLst>
        </pc:spChg>
        <pc:spChg chg="add mod topLvl">
          <ac:chgData name="Eklof Miko (EXT)" userId="f9577929-c99f-43f0-91bb-594f2486e353" providerId="ADAL" clId="{46C5AEDE-8273-4DFA-9825-B0014786DD76}" dt="2021-04-12T10:13:23.541" v="2086" actId="465"/>
          <ac:spMkLst>
            <pc:docMk/>
            <pc:sldMk cId="892555982" sldId="2134806302"/>
            <ac:spMk id="13" creationId="{AB4225C8-37F1-409B-A9D8-CD34958FFDB7}"/>
          </ac:spMkLst>
        </pc:spChg>
        <pc:spChg chg="add del mod">
          <ac:chgData name="Eklof Miko (EXT)" userId="f9577929-c99f-43f0-91bb-594f2486e353" providerId="ADAL" clId="{46C5AEDE-8273-4DFA-9825-B0014786DD76}" dt="2021-04-12T10:06:13.872" v="1839" actId="478"/>
          <ac:spMkLst>
            <pc:docMk/>
            <pc:sldMk cId="892555982" sldId="2134806302"/>
            <ac:spMk id="44" creationId="{A7F19EE6-A7DE-4A64-919C-983EB808FC30}"/>
          </ac:spMkLst>
        </pc:spChg>
        <pc:spChg chg="add mod">
          <ac:chgData name="Eklof Miko (EXT)" userId="f9577929-c99f-43f0-91bb-594f2486e353" providerId="ADAL" clId="{46C5AEDE-8273-4DFA-9825-B0014786DD76}" dt="2021-04-12T10:18:01.496" v="2150" actId="1035"/>
          <ac:spMkLst>
            <pc:docMk/>
            <pc:sldMk cId="892555982" sldId="2134806302"/>
            <ac:spMk id="67" creationId="{5F407010-9071-4756-9F71-025A5DAD440A}"/>
          </ac:spMkLst>
        </pc:spChg>
        <pc:spChg chg="add del mod">
          <ac:chgData name="Eklof Miko (EXT)" userId="f9577929-c99f-43f0-91bb-594f2486e353" providerId="ADAL" clId="{46C5AEDE-8273-4DFA-9825-B0014786DD76}" dt="2021-04-12T10:10:33.192" v="2016" actId="478"/>
          <ac:spMkLst>
            <pc:docMk/>
            <pc:sldMk cId="892555982" sldId="2134806302"/>
            <ac:spMk id="68" creationId="{9FA99F23-220C-4D34-AFF6-57E56AEB8911}"/>
          </ac:spMkLst>
        </pc:spChg>
        <pc:grpChg chg="add del mod">
          <ac:chgData name="Eklof Miko (EXT)" userId="f9577929-c99f-43f0-91bb-594f2486e353" providerId="ADAL" clId="{46C5AEDE-8273-4DFA-9825-B0014786DD76}" dt="2021-04-12T10:03:52.879" v="1712" actId="165"/>
          <ac:grpSpMkLst>
            <pc:docMk/>
            <pc:sldMk cId="892555982" sldId="2134806302"/>
            <ac:grpSpMk id="12" creationId="{EC4FDF1E-49F4-47C1-9C87-EF8AED212138}"/>
          </ac:grpSpMkLst>
        </pc:grpChg>
        <pc:grpChg chg="add del mod">
          <ac:chgData name="Eklof Miko (EXT)" userId="f9577929-c99f-43f0-91bb-594f2486e353" providerId="ADAL" clId="{46C5AEDE-8273-4DFA-9825-B0014786DD76}" dt="2021-04-12T10:03:52.879" v="1712" actId="165"/>
          <ac:grpSpMkLst>
            <pc:docMk/>
            <pc:sldMk cId="892555982" sldId="2134806302"/>
            <ac:grpSpMk id="14" creationId="{6B141A40-501F-4F0F-85B7-63BF5AFB4C72}"/>
          </ac:grpSpMkLst>
        </pc:grpChg>
        <pc:grpChg chg="add del mod">
          <ac:chgData name="Eklof Miko (EXT)" userId="f9577929-c99f-43f0-91bb-594f2486e353" providerId="ADAL" clId="{46C5AEDE-8273-4DFA-9825-B0014786DD76}" dt="2021-04-12T10:14:41.436" v="2114" actId="478"/>
          <ac:grpSpMkLst>
            <pc:docMk/>
            <pc:sldMk cId="892555982" sldId="2134806302"/>
            <ac:grpSpMk id="15" creationId="{7C52D319-F31F-45BF-A8BA-578ABA4DF871}"/>
          </ac:grpSpMkLst>
        </pc:grpChg>
        <pc:grpChg chg="add mod">
          <ac:chgData name="Eklof Miko (EXT)" userId="f9577929-c99f-43f0-91bb-594f2486e353" providerId="ADAL" clId="{46C5AEDE-8273-4DFA-9825-B0014786DD76}" dt="2021-04-12T10:13:59.619" v="2103" actId="164"/>
          <ac:grpSpMkLst>
            <pc:docMk/>
            <pc:sldMk cId="892555982" sldId="2134806302"/>
            <ac:grpSpMk id="74" creationId="{A60194B4-7B97-4BA9-9FBB-DA4A38C0AAA7}"/>
          </ac:grpSpMkLst>
        </pc:grpChg>
        <pc:grpChg chg="add mod">
          <ac:chgData name="Eklof Miko (EXT)" userId="f9577929-c99f-43f0-91bb-594f2486e353" providerId="ADAL" clId="{46C5AEDE-8273-4DFA-9825-B0014786DD76}" dt="2021-04-12T10:14:16.275" v="2106" actId="164"/>
          <ac:grpSpMkLst>
            <pc:docMk/>
            <pc:sldMk cId="892555982" sldId="2134806302"/>
            <ac:grpSpMk id="76" creationId="{4272D991-9F58-4AAC-9748-A101D3184A27}"/>
          </ac:grpSpMkLst>
        </pc:grpChg>
        <pc:grpChg chg="add mod">
          <ac:chgData name="Eklof Miko (EXT)" userId="f9577929-c99f-43f0-91bb-594f2486e353" providerId="ADAL" clId="{46C5AEDE-8273-4DFA-9825-B0014786DD76}" dt="2021-04-12T10:14:19.196" v="2107" actId="164"/>
          <ac:grpSpMkLst>
            <pc:docMk/>
            <pc:sldMk cId="892555982" sldId="2134806302"/>
            <ac:grpSpMk id="77" creationId="{73229EAE-BD2A-43CD-9D8C-2C21161F90EC}"/>
          </ac:grpSpMkLst>
        </pc:grpChg>
        <pc:grpChg chg="add mod">
          <ac:chgData name="Eklof Miko (EXT)" userId="f9577929-c99f-43f0-91bb-594f2486e353" providerId="ADAL" clId="{46C5AEDE-8273-4DFA-9825-B0014786DD76}" dt="2021-04-12T10:14:22.061" v="2108" actId="164"/>
          <ac:grpSpMkLst>
            <pc:docMk/>
            <pc:sldMk cId="892555982" sldId="2134806302"/>
            <ac:grpSpMk id="78" creationId="{2927789C-7CEF-47F8-9C94-9EC19EEA2CD3}"/>
          </ac:grpSpMkLst>
        </pc:grpChg>
        <pc:picChg chg="add mod topLvl">
          <ac:chgData name="Eklof Miko (EXT)" userId="f9577929-c99f-43f0-91bb-594f2486e353" providerId="ADAL" clId="{46C5AEDE-8273-4DFA-9825-B0014786DD76}" dt="2021-04-12T10:03:57.596" v="1713" actId="164"/>
          <ac:picMkLst>
            <pc:docMk/>
            <pc:sldMk cId="892555982" sldId="2134806302"/>
            <ac:picMk id="6" creationId="{6C290A8F-089F-4173-8EB3-BD669D61043F}"/>
          </ac:picMkLst>
        </pc:picChg>
        <pc:picChg chg="add mod">
          <ac:chgData name="Eklof Miko (EXT)" userId="f9577929-c99f-43f0-91bb-594f2486e353" providerId="ADAL" clId="{46C5AEDE-8273-4DFA-9825-B0014786DD76}" dt="2021-04-12T10:18:01.496" v="2150" actId="1035"/>
          <ac:picMkLst>
            <pc:docMk/>
            <pc:sldMk cId="892555982" sldId="2134806302"/>
            <ac:picMk id="69" creationId="{A03D8F75-A43C-4275-A167-4ED49C50B4AF}"/>
          </ac:picMkLst>
        </pc:picChg>
        <pc:picChg chg="add del">
          <ac:chgData name="Eklof Miko (EXT)" userId="f9577929-c99f-43f0-91bb-594f2486e353" providerId="ADAL" clId="{46C5AEDE-8273-4DFA-9825-B0014786DD76}" dt="2021-04-12T10:14:09.223" v="2105"/>
          <ac:picMkLst>
            <pc:docMk/>
            <pc:sldMk cId="892555982" sldId="2134806302"/>
            <ac:picMk id="75" creationId="{C975F51A-A454-4C58-9566-9618729C419A}"/>
          </ac:picMkLst>
        </pc:picChg>
        <pc:picChg chg="add mod ord modCrop">
          <ac:chgData name="Eklof Miko (EXT)" userId="f9577929-c99f-43f0-91bb-594f2486e353" providerId="ADAL" clId="{46C5AEDE-8273-4DFA-9825-B0014786DD76}" dt="2021-04-13T07:43:18.515" v="4805" actId="732"/>
          <ac:picMkLst>
            <pc:docMk/>
            <pc:sldMk cId="892555982" sldId="2134806302"/>
            <ac:picMk id="79" creationId="{A78A6867-3884-4245-92D2-DD8E9F94B180}"/>
          </ac:picMkLst>
        </pc:picChg>
        <pc:cxnChg chg="add mod">
          <ac:chgData name="Eklof Miko (EXT)" userId="f9577929-c99f-43f0-91bb-594f2486e353" providerId="ADAL" clId="{46C5AEDE-8273-4DFA-9825-B0014786DD76}" dt="2021-04-12T10:13:59.619" v="2103" actId="164"/>
          <ac:cxnSpMkLst>
            <pc:docMk/>
            <pc:sldMk cId="892555982" sldId="2134806302"/>
            <ac:cxnSpMk id="17" creationId="{EDD81140-415C-49D9-B970-1804B0ECD6A8}"/>
          </ac:cxnSpMkLst>
        </pc:cxnChg>
        <pc:cxnChg chg="add mod">
          <ac:chgData name="Eklof Miko (EXT)" userId="f9577929-c99f-43f0-91bb-594f2486e353" providerId="ADAL" clId="{46C5AEDE-8273-4DFA-9825-B0014786DD76}" dt="2021-04-12T10:13:59.619" v="2103" actId="164"/>
          <ac:cxnSpMkLst>
            <pc:docMk/>
            <pc:sldMk cId="892555982" sldId="2134806302"/>
            <ac:cxnSpMk id="18" creationId="{982D503C-9903-47DD-86D2-93AA784B2F8D}"/>
          </ac:cxnSpMkLst>
        </pc:cxnChg>
        <pc:cxnChg chg="add mod">
          <ac:chgData name="Eklof Miko (EXT)" userId="f9577929-c99f-43f0-91bb-594f2486e353" providerId="ADAL" clId="{46C5AEDE-8273-4DFA-9825-B0014786DD76}" dt="2021-04-12T10:13:59.619" v="2103" actId="164"/>
          <ac:cxnSpMkLst>
            <pc:docMk/>
            <pc:sldMk cId="892555982" sldId="2134806302"/>
            <ac:cxnSpMk id="23" creationId="{81493321-BEFA-4E95-ACA5-53F858F54C21}"/>
          </ac:cxnSpMkLst>
        </pc:cxnChg>
        <pc:cxnChg chg="add mod">
          <ac:chgData name="Eklof Miko (EXT)" userId="f9577929-c99f-43f0-91bb-594f2486e353" providerId="ADAL" clId="{46C5AEDE-8273-4DFA-9825-B0014786DD76}" dt="2021-04-12T10:14:16.275" v="2106" actId="164"/>
          <ac:cxnSpMkLst>
            <pc:docMk/>
            <pc:sldMk cId="892555982" sldId="2134806302"/>
            <ac:cxnSpMk id="27" creationId="{79AE79C1-4971-47D3-A759-68F3A2082CCE}"/>
          </ac:cxnSpMkLst>
        </pc:cxnChg>
        <pc:cxnChg chg="add mod">
          <ac:chgData name="Eklof Miko (EXT)" userId="f9577929-c99f-43f0-91bb-594f2486e353" providerId="ADAL" clId="{46C5AEDE-8273-4DFA-9825-B0014786DD76}" dt="2021-04-12T10:14:16.275" v="2106" actId="164"/>
          <ac:cxnSpMkLst>
            <pc:docMk/>
            <pc:sldMk cId="892555982" sldId="2134806302"/>
            <ac:cxnSpMk id="29" creationId="{05018039-D934-41F6-BF30-49AED21B69D0}"/>
          </ac:cxnSpMkLst>
        </pc:cxnChg>
        <pc:cxnChg chg="add mod">
          <ac:chgData name="Eklof Miko (EXT)" userId="f9577929-c99f-43f0-91bb-594f2486e353" providerId="ADAL" clId="{46C5AEDE-8273-4DFA-9825-B0014786DD76}" dt="2021-04-12T10:14:16.275" v="2106" actId="164"/>
          <ac:cxnSpMkLst>
            <pc:docMk/>
            <pc:sldMk cId="892555982" sldId="2134806302"/>
            <ac:cxnSpMk id="30" creationId="{32A1ACA4-B9D6-4431-805D-5CFEEBA951EA}"/>
          </ac:cxnSpMkLst>
        </pc:cxnChg>
        <pc:cxnChg chg="add mod">
          <ac:chgData name="Eklof Miko (EXT)" userId="f9577929-c99f-43f0-91bb-594f2486e353" providerId="ADAL" clId="{46C5AEDE-8273-4DFA-9825-B0014786DD76}" dt="2021-04-12T10:18:25.070" v="2156" actId="1038"/>
          <ac:cxnSpMkLst>
            <pc:docMk/>
            <pc:sldMk cId="892555982" sldId="2134806302"/>
            <ac:cxnSpMk id="33" creationId="{2CEAFECF-0A1B-4A33-AD55-416FB6AF4D5C}"/>
          </ac:cxnSpMkLst>
        </pc:cxnChg>
        <pc:cxnChg chg="add mod">
          <ac:chgData name="Eklof Miko (EXT)" userId="f9577929-c99f-43f0-91bb-594f2486e353" providerId="ADAL" clId="{46C5AEDE-8273-4DFA-9825-B0014786DD76}" dt="2021-04-12T10:14:19.196" v="2107" actId="164"/>
          <ac:cxnSpMkLst>
            <pc:docMk/>
            <pc:sldMk cId="892555982" sldId="2134806302"/>
            <ac:cxnSpMk id="35" creationId="{DF77E566-8C9A-4C9F-AF6B-4604E12A57E5}"/>
          </ac:cxnSpMkLst>
        </pc:cxnChg>
        <pc:cxnChg chg="add mod">
          <ac:chgData name="Eklof Miko (EXT)" userId="f9577929-c99f-43f0-91bb-594f2486e353" providerId="ADAL" clId="{46C5AEDE-8273-4DFA-9825-B0014786DD76}" dt="2021-04-12T10:14:19.196" v="2107" actId="164"/>
          <ac:cxnSpMkLst>
            <pc:docMk/>
            <pc:sldMk cId="892555982" sldId="2134806302"/>
            <ac:cxnSpMk id="37" creationId="{4AB495C5-E642-4144-A445-B4BD28A1808C}"/>
          </ac:cxnSpMkLst>
        </pc:cxnChg>
        <pc:cxnChg chg="add mod">
          <ac:chgData name="Eklof Miko (EXT)" userId="f9577929-c99f-43f0-91bb-594f2486e353" providerId="ADAL" clId="{46C5AEDE-8273-4DFA-9825-B0014786DD76}" dt="2021-04-12T10:14:22.061" v="2108" actId="164"/>
          <ac:cxnSpMkLst>
            <pc:docMk/>
            <pc:sldMk cId="892555982" sldId="2134806302"/>
            <ac:cxnSpMk id="45" creationId="{AC12F162-B804-44CB-84AA-24204D563457}"/>
          </ac:cxnSpMkLst>
        </pc:cxnChg>
        <pc:cxnChg chg="add mod">
          <ac:chgData name="Eklof Miko (EXT)" userId="f9577929-c99f-43f0-91bb-594f2486e353" providerId="ADAL" clId="{46C5AEDE-8273-4DFA-9825-B0014786DD76}" dt="2021-04-12T10:14:22.061" v="2108" actId="164"/>
          <ac:cxnSpMkLst>
            <pc:docMk/>
            <pc:sldMk cId="892555982" sldId="2134806302"/>
            <ac:cxnSpMk id="47" creationId="{C078F292-6BC0-454F-BCF5-F6351DEACA01}"/>
          </ac:cxnSpMkLst>
        </pc:cxnChg>
        <pc:cxnChg chg="add mod">
          <ac:chgData name="Eklof Miko (EXT)" userId="f9577929-c99f-43f0-91bb-594f2486e353" providerId="ADAL" clId="{46C5AEDE-8273-4DFA-9825-B0014786DD76}" dt="2021-04-12T10:14:22.061" v="2108" actId="164"/>
          <ac:cxnSpMkLst>
            <pc:docMk/>
            <pc:sldMk cId="892555982" sldId="2134806302"/>
            <ac:cxnSpMk id="48" creationId="{E570029F-9E40-476D-809E-426121930737}"/>
          </ac:cxnSpMkLst>
        </pc:cxnChg>
        <pc:cxnChg chg="add del mod">
          <ac:chgData name="Eklof Miko (EXT)" userId="f9577929-c99f-43f0-91bb-594f2486e353" providerId="ADAL" clId="{46C5AEDE-8273-4DFA-9825-B0014786DD76}" dt="2021-04-12T10:09:20.848" v="1970" actId="478"/>
          <ac:cxnSpMkLst>
            <pc:docMk/>
            <pc:sldMk cId="892555982" sldId="2134806302"/>
            <ac:cxnSpMk id="62" creationId="{D0516ED3-9133-447A-84B3-CF1DCE47CBD7}"/>
          </ac:cxnSpMkLst>
        </pc:cxnChg>
      </pc:sldChg>
      <pc:sldChg chg="addSp delSp modSp add ord modTransition">
        <pc:chgData name="Eklof Miko (EXT)" userId="f9577929-c99f-43f0-91bb-594f2486e353" providerId="ADAL" clId="{46C5AEDE-8273-4DFA-9825-B0014786DD76}" dt="2021-04-13T10:52:15.277" v="7188"/>
        <pc:sldMkLst>
          <pc:docMk/>
          <pc:sldMk cId="3594088036" sldId="2134806303"/>
        </pc:sldMkLst>
        <pc:spChg chg="add mod">
          <ac:chgData name="Eklof Miko (EXT)" userId="f9577929-c99f-43f0-91bb-594f2486e353" providerId="ADAL" clId="{46C5AEDE-8273-4DFA-9825-B0014786DD76}" dt="2021-04-12T10:33:35.999" v="2382" actId="14100"/>
          <ac:spMkLst>
            <pc:docMk/>
            <pc:sldMk cId="3594088036" sldId="2134806303"/>
            <ac:spMk id="11" creationId="{4007EC85-439A-43E9-A981-ECC95FDC687E}"/>
          </ac:spMkLst>
        </pc:spChg>
        <pc:spChg chg="add mod">
          <ac:chgData name="Eklof Miko (EXT)" userId="f9577929-c99f-43f0-91bb-594f2486e353" providerId="ADAL" clId="{46C5AEDE-8273-4DFA-9825-B0014786DD76}" dt="2021-04-12T10:33:06.926" v="2376" actId="207"/>
          <ac:spMkLst>
            <pc:docMk/>
            <pc:sldMk cId="3594088036" sldId="2134806303"/>
            <ac:spMk id="12" creationId="{2304FC1D-932B-4065-B644-89FB37D58FB4}"/>
          </ac:spMkLst>
        </pc:spChg>
        <pc:spChg chg="add mod ord">
          <ac:chgData name="Eklof Miko (EXT)" userId="f9577929-c99f-43f0-91bb-594f2486e353" providerId="ADAL" clId="{46C5AEDE-8273-4DFA-9825-B0014786DD76}" dt="2021-04-12T10:33:28.049" v="2380" actId="14100"/>
          <ac:spMkLst>
            <pc:docMk/>
            <pc:sldMk cId="3594088036" sldId="2134806303"/>
            <ac:spMk id="13" creationId="{EE0C135C-FAC7-4DC6-8275-CEB0AF883B84}"/>
          </ac:spMkLst>
        </pc:spChg>
        <pc:picChg chg="add del mod">
          <ac:chgData name="Eklof Miko (EXT)" userId="f9577929-c99f-43f0-91bb-594f2486e353" providerId="ADAL" clId="{46C5AEDE-8273-4DFA-9825-B0014786DD76}" dt="2021-04-12T10:21:30.375" v="2165" actId="478"/>
          <ac:picMkLst>
            <pc:docMk/>
            <pc:sldMk cId="3594088036" sldId="2134806303"/>
            <ac:picMk id="6" creationId="{23CFC1F8-A071-43FE-9DBC-6AA640F26474}"/>
          </ac:picMkLst>
        </pc:picChg>
        <pc:picChg chg="add mod modCrop">
          <ac:chgData name="Eklof Miko (EXT)" userId="f9577929-c99f-43f0-91bb-594f2486e353" providerId="ADAL" clId="{46C5AEDE-8273-4DFA-9825-B0014786DD76}" dt="2021-04-12T10:33:21.830" v="2378" actId="732"/>
          <ac:picMkLst>
            <pc:docMk/>
            <pc:sldMk cId="3594088036" sldId="2134806303"/>
            <ac:picMk id="8" creationId="{02DF58E5-6080-4E1D-AFA4-B19064F5A3C8}"/>
          </ac:picMkLst>
        </pc:picChg>
        <pc:picChg chg="add del mod modCrop">
          <ac:chgData name="Eklof Miko (EXT)" userId="f9577929-c99f-43f0-91bb-594f2486e353" providerId="ADAL" clId="{46C5AEDE-8273-4DFA-9825-B0014786DD76}" dt="2021-04-12T10:22:26.631" v="2186" actId="478"/>
          <ac:picMkLst>
            <pc:docMk/>
            <pc:sldMk cId="3594088036" sldId="2134806303"/>
            <ac:picMk id="9" creationId="{2AE3EFDC-EEDA-4693-8ECA-EA62257D1955}"/>
          </ac:picMkLst>
        </pc:picChg>
        <pc:picChg chg="add del mod modCrop">
          <ac:chgData name="Eklof Miko (EXT)" userId="f9577929-c99f-43f0-91bb-594f2486e353" providerId="ADAL" clId="{46C5AEDE-8273-4DFA-9825-B0014786DD76}" dt="2021-04-12T10:22:24.941" v="2185" actId="478"/>
          <ac:picMkLst>
            <pc:docMk/>
            <pc:sldMk cId="3594088036" sldId="2134806303"/>
            <ac:picMk id="10" creationId="{D09CB684-D4FB-45EB-9167-2509F8ADDD2E}"/>
          </ac:picMkLst>
        </pc:picChg>
      </pc:sldChg>
      <pc:sldChg chg="addSp delSp modSp add modTransition delAnim modAnim">
        <pc:chgData name="Eklof Miko (EXT)" userId="f9577929-c99f-43f0-91bb-594f2486e353" providerId="ADAL" clId="{46C5AEDE-8273-4DFA-9825-B0014786DD76}" dt="2021-04-13T12:28:58.783" v="7217" actId="14100"/>
        <pc:sldMkLst>
          <pc:docMk/>
          <pc:sldMk cId="507282690" sldId="2134806304"/>
        </pc:sldMkLst>
        <pc:spChg chg="add mod ord">
          <ac:chgData name="Eklof Miko (EXT)" userId="f9577929-c99f-43f0-91bb-594f2486e353" providerId="ADAL" clId="{46C5AEDE-8273-4DFA-9825-B0014786DD76}" dt="2021-04-12T10:37:51.405" v="2407" actId="164"/>
          <ac:spMkLst>
            <pc:docMk/>
            <pc:sldMk cId="507282690" sldId="2134806304"/>
            <ac:spMk id="8" creationId="{76B5FF03-4E1C-44E8-B472-582F084505EC}"/>
          </ac:spMkLst>
        </pc:spChg>
        <pc:spChg chg="add mod">
          <ac:chgData name="Eklof Miko (EXT)" userId="f9577929-c99f-43f0-91bb-594f2486e353" providerId="ADAL" clId="{46C5AEDE-8273-4DFA-9825-B0014786DD76}" dt="2021-04-12T10:39:15.446" v="2452" actId="20577"/>
          <ac:spMkLst>
            <pc:docMk/>
            <pc:sldMk cId="507282690" sldId="2134806304"/>
            <ac:spMk id="11" creationId="{FFC2F1FA-EEC4-4895-938A-D12837BB1FA7}"/>
          </ac:spMkLst>
        </pc:spChg>
        <pc:spChg chg="add mod">
          <ac:chgData name="Eklof Miko (EXT)" userId="f9577929-c99f-43f0-91bb-594f2486e353" providerId="ADAL" clId="{46C5AEDE-8273-4DFA-9825-B0014786DD76}" dt="2021-04-13T07:44:28.530" v="4806" actId="20577"/>
          <ac:spMkLst>
            <pc:docMk/>
            <pc:sldMk cId="507282690" sldId="2134806304"/>
            <ac:spMk id="12" creationId="{DB06DE7B-A906-45E1-868C-B63B788D5395}"/>
          </ac:spMkLst>
        </pc:spChg>
        <pc:spChg chg="add mod">
          <ac:chgData name="Eklof Miko (EXT)" userId="f9577929-c99f-43f0-91bb-594f2486e353" providerId="ADAL" clId="{46C5AEDE-8273-4DFA-9825-B0014786DD76}" dt="2021-04-12T10:50:15.236" v="2677" actId="164"/>
          <ac:spMkLst>
            <pc:docMk/>
            <pc:sldMk cId="507282690" sldId="2134806304"/>
            <ac:spMk id="17" creationId="{D25729CF-C15A-4AA0-9A6B-F0DC2D92AB4E}"/>
          </ac:spMkLst>
        </pc:spChg>
        <pc:spChg chg="add mod">
          <ac:chgData name="Eklof Miko (EXT)" userId="f9577929-c99f-43f0-91bb-594f2486e353" providerId="ADAL" clId="{46C5AEDE-8273-4DFA-9825-B0014786DD76}" dt="2021-04-12T10:50:13.130" v="2676" actId="164"/>
          <ac:spMkLst>
            <pc:docMk/>
            <pc:sldMk cId="507282690" sldId="2134806304"/>
            <ac:spMk id="18" creationId="{310F1FBA-DC6C-4AF9-A6BF-4423A0A2843B}"/>
          </ac:spMkLst>
        </pc:spChg>
        <pc:spChg chg="add mod">
          <ac:chgData name="Eklof Miko (EXT)" userId="f9577929-c99f-43f0-91bb-594f2486e353" providerId="ADAL" clId="{46C5AEDE-8273-4DFA-9825-B0014786DD76}" dt="2021-04-12T10:47:44.485" v="2641" actId="164"/>
          <ac:spMkLst>
            <pc:docMk/>
            <pc:sldMk cId="507282690" sldId="2134806304"/>
            <ac:spMk id="23" creationId="{9794D093-BFC8-4CF0-897A-CCB7391EEEEE}"/>
          </ac:spMkLst>
        </pc:spChg>
        <pc:spChg chg="add mod">
          <ac:chgData name="Eklof Miko (EXT)" userId="f9577929-c99f-43f0-91bb-594f2486e353" providerId="ADAL" clId="{46C5AEDE-8273-4DFA-9825-B0014786DD76}" dt="2021-04-12T10:47:44.485" v="2641" actId="164"/>
          <ac:spMkLst>
            <pc:docMk/>
            <pc:sldMk cId="507282690" sldId="2134806304"/>
            <ac:spMk id="24" creationId="{0D58BECD-8ADC-41E7-9680-FFDFCEC6C351}"/>
          </ac:spMkLst>
        </pc:spChg>
        <pc:spChg chg="add mod">
          <ac:chgData name="Eklof Miko (EXT)" userId="f9577929-c99f-43f0-91bb-594f2486e353" providerId="ADAL" clId="{46C5AEDE-8273-4DFA-9825-B0014786DD76}" dt="2021-04-13T12:28:58.783" v="7217" actId="14100"/>
          <ac:spMkLst>
            <pc:docMk/>
            <pc:sldMk cId="507282690" sldId="2134806304"/>
            <ac:spMk id="35" creationId="{D3EB4AAC-108B-4F9B-B71B-89C19BCD95D0}"/>
          </ac:spMkLst>
        </pc:spChg>
        <pc:grpChg chg="add mod">
          <ac:chgData name="Eklof Miko (EXT)" userId="f9577929-c99f-43f0-91bb-594f2486e353" providerId="ADAL" clId="{46C5AEDE-8273-4DFA-9825-B0014786DD76}" dt="2021-04-13T12:28:43.192" v="7214" actId="164"/>
          <ac:grpSpMkLst>
            <pc:docMk/>
            <pc:sldMk cId="507282690" sldId="2134806304"/>
            <ac:grpSpMk id="2" creationId="{2B5AA043-0C1A-46F8-9D59-407F5C61C8E4}"/>
          </ac:grpSpMkLst>
        </pc:grpChg>
        <pc:grpChg chg="add mod topLvl">
          <ac:chgData name="Eklof Miko (EXT)" userId="f9577929-c99f-43f0-91bb-594f2486e353" providerId="ADAL" clId="{46C5AEDE-8273-4DFA-9825-B0014786DD76}" dt="2021-04-12T10:50:28.310" v="2684" actId="164"/>
          <ac:grpSpMkLst>
            <pc:docMk/>
            <pc:sldMk cId="507282690" sldId="2134806304"/>
            <ac:grpSpMk id="9" creationId="{84029332-21E7-4A6A-8343-1DC5CCF70776}"/>
          </ac:grpSpMkLst>
        </pc:grpChg>
        <pc:grpChg chg="add del mod">
          <ac:chgData name="Eklof Miko (EXT)" userId="f9577929-c99f-43f0-91bb-594f2486e353" providerId="ADAL" clId="{46C5AEDE-8273-4DFA-9825-B0014786DD76}" dt="2021-04-12T10:50:20.979" v="2681" actId="165"/>
          <ac:grpSpMkLst>
            <pc:docMk/>
            <pc:sldMk cId="507282690" sldId="2134806304"/>
            <ac:grpSpMk id="10" creationId="{966337EA-B074-4969-B938-3FE4D5B1060E}"/>
          </ac:grpSpMkLst>
        </pc:grpChg>
        <pc:grpChg chg="add del">
          <ac:chgData name="Eklof Miko (EXT)" userId="f9577929-c99f-43f0-91bb-594f2486e353" providerId="ADAL" clId="{46C5AEDE-8273-4DFA-9825-B0014786DD76}" dt="2021-04-12T10:39:36.035" v="2455" actId="478"/>
          <ac:grpSpMkLst>
            <pc:docMk/>
            <pc:sldMk cId="507282690" sldId="2134806304"/>
            <ac:grpSpMk id="13" creationId="{38BC21A5-7A2A-4E02-8E08-67555C6E3A01}"/>
          </ac:grpSpMkLst>
        </pc:grpChg>
        <pc:grpChg chg="add mod">
          <ac:chgData name="Eklof Miko (EXT)" userId="f9577929-c99f-43f0-91bb-594f2486e353" providerId="ADAL" clId="{46C5AEDE-8273-4DFA-9825-B0014786DD76}" dt="2021-04-12T10:50:34.272" v="2699" actId="465"/>
          <ac:grpSpMkLst>
            <pc:docMk/>
            <pc:sldMk cId="507282690" sldId="2134806304"/>
            <ac:grpSpMk id="25" creationId="{45782425-2054-46F0-AAD7-B03FFC93DBA8}"/>
          </ac:grpSpMkLst>
        </pc:grpChg>
        <pc:grpChg chg="add mod">
          <ac:chgData name="Eklof Miko (EXT)" userId="f9577929-c99f-43f0-91bb-594f2486e353" providerId="ADAL" clId="{46C5AEDE-8273-4DFA-9825-B0014786DD76}" dt="2021-04-12T10:50:17.651" v="2678" actId="164"/>
          <ac:grpSpMkLst>
            <pc:docMk/>
            <pc:sldMk cId="507282690" sldId="2134806304"/>
            <ac:grpSpMk id="26" creationId="{3B9A8861-CE29-4FF1-A36D-D619AF3F7CB1}"/>
          </ac:grpSpMkLst>
        </pc:grpChg>
        <pc:grpChg chg="add del mod">
          <ac:chgData name="Eklof Miko (EXT)" userId="f9577929-c99f-43f0-91bb-594f2486e353" providerId="ADAL" clId="{46C5AEDE-8273-4DFA-9825-B0014786DD76}" dt="2021-04-13T12:28:35.578" v="7211" actId="478"/>
          <ac:grpSpMkLst>
            <pc:docMk/>
            <pc:sldMk cId="507282690" sldId="2134806304"/>
            <ac:grpSpMk id="29" creationId="{1AA76EFC-9B8F-4E4B-9A56-58811B93A8F3}"/>
          </ac:grpSpMkLst>
        </pc:grpChg>
        <pc:grpChg chg="add mod">
          <ac:chgData name="Eklof Miko (EXT)" userId="f9577929-c99f-43f0-91bb-594f2486e353" providerId="ADAL" clId="{46C5AEDE-8273-4DFA-9825-B0014786DD76}" dt="2021-04-12T10:50:34.272" v="2699" actId="465"/>
          <ac:grpSpMkLst>
            <pc:docMk/>
            <pc:sldMk cId="507282690" sldId="2134806304"/>
            <ac:grpSpMk id="30" creationId="{100EBE2B-3C30-4CB1-AA8C-84EF0F6FDB84}"/>
          </ac:grpSpMkLst>
        </pc:grpChg>
        <pc:grpChg chg="add mod">
          <ac:chgData name="Eklof Miko (EXT)" userId="f9577929-c99f-43f0-91bb-594f2486e353" providerId="ADAL" clId="{46C5AEDE-8273-4DFA-9825-B0014786DD76}" dt="2021-04-12T10:50:28.310" v="2684" actId="164"/>
          <ac:grpSpMkLst>
            <pc:docMk/>
            <pc:sldMk cId="507282690" sldId="2134806304"/>
            <ac:grpSpMk id="31" creationId="{C8BCF54B-AE88-49C0-AA9A-D2CAE51D0165}"/>
          </ac:grpSpMkLst>
        </pc:grpChg>
        <pc:grpChg chg="add mod">
          <ac:chgData name="Eklof Miko (EXT)" userId="f9577929-c99f-43f0-91bb-594f2486e353" providerId="ADAL" clId="{46C5AEDE-8273-4DFA-9825-B0014786DD76}" dt="2021-04-13T12:28:43.192" v="7214" actId="164"/>
          <ac:grpSpMkLst>
            <pc:docMk/>
            <pc:sldMk cId="507282690" sldId="2134806304"/>
            <ac:grpSpMk id="32" creationId="{2AE655CD-B08F-4134-9FA0-6B28DF5D62A7}"/>
          </ac:grpSpMkLst>
        </pc:grpChg>
        <pc:grpChg chg="add mod">
          <ac:chgData name="Eklof Miko (EXT)" userId="f9577929-c99f-43f0-91bb-594f2486e353" providerId="ADAL" clId="{46C5AEDE-8273-4DFA-9825-B0014786DD76}" dt="2021-04-12T10:50:34.272" v="2699" actId="465"/>
          <ac:grpSpMkLst>
            <pc:docMk/>
            <pc:sldMk cId="507282690" sldId="2134806304"/>
            <ac:grpSpMk id="33" creationId="{7A4AC278-71E3-4717-8A4D-C77FFFF956D6}"/>
          </ac:grpSpMkLst>
        </pc:grpChg>
        <pc:grpChg chg="add mod">
          <ac:chgData name="Eklof Miko (EXT)" userId="f9577929-c99f-43f0-91bb-594f2486e353" providerId="ADAL" clId="{46C5AEDE-8273-4DFA-9825-B0014786DD76}" dt="2021-04-12T10:50:34.272" v="2699" actId="465"/>
          <ac:grpSpMkLst>
            <pc:docMk/>
            <pc:sldMk cId="507282690" sldId="2134806304"/>
            <ac:grpSpMk id="34" creationId="{E92AF29D-CE35-4A6D-9B4E-A4EEE2AACEBB}"/>
          </ac:grpSpMkLst>
        </pc:grpChg>
        <pc:picChg chg="add mod topLvl modCrop">
          <ac:chgData name="Eklof Miko (EXT)" userId="f9577929-c99f-43f0-91bb-594f2486e353" providerId="ADAL" clId="{46C5AEDE-8273-4DFA-9825-B0014786DD76}" dt="2021-04-12T10:50:25.426" v="2683" actId="164"/>
          <ac:picMkLst>
            <pc:docMk/>
            <pc:sldMk cId="507282690" sldId="2134806304"/>
            <ac:picMk id="5" creationId="{73E7DCBB-AEEA-4927-8CD0-08B574B66163}"/>
          </ac:picMkLst>
        </pc:picChg>
        <pc:picChg chg="add mod modCrop">
          <ac:chgData name="Eklof Miko (EXT)" userId="f9577929-c99f-43f0-91bb-594f2486e353" providerId="ADAL" clId="{46C5AEDE-8273-4DFA-9825-B0014786DD76}" dt="2021-04-12T10:37:51.405" v="2407" actId="164"/>
          <ac:picMkLst>
            <pc:docMk/>
            <pc:sldMk cId="507282690" sldId="2134806304"/>
            <ac:picMk id="6" creationId="{5E344AAC-B406-4FF2-9910-168C84ED5593}"/>
          </ac:picMkLst>
        </pc:picChg>
        <pc:picChg chg="add mod topLvl">
          <ac:chgData name="Eklof Miko (EXT)" userId="f9577929-c99f-43f0-91bb-594f2486e353" providerId="ADAL" clId="{46C5AEDE-8273-4DFA-9825-B0014786DD76}" dt="2021-04-12T10:50:23.469" v="2682" actId="164"/>
          <ac:picMkLst>
            <pc:docMk/>
            <pc:sldMk cId="507282690" sldId="2134806304"/>
            <ac:picMk id="7" creationId="{02391FCD-DDFC-4E38-BE31-A8A4687A58A7}"/>
          </ac:picMkLst>
        </pc:picChg>
        <pc:picChg chg="add del mod">
          <ac:chgData name="Eklof Miko (EXT)" userId="f9577929-c99f-43f0-91bb-594f2486e353" providerId="ADAL" clId="{46C5AEDE-8273-4DFA-9825-B0014786DD76}" dt="2021-04-12T10:43:50.142" v="2622" actId="478"/>
          <ac:picMkLst>
            <pc:docMk/>
            <pc:sldMk cId="507282690" sldId="2134806304"/>
            <ac:picMk id="20" creationId="{C4637CE5-8CA5-499F-92D3-60FD56806858}"/>
          </ac:picMkLst>
        </pc:picChg>
        <pc:picChg chg="add del">
          <ac:chgData name="Eklof Miko (EXT)" userId="f9577929-c99f-43f0-91bb-594f2486e353" providerId="ADAL" clId="{46C5AEDE-8273-4DFA-9825-B0014786DD76}" dt="2021-04-12T10:45:12.662" v="2625" actId="478"/>
          <ac:picMkLst>
            <pc:docMk/>
            <pc:sldMk cId="507282690" sldId="2134806304"/>
            <ac:picMk id="21" creationId="{C43D4A33-C5EC-40AF-BBB6-35340CBB97A9}"/>
          </ac:picMkLst>
        </pc:picChg>
        <pc:picChg chg="add del mod">
          <ac:chgData name="Eklof Miko (EXT)" userId="f9577929-c99f-43f0-91bb-594f2486e353" providerId="ADAL" clId="{46C5AEDE-8273-4DFA-9825-B0014786DD76}" dt="2021-04-13T12:28:35.578" v="7211" actId="478"/>
          <ac:picMkLst>
            <pc:docMk/>
            <pc:sldMk cId="507282690" sldId="2134806304"/>
            <ac:picMk id="22" creationId="{43383A4B-F422-4B87-9D5A-E89262124927}"/>
          </ac:picMkLst>
        </pc:picChg>
        <pc:cxnChg chg="mod">
          <ac:chgData name="Eklof Miko (EXT)" userId="f9577929-c99f-43f0-91bb-594f2486e353" providerId="ADAL" clId="{46C5AEDE-8273-4DFA-9825-B0014786DD76}" dt="2021-04-12T10:39:36.035" v="2455" actId="478"/>
          <ac:cxnSpMkLst>
            <pc:docMk/>
            <pc:sldMk cId="507282690" sldId="2134806304"/>
            <ac:cxnSpMk id="15" creationId="{D7502661-3B58-4ADE-9E08-681E6736F559}"/>
          </ac:cxnSpMkLst>
        </pc:cxnChg>
      </pc:sldChg>
      <pc:sldChg chg="add del">
        <pc:chgData name="Eklof Miko (EXT)" userId="f9577929-c99f-43f0-91bb-594f2486e353" providerId="ADAL" clId="{46C5AEDE-8273-4DFA-9825-B0014786DD76}" dt="2021-04-13T06:40:50.726" v="2849" actId="2696"/>
        <pc:sldMkLst>
          <pc:docMk/>
          <pc:sldMk cId="1772647895" sldId="2134806305"/>
        </pc:sldMkLst>
      </pc:sldChg>
      <pc:sldChg chg="addSp delSp modSp add ord modTransition">
        <pc:chgData name="Eklof Miko (EXT)" userId="f9577929-c99f-43f0-91bb-594f2486e353" providerId="ADAL" clId="{46C5AEDE-8273-4DFA-9825-B0014786DD76}" dt="2021-04-13T10:52:18.954" v="7190"/>
        <pc:sldMkLst>
          <pc:docMk/>
          <pc:sldMk cId="3086345264" sldId="2134806306"/>
        </pc:sldMkLst>
        <pc:spChg chg="mod">
          <ac:chgData name="Eklof Miko (EXT)" userId="f9577929-c99f-43f0-91bb-594f2486e353" providerId="ADAL" clId="{46C5AEDE-8273-4DFA-9825-B0014786DD76}" dt="2021-04-13T06:40:21.202" v="2837" actId="207"/>
          <ac:spMkLst>
            <pc:docMk/>
            <pc:sldMk cId="3086345264" sldId="2134806306"/>
            <ac:spMk id="11" creationId="{4007EC85-439A-43E9-A981-ECC95FDC687E}"/>
          </ac:spMkLst>
        </pc:spChg>
        <pc:spChg chg="mod">
          <ac:chgData name="Eklof Miko (EXT)" userId="f9577929-c99f-43f0-91bb-594f2486e353" providerId="ADAL" clId="{46C5AEDE-8273-4DFA-9825-B0014786DD76}" dt="2021-04-13T06:40:35.817" v="2847" actId="20577"/>
          <ac:spMkLst>
            <pc:docMk/>
            <pc:sldMk cId="3086345264" sldId="2134806306"/>
            <ac:spMk id="12" creationId="{2304FC1D-932B-4065-B644-89FB37D58FB4}"/>
          </ac:spMkLst>
        </pc:spChg>
        <pc:spChg chg="mod">
          <ac:chgData name="Eklof Miko (EXT)" userId="f9577929-c99f-43f0-91bb-594f2486e353" providerId="ADAL" clId="{46C5AEDE-8273-4DFA-9825-B0014786DD76}" dt="2021-04-13T06:40:09.187" v="2825" actId="207"/>
          <ac:spMkLst>
            <pc:docMk/>
            <pc:sldMk cId="3086345264" sldId="2134806306"/>
            <ac:spMk id="13" creationId="{EE0C135C-FAC7-4DC6-8275-CEB0AF883B84}"/>
          </ac:spMkLst>
        </pc:spChg>
        <pc:picChg chg="add mod ord">
          <ac:chgData name="Eklof Miko (EXT)" userId="f9577929-c99f-43f0-91bb-594f2486e353" providerId="ADAL" clId="{46C5AEDE-8273-4DFA-9825-B0014786DD76}" dt="2021-04-13T06:38:57.689" v="2710" actId="167"/>
          <ac:picMkLst>
            <pc:docMk/>
            <pc:sldMk cId="3086345264" sldId="2134806306"/>
            <ac:picMk id="6" creationId="{5D03E799-A844-44D6-878A-87B1A608F425}"/>
          </ac:picMkLst>
        </pc:picChg>
        <pc:picChg chg="del">
          <ac:chgData name="Eklof Miko (EXT)" userId="f9577929-c99f-43f0-91bb-594f2486e353" providerId="ADAL" clId="{46C5AEDE-8273-4DFA-9825-B0014786DD76}" dt="2021-04-13T06:38:41.595" v="2706" actId="478"/>
          <ac:picMkLst>
            <pc:docMk/>
            <pc:sldMk cId="3086345264" sldId="2134806306"/>
            <ac:picMk id="8" creationId="{02DF58E5-6080-4E1D-AFA4-B19064F5A3C8}"/>
          </ac:picMkLst>
        </pc:picChg>
      </pc:sldChg>
      <pc:sldChg chg="add modTransition">
        <pc:chgData name="Eklof Miko (EXT)" userId="f9577929-c99f-43f0-91bb-594f2486e353" providerId="ADAL" clId="{46C5AEDE-8273-4DFA-9825-B0014786DD76}" dt="2021-04-13T06:59:12.936" v="3544"/>
        <pc:sldMkLst>
          <pc:docMk/>
          <pc:sldMk cId="3501635754" sldId="2134806307"/>
        </pc:sldMkLst>
      </pc:sldChg>
      <pc:sldChg chg="addSp delSp modSp add modTransition modAnim">
        <pc:chgData name="Eklof Miko (EXT)" userId="f9577929-c99f-43f0-91bb-594f2486e353" providerId="ADAL" clId="{46C5AEDE-8273-4DFA-9825-B0014786DD76}" dt="2021-04-13T10:53:00.561" v="7192"/>
        <pc:sldMkLst>
          <pc:docMk/>
          <pc:sldMk cId="1595916195" sldId="2134806308"/>
        </pc:sldMkLst>
        <pc:spChg chg="mod">
          <ac:chgData name="Eklof Miko (EXT)" userId="f9577929-c99f-43f0-91bb-594f2486e353" providerId="ADAL" clId="{46C5AEDE-8273-4DFA-9825-B0014786DD76}" dt="2021-04-13T06:52:02.570" v="3322" actId="20577"/>
          <ac:spMkLst>
            <pc:docMk/>
            <pc:sldMk cId="1595916195" sldId="2134806308"/>
            <ac:spMk id="2" creationId="{C96E8764-09D9-4B24-ABD0-23767DF8E97F}"/>
          </ac:spMkLst>
        </pc:spChg>
        <pc:spChg chg="mod">
          <ac:chgData name="Eklof Miko (EXT)" userId="f9577929-c99f-43f0-91bb-594f2486e353" providerId="ADAL" clId="{46C5AEDE-8273-4DFA-9825-B0014786DD76}" dt="2021-04-13T06:59:08.866" v="3543" actId="1036"/>
          <ac:spMkLst>
            <pc:docMk/>
            <pc:sldMk cId="1595916195" sldId="2134806308"/>
            <ac:spMk id="4" creationId="{8A9D4FD4-E0DF-47BD-8B20-CED80D57704A}"/>
          </ac:spMkLst>
        </pc:spChg>
        <pc:spChg chg="del">
          <ac:chgData name="Eklof Miko (EXT)" userId="f9577929-c99f-43f0-91bb-594f2486e353" providerId="ADAL" clId="{46C5AEDE-8273-4DFA-9825-B0014786DD76}" dt="2021-04-13T06:52:07.066" v="3323" actId="478"/>
          <ac:spMkLst>
            <pc:docMk/>
            <pc:sldMk cId="1595916195" sldId="2134806308"/>
            <ac:spMk id="7" creationId="{00000000-0000-0000-0000-000000000000}"/>
          </ac:spMkLst>
        </pc:spChg>
        <pc:spChg chg="add del mod">
          <ac:chgData name="Eklof Miko (EXT)" userId="f9577929-c99f-43f0-91bb-594f2486e353" providerId="ADAL" clId="{46C5AEDE-8273-4DFA-9825-B0014786DD76}" dt="2021-04-13T06:53:47.730" v="3384" actId="478"/>
          <ac:spMkLst>
            <pc:docMk/>
            <pc:sldMk cId="1595916195" sldId="2134806308"/>
            <ac:spMk id="11" creationId="{6F6AC35C-EF64-4BCE-8332-01A108CE8C84}"/>
          </ac:spMkLst>
        </pc:spChg>
        <pc:spChg chg="add del mod">
          <ac:chgData name="Eklof Miko (EXT)" userId="f9577929-c99f-43f0-91bb-594f2486e353" providerId="ADAL" clId="{46C5AEDE-8273-4DFA-9825-B0014786DD76}" dt="2021-04-13T06:53:43.073" v="3383" actId="478"/>
          <ac:spMkLst>
            <pc:docMk/>
            <pc:sldMk cId="1595916195" sldId="2134806308"/>
            <ac:spMk id="12" creationId="{5957B0C3-A459-4C10-A916-71B62BBC49D6}"/>
          </ac:spMkLst>
        </pc:spChg>
        <pc:spChg chg="add del mod">
          <ac:chgData name="Eklof Miko (EXT)" userId="f9577929-c99f-43f0-91bb-594f2486e353" providerId="ADAL" clId="{46C5AEDE-8273-4DFA-9825-B0014786DD76}" dt="2021-04-13T06:53:31.902" v="3378" actId="478"/>
          <ac:spMkLst>
            <pc:docMk/>
            <pc:sldMk cId="1595916195" sldId="2134806308"/>
            <ac:spMk id="13" creationId="{CF7ED081-F29A-4379-82F1-FA8485F885B6}"/>
          </ac:spMkLst>
        </pc:spChg>
        <pc:spChg chg="add mod">
          <ac:chgData name="Eklof Miko (EXT)" userId="f9577929-c99f-43f0-91bb-594f2486e353" providerId="ADAL" clId="{46C5AEDE-8273-4DFA-9825-B0014786DD76}" dt="2021-04-13T06:54:56.794" v="3401" actId="571"/>
          <ac:spMkLst>
            <pc:docMk/>
            <pc:sldMk cId="1595916195" sldId="2134806308"/>
            <ac:spMk id="16" creationId="{9FF6F2AA-8E91-4069-B851-96D4D11226D2}"/>
          </ac:spMkLst>
        </pc:spChg>
        <pc:spChg chg="mod">
          <ac:chgData name="Eklof Miko (EXT)" userId="f9577929-c99f-43f0-91bb-594f2486e353" providerId="ADAL" clId="{46C5AEDE-8273-4DFA-9825-B0014786DD76}" dt="2021-04-13T06:59:08.866" v="3543" actId="1036"/>
          <ac:spMkLst>
            <pc:docMk/>
            <pc:sldMk cId="1595916195" sldId="2134806308"/>
            <ac:spMk id="20" creationId="{9C70F008-849E-4B76-8616-D51AE64CE8E3}"/>
          </ac:spMkLst>
        </pc:spChg>
        <pc:spChg chg="mod">
          <ac:chgData name="Eklof Miko (EXT)" userId="f9577929-c99f-43f0-91bb-594f2486e353" providerId="ADAL" clId="{46C5AEDE-8273-4DFA-9825-B0014786DD76}" dt="2021-04-13T06:59:08.866" v="3543" actId="1036"/>
          <ac:spMkLst>
            <pc:docMk/>
            <pc:sldMk cId="1595916195" sldId="2134806308"/>
            <ac:spMk id="21" creationId="{3C7D415E-48D1-4A87-8B36-26C1B0D5B2B5}"/>
          </ac:spMkLst>
        </pc:spChg>
        <pc:spChg chg="mod">
          <ac:chgData name="Eklof Miko (EXT)" userId="f9577929-c99f-43f0-91bb-594f2486e353" providerId="ADAL" clId="{46C5AEDE-8273-4DFA-9825-B0014786DD76}" dt="2021-04-13T06:59:08.866" v="3543" actId="1036"/>
          <ac:spMkLst>
            <pc:docMk/>
            <pc:sldMk cId="1595916195" sldId="2134806308"/>
            <ac:spMk id="22" creationId="{7513A408-B755-4339-8F70-15212C481F16}"/>
          </ac:spMkLst>
        </pc:spChg>
        <pc:spChg chg="add mod">
          <ac:chgData name="Eklof Miko (EXT)" userId="f9577929-c99f-43f0-91bb-594f2486e353" providerId="ADAL" clId="{46C5AEDE-8273-4DFA-9825-B0014786DD76}" dt="2021-04-13T06:59:08.866" v="3543" actId="1036"/>
          <ac:spMkLst>
            <pc:docMk/>
            <pc:sldMk cId="1595916195" sldId="2134806308"/>
            <ac:spMk id="23" creationId="{75BCF896-17C4-4380-B9D8-D5B15F3ADCCA}"/>
          </ac:spMkLst>
        </pc:spChg>
        <pc:spChg chg="add mod">
          <ac:chgData name="Eklof Miko (EXT)" userId="f9577929-c99f-43f0-91bb-594f2486e353" providerId="ADAL" clId="{46C5AEDE-8273-4DFA-9825-B0014786DD76}" dt="2021-04-13T06:59:08.866" v="3543" actId="1036"/>
          <ac:spMkLst>
            <pc:docMk/>
            <pc:sldMk cId="1595916195" sldId="2134806308"/>
            <ac:spMk id="24" creationId="{A20E4545-1251-4113-AAF2-8D9C1CEA342D}"/>
          </ac:spMkLst>
        </pc:spChg>
        <pc:spChg chg="add mod">
          <ac:chgData name="Eklof Miko (EXT)" userId="f9577929-c99f-43f0-91bb-594f2486e353" providerId="ADAL" clId="{46C5AEDE-8273-4DFA-9825-B0014786DD76}" dt="2021-04-13T06:59:08.866" v="3543" actId="1036"/>
          <ac:spMkLst>
            <pc:docMk/>
            <pc:sldMk cId="1595916195" sldId="2134806308"/>
            <ac:spMk id="25" creationId="{F67AD571-4B58-4E31-A735-D12148862B8A}"/>
          </ac:spMkLst>
        </pc:spChg>
        <pc:spChg chg="add mod">
          <ac:chgData name="Eklof Miko (EXT)" userId="f9577929-c99f-43f0-91bb-594f2486e353" providerId="ADAL" clId="{46C5AEDE-8273-4DFA-9825-B0014786DD76}" dt="2021-04-13T06:59:08.866" v="3543" actId="1036"/>
          <ac:spMkLst>
            <pc:docMk/>
            <pc:sldMk cId="1595916195" sldId="2134806308"/>
            <ac:spMk id="26" creationId="{18400992-D848-46F9-B7B4-EE794B1BFA00}"/>
          </ac:spMkLst>
        </pc:spChg>
        <pc:cxnChg chg="add mod">
          <ac:chgData name="Eklof Miko (EXT)" userId="f9577929-c99f-43f0-91bb-594f2486e353" providerId="ADAL" clId="{46C5AEDE-8273-4DFA-9825-B0014786DD76}" dt="2021-04-13T06:59:08.866" v="3543" actId="1036"/>
          <ac:cxnSpMkLst>
            <pc:docMk/>
            <pc:sldMk cId="1595916195" sldId="2134806308"/>
            <ac:cxnSpMk id="5" creationId="{1B61D2B5-DB5B-4046-981F-77E52583CAA3}"/>
          </ac:cxnSpMkLst>
        </pc:cxnChg>
        <pc:cxnChg chg="add mod">
          <ac:chgData name="Eklof Miko (EXT)" userId="f9577929-c99f-43f0-91bb-594f2486e353" providerId="ADAL" clId="{46C5AEDE-8273-4DFA-9825-B0014786DD76}" dt="2021-04-13T06:54:56.794" v="3401" actId="571"/>
          <ac:cxnSpMkLst>
            <pc:docMk/>
            <pc:sldMk cId="1595916195" sldId="2134806308"/>
            <ac:cxnSpMk id="17" creationId="{8E93627E-940F-4413-A36E-4465AA559DB4}"/>
          </ac:cxnSpMkLst>
        </pc:cxnChg>
        <pc:cxnChg chg="add mod">
          <ac:chgData name="Eklof Miko (EXT)" userId="f9577929-c99f-43f0-91bb-594f2486e353" providerId="ADAL" clId="{46C5AEDE-8273-4DFA-9825-B0014786DD76}" dt="2021-04-13T06:59:08.866" v="3543" actId="1036"/>
          <ac:cxnSpMkLst>
            <pc:docMk/>
            <pc:sldMk cId="1595916195" sldId="2134806308"/>
            <ac:cxnSpMk id="18" creationId="{9091936F-6301-4D2A-BEDB-0B24137CD66D}"/>
          </ac:cxnSpMkLst>
        </pc:cxnChg>
        <pc:cxnChg chg="add mod">
          <ac:chgData name="Eklof Miko (EXT)" userId="f9577929-c99f-43f0-91bb-594f2486e353" providerId="ADAL" clId="{46C5AEDE-8273-4DFA-9825-B0014786DD76}" dt="2021-04-13T06:59:08.866" v="3543" actId="1036"/>
          <ac:cxnSpMkLst>
            <pc:docMk/>
            <pc:sldMk cId="1595916195" sldId="2134806308"/>
            <ac:cxnSpMk id="19" creationId="{A67B4E87-0C9A-456B-851C-5946BE6E05DE}"/>
          </ac:cxnSpMkLst>
        </pc:cxnChg>
      </pc:sldChg>
      <pc:sldChg chg="modSp add del">
        <pc:chgData name="Eklof Miko (EXT)" userId="f9577929-c99f-43f0-91bb-594f2486e353" providerId="ADAL" clId="{46C5AEDE-8273-4DFA-9825-B0014786DD76}" dt="2021-04-13T09:09:01.099" v="5229" actId="2696"/>
        <pc:sldMkLst>
          <pc:docMk/>
          <pc:sldMk cId="1048440585" sldId="2134806309"/>
        </pc:sldMkLst>
        <pc:spChg chg="mod">
          <ac:chgData name="Eklof Miko (EXT)" userId="f9577929-c99f-43f0-91bb-594f2486e353" providerId="ADAL" clId="{46C5AEDE-8273-4DFA-9825-B0014786DD76}" dt="2021-04-13T07:00:46.294" v="3574" actId="14100"/>
          <ac:spMkLst>
            <pc:docMk/>
            <pc:sldMk cId="1048440585" sldId="2134806309"/>
            <ac:spMk id="5" creationId="{D5E60FC9-7070-418F-8D9B-558D2366C258}"/>
          </ac:spMkLst>
        </pc:spChg>
        <pc:spChg chg="mod">
          <ac:chgData name="Eklof Miko (EXT)" userId="f9577929-c99f-43f0-91bb-594f2486e353" providerId="ADAL" clId="{46C5AEDE-8273-4DFA-9825-B0014786DD76}" dt="2021-04-13T07:00:31.784" v="3568" actId="207"/>
          <ac:spMkLst>
            <pc:docMk/>
            <pc:sldMk cId="1048440585" sldId="2134806309"/>
            <ac:spMk id="25" creationId="{3A13FCEF-AE3A-4A57-9C5A-582AAB58F47D}"/>
          </ac:spMkLst>
        </pc:spChg>
        <pc:spChg chg="mod">
          <ac:chgData name="Eklof Miko (EXT)" userId="f9577929-c99f-43f0-91bb-594f2486e353" providerId="ADAL" clId="{46C5AEDE-8273-4DFA-9825-B0014786DD76}" dt="2021-04-13T07:00:35.794" v="3569" actId="207"/>
          <ac:spMkLst>
            <pc:docMk/>
            <pc:sldMk cId="1048440585" sldId="2134806309"/>
            <ac:spMk id="27" creationId="{9827BBC6-23C7-4CCD-BCAE-91E7E87414D3}"/>
          </ac:spMkLst>
        </pc:spChg>
        <pc:spChg chg="mod">
          <ac:chgData name="Eklof Miko (EXT)" userId="f9577929-c99f-43f0-91bb-594f2486e353" providerId="ADAL" clId="{46C5AEDE-8273-4DFA-9825-B0014786DD76}" dt="2021-04-13T07:00:38.921" v="3570" actId="207"/>
          <ac:spMkLst>
            <pc:docMk/>
            <pc:sldMk cId="1048440585" sldId="2134806309"/>
            <ac:spMk id="30" creationId="{9B2E73D9-2A19-4727-9D89-39553408885D}"/>
          </ac:spMkLst>
        </pc:spChg>
        <pc:spChg chg="mod">
          <ac:chgData name="Eklof Miko (EXT)" userId="f9577929-c99f-43f0-91bb-594f2486e353" providerId="ADAL" clId="{46C5AEDE-8273-4DFA-9825-B0014786DD76}" dt="2021-04-13T07:00:27.822" v="3567" actId="207"/>
          <ac:spMkLst>
            <pc:docMk/>
            <pc:sldMk cId="1048440585" sldId="2134806309"/>
            <ac:spMk id="31" creationId="{0800387B-20B9-4481-BD40-F6386E2C0EC9}"/>
          </ac:spMkLst>
        </pc:spChg>
      </pc:sldChg>
      <pc:sldChg chg="addSp delSp modSp add del">
        <pc:chgData name="Eklof Miko (EXT)" userId="f9577929-c99f-43f0-91bb-594f2486e353" providerId="ADAL" clId="{46C5AEDE-8273-4DFA-9825-B0014786DD76}" dt="2021-04-13T06:49:26.968" v="3254" actId="2696"/>
        <pc:sldMkLst>
          <pc:docMk/>
          <pc:sldMk cId="2869184535" sldId="2134806309"/>
        </pc:sldMkLst>
        <pc:spChg chg="del">
          <ac:chgData name="Eklof Miko (EXT)" userId="f9577929-c99f-43f0-91bb-594f2486e353" providerId="ADAL" clId="{46C5AEDE-8273-4DFA-9825-B0014786DD76}" dt="2021-04-13T06:48:40.591" v="3226"/>
          <ac:spMkLst>
            <pc:docMk/>
            <pc:sldMk cId="2869184535" sldId="2134806309"/>
            <ac:spMk id="2" creationId="{E8635EC6-41F5-4D8D-94CF-2152E791E8E8}"/>
          </ac:spMkLst>
        </pc:spChg>
        <pc:spChg chg="del">
          <ac:chgData name="Eklof Miko (EXT)" userId="f9577929-c99f-43f0-91bb-594f2486e353" providerId="ADAL" clId="{46C5AEDE-8273-4DFA-9825-B0014786DD76}" dt="2021-04-13T06:48:40.591" v="3226"/>
          <ac:spMkLst>
            <pc:docMk/>
            <pc:sldMk cId="2869184535" sldId="2134806309"/>
            <ac:spMk id="3" creationId="{FF16FD0B-E872-4A94-9783-E15C8850A4C8}"/>
          </ac:spMkLst>
        </pc:spChg>
        <pc:picChg chg="add mod">
          <ac:chgData name="Eklof Miko (EXT)" userId="f9577929-c99f-43f0-91bb-594f2486e353" providerId="ADAL" clId="{46C5AEDE-8273-4DFA-9825-B0014786DD76}" dt="2021-04-13T06:48:46.900" v="3227"/>
          <ac:picMkLst>
            <pc:docMk/>
            <pc:sldMk cId="2869184535" sldId="2134806309"/>
            <ac:picMk id="8" creationId="{2593B75E-D4FC-4591-AC39-0C5F25B61A93}"/>
          </ac:picMkLst>
        </pc:picChg>
        <pc:picChg chg="add mod">
          <ac:chgData name="Eklof Miko (EXT)" userId="f9577929-c99f-43f0-91bb-594f2486e353" providerId="ADAL" clId="{46C5AEDE-8273-4DFA-9825-B0014786DD76}" dt="2021-04-13T06:48:46.900" v="3227"/>
          <ac:picMkLst>
            <pc:docMk/>
            <pc:sldMk cId="2869184535" sldId="2134806309"/>
            <ac:picMk id="10" creationId="{598079B9-EAF7-4A01-A0A1-BC4B8F44DB9B}"/>
          </ac:picMkLst>
        </pc:picChg>
        <pc:picChg chg="add mod">
          <ac:chgData name="Eklof Miko (EXT)" userId="f9577929-c99f-43f0-91bb-594f2486e353" providerId="ADAL" clId="{46C5AEDE-8273-4DFA-9825-B0014786DD76}" dt="2021-04-13T06:48:46.900" v="3227"/>
          <ac:picMkLst>
            <pc:docMk/>
            <pc:sldMk cId="2869184535" sldId="2134806309"/>
            <ac:picMk id="12" creationId="{4194ED07-4900-4463-A06C-EFDD97CFA4A4}"/>
          </ac:picMkLst>
        </pc:picChg>
        <pc:picChg chg="add mod">
          <ac:chgData name="Eklof Miko (EXT)" userId="f9577929-c99f-43f0-91bb-594f2486e353" providerId="ADAL" clId="{46C5AEDE-8273-4DFA-9825-B0014786DD76}" dt="2021-04-13T06:48:46.900" v="3227"/>
          <ac:picMkLst>
            <pc:docMk/>
            <pc:sldMk cId="2869184535" sldId="2134806309"/>
            <ac:picMk id="14" creationId="{6CC2BD51-6B6C-44B9-89DC-6C037AC97DFB}"/>
          </ac:picMkLst>
        </pc:picChg>
        <pc:picChg chg="add mod">
          <ac:chgData name="Eklof Miko (EXT)" userId="f9577929-c99f-43f0-91bb-594f2486e353" providerId="ADAL" clId="{46C5AEDE-8273-4DFA-9825-B0014786DD76}" dt="2021-04-13T06:48:46.900" v="3227"/>
          <ac:picMkLst>
            <pc:docMk/>
            <pc:sldMk cId="2869184535" sldId="2134806309"/>
            <ac:picMk id="16" creationId="{1652C824-3AFE-4CF5-A091-2E14526CEDC9}"/>
          </ac:picMkLst>
        </pc:picChg>
        <pc:picChg chg="add mod">
          <ac:chgData name="Eklof Miko (EXT)" userId="f9577929-c99f-43f0-91bb-594f2486e353" providerId="ADAL" clId="{46C5AEDE-8273-4DFA-9825-B0014786DD76}" dt="2021-04-13T06:49:18.104" v="3253" actId="207"/>
          <ac:picMkLst>
            <pc:docMk/>
            <pc:sldMk cId="2869184535" sldId="2134806309"/>
            <ac:picMk id="18" creationId="{47376675-09C2-46D0-A671-E2EC1D890CF6}"/>
          </ac:picMkLst>
        </pc:picChg>
        <pc:picChg chg="add mod">
          <ac:chgData name="Eklof Miko (EXT)" userId="f9577929-c99f-43f0-91bb-594f2486e353" providerId="ADAL" clId="{46C5AEDE-8273-4DFA-9825-B0014786DD76}" dt="2021-04-13T06:49:14.736" v="3251" actId="207"/>
          <ac:picMkLst>
            <pc:docMk/>
            <pc:sldMk cId="2869184535" sldId="2134806309"/>
            <ac:picMk id="20" creationId="{C467BFD3-73A4-4265-B128-E1B8B5337B19}"/>
          </ac:picMkLst>
        </pc:picChg>
        <pc:picChg chg="add mod">
          <ac:chgData name="Eklof Miko (EXT)" userId="f9577929-c99f-43f0-91bb-594f2486e353" providerId="ADAL" clId="{46C5AEDE-8273-4DFA-9825-B0014786DD76}" dt="2021-04-13T06:49:12.546" v="3249" actId="207"/>
          <ac:picMkLst>
            <pc:docMk/>
            <pc:sldMk cId="2869184535" sldId="2134806309"/>
            <ac:picMk id="22" creationId="{45C5C5F2-31C3-479C-B7A8-CFBE05CA4969}"/>
          </ac:picMkLst>
        </pc:picChg>
        <pc:picChg chg="add mod">
          <ac:chgData name="Eklof Miko (EXT)" userId="f9577929-c99f-43f0-91bb-594f2486e353" providerId="ADAL" clId="{46C5AEDE-8273-4DFA-9825-B0014786DD76}" dt="2021-04-13T06:49:09.884" v="3247" actId="207"/>
          <ac:picMkLst>
            <pc:docMk/>
            <pc:sldMk cId="2869184535" sldId="2134806309"/>
            <ac:picMk id="24" creationId="{8DB71D2F-5E7E-46E9-85CD-303DED0B4C9B}"/>
          </ac:picMkLst>
        </pc:picChg>
        <pc:picChg chg="add mod">
          <ac:chgData name="Eklof Miko (EXT)" userId="f9577929-c99f-43f0-91bb-594f2486e353" providerId="ADAL" clId="{46C5AEDE-8273-4DFA-9825-B0014786DD76}" dt="2021-04-13T06:49:07.534" v="3245" actId="207"/>
          <ac:picMkLst>
            <pc:docMk/>
            <pc:sldMk cId="2869184535" sldId="2134806309"/>
            <ac:picMk id="26" creationId="{EA919F17-38BD-434D-8257-83052369954B}"/>
          </ac:picMkLst>
        </pc:picChg>
        <pc:picChg chg="add mod">
          <ac:chgData name="Eklof Miko (EXT)" userId="f9577929-c99f-43f0-91bb-594f2486e353" providerId="ADAL" clId="{46C5AEDE-8273-4DFA-9825-B0014786DD76}" dt="2021-04-13T06:49:05.576" v="3243" actId="207"/>
          <ac:picMkLst>
            <pc:docMk/>
            <pc:sldMk cId="2869184535" sldId="2134806309"/>
            <ac:picMk id="28" creationId="{1FD127BF-485B-4473-95E7-A53065CAA366}"/>
          </ac:picMkLst>
        </pc:picChg>
        <pc:picChg chg="add mod">
          <ac:chgData name="Eklof Miko (EXT)" userId="f9577929-c99f-43f0-91bb-594f2486e353" providerId="ADAL" clId="{46C5AEDE-8273-4DFA-9825-B0014786DD76}" dt="2021-04-13T06:49:03.178" v="3241" actId="207"/>
          <ac:picMkLst>
            <pc:docMk/>
            <pc:sldMk cId="2869184535" sldId="2134806309"/>
            <ac:picMk id="30" creationId="{326C4B2A-1A94-4245-B2D2-A430219A8AE4}"/>
          </ac:picMkLst>
        </pc:picChg>
        <pc:picChg chg="add mod">
          <ac:chgData name="Eklof Miko (EXT)" userId="f9577929-c99f-43f0-91bb-594f2486e353" providerId="ADAL" clId="{46C5AEDE-8273-4DFA-9825-B0014786DD76}" dt="2021-04-13T06:49:00.857" v="3239" actId="207"/>
          <ac:picMkLst>
            <pc:docMk/>
            <pc:sldMk cId="2869184535" sldId="2134806309"/>
            <ac:picMk id="32" creationId="{CCDB78A2-F764-42BC-B86C-F4BC97FEAF88}"/>
          </ac:picMkLst>
        </pc:picChg>
        <pc:picChg chg="add mod">
          <ac:chgData name="Eklof Miko (EXT)" userId="f9577929-c99f-43f0-91bb-594f2486e353" providerId="ADAL" clId="{46C5AEDE-8273-4DFA-9825-B0014786DD76}" dt="2021-04-13T06:48:58.944" v="3237" actId="207"/>
          <ac:picMkLst>
            <pc:docMk/>
            <pc:sldMk cId="2869184535" sldId="2134806309"/>
            <ac:picMk id="34" creationId="{10A94831-EE04-43B8-BD60-AB9F5A369717}"/>
          </ac:picMkLst>
        </pc:picChg>
        <pc:picChg chg="add mod">
          <ac:chgData name="Eklof Miko (EXT)" userId="f9577929-c99f-43f0-91bb-594f2486e353" providerId="ADAL" clId="{46C5AEDE-8273-4DFA-9825-B0014786DD76}" dt="2021-04-13T06:48:57.002" v="3235" actId="207"/>
          <ac:picMkLst>
            <pc:docMk/>
            <pc:sldMk cId="2869184535" sldId="2134806309"/>
            <ac:picMk id="36" creationId="{041627AD-BE5C-4314-AD0E-1710765FC90C}"/>
          </ac:picMkLst>
        </pc:picChg>
        <pc:picChg chg="add mod">
          <ac:chgData name="Eklof Miko (EXT)" userId="f9577929-c99f-43f0-91bb-594f2486e353" providerId="ADAL" clId="{46C5AEDE-8273-4DFA-9825-B0014786DD76}" dt="2021-04-13T06:48:54.640" v="3233" actId="207"/>
          <ac:picMkLst>
            <pc:docMk/>
            <pc:sldMk cId="2869184535" sldId="2134806309"/>
            <ac:picMk id="38" creationId="{35A7074E-5A18-4B15-9DF1-A8869AC3AB4A}"/>
          </ac:picMkLst>
        </pc:picChg>
        <pc:picChg chg="add mod">
          <ac:chgData name="Eklof Miko (EXT)" userId="f9577929-c99f-43f0-91bb-594f2486e353" providerId="ADAL" clId="{46C5AEDE-8273-4DFA-9825-B0014786DD76}" dt="2021-04-13T06:48:52.835" v="3231" actId="207"/>
          <ac:picMkLst>
            <pc:docMk/>
            <pc:sldMk cId="2869184535" sldId="2134806309"/>
            <ac:picMk id="40" creationId="{69ABCC61-CF53-4E2C-AA38-6D71C8BF4FEA}"/>
          </ac:picMkLst>
        </pc:picChg>
        <pc:picChg chg="add mod">
          <ac:chgData name="Eklof Miko (EXT)" userId="f9577929-c99f-43f0-91bb-594f2486e353" providerId="ADAL" clId="{46C5AEDE-8273-4DFA-9825-B0014786DD76}" dt="2021-04-13T06:48:50.752" v="3229" actId="1076"/>
          <ac:picMkLst>
            <pc:docMk/>
            <pc:sldMk cId="2869184535" sldId="2134806309"/>
            <ac:picMk id="42" creationId="{CA8CCA02-0C97-4A35-A0B1-078DD8E9E791}"/>
          </ac:picMkLst>
        </pc:picChg>
      </pc:sldChg>
      <pc:sldChg chg="addSp delSp add del">
        <pc:chgData name="Eklof Miko (EXT)" userId="f9577929-c99f-43f0-91bb-594f2486e353" providerId="ADAL" clId="{46C5AEDE-8273-4DFA-9825-B0014786DD76}" dt="2021-04-13T07:02:31.634" v="3580"/>
        <pc:sldMkLst>
          <pc:docMk/>
          <pc:sldMk cId="2584152809" sldId="2134806310"/>
        </pc:sldMkLst>
        <pc:picChg chg="add del">
          <ac:chgData name="Eklof Miko (EXT)" userId="f9577929-c99f-43f0-91bb-594f2486e353" providerId="ADAL" clId="{46C5AEDE-8273-4DFA-9825-B0014786DD76}" dt="2021-04-13T07:02:30.553" v="3579"/>
          <ac:picMkLst>
            <pc:docMk/>
            <pc:sldMk cId="2584152809" sldId="2134806310"/>
            <ac:picMk id="1026" creationId="{AC476975-3240-464E-AA4B-0A4288C87B1D}"/>
          </ac:picMkLst>
        </pc:picChg>
      </pc:sldChg>
      <pc:sldChg chg="addSp delSp modSp add modTransition">
        <pc:chgData name="Eklof Miko (EXT)" userId="f9577929-c99f-43f0-91bb-594f2486e353" providerId="ADAL" clId="{46C5AEDE-8273-4DFA-9825-B0014786DD76}" dt="2021-04-13T10:53:20.095" v="7193"/>
        <pc:sldMkLst>
          <pc:docMk/>
          <pc:sldMk cId="4004764039" sldId="2134806310"/>
        </pc:sldMkLst>
        <pc:spChg chg="add del mod">
          <ac:chgData name="Eklof Miko (EXT)" userId="f9577929-c99f-43f0-91bb-594f2486e353" providerId="ADAL" clId="{46C5AEDE-8273-4DFA-9825-B0014786DD76}" dt="2021-04-13T07:03:07.906" v="3584" actId="478"/>
          <ac:spMkLst>
            <pc:docMk/>
            <pc:sldMk cId="4004764039" sldId="2134806310"/>
            <ac:spMk id="10" creationId="{35899554-EF91-4652-A6F2-D1B513D52F57}"/>
          </ac:spMkLst>
        </pc:spChg>
        <pc:spChg chg="del mod ord">
          <ac:chgData name="Eklof Miko (EXT)" userId="f9577929-c99f-43f0-91bb-594f2486e353" providerId="ADAL" clId="{46C5AEDE-8273-4DFA-9825-B0014786DD76}" dt="2021-04-13T07:06:01.456" v="3789" actId="478"/>
          <ac:spMkLst>
            <pc:docMk/>
            <pc:sldMk cId="4004764039" sldId="2134806310"/>
            <ac:spMk id="11" creationId="{4007EC85-439A-43E9-A981-ECC95FDC687E}"/>
          </ac:spMkLst>
        </pc:spChg>
        <pc:spChg chg="mod">
          <ac:chgData name="Eklof Miko (EXT)" userId="f9577929-c99f-43f0-91bb-594f2486e353" providerId="ADAL" clId="{46C5AEDE-8273-4DFA-9825-B0014786DD76}" dt="2021-04-13T07:51:08.923" v="4916" actId="20577"/>
          <ac:spMkLst>
            <pc:docMk/>
            <pc:sldMk cId="4004764039" sldId="2134806310"/>
            <ac:spMk id="12" creationId="{2304FC1D-932B-4065-B644-89FB37D58FB4}"/>
          </ac:spMkLst>
        </pc:spChg>
        <pc:spChg chg="mod">
          <ac:chgData name="Eklof Miko (EXT)" userId="f9577929-c99f-43f0-91bb-594f2486e353" providerId="ADAL" clId="{46C5AEDE-8273-4DFA-9825-B0014786DD76}" dt="2021-04-13T07:05:52.156" v="3788" actId="207"/>
          <ac:spMkLst>
            <pc:docMk/>
            <pc:sldMk cId="4004764039" sldId="2134806310"/>
            <ac:spMk id="13" creationId="{EE0C135C-FAC7-4DC6-8275-CEB0AF883B84}"/>
          </ac:spMkLst>
        </pc:spChg>
        <pc:spChg chg="add mod">
          <ac:chgData name="Eklof Miko (EXT)" userId="f9577929-c99f-43f0-91bb-594f2486e353" providerId="ADAL" clId="{46C5AEDE-8273-4DFA-9825-B0014786DD76}" dt="2021-04-13T07:06:31.517" v="3809" actId="207"/>
          <ac:spMkLst>
            <pc:docMk/>
            <pc:sldMk cId="4004764039" sldId="2134806310"/>
            <ac:spMk id="16" creationId="{CF534C2F-4B36-4C2E-8BD3-8CB8EF1F2AB0}"/>
          </ac:spMkLst>
        </pc:spChg>
        <pc:picChg chg="del">
          <ac:chgData name="Eklof Miko (EXT)" userId="f9577929-c99f-43f0-91bb-594f2486e353" providerId="ADAL" clId="{46C5AEDE-8273-4DFA-9825-B0014786DD76}" dt="2021-04-13T07:03:09.978" v="3585" actId="478"/>
          <ac:picMkLst>
            <pc:docMk/>
            <pc:sldMk cId="4004764039" sldId="2134806310"/>
            <ac:picMk id="6" creationId="{5D03E799-A844-44D6-878A-87B1A608F425}"/>
          </ac:picMkLst>
        </pc:picChg>
        <pc:picChg chg="add mod">
          <ac:chgData name="Eklof Miko (EXT)" userId="f9577929-c99f-43f0-91bb-594f2486e353" providerId="ADAL" clId="{46C5AEDE-8273-4DFA-9825-B0014786DD76}" dt="2021-04-13T07:04:52.823" v="3650" actId="1038"/>
          <ac:picMkLst>
            <pc:docMk/>
            <pc:sldMk cId="4004764039" sldId="2134806310"/>
            <ac:picMk id="9" creationId="{60ED96E0-F0D9-4F14-9598-932733071D79}"/>
          </ac:picMkLst>
        </pc:picChg>
        <pc:picChg chg="add mod modCrop">
          <ac:chgData name="Eklof Miko (EXT)" userId="f9577929-c99f-43f0-91bb-594f2486e353" providerId="ADAL" clId="{46C5AEDE-8273-4DFA-9825-B0014786DD76}" dt="2021-04-13T07:04:56.395" v="3651" actId="14100"/>
          <ac:picMkLst>
            <pc:docMk/>
            <pc:sldMk cId="4004764039" sldId="2134806310"/>
            <ac:picMk id="14" creationId="{EFDF52B0-440F-4383-81FA-648DFE865790}"/>
          </ac:picMkLst>
        </pc:picChg>
        <pc:picChg chg="add mod modCrop">
          <ac:chgData name="Eklof Miko (EXT)" userId="f9577929-c99f-43f0-91bb-594f2486e353" providerId="ADAL" clId="{46C5AEDE-8273-4DFA-9825-B0014786DD76}" dt="2021-04-13T07:04:59.129" v="3652" actId="14100"/>
          <ac:picMkLst>
            <pc:docMk/>
            <pc:sldMk cId="4004764039" sldId="2134806310"/>
            <ac:picMk id="15" creationId="{F81E5B67-C4A9-404F-A12E-4BD3DE894BD8}"/>
          </ac:picMkLst>
        </pc:picChg>
      </pc:sldChg>
      <pc:sldChg chg="addSp delSp modSp add ord modTransition modAnim">
        <pc:chgData name="Eklof Miko (EXT)" userId="f9577929-c99f-43f0-91bb-594f2486e353" providerId="ADAL" clId="{46C5AEDE-8273-4DFA-9825-B0014786DD76}" dt="2021-04-13T10:43:07.849" v="7086"/>
        <pc:sldMkLst>
          <pc:docMk/>
          <pc:sldMk cId="2907385205" sldId="2134806311"/>
        </pc:sldMkLst>
        <pc:spChg chg="mod">
          <ac:chgData name="Eklof Miko (EXT)" userId="f9577929-c99f-43f0-91bb-594f2486e353" providerId="ADAL" clId="{46C5AEDE-8273-4DFA-9825-B0014786DD76}" dt="2021-04-13T07:14:46.653" v="4205" actId="20577"/>
          <ac:spMkLst>
            <pc:docMk/>
            <pc:sldMk cId="2907385205" sldId="2134806311"/>
            <ac:spMk id="2" creationId="{632336E1-AC36-43DC-BF6D-57A9EBC20B59}"/>
          </ac:spMkLst>
        </pc:spChg>
        <pc:spChg chg="mod">
          <ac:chgData name="Eklof Miko (EXT)" userId="f9577929-c99f-43f0-91bb-594f2486e353" providerId="ADAL" clId="{46C5AEDE-8273-4DFA-9825-B0014786DD76}" dt="2021-04-13T07:22:09.999" v="4414" actId="14100"/>
          <ac:spMkLst>
            <pc:docMk/>
            <pc:sldMk cId="2907385205" sldId="2134806311"/>
            <ac:spMk id="3" creationId="{93DBC28F-C5B7-4728-922C-F758520E5D00}"/>
          </ac:spMkLst>
        </pc:spChg>
        <pc:spChg chg="add del mod">
          <ac:chgData name="Eklof Miko (EXT)" userId="f9577929-c99f-43f0-91bb-594f2486e353" providerId="ADAL" clId="{46C5AEDE-8273-4DFA-9825-B0014786DD76}" dt="2021-04-13T07:11:48.751" v="4078" actId="478"/>
          <ac:spMkLst>
            <pc:docMk/>
            <pc:sldMk cId="2907385205" sldId="2134806311"/>
            <ac:spMk id="7" creationId="{B3332DC1-DDD9-4FCD-8CD0-6A71E11F9A13}"/>
          </ac:spMkLst>
        </pc:spChg>
        <pc:spChg chg="add del">
          <ac:chgData name="Eklof Miko (EXT)" userId="f9577929-c99f-43f0-91bb-594f2486e353" providerId="ADAL" clId="{46C5AEDE-8273-4DFA-9825-B0014786DD76}" dt="2021-04-13T07:11:41.261" v="4075" actId="478"/>
          <ac:spMkLst>
            <pc:docMk/>
            <pc:sldMk cId="2907385205" sldId="2134806311"/>
            <ac:spMk id="8" creationId="{63553F76-7897-4CDB-9A2B-8B5E69F0BD9D}"/>
          </ac:spMkLst>
        </pc:spChg>
        <pc:spChg chg="add mod">
          <ac:chgData name="Eklof Miko (EXT)" userId="f9577929-c99f-43f0-91bb-594f2486e353" providerId="ADAL" clId="{46C5AEDE-8273-4DFA-9825-B0014786DD76}" dt="2021-04-13T07:12:27.997" v="4095" actId="14100"/>
          <ac:spMkLst>
            <pc:docMk/>
            <pc:sldMk cId="2907385205" sldId="2134806311"/>
            <ac:spMk id="9" creationId="{0CD19AC3-74DA-4C31-9D2A-F56764F4AF0D}"/>
          </ac:spMkLst>
        </pc:spChg>
        <pc:spChg chg="add mod">
          <ac:chgData name="Eklof Miko (EXT)" userId="f9577929-c99f-43f0-91bb-594f2486e353" providerId="ADAL" clId="{46C5AEDE-8273-4DFA-9825-B0014786DD76}" dt="2021-04-13T07:12:04.527" v="4084" actId="20577"/>
          <ac:spMkLst>
            <pc:docMk/>
            <pc:sldMk cId="2907385205" sldId="2134806311"/>
            <ac:spMk id="10" creationId="{B12317F6-BFB9-4C78-9B2D-8327F5A1229B}"/>
          </ac:spMkLst>
        </pc:spChg>
        <pc:spChg chg="del">
          <ac:chgData name="Eklof Miko (EXT)" userId="f9577929-c99f-43f0-91bb-594f2486e353" providerId="ADAL" clId="{46C5AEDE-8273-4DFA-9825-B0014786DD76}" dt="2021-04-13T07:13:20.883" v="4124" actId="478"/>
          <ac:spMkLst>
            <pc:docMk/>
            <pc:sldMk cId="2907385205" sldId="2134806311"/>
            <ac:spMk id="15" creationId="{3BF06022-8991-4D2C-895C-F41CDF69EC3C}"/>
          </ac:spMkLst>
        </pc:spChg>
        <pc:grpChg chg="add mod">
          <ac:chgData name="Eklof Miko (EXT)" userId="f9577929-c99f-43f0-91bb-594f2486e353" providerId="ADAL" clId="{46C5AEDE-8273-4DFA-9825-B0014786DD76}" dt="2021-04-13T07:14:22.696" v="4177" actId="1037"/>
          <ac:grpSpMkLst>
            <pc:docMk/>
            <pc:sldMk cId="2907385205" sldId="2134806311"/>
            <ac:grpSpMk id="11" creationId="{57E9A012-B91E-4078-B596-AF5AA0B0C13C}"/>
          </ac:grpSpMkLst>
        </pc:grpChg>
        <pc:grpChg chg="mod">
          <ac:chgData name="Eklof Miko (EXT)" userId="f9577929-c99f-43f0-91bb-594f2486e353" providerId="ADAL" clId="{46C5AEDE-8273-4DFA-9825-B0014786DD76}" dt="2021-04-13T07:13:40.162" v="4127" actId="12788"/>
          <ac:grpSpMkLst>
            <pc:docMk/>
            <pc:sldMk cId="2907385205" sldId="2134806311"/>
            <ac:grpSpMk id="12" creationId="{4775C721-538D-4A55-A606-F4C984FADB1E}"/>
          </ac:grpSpMkLst>
        </pc:grpChg>
        <pc:picChg chg="mod">
          <ac:chgData name="Eklof Miko (EXT)" userId="f9577929-c99f-43f0-91bb-594f2486e353" providerId="ADAL" clId="{46C5AEDE-8273-4DFA-9825-B0014786DD76}" dt="2021-04-13T07:14:18.184" v="4163" actId="1038"/>
          <ac:picMkLst>
            <pc:docMk/>
            <pc:sldMk cId="2907385205" sldId="2134806311"/>
            <ac:picMk id="13" creationId="{7AFACD9D-94D6-4D50-832D-0F038E38B83D}"/>
          </ac:picMkLst>
        </pc:picChg>
        <pc:picChg chg="mod">
          <ac:chgData name="Eklof Miko (EXT)" userId="f9577929-c99f-43f0-91bb-594f2486e353" providerId="ADAL" clId="{46C5AEDE-8273-4DFA-9825-B0014786DD76}" dt="2021-04-13T07:14:18.184" v="4163" actId="1038"/>
          <ac:picMkLst>
            <pc:docMk/>
            <pc:sldMk cId="2907385205" sldId="2134806311"/>
            <ac:picMk id="14" creationId="{802021B0-061D-4147-9EB5-5FF6BBBF5F95}"/>
          </ac:picMkLst>
        </pc:picChg>
        <pc:picChg chg="mod modCrop">
          <ac:chgData name="Eklof Miko (EXT)" userId="f9577929-c99f-43f0-91bb-594f2486e353" providerId="ADAL" clId="{46C5AEDE-8273-4DFA-9825-B0014786DD76}" dt="2021-04-13T07:13:40.162" v="4127" actId="12788"/>
          <ac:picMkLst>
            <pc:docMk/>
            <pc:sldMk cId="2907385205" sldId="2134806311"/>
            <ac:picMk id="16" creationId="{61595320-0D12-4FEA-8420-011B97B4358A}"/>
          </ac:picMkLst>
        </pc:picChg>
        <pc:picChg chg="mod">
          <ac:chgData name="Eklof Miko (EXT)" userId="f9577929-c99f-43f0-91bb-594f2486e353" providerId="ADAL" clId="{46C5AEDE-8273-4DFA-9825-B0014786DD76}" dt="2021-04-13T07:13:43.830" v="4136" actId="1035"/>
          <ac:picMkLst>
            <pc:docMk/>
            <pc:sldMk cId="2907385205" sldId="2134806311"/>
            <ac:picMk id="17" creationId="{4412D41A-5E28-4432-840D-A2D53DEEDC67}"/>
          </ac:picMkLst>
        </pc:picChg>
      </pc:sldChg>
      <pc:sldChg chg="addSp delSp modSp add modTransition modAnim addCm delCm modCm">
        <pc:chgData name="Eklof Miko (EXT)" userId="f9577929-c99f-43f0-91bb-594f2486e353" providerId="ADAL" clId="{46C5AEDE-8273-4DFA-9825-B0014786DD76}" dt="2021-04-13T10:56:43.106" v="7205" actId="6549"/>
        <pc:sldMkLst>
          <pc:docMk/>
          <pc:sldMk cId="2150809002" sldId="2134806312"/>
        </pc:sldMkLst>
        <pc:spChg chg="mod">
          <ac:chgData name="Eklof Miko (EXT)" userId="f9577929-c99f-43f0-91bb-594f2486e353" providerId="ADAL" clId="{46C5AEDE-8273-4DFA-9825-B0014786DD76}" dt="2021-04-13T10:56:43.106" v="7205" actId="6549"/>
          <ac:spMkLst>
            <pc:docMk/>
            <pc:sldMk cId="2150809002" sldId="2134806312"/>
            <ac:spMk id="2" creationId="{5B0C0FD0-68E1-4F39-BEED-331AA1663B6C}"/>
          </ac:spMkLst>
        </pc:spChg>
        <pc:spChg chg="del">
          <ac:chgData name="Eklof Miko (EXT)" userId="f9577929-c99f-43f0-91bb-594f2486e353" providerId="ADAL" clId="{46C5AEDE-8273-4DFA-9825-B0014786DD76}" dt="2021-04-13T07:15:56.544" v="4251"/>
          <ac:spMkLst>
            <pc:docMk/>
            <pc:sldMk cId="2150809002" sldId="2134806312"/>
            <ac:spMk id="3" creationId="{F1099D83-3455-4FD2-9701-8A03028DB068}"/>
          </ac:spMkLst>
        </pc:spChg>
        <pc:spChg chg="add mod">
          <ac:chgData name="Eklof Miko (EXT)" userId="f9577929-c99f-43f0-91bb-594f2486e353" providerId="ADAL" clId="{46C5AEDE-8273-4DFA-9825-B0014786DD76}" dt="2021-04-13T07:53:06.759" v="4917" actId="207"/>
          <ac:spMkLst>
            <pc:docMk/>
            <pc:sldMk cId="2150809002" sldId="2134806312"/>
            <ac:spMk id="7" creationId="{9BFACD86-B335-4D1C-A4AD-552FCB0D8F70}"/>
          </ac:spMkLst>
        </pc:spChg>
        <pc:spChg chg="add mod">
          <ac:chgData name="Eklof Miko (EXT)" userId="f9577929-c99f-43f0-91bb-594f2486e353" providerId="ADAL" clId="{46C5AEDE-8273-4DFA-9825-B0014786DD76}" dt="2021-04-13T07:25:27.058" v="4514" actId="1037"/>
          <ac:spMkLst>
            <pc:docMk/>
            <pc:sldMk cId="2150809002" sldId="2134806312"/>
            <ac:spMk id="8" creationId="{6F412F9E-890F-496C-9E41-C188B14EB53D}"/>
          </ac:spMkLst>
        </pc:spChg>
        <pc:spChg chg="add mod">
          <ac:chgData name="Eklof Miko (EXT)" userId="f9577929-c99f-43f0-91bb-594f2486e353" providerId="ADAL" clId="{46C5AEDE-8273-4DFA-9825-B0014786DD76}" dt="2021-04-13T07:25:27.058" v="4514" actId="1037"/>
          <ac:spMkLst>
            <pc:docMk/>
            <pc:sldMk cId="2150809002" sldId="2134806312"/>
            <ac:spMk id="9" creationId="{CA6DEC44-2BEF-4F9F-9282-24F9304FCA26}"/>
          </ac:spMkLst>
        </pc:spChg>
        <pc:spChg chg="add mod">
          <ac:chgData name="Eklof Miko (EXT)" userId="f9577929-c99f-43f0-91bb-594f2486e353" providerId="ADAL" clId="{46C5AEDE-8273-4DFA-9825-B0014786DD76}" dt="2021-04-13T07:25:27.058" v="4514" actId="1037"/>
          <ac:spMkLst>
            <pc:docMk/>
            <pc:sldMk cId="2150809002" sldId="2134806312"/>
            <ac:spMk id="10" creationId="{C307D605-C985-4725-B359-0D7681B1DDB1}"/>
          </ac:spMkLst>
        </pc:spChg>
        <pc:spChg chg="add mod">
          <ac:chgData name="Eklof Miko (EXT)" userId="f9577929-c99f-43f0-91bb-594f2486e353" providerId="ADAL" clId="{46C5AEDE-8273-4DFA-9825-B0014786DD76}" dt="2021-04-13T07:20:22.295" v="4368" actId="164"/>
          <ac:spMkLst>
            <pc:docMk/>
            <pc:sldMk cId="2150809002" sldId="2134806312"/>
            <ac:spMk id="11" creationId="{5270B57F-78A8-4E38-9D5B-AB5702F33FA2}"/>
          </ac:spMkLst>
        </pc:spChg>
        <pc:spChg chg="add mod">
          <ac:chgData name="Eklof Miko (EXT)" userId="f9577929-c99f-43f0-91bb-594f2486e353" providerId="ADAL" clId="{46C5AEDE-8273-4DFA-9825-B0014786DD76}" dt="2021-04-13T07:20:20.480" v="4367" actId="164"/>
          <ac:spMkLst>
            <pc:docMk/>
            <pc:sldMk cId="2150809002" sldId="2134806312"/>
            <ac:spMk id="12" creationId="{55B314FB-A796-4A07-9037-EE3B86522E23}"/>
          </ac:spMkLst>
        </pc:spChg>
        <pc:spChg chg="add mod">
          <ac:chgData name="Eklof Miko (EXT)" userId="f9577929-c99f-43f0-91bb-594f2486e353" providerId="ADAL" clId="{46C5AEDE-8273-4DFA-9825-B0014786DD76}" dt="2021-04-13T07:20:18.959" v="4366" actId="164"/>
          <ac:spMkLst>
            <pc:docMk/>
            <pc:sldMk cId="2150809002" sldId="2134806312"/>
            <ac:spMk id="13" creationId="{1BC25004-08B9-4C43-9C25-219A8C4D7391}"/>
          </ac:spMkLst>
        </pc:spChg>
        <pc:spChg chg="add mod">
          <ac:chgData name="Eklof Miko (EXT)" userId="f9577929-c99f-43f0-91bb-594f2486e353" providerId="ADAL" clId="{46C5AEDE-8273-4DFA-9825-B0014786DD76}" dt="2021-04-13T07:20:17.106" v="4365" actId="164"/>
          <ac:spMkLst>
            <pc:docMk/>
            <pc:sldMk cId="2150809002" sldId="2134806312"/>
            <ac:spMk id="14" creationId="{084F5C00-638F-45F9-8EE6-EC274A09134B}"/>
          </ac:spMkLst>
        </pc:spChg>
        <pc:spChg chg="add mod">
          <ac:chgData name="Eklof Miko (EXT)" userId="f9577929-c99f-43f0-91bb-594f2486e353" providerId="ADAL" clId="{46C5AEDE-8273-4DFA-9825-B0014786DD76}" dt="2021-04-13T07:25:32.411" v="4515" actId="408"/>
          <ac:spMkLst>
            <pc:docMk/>
            <pc:sldMk cId="2150809002" sldId="2134806312"/>
            <ac:spMk id="29" creationId="{ABB9A4BF-9FC1-4B72-8877-44324EA471C0}"/>
          </ac:spMkLst>
        </pc:spChg>
        <pc:grpChg chg="add mod">
          <ac:chgData name="Eklof Miko (EXT)" userId="f9577929-c99f-43f0-91bb-594f2486e353" providerId="ADAL" clId="{46C5AEDE-8273-4DFA-9825-B0014786DD76}" dt="2021-04-13T07:25:27.058" v="4514" actId="1037"/>
          <ac:grpSpMkLst>
            <pc:docMk/>
            <pc:sldMk cId="2150809002" sldId="2134806312"/>
            <ac:grpSpMk id="25" creationId="{80AB5350-4585-4785-A265-CEC688DEC0CE}"/>
          </ac:grpSpMkLst>
        </pc:grpChg>
        <pc:grpChg chg="add mod">
          <ac:chgData name="Eklof Miko (EXT)" userId="f9577929-c99f-43f0-91bb-594f2486e353" providerId="ADAL" clId="{46C5AEDE-8273-4DFA-9825-B0014786DD76}" dt="2021-04-13T07:25:27.058" v="4514" actId="1037"/>
          <ac:grpSpMkLst>
            <pc:docMk/>
            <pc:sldMk cId="2150809002" sldId="2134806312"/>
            <ac:grpSpMk id="26" creationId="{77DBF181-F889-45BC-BA6D-65B55477EB33}"/>
          </ac:grpSpMkLst>
        </pc:grpChg>
        <pc:grpChg chg="add mod">
          <ac:chgData name="Eklof Miko (EXT)" userId="f9577929-c99f-43f0-91bb-594f2486e353" providerId="ADAL" clId="{46C5AEDE-8273-4DFA-9825-B0014786DD76}" dt="2021-04-13T07:25:27.058" v="4514" actId="1037"/>
          <ac:grpSpMkLst>
            <pc:docMk/>
            <pc:sldMk cId="2150809002" sldId="2134806312"/>
            <ac:grpSpMk id="27" creationId="{8F8BB182-AA63-46CF-B929-7776673B47DC}"/>
          </ac:grpSpMkLst>
        </pc:grpChg>
        <pc:grpChg chg="add mod">
          <ac:chgData name="Eklof Miko (EXT)" userId="f9577929-c99f-43f0-91bb-594f2486e353" providerId="ADAL" clId="{46C5AEDE-8273-4DFA-9825-B0014786DD76}" dt="2021-04-13T07:25:27.058" v="4514" actId="1037"/>
          <ac:grpSpMkLst>
            <pc:docMk/>
            <pc:sldMk cId="2150809002" sldId="2134806312"/>
            <ac:grpSpMk id="28" creationId="{D17EFE34-E49C-4461-8797-DDE2C42BC9AC}"/>
          </ac:grpSpMkLst>
        </pc:grpChg>
        <pc:picChg chg="add mod">
          <ac:chgData name="Eklof Miko (EXT)" userId="f9577929-c99f-43f0-91bb-594f2486e353" providerId="ADAL" clId="{46C5AEDE-8273-4DFA-9825-B0014786DD76}" dt="2021-04-13T07:20:26.130" v="4372" actId="1036"/>
          <ac:picMkLst>
            <pc:docMk/>
            <pc:sldMk cId="2150809002" sldId="2134806312"/>
            <ac:picMk id="16" creationId="{72C1C4F1-EDF9-407C-9580-725A328E57DD}"/>
          </ac:picMkLst>
        </pc:picChg>
        <pc:picChg chg="add del mod">
          <ac:chgData name="Eklof Miko (EXT)" userId="f9577929-c99f-43f0-91bb-594f2486e353" providerId="ADAL" clId="{46C5AEDE-8273-4DFA-9825-B0014786DD76}" dt="2021-04-13T07:19:40.027" v="4353" actId="478"/>
          <ac:picMkLst>
            <pc:docMk/>
            <pc:sldMk cId="2150809002" sldId="2134806312"/>
            <ac:picMk id="18" creationId="{38F1D9F7-78DB-45EF-ABF2-CFD73A360028}"/>
          </ac:picMkLst>
        </pc:picChg>
        <pc:picChg chg="add mod">
          <ac:chgData name="Eklof Miko (EXT)" userId="f9577929-c99f-43f0-91bb-594f2486e353" providerId="ADAL" clId="{46C5AEDE-8273-4DFA-9825-B0014786DD76}" dt="2021-04-13T07:20:17.106" v="4365" actId="164"/>
          <ac:picMkLst>
            <pc:docMk/>
            <pc:sldMk cId="2150809002" sldId="2134806312"/>
            <ac:picMk id="20" creationId="{B5F2A4F9-FD53-4234-9835-3B8C8030E984}"/>
          </ac:picMkLst>
        </pc:picChg>
        <pc:picChg chg="add mod">
          <ac:chgData name="Eklof Miko (EXT)" userId="f9577929-c99f-43f0-91bb-594f2486e353" providerId="ADAL" clId="{46C5AEDE-8273-4DFA-9825-B0014786DD76}" dt="2021-04-13T07:20:18.959" v="4366" actId="164"/>
          <ac:picMkLst>
            <pc:docMk/>
            <pc:sldMk cId="2150809002" sldId="2134806312"/>
            <ac:picMk id="22" creationId="{E8E230D6-952F-4D88-9324-5D28BEE304A4}"/>
          </ac:picMkLst>
        </pc:picChg>
        <pc:picChg chg="add mod">
          <ac:chgData name="Eklof Miko (EXT)" userId="f9577929-c99f-43f0-91bb-594f2486e353" providerId="ADAL" clId="{46C5AEDE-8273-4DFA-9825-B0014786DD76}" dt="2021-04-13T07:20:20.480" v="4367" actId="164"/>
          <ac:picMkLst>
            <pc:docMk/>
            <pc:sldMk cId="2150809002" sldId="2134806312"/>
            <ac:picMk id="24" creationId="{FE38E41C-A107-4212-BD23-399EA2BA068A}"/>
          </ac:picMkLst>
        </pc:picChg>
        <pc:picChg chg="add mod">
          <ac:chgData name="Eklof Miko (EXT)" userId="f9577929-c99f-43f0-91bb-594f2486e353" providerId="ADAL" clId="{46C5AEDE-8273-4DFA-9825-B0014786DD76}" dt="2021-04-13T07:24:33.241" v="4489" actId="16481"/>
          <ac:picMkLst>
            <pc:docMk/>
            <pc:sldMk cId="2150809002" sldId="2134806312"/>
            <ac:picMk id="30" creationId="{29C0CC86-0EB3-4BB2-AC42-67CD58A6F613}"/>
          </ac:picMkLst>
        </pc:picChg>
        <pc:cxnChg chg="add mod">
          <ac:chgData name="Eklof Miko (EXT)" userId="f9577929-c99f-43f0-91bb-594f2486e353" providerId="ADAL" clId="{46C5AEDE-8273-4DFA-9825-B0014786DD76}" dt="2021-04-13T07:25:32.411" v="4515" actId="408"/>
          <ac:cxnSpMkLst>
            <pc:docMk/>
            <pc:sldMk cId="2150809002" sldId="2134806312"/>
            <ac:cxnSpMk id="32" creationId="{D5BEF239-9F73-4EC8-B469-471ACAAFDA69}"/>
          </ac:cxnSpMkLst>
        </pc:cxnChg>
      </pc:sldChg>
      <pc:sldChg chg="addSp delSp modSp add ord modTransition modAnim">
        <pc:chgData name="Eklof Miko (EXT)" userId="f9577929-c99f-43f0-91bb-594f2486e353" providerId="ADAL" clId="{46C5AEDE-8273-4DFA-9825-B0014786DD76}" dt="2021-04-13T10:45:03.182" v="7107"/>
        <pc:sldMkLst>
          <pc:docMk/>
          <pc:sldMk cId="3011708513" sldId="2134806313"/>
        </pc:sldMkLst>
        <pc:spChg chg="mod">
          <ac:chgData name="Eklof Miko (EXT)" userId="f9577929-c99f-43f0-91bb-594f2486e353" providerId="ADAL" clId="{46C5AEDE-8273-4DFA-9825-B0014786DD76}" dt="2021-04-13T07:29:18.898" v="4628" actId="1076"/>
          <ac:spMkLst>
            <pc:docMk/>
            <pc:sldMk cId="3011708513" sldId="2134806313"/>
            <ac:spMk id="2" creationId="{632336E1-AC36-43DC-BF6D-57A9EBC20B59}"/>
          </ac:spMkLst>
        </pc:spChg>
        <pc:spChg chg="mod">
          <ac:chgData name="Eklof Miko (EXT)" userId="f9577929-c99f-43f0-91bb-594f2486e353" providerId="ADAL" clId="{46C5AEDE-8273-4DFA-9825-B0014786DD76}" dt="2021-04-13T07:32:37.588" v="4730" actId="20577"/>
          <ac:spMkLst>
            <pc:docMk/>
            <pc:sldMk cId="3011708513" sldId="2134806313"/>
            <ac:spMk id="3" creationId="{93DBC28F-C5B7-4728-922C-F758520E5D00}"/>
          </ac:spMkLst>
        </pc:spChg>
        <pc:spChg chg="del">
          <ac:chgData name="Eklof Miko (EXT)" userId="f9577929-c99f-43f0-91bb-594f2486e353" providerId="ADAL" clId="{46C5AEDE-8273-4DFA-9825-B0014786DD76}" dt="2021-04-13T07:26:16.866" v="4526" actId="478"/>
          <ac:spMkLst>
            <pc:docMk/>
            <pc:sldMk cId="3011708513" sldId="2134806313"/>
            <ac:spMk id="9" creationId="{0CD19AC3-74DA-4C31-9D2A-F56764F4AF0D}"/>
          </ac:spMkLst>
        </pc:spChg>
        <pc:spChg chg="del">
          <ac:chgData name="Eklof Miko (EXT)" userId="f9577929-c99f-43f0-91bb-594f2486e353" providerId="ADAL" clId="{46C5AEDE-8273-4DFA-9825-B0014786DD76}" dt="2021-04-13T07:26:16.866" v="4526" actId="478"/>
          <ac:spMkLst>
            <pc:docMk/>
            <pc:sldMk cId="3011708513" sldId="2134806313"/>
            <ac:spMk id="10" creationId="{B12317F6-BFB9-4C78-9B2D-8327F5A1229B}"/>
          </ac:spMkLst>
        </pc:spChg>
        <pc:spChg chg="add mod">
          <ac:chgData name="Eklof Miko (EXT)" userId="f9577929-c99f-43f0-91bb-594f2486e353" providerId="ADAL" clId="{46C5AEDE-8273-4DFA-9825-B0014786DD76}" dt="2021-04-13T07:32:47.071" v="4749" actId="14100"/>
          <ac:spMkLst>
            <pc:docMk/>
            <pc:sldMk cId="3011708513" sldId="2134806313"/>
            <ac:spMk id="30" creationId="{DFF998D1-65BE-404D-929E-EB28CDD14C2D}"/>
          </ac:spMkLst>
        </pc:spChg>
        <pc:grpChg chg="add del mod">
          <ac:chgData name="Eklof Miko (EXT)" userId="f9577929-c99f-43f0-91bb-594f2486e353" providerId="ADAL" clId="{46C5AEDE-8273-4DFA-9825-B0014786DD76}" dt="2021-04-13T07:29:51.730" v="4636" actId="478"/>
          <ac:grpSpMkLst>
            <pc:docMk/>
            <pc:sldMk cId="3011708513" sldId="2134806313"/>
            <ac:grpSpMk id="7" creationId="{D3064F69-19C7-4AD3-B598-1BCB36652C9F}"/>
          </ac:grpSpMkLst>
        </pc:grpChg>
        <pc:grpChg chg="del">
          <ac:chgData name="Eklof Miko (EXT)" userId="f9577929-c99f-43f0-91bb-594f2486e353" providerId="ADAL" clId="{46C5AEDE-8273-4DFA-9825-B0014786DD76}" dt="2021-04-13T07:26:16.866" v="4526" actId="478"/>
          <ac:grpSpMkLst>
            <pc:docMk/>
            <pc:sldMk cId="3011708513" sldId="2134806313"/>
            <ac:grpSpMk id="11" creationId="{57E9A012-B91E-4078-B596-AF5AA0B0C13C}"/>
          </ac:grpSpMkLst>
        </pc:grpChg>
        <pc:grpChg chg="add del mod topLvl">
          <ac:chgData name="Eklof Miko (EXT)" userId="f9577929-c99f-43f0-91bb-594f2486e353" providerId="ADAL" clId="{46C5AEDE-8273-4DFA-9825-B0014786DD76}" dt="2021-04-13T07:31:01.051" v="4687" actId="165"/>
          <ac:grpSpMkLst>
            <pc:docMk/>
            <pc:sldMk cId="3011708513" sldId="2134806313"/>
            <ac:grpSpMk id="18" creationId="{916BE425-DDE6-4163-8E14-583776D4A83F}"/>
          </ac:grpSpMkLst>
        </pc:grpChg>
        <pc:picChg chg="add del mod topLvl">
          <ac:chgData name="Eklof Miko (EXT)" userId="f9577929-c99f-43f0-91bb-594f2486e353" providerId="ADAL" clId="{46C5AEDE-8273-4DFA-9825-B0014786DD76}" dt="2021-04-13T07:29:51.730" v="4636" actId="478"/>
          <ac:picMkLst>
            <pc:docMk/>
            <pc:sldMk cId="3011708513" sldId="2134806313"/>
            <ac:picMk id="15" creationId="{320F1241-6DD0-4902-A271-5D5A084EB967}"/>
          </ac:picMkLst>
        </pc:picChg>
        <pc:picChg chg="mod topLvl">
          <ac:chgData name="Eklof Miko (EXT)" userId="f9577929-c99f-43f0-91bb-594f2486e353" providerId="ADAL" clId="{46C5AEDE-8273-4DFA-9825-B0014786DD76}" dt="2021-04-13T07:31:46.922" v="4714" actId="1076"/>
          <ac:picMkLst>
            <pc:docMk/>
            <pc:sldMk cId="3011708513" sldId="2134806313"/>
            <ac:picMk id="19" creationId="{88817A91-6028-4AF3-AD2C-7329CAB0C680}"/>
          </ac:picMkLst>
        </pc:picChg>
        <pc:picChg chg="mod topLvl">
          <ac:chgData name="Eklof Miko (EXT)" userId="f9577929-c99f-43f0-91bb-594f2486e353" providerId="ADAL" clId="{46C5AEDE-8273-4DFA-9825-B0014786DD76}" dt="2021-04-13T07:31:41.728" v="4709" actId="1076"/>
          <ac:picMkLst>
            <pc:docMk/>
            <pc:sldMk cId="3011708513" sldId="2134806313"/>
            <ac:picMk id="20" creationId="{B9083F03-48C9-4590-BA5F-5EFF04FA1E73}"/>
          </ac:picMkLst>
        </pc:picChg>
        <pc:picChg chg="mod topLvl">
          <ac:chgData name="Eklof Miko (EXT)" userId="f9577929-c99f-43f0-91bb-594f2486e353" providerId="ADAL" clId="{46C5AEDE-8273-4DFA-9825-B0014786DD76}" dt="2021-04-13T07:31:44.823" v="4712" actId="1076"/>
          <ac:picMkLst>
            <pc:docMk/>
            <pc:sldMk cId="3011708513" sldId="2134806313"/>
            <ac:picMk id="21" creationId="{F8813534-6D6C-48AD-9DCA-B10C00C16035}"/>
          </ac:picMkLst>
        </pc:picChg>
        <pc:picChg chg="mod topLvl">
          <ac:chgData name="Eklof Miko (EXT)" userId="f9577929-c99f-43f0-91bb-594f2486e353" providerId="ADAL" clId="{46C5AEDE-8273-4DFA-9825-B0014786DD76}" dt="2021-04-13T07:32:54.722" v="4755" actId="1035"/>
          <ac:picMkLst>
            <pc:docMk/>
            <pc:sldMk cId="3011708513" sldId="2134806313"/>
            <ac:picMk id="22" creationId="{228F739C-DCF8-4E42-89E0-0AC0C9720225}"/>
          </ac:picMkLst>
        </pc:picChg>
        <pc:picChg chg="mod topLvl">
          <ac:chgData name="Eklof Miko (EXT)" userId="f9577929-c99f-43f0-91bb-594f2486e353" providerId="ADAL" clId="{46C5AEDE-8273-4DFA-9825-B0014786DD76}" dt="2021-04-13T07:31:45.815" v="4713" actId="1076"/>
          <ac:picMkLst>
            <pc:docMk/>
            <pc:sldMk cId="3011708513" sldId="2134806313"/>
            <ac:picMk id="23" creationId="{7272F44E-D309-4218-B2F0-67817143CABD}"/>
          </ac:picMkLst>
        </pc:picChg>
        <pc:picChg chg="mod topLvl">
          <ac:chgData name="Eklof Miko (EXT)" userId="f9577929-c99f-43f0-91bb-594f2486e353" providerId="ADAL" clId="{46C5AEDE-8273-4DFA-9825-B0014786DD76}" dt="2021-04-13T07:32:54.722" v="4755" actId="1035"/>
          <ac:picMkLst>
            <pc:docMk/>
            <pc:sldMk cId="3011708513" sldId="2134806313"/>
            <ac:picMk id="24" creationId="{FCC248D6-1FAD-4C91-9CD9-057788579AC6}"/>
          </ac:picMkLst>
        </pc:picChg>
        <pc:picChg chg="mod topLvl">
          <ac:chgData name="Eklof Miko (EXT)" userId="f9577929-c99f-43f0-91bb-594f2486e353" providerId="ADAL" clId="{46C5AEDE-8273-4DFA-9825-B0014786DD76}" dt="2021-04-13T07:31:43.015" v="4710" actId="1076"/>
          <ac:picMkLst>
            <pc:docMk/>
            <pc:sldMk cId="3011708513" sldId="2134806313"/>
            <ac:picMk id="25" creationId="{8985EEF0-9CA7-4772-B998-00B771E0489D}"/>
          </ac:picMkLst>
        </pc:picChg>
        <pc:picChg chg="mod topLvl modCrop">
          <ac:chgData name="Eklof Miko (EXT)" userId="f9577929-c99f-43f0-91bb-594f2486e353" providerId="ADAL" clId="{46C5AEDE-8273-4DFA-9825-B0014786DD76}" dt="2021-04-13T07:32:54.722" v="4755" actId="1035"/>
          <ac:picMkLst>
            <pc:docMk/>
            <pc:sldMk cId="3011708513" sldId="2134806313"/>
            <ac:picMk id="26" creationId="{A000D1BB-DBF8-4A27-8B6B-0EA6614B58AC}"/>
          </ac:picMkLst>
        </pc:picChg>
        <pc:picChg chg="mod topLvl">
          <ac:chgData name="Eklof Miko (EXT)" userId="f9577929-c99f-43f0-91bb-594f2486e353" providerId="ADAL" clId="{46C5AEDE-8273-4DFA-9825-B0014786DD76}" dt="2021-04-13T07:31:40.259" v="4708" actId="1076"/>
          <ac:picMkLst>
            <pc:docMk/>
            <pc:sldMk cId="3011708513" sldId="2134806313"/>
            <ac:picMk id="27" creationId="{B13D7779-A52B-4C47-AAFB-418CDE85C082}"/>
          </ac:picMkLst>
        </pc:picChg>
        <pc:picChg chg="mod topLvl">
          <ac:chgData name="Eklof Miko (EXT)" userId="f9577929-c99f-43f0-91bb-594f2486e353" providerId="ADAL" clId="{46C5AEDE-8273-4DFA-9825-B0014786DD76}" dt="2021-04-13T07:32:54.722" v="4755" actId="1035"/>
          <ac:picMkLst>
            <pc:docMk/>
            <pc:sldMk cId="3011708513" sldId="2134806313"/>
            <ac:picMk id="28" creationId="{BAA56304-AD5B-4F1F-847C-F7F593658778}"/>
          </ac:picMkLst>
        </pc:picChg>
        <pc:picChg chg="mod topLvl">
          <ac:chgData name="Eklof Miko (EXT)" userId="f9577929-c99f-43f0-91bb-594f2486e353" providerId="ADAL" clId="{46C5AEDE-8273-4DFA-9825-B0014786DD76}" dt="2021-04-13T07:31:43.894" v="4711" actId="1076"/>
          <ac:picMkLst>
            <pc:docMk/>
            <pc:sldMk cId="3011708513" sldId="2134806313"/>
            <ac:picMk id="29" creationId="{A048FD05-1DCD-4DCB-AC55-E1C2B5A83906}"/>
          </ac:picMkLst>
        </pc:picChg>
        <pc:picChg chg="add mod ord modCrop">
          <ac:chgData name="Eklof Miko (EXT)" userId="f9577929-c99f-43f0-91bb-594f2486e353" providerId="ADAL" clId="{46C5AEDE-8273-4DFA-9825-B0014786DD76}" dt="2021-04-13T07:33:05.893" v="4756" actId="14100"/>
          <ac:picMkLst>
            <pc:docMk/>
            <pc:sldMk cId="3011708513" sldId="2134806313"/>
            <ac:picMk id="31" creationId="{45928742-36CD-47BE-901B-0044B2CB2EAD}"/>
          </ac:picMkLst>
        </pc:picChg>
      </pc:sldChg>
      <pc:sldChg chg="add del">
        <pc:chgData name="Eklof Miko (EXT)" userId="f9577929-c99f-43f0-91bb-594f2486e353" providerId="ADAL" clId="{46C5AEDE-8273-4DFA-9825-B0014786DD76}" dt="2021-04-13T07:40:23.196" v="4802" actId="2696"/>
        <pc:sldMkLst>
          <pc:docMk/>
          <pc:sldMk cId="3344590999" sldId="2134806314"/>
        </pc:sldMkLst>
      </pc:sldChg>
      <pc:sldChg chg="addSp modSp add modTransition modAnim">
        <pc:chgData name="Eklof Miko (EXT)" userId="f9577929-c99f-43f0-91bb-594f2486e353" providerId="ADAL" clId="{46C5AEDE-8273-4DFA-9825-B0014786DD76}" dt="2021-04-13T10:38:06.921" v="7050"/>
        <pc:sldMkLst>
          <pc:docMk/>
          <pc:sldMk cId="3392656670" sldId="2134806315"/>
        </pc:sldMkLst>
        <pc:spChg chg="add mod">
          <ac:chgData name="Eklof Miko (EXT)" userId="f9577929-c99f-43f0-91bb-594f2486e353" providerId="ADAL" clId="{46C5AEDE-8273-4DFA-9825-B0014786DD76}" dt="2021-04-13T09:08:50.818" v="5223" actId="14100"/>
          <ac:spMkLst>
            <pc:docMk/>
            <pc:sldMk cId="3392656670" sldId="2134806315"/>
            <ac:spMk id="21" creationId="{3F1E35A5-21CF-4F05-A367-4695D8FCF6C7}"/>
          </ac:spMkLst>
        </pc:spChg>
        <pc:spChg chg="add mod">
          <ac:chgData name="Eklof Miko (EXT)" userId="f9577929-c99f-43f0-91bb-594f2486e353" providerId="ADAL" clId="{46C5AEDE-8273-4DFA-9825-B0014786DD76}" dt="2021-04-13T09:08:54.233" v="5226" actId="14100"/>
          <ac:spMkLst>
            <pc:docMk/>
            <pc:sldMk cId="3392656670" sldId="2134806315"/>
            <ac:spMk id="22" creationId="{313CB307-D32B-4729-B5F6-A7C98C5CE0A3}"/>
          </ac:spMkLst>
        </pc:spChg>
        <pc:spChg chg="mod">
          <ac:chgData name="Eklof Miko (EXT)" userId="f9577929-c99f-43f0-91bb-594f2486e353" providerId="ADAL" clId="{46C5AEDE-8273-4DFA-9825-B0014786DD76}" dt="2021-04-13T07:39:47.719" v="4797" actId="207"/>
          <ac:spMkLst>
            <pc:docMk/>
            <pc:sldMk cId="3392656670" sldId="2134806315"/>
            <ac:spMk id="27" creationId="{9827BBC6-23C7-4CCD-BCAE-91E7E87414D3}"/>
          </ac:spMkLst>
        </pc:spChg>
        <pc:spChg chg="mod">
          <ac:chgData name="Eklof Miko (EXT)" userId="f9577929-c99f-43f0-91bb-594f2486e353" providerId="ADAL" clId="{46C5AEDE-8273-4DFA-9825-B0014786DD76}" dt="2021-04-13T07:39:50.462" v="4798" actId="207"/>
          <ac:spMkLst>
            <pc:docMk/>
            <pc:sldMk cId="3392656670" sldId="2134806315"/>
            <ac:spMk id="30" creationId="{9B2E73D9-2A19-4727-9D89-39553408885D}"/>
          </ac:spMkLst>
        </pc:spChg>
      </pc:sldChg>
      <pc:sldChg chg="modSp add modTransition modAnim">
        <pc:chgData name="Eklof Miko (EXT)" userId="f9577929-c99f-43f0-91bb-594f2486e353" providerId="ADAL" clId="{46C5AEDE-8273-4DFA-9825-B0014786DD76}" dt="2021-04-13T10:42:27.048" v="7080" actId="20577"/>
        <pc:sldMkLst>
          <pc:docMk/>
          <pc:sldMk cId="3780053147" sldId="2134806316"/>
        </pc:sldMkLst>
        <pc:spChg chg="mod">
          <ac:chgData name="Eklof Miko (EXT)" userId="f9577929-c99f-43f0-91bb-594f2486e353" providerId="ADAL" clId="{46C5AEDE-8273-4DFA-9825-B0014786DD76}" dt="2021-04-13T10:42:14.288" v="7079" actId="20577"/>
          <ac:spMkLst>
            <pc:docMk/>
            <pc:sldMk cId="3780053147" sldId="2134806316"/>
            <ac:spMk id="2" creationId="{C96E8764-09D9-4B24-ABD0-23767DF8E97F}"/>
          </ac:spMkLst>
        </pc:spChg>
        <pc:spChg chg="mod">
          <ac:chgData name="Eklof Miko (EXT)" userId="f9577929-c99f-43f0-91bb-594f2486e353" providerId="ADAL" clId="{46C5AEDE-8273-4DFA-9825-B0014786DD76}" dt="2021-04-13T07:50:00.875" v="4914" actId="20577"/>
          <ac:spMkLst>
            <pc:docMk/>
            <pc:sldMk cId="3780053147" sldId="2134806316"/>
            <ac:spMk id="4" creationId="{8A9D4FD4-E0DF-47BD-8B20-CED80D57704A}"/>
          </ac:spMkLst>
        </pc:spChg>
        <pc:spChg chg="mod">
          <ac:chgData name="Eklof Miko (EXT)" userId="f9577929-c99f-43f0-91bb-594f2486e353" providerId="ADAL" clId="{46C5AEDE-8273-4DFA-9825-B0014786DD76}" dt="2021-04-13T10:42:27.048" v="7080" actId="20577"/>
          <ac:spMkLst>
            <pc:docMk/>
            <pc:sldMk cId="3780053147" sldId="2134806316"/>
            <ac:spMk id="20" creationId="{9C70F008-849E-4B76-8616-D51AE64CE8E3}"/>
          </ac:spMkLst>
        </pc:spChg>
        <pc:spChg chg="mod">
          <ac:chgData name="Eklof Miko (EXT)" userId="f9577929-c99f-43f0-91bb-594f2486e353" providerId="ADAL" clId="{46C5AEDE-8273-4DFA-9825-B0014786DD76}" dt="2021-04-13T07:49:41.530" v="4901" actId="20577"/>
          <ac:spMkLst>
            <pc:docMk/>
            <pc:sldMk cId="3780053147" sldId="2134806316"/>
            <ac:spMk id="21" creationId="{3C7D415E-48D1-4A87-8B36-26C1B0D5B2B5}"/>
          </ac:spMkLst>
        </pc:spChg>
        <pc:spChg chg="mod">
          <ac:chgData name="Eklof Miko (EXT)" userId="f9577929-c99f-43f0-91bb-594f2486e353" providerId="ADAL" clId="{46C5AEDE-8273-4DFA-9825-B0014786DD76}" dt="2021-04-13T07:50:05.362" v="4915" actId="20577"/>
          <ac:spMkLst>
            <pc:docMk/>
            <pc:sldMk cId="3780053147" sldId="2134806316"/>
            <ac:spMk id="22" creationId="{7513A408-B755-4339-8F70-15212C481F16}"/>
          </ac:spMkLst>
        </pc:spChg>
        <pc:cxnChg chg="mod">
          <ac:chgData name="Eklof Miko (EXT)" userId="f9577929-c99f-43f0-91bb-594f2486e353" providerId="ADAL" clId="{46C5AEDE-8273-4DFA-9825-B0014786DD76}" dt="2021-04-13T07:49:30.540" v="4898" actId="14100"/>
          <ac:cxnSpMkLst>
            <pc:docMk/>
            <pc:sldMk cId="3780053147" sldId="2134806316"/>
            <ac:cxnSpMk id="5" creationId="{1B61D2B5-DB5B-4046-981F-77E52583CAA3}"/>
          </ac:cxnSpMkLst>
        </pc:cxnChg>
        <pc:cxnChg chg="mod">
          <ac:chgData name="Eklof Miko (EXT)" userId="f9577929-c99f-43f0-91bb-594f2486e353" providerId="ADAL" clId="{46C5AEDE-8273-4DFA-9825-B0014786DD76}" dt="2021-04-13T07:49:30.540" v="4898" actId="14100"/>
          <ac:cxnSpMkLst>
            <pc:docMk/>
            <pc:sldMk cId="3780053147" sldId="2134806316"/>
            <ac:cxnSpMk id="18" creationId="{9091936F-6301-4D2A-BEDB-0B24137CD66D}"/>
          </ac:cxnSpMkLst>
        </pc:cxnChg>
        <pc:cxnChg chg="mod">
          <ac:chgData name="Eklof Miko (EXT)" userId="f9577929-c99f-43f0-91bb-594f2486e353" providerId="ADAL" clId="{46C5AEDE-8273-4DFA-9825-B0014786DD76}" dt="2021-04-13T07:49:30.540" v="4898" actId="14100"/>
          <ac:cxnSpMkLst>
            <pc:docMk/>
            <pc:sldMk cId="3780053147" sldId="2134806316"/>
            <ac:cxnSpMk id="19" creationId="{A67B4E87-0C9A-456B-851C-5946BE6E05DE}"/>
          </ac:cxnSpMkLst>
        </pc:cxnChg>
      </pc:sldChg>
      <pc:sldChg chg="modSp add del ord">
        <pc:chgData name="Eklof Miko (EXT)" userId="f9577929-c99f-43f0-91bb-594f2486e353" providerId="ADAL" clId="{46C5AEDE-8273-4DFA-9825-B0014786DD76}" dt="2021-04-13T10:49:28.669" v="7166" actId="2696"/>
        <pc:sldMkLst>
          <pc:docMk/>
          <pc:sldMk cId="2203913339" sldId="2134806317"/>
        </pc:sldMkLst>
        <pc:spChg chg="mod">
          <ac:chgData name="Eklof Miko (EXT)" userId="f9577929-c99f-43f0-91bb-594f2486e353" providerId="ADAL" clId="{46C5AEDE-8273-4DFA-9825-B0014786DD76}" dt="2021-04-13T10:37:24.470" v="7044" actId="6549"/>
          <ac:spMkLst>
            <pc:docMk/>
            <pc:sldMk cId="2203913339" sldId="2134806317"/>
            <ac:spMk id="2" creationId="{48D8564B-B6A9-40B9-8285-355943933A35}"/>
          </ac:spMkLst>
        </pc:spChg>
        <pc:spChg chg="mod">
          <ac:chgData name="Eklof Miko (EXT)" userId="f9577929-c99f-43f0-91bb-594f2486e353" providerId="ADAL" clId="{46C5AEDE-8273-4DFA-9825-B0014786DD76}" dt="2021-04-13T07:56:56.370" v="4940" actId="20577"/>
          <ac:spMkLst>
            <pc:docMk/>
            <pc:sldMk cId="2203913339" sldId="2134806317"/>
            <ac:spMk id="3" creationId="{B40AFD2E-4DC4-4C22-85FA-04F20701A059}"/>
          </ac:spMkLst>
        </pc:spChg>
      </pc:sldChg>
      <pc:sldChg chg="delSp add del">
        <pc:chgData name="Eklof Miko (EXT)" userId="f9577929-c99f-43f0-91bb-594f2486e353" providerId="ADAL" clId="{46C5AEDE-8273-4DFA-9825-B0014786DD76}" dt="2021-04-13T09:08:11.112" v="5219" actId="2696"/>
        <pc:sldMkLst>
          <pc:docMk/>
          <pc:sldMk cId="2313542888" sldId="2134806318"/>
        </pc:sldMkLst>
        <pc:cxnChg chg="del">
          <ac:chgData name="Eklof Miko (EXT)" userId="f9577929-c99f-43f0-91bb-594f2486e353" providerId="ADAL" clId="{46C5AEDE-8273-4DFA-9825-B0014786DD76}" dt="2021-04-13T09:00:36.391" v="4955" actId="478"/>
          <ac:cxnSpMkLst>
            <pc:docMk/>
            <pc:sldMk cId="2313542888" sldId="2134806318"/>
            <ac:cxnSpMk id="16" creationId="{C40E0F37-D6E6-4331-AF70-C8A56E98D825}"/>
          </ac:cxnSpMkLst>
        </pc:cxnChg>
        <pc:cxnChg chg="del">
          <ac:chgData name="Eklof Miko (EXT)" userId="f9577929-c99f-43f0-91bb-594f2486e353" providerId="ADAL" clId="{46C5AEDE-8273-4DFA-9825-B0014786DD76}" dt="2021-04-13T09:00:34.256" v="4954" actId="478"/>
          <ac:cxnSpMkLst>
            <pc:docMk/>
            <pc:sldMk cId="2313542888" sldId="2134806318"/>
            <ac:cxnSpMk id="21" creationId="{09EED28D-DD26-499B-937D-6F54269FDB76}"/>
          </ac:cxnSpMkLst>
        </pc:cxnChg>
      </pc:sldChg>
      <pc:sldChg chg="addSp delSp modSp add modTransition modAnim">
        <pc:chgData name="Eklof Miko (EXT)" userId="f9577929-c99f-43f0-91bb-594f2486e353" providerId="ADAL" clId="{46C5AEDE-8273-4DFA-9825-B0014786DD76}" dt="2021-04-13T10:45:19.049" v="7110"/>
        <pc:sldMkLst>
          <pc:docMk/>
          <pc:sldMk cId="3702149659" sldId="2134806319"/>
        </pc:sldMkLst>
        <pc:spChg chg="mod">
          <ac:chgData name="Eklof Miko (EXT)" userId="f9577929-c99f-43f0-91bb-594f2486e353" providerId="ADAL" clId="{46C5AEDE-8273-4DFA-9825-B0014786DD76}" dt="2021-04-13T09:01:27.296" v="4972"/>
          <ac:spMkLst>
            <pc:docMk/>
            <pc:sldMk cId="3702149659" sldId="2134806319"/>
            <ac:spMk id="2" creationId="{632336E1-AC36-43DC-BF6D-57A9EBC20B59}"/>
          </ac:spMkLst>
        </pc:spChg>
        <pc:spChg chg="mod">
          <ac:chgData name="Eklof Miko (EXT)" userId="f9577929-c99f-43f0-91bb-594f2486e353" providerId="ADAL" clId="{46C5AEDE-8273-4DFA-9825-B0014786DD76}" dt="2021-04-13T09:07:56.090" v="5215" actId="20577"/>
          <ac:spMkLst>
            <pc:docMk/>
            <pc:sldMk cId="3702149659" sldId="2134806319"/>
            <ac:spMk id="3" creationId="{93DBC28F-C5B7-4728-922C-F758520E5D00}"/>
          </ac:spMkLst>
        </pc:spChg>
        <pc:spChg chg="add mod">
          <ac:chgData name="Eklof Miko (EXT)" userId="f9577929-c99f-43f0-91bb-594f2486e353" providerId="ADAL" clId="{46C5AEDE-8273-4DFA-9825-B0014786DD76}" dt="2021-04-13T09:08:09.030" v="5218" actId="14100"/>
          <ac:spMkLst>
            <pc:docMk/>
            <pc:sldMk cId="3702149659" sldId="2134806319"/>
            <ac:spMk id="17" creationId="{8EC2EAB7-1003-4657-B502-A7BEB32B50CD}"/>
          </ac:spMkLst>
        </pc:spChg>
        <pc:spChg chg="add mod">
          <ac:chgData name="Eklof Miko (EXT)" userId="f9577929-c99f-43f0-91bb-594f2486e353" providerId="ADAL" clId="{46C5AEDE-8273-4DFA-9825-B0014786DD76}" dt="2021-04-13T09:08:20.032" v="5220" actId="27107"/>
          <ac:spMkLst>
            <pc:docMk/>
            <pc:sldMk cId="3702149659" sldId="2134806319"/>
            <ac:spMk id="18" creationId="{B155AD5F-114C-442B-B688-7A1AE9A460C5}"/>
          </ac:spMkLst>
        </pc:spChg>
        <pc:spChg chg="del">
          <ac:chgData name="Eklof Miko (EXT)" userId="f9577929-c99f-43f0-91bb-594f2486e353" providerId="ADAL" clId="{46C5AEDE-8273-4DFA-9825-B0014786DD76}" dt="2021-04-13T09:01:30.697" v="4973" actId="478"/>
          <ac:spMkLst>
            <pc:docMk/>
            <pc:sldMk cId="3702149659" sldId="2134806319"/>
            <ac:spMk id="30" creationId="{DFF998D1-65BE-404D-929E-EB28CDD14C2D}"/>
          </ac:spMkLst>
        </pc:spChg>
        <pc:spChg chg="add mod">
          <ac:chgData name="Eklof Miko (EXT)" userId="f9577929-c99f-43f0-91bb-594f2486e353" providerId="ADAL" clId="{46C5AEDE-8273-4DFA-9825-B0014786DD76}" dt="2021-04-13T09:07:10.506" v="5182" actId="164"/>
          <ac:spMkLst>
            <pc:docMk/>
            <pc:sldMk cId="3702149659" sldId="2134806319"/>
            <ac:spMk id="36" creationId="{0F7A7DC9-A97A-4432-8625-CBC7ECC75214}"/>
          </ac:spMkLst>
        </pc:spChg>
        <pc:spChg chg="add mod">
          <ac:chgData name="Eklof Miko (EXT)" userId="f9577929-c99f-43f0-91bb-594f2486e353" providerId="ADAL" clId="{46C5AEDE-8273-4DFA-9825-B0014786DD76}" dt="2021-04-13T09:07:10.506" v="5182" actId="164"/>
          <ac:spMkLst>
            <pc:docMk/>
            <pc:sldMk cId="3702149659" sldId="2134806319"/>
            <ac:spMk id="38" creationId="{DBD4A322-5F30-4564-8C50-CC39F0BAB5A8}"/>
          </ac:spMkLst>
        </pc:spChg>
        <pc:grpChg chg="add mod">
          <ac:chgData name="Eklof Miko (EXT)" userId="f9577929-c99f-43f0-91bb-594f2486e353" providerId="ADAL" clId="{46C5AEDE-8273-4DFA-9825-B0014786DD76}" dt="2021-04-13T09:07:12.051" v="5183" actId="1076"/>
          <ac:grpSpMkLst>
            <pc:docMk/>
            <pc:sldMk cId="3702149659" sldId="2134806319"/>
            <ac:grpSpMk id="4" creationId="{81B1D9C9-BB7F-4681-9BB9-E46DDCF6112B}"/>
          </ac:grpSpMkLst>
        </pc:grpChg>
        <pc:picChg chg="del">
          <ac:chgData name="Eklof Miko (EXT)" userId="f9577929-c99f-43f0-91bb-594f2486e353" providerId="ADAL" clId="{46C5AEDE-8273-4DFA-9825-B0014786DD76}" dt="2021-04-13T09:01:30.697" v="4973" actId="478"/>
          <ac:picMkLst>
            <pc:docMk/>
            <pc:sldMk cId="3702149659" sldId="2134806319"/>
            <ac:picMk id="19" creationId="{88817A91-6028-4AF3-AD2C-7329CAB0C680}"/>
          </ac:picMkLst>
        </pc:picChg>
        <pc:picChg chg="del">
          <ac:chgData name="Eklof Miko (EXT)" userId="f9577929-c99f-43f0-91bb-594f2486e353" providerId="ADAL" clId="{46C5AEDE-8273-4DFA-9825-B0014786DD76}" dt="2021-04-13T09:01:30.697" v="4973" actId="478"/>
          <ac:picMkLst>
            <pc:docMk/>
            <pc:sldMk cId="3702149659" sldId="2134806319"/>
            <ac:picMk id="20" creationId="{B9083F03-48C9-4590-BA5F-5EFF04FA1E73}"/>
          </ac:picMkLst>
        </pc:picChg>
        <pc:picChg chg="del">
          <ac:chgData name="Eklof Miko (EXT)" userId="f9577929-c99f-43f0-91bb-594f2486e353" providerId="ADAL" clId="{46C5AEDE-8273-4DFA-9825-B0014786DD76}" dt="2021-04-13T09:01:30.697" v="4973" actId="478"/>
          <ac:picMkLst>
            <pc:docMk/>
            <pc:sldMk cId="3702149659" sldId="2134806319"/>
            <ac:picMk id="21" creationId="{F8813534-6D6C-48AD-9DCA-B10C00C16035}"/>
          </ac:picMkLst>
        </pc:picChg>
        <pc:picChg chg="del">
          <ac:chgData name="Eklof Miko (EXT)" userId="f9577929-c99f-43f0-91bb-594f2486e353" providerId="ADAL" clId="{46C5AEDE-8273-4DFA-9825-B0014786DD76}" dt="2021-04-13T09:01:30.697" v="4973" actId="478"/>
          <ac:picMkLst>
            <pc:docMk/>
            <pc:sldMk cId="3702149659" sldId="2134806319"/>
            <ac:picMk id="22" creationId="{228F739C-DCF8-4E42-89E0-0AC0C9720225}"/>
          </ac:picMkLst>
        </pc:picChg>
        <pc:picChg chg="del">
          <ac:chgData name="Eklof Miko (EXT)" userId="f9577929-c99f-43f0-91bb-594f2486e353" providerId="ADAL" clId="{46C5AEDE-8273-4DFA-9825-B0014786DD76}" dt="2021-04-13T09:01:30.697" v="4973" actId="478"/>
          <ac:picMkLst>
            <pc:docMk/>
            <pc:sldMk cId="3702149659" sldId="2134806319"/>
            <ac:picMk id="23" creationId="{7272F44E-D309-4218-B2F0-67817143CABD}"/>
          </ac:picMkLst>
        </pc:picChg>
        <pc:picChg chg="del">
          <ac:chgData name="Eklof Miko (EXT)" userId="f9577929-c99f-43f0-91bb-594f2486e353" providerId="ADAL" clId="{46C5AEDE-8273-4DFA-9825-B0014786DD76}" dt="2021-04-13T09:01:30.697" v="4973" actId="478"/>
          <ac:picMkLst>
            <pc:docMk/>
            <pc:sldMk cId="3702149659" sldId="2134806319"/>
            <ac:picMk id="24" creationId="{FCC248D6-1FAD-4C91-9CD9-057788579AC6}"/>
          </ac:picMkLst>
        </pc:picChg>
        <pc:picChg chg="del">
          <ac:chgData name="Eklof Miko (EXT)" userId="f9577929-c99f-43f0-91bb-594f2486e353" providerId="ADAL" clId="{46C5AEDE-8273-4DFA-9825-B0014786DD76}" dt="2021-04-13T09:01:30.697" v="4973" actId="478"/>
          <ac:picMkLst>
            <pc:docMk/>
            <pc:sldMk cId="3702149659" sldId="2134806319"/>
            <ac:picMk id="25" creationId="{8985EEF0-9CA7-4772-B998-00B771E0489D}"/>
          </ac:picMkLst>
        </pc:picChg>
        <pc:picChg chg="del">
          <ac:chgData name="Eklof Miko (EXT)" userId="f9577929-c99f-43f0-91bb-594f2486e353" providerId="ADAL" clId="{46C5AEDE-8273-4DFA-9825-B0014786DD76}" dt="2021-04-13T09:01:30.697" v="4973" actId="478"/>
          <ac:picMkLst>
            <pc:docMk/>
            <pc:sldMk cId="3702149659" sldId="2134806319"/>
            <ac:picMk id="26" creationId="{A000D1BB-DBF8-4A27-8B6B-0EA6614B58AC}"/>
          </ac:picMkLst>
        </pc:picChg>
        <pc:picChg chg="del">
          <ac:chgData name="Eklof Miko (EXT)" userId="f9577929-c99f-43f0-91bb-594f2486e353" providerId="ADAL" clId="{46C5AEDE-8273-4DFA-9825-B0014786DD76}" dt="2021-04-13T09:01:30.697" v="4973" actId="478"/>
          <ac:picMkLst>
            <pc:docMk/>
            <pc:sldMk cId="3702149659" sldId="2134806319"/>
            <ac:picMk id="27" creationId="{B13D7779-A52B-4C47-AAFB-418CDE85C082}"/>
          </ac:picMkLst>
        </pc:picChg>
        <pc:picChg chg="del">
          <ac:chgData name="Eklof Miko (EXT)" userId="f9577929-c99f-43f0-91bb-594f2486e353" providerId="ADAL" clId="{46C5AEDE-8273-4DFA-9825-B0014786DD76}" dt="2021-04-13T09:01:30.697" v="4973" actId="478"/>
          <ac:picMkLst>
            <pc:docMk/>
            <pc:sldMk cId="3702149659" sldId="2134806319"/>
            <ac:picMk id="28" creationId="{BAA56304-AD5B-4F1F-847C-F7F593658778}"/>
          </ac:picMkLst>
        </pc:picChg>
        <pc:picChg chg="del">
          <ac:chgData name="Eklof Miko (EXT)" userId="f9577929-c99f-43f0-91bb-594f2486e353" providerId="ADAL" clId="{46C5AEDE-8273-4DFA-9825-B0014786DD76}" dt="2021-04-13T09:01:30.697" v="4973" actId="478"/>
          <ac:picMkLst>
            <pc:docMk/>
            <pc:sldMk cId="3702149659" sldId="2134806319"/>
            <ac:picMk id="29" creationId="{A048FD05-1DCD-4DCB-AC55-E1C2B5A83906}"/>
          </ac:picMkLst>
        </pc:picChg>
        <pc:picChg chg="del">
          <ac:chgData name="Eklof Miko (EXT)" userId="f9577929-c99f-43f0-91bb-594f2486e353" providerId="ADAL" clId="{46C5AEDE-8273-4DFA-9825-B0014786DD76}" dt="2021-04-13T09:01:30.697" v="4973" actId="478"/>
          <ac:picMkLst>
            <pc:docMk/>
            <pc:sldMk cId="3702149659" sldId="2134806319"/>
            <ac:picMk id="31" creationId="{45928742-36CD-47BE-901B-0044B2CB2EAD}"/>
          </ac:picMkLst>
        </pc:picChg>
        <pc:picChg chg="add mod">
          <ac:chgData name="Eklof Miko (EXT)" userId="f9577929-c99f-43f0-91bb-594f2486e353" providerId="ADAL" clId="{46C5AEDE-8273-4DFA-9825-B0014786DD76}" dt="2021-04-13T09:07:10.506" v="5182" actId="164"/>
          <ac:picMkLst>
            <pc:docMk/>
            <pc:sldMk cId="3702149659" sldId="2134806319"/>
            <ac:picMk id="32" creationId="{F2C9A9C6-6500-4A8C-AB16-E5EAA44F8FB0}"/>
          </ac:picMkLst>
        </pc:picChg>
        <pc:picChg chg="add mod">
          <ac:chgData name="Eklof Miko (EXT)" userId="f9577929-c99f-43f0-91bb-594f2486e353" providerId="ADAL" clId="{46C5AEDE-8273-4DFA-9825-B0014786DD76}" dt="2021-04-13T09:07:10.506" v="5182" actId="164"/>
          <ac:picMkLst>
            <pc:docMk/>
            <pc:sldMk cId="3702149659" sldId="2134806319"/>
            <ac:picMk id="33" creationId="{3B61CE4B-1447-4A22-A171-E31B51D0D01B}"/>
          </ac:picMkLst>
        </pc:picChg>
        <pc:picChg chg="add mod">
          <ac:chgData name="Eklof Miko (EXT)" userId="f9577929-c99f-43f0-91bb-594f2486e353" providerId="ADAL" clId="{46C5AEDE-8273-4DFA-9825-B0014786DD76}" dt="2021-04-13T09:07:10.506" v="5182" actId="164"/>
          <ac:picMkLst>
            <pc:docMk/>
            <pc:sldMk cId="3702149659" sldId="2134806319"/>
            <ac:picMk id="34" creationId="{C5670D22-0255-45D4-8B5D-80DEA71DBB33}"/>
          </ac:picMkLst>
        </pc:picChg>
        <pc:picChg chg="add mod">
          <ac:chgData name="Eklof Miko (EXT)" userId="f9577929-c99f-43f0-91bb-594f2486e353" providerId="ADAL" clId="{46C5AEDE-8273-4DFA-9825-B0014786DD76}" dt="2021-04-13T09:07:10.506" v="5182" actId="164"/>
          <ac:picMkLst>
            <pc:docMk/>
            <pc:sldMk cId="3702149659" sldId="2134806319"/>
            <ac:picMk id="35" creationId="{36EFFE1F-33D4-4132-A288-F066534F510D}"/>
          </ac:picMkLst>
        </pc:picChg>
        <pc:picChg chg="add mod">
          <ac:chgData name="Eklof Miko (EXT)" userId="f9577929-c99f-43f0-91bb-594f2486e353" providerId="ADAL" clId="{46C5AEDE-8273-4DFA-9825-B0014786DD76}" dt="2021-04-13T09:07:10.506" v="5182" actId="164"/>
          <ac:picMkLst>
            <pc:docMk/>
            <pc:sldMk cId="3702149659" sldId="2134806319"/>
            <ac:picMk id="37" creationId="{67D7E637-9039-43AC-B116-78D0DBF26EFF}"/>
          </ac:picMkLst>
        </pc:picChg>
      </pc:sldChg>
      <pc:sldChg chg="modSp add modTransition">
        <pc:chgData name="Eklof Miko (EXT)" userId="f9577929-c99f-43f0-91bb-594f2486e353" providerId="ADAL" clId="{46C5AEDE-8273-4DFA-9825-B0014786DD76}" dt="2021-04-13T10:45:55.046" v="7114"/>
        <pc:sldMkLst>
          <pc:docMk/>
          <pc:sldMk cId="333713418" sldId="2134806320"/>
        </pc:sldMkLst>
        <pc:spChg chg="mod">
          <ac:chgData name="Eklof Miko (EXT)" userId="f9577929-c99f-43f0-91bb-594f2486e353" providerId="ADAL" clId="{46C5AEDE-8273-4DFA-9825-B0014786DD76}" dt="2021-04-13T09:09:05.884" v="5231" actId="14100"/>
          <ac:spMkLst>
            <pc:docMk/>
            <pc:sldMk cId="333713418" sldId="2134806320"/>
            <ac:spMk id="21" creationId="{3F1E35A5-21CF-4F05-A367-4695D8FCF6C7}"/>
          </ac:spMkLst>
        </pc:spChg>
        <pc:spChg chg="mod">
          <ac:chgData name="Eklof Miko (EXT)" userId="f9577929-c99f-43f0-91bb-594f2486e353" providerId="ADAL" clId="{46C5AEDE-8273-4DFA-9825-B0014786DD76}" dt="2021-04-13T09:09:11.234" v="5232" actId="207"/>
          <ac:spMkLst>
            <pc:docMk/>
            <pc:sldMk cId="333713418" sldId="2134806320"/>
            <ac:spMk id="25" creationId="{3A13FCEF-AE3A-4A57-9C5A-582AAB58F47D}"/>
          </ac:spMkLst>
        </pc:spChg>
        <pc:spChg chg="mod">
          <ac:chgData name="Eklof Miko (EXT)" userId="f9577929-c99f-43f0-91bb-594f2486e353" providerId="ADAL" clId="{46C5AEDE-8273-4DFA-9825-B0014786DD76}" dt="2021-04-13T09:09:19.125" v="5235" actId="207"/>
          <ac:spMkLst>
            <pc:docMk/>
            <pc:sldMk cId="333713418" sldId="2134806320"/>
            <ac:spMk id="27" creationId="{9827BBC6-23C7-4CCD-BCAE-91E7E87414D3}"/>
          </ac:spMkLst>
        </pc:spChg>
        <pc:spChg chg="mod">
          <ac:chgData name="Eklof Miko (EXT)" userId="f9577929-c99f-43f0-91bb-594f2486e353" providerId="ADAL" clId="{46C5AEDE-8273-4DFA-9825-B0014786DD76}" dt="2021-04-13T09:09:15.927" v="5234" actId="207"/>
          <ac:spMkLst>
            <pc:docMk/>
            <pc:sldMk cId="333713418" sldId="2134806320"/>
            <ac:spMk id="30" creationId="{9B2E73D9-2A19-4727-9D89-39553408885D}"/>
          </ac:spMkLst>
        </pc:spChg>
        <pc:spChg chg="mod">
          <ac:chgData name="Eklof Miko (EXT)" userId="f9577929-c99f-43f0-91bb-594f2486e353" providerId="ADAL" clId="{46C5AEDE-8273-4DFA-9825-B0014786DD76}" dt="2021-04-13T09:09:13.203" v="5233" actId="207"/>
          <ac:spMkLst>
            <pc:docMk/>
            <pc:sldMk cId="333713418" sldId="2134806320"/>
            <ac:spMk id="31" creationId="{0800387B-20B9-4481-BD40-F6386E2C0EC9}"/>
          </ac:spMkLst>
        </pc:spChg>
      </pc:sldChg>
      <pc:sldChg chg="modSp add modTransition">
        <pc:chgData name="Eklof Miko (EXT)" userId="f9577929-c99f-43f0-91bb-594f2486e353" providerId="ADAL" clId="{46C5AEDE-8273-4DFA-9825-B0014786DD76}" dt="2021-04-13T10:46:06.728" v="7116"/>
        <pc:sldMkLst>
          <pc:docMk/>
          <pc:sldMk cId="1994767543" sldId="2134806321"/>
        </pc:sldMkLst>
        <pc:spChg chg="mod">
          <ac:chgData name="Eklof Miko (EXT)" userId="f9577929-c99f-43f0-91bb-594f2486e353" providerId="ADAL" clId="{46C5AEDE-8273-4DFA-9825-B0014786DD76}" dt="2021-04-13T09:09:36.603" v="5238" actId="14100"/>
          <ac:spMkLst>
            <pc:docMk/>
            <pc:sldMk cId="1994767543" sldId="2134806321"/>
            <ac:spMk id="22" creationId="{313CB307-D32B-4729-B5F6-A7C98C5CE0A3}"/>
          </ac:spMkLst>
        </pc:spChg>
        <pc:spChg chg="mod">
          <ac:chgData name="Eklof Miko (EXT)" userId="f9577929-c99f-43f0-91bb-594f2486e353" providerId="ADAL" clId="{46C5AEDE-8273-4DFA-9825-B0014786DD76}" dt="2021-04-13T09:09:39.239" v="5239" actId="207"/>
          <ac:spMkLst>
            <pc:docMk/>
            <pc:sldMk cId="1994767543" sldId="2134806321"/>
            <ac:spMk id="25" creationId="{3A13FCEF-AE3A-4A57-9C5A-582AAB58F47D}"/>
          </ac:spMkLst>
        </pc:spChg>
        <pc:spChg chg="mod">
          <ac:chgData name="Eklof Miko (EXT)" userId="f9577929-c99f-43f0-91bb-594f2486e353" providerId="ADAL" clId="{46C5AEDE-8273-4DFA-9825-B0014786DD76}" dt="2021-04-13T09:09:41.031" v="5240" actId="207"/>
          <ac:spMkLst>
            <pc:docMk/>
            <pc:sldMk cId="1994767543" sldId="2134806321"/>
            <ac:spMk id="31" creationId="{0800387B-20B9-4481-BD40-F6386E2C0EC9}"/>
          </ac:spMkLst>
        </pc:spChg>
        <pc:spChg chg="mod">
          <ac:chgData name="Eklof Miko (EXT)" userId="f9577929-c99f-43f0-91bb-594f2486e353" providerId="ADAL" clId="{46C5AEDE-8273-4DFA-9825-B0014786DD76}" dt="2021-04-13T09:09:43.320" v="5241" actId="207"/>
          <ac:spMkLst>
            <pc:docMk/>
            <pc:sldMk cId="1994767543" sldId="2134806321"/>
            <ac:spMk id="32" creationId="{1F8057E2-14F8-4DE5-A24C-F0D499765558}"/>
          </ac:spMkLst>
        </pc:spChg>
        <pc:spChg chg="mod">
          <ac:chgData name="Eklof Miko (EXT)" userId="f9577929-c99f-43f0-91bb-594f2486e353" providerId="ADAL" clId="{46C5AEDE-8273-4DFA-9825-B0014786DD76}" dt="2021-04-13T09:09:46.478" v="5242" actId="207"/>
          <ac:spMkLst>
            <pc:docMk/>
            <pc:sldMk cId="1994767543" sldId="2134806321"/>
            <ac:spMk id="35" creationId="{A65B0FFD-CA91-4936-A0EF-C1F255929C4E}"/>
          </ac:spMkLst>
        </pc:spChg>
      </pc:sldChg>
      <pc:sldChg chg="add del">
        <pc:chgData name="Eklof Miko (EXT)" userId="f9577929-c99f-43f0-91bb-594f2486e353" providerId="ADAL" clId="{46C5AEDE-8273-4DFA-9825-B0014786DD76}" dt="2021-04-13T09:56:07.824" v="5894" actId="2696"/>
        <pc:sldMkLst>
          <pc:docMk/>
          <pc:sldMk cId="352962156" sldId="2134806322"/>
        </pc:sldMkLst>
      </pc:sldChg>
      <pc:sldChg chg="addSp delSp modSp add modTransition modAnim">
        <pc:chgData name="Eklof Miko (EXT)" userId="f9577929-c99f-43f0-91bb-594f2486e353" providerId="ADAL" clId="{46C5AEDE-8273-4DFA-9825-B0014786DD76}" dt="2021-04-26T06:51:27.447" v="8221"/>
        <pc:sldMkLst>
          <pc:docMk/>
          <pc:sldMk cId="3752115979" sldId="2134806323"/>
        </pc:sldMkLst>
        <pc:spChg chg="del">
          <ac:chgData name="Eklof Miko (EXT)" userId="f9577929-c99f-43f0-91bb-594f2486e353" providerId="ADAL" clId="{46C5AEDE-8273-4DFA-9825-B0014786DD76}" dt="2021-04-13T09:15:04.632" v="5498"/>
          <ac:spMkLst>
            <pc:docMk/>
            <pc:sldMk cId="3752115979" sldId="2134806323"/>
            <ac:spMk id="2" creationId="{F21D7D46-EECF-43D9-9DB3-68D1EA3F74F4}"/>
          </ac:spMkLst>
        </pc:spChg>
        <pc:spChg chg="del">
          <ac:chgData name="Eklof Miko (EXT)" userId="f9577929-c99f-43f0-91bb-594f2486e353" providerId="ADAL" clId="{46C5AEDE-8273-4DFA-9825-B0014786DD76}" dt="2021-04-13T09:15:04.632" v="5498"/>
          <ac:spMkLst>
            <pc:docMk/>
            <pc:sldMk cId="3752115979" sldId="2134806323"/>
            <ac:spMk id="3" creationId="{C59A2358-F251-432A-B762-E02360C34A27}"/>
          </ac:spMkLst>
        </pc:spChg>
        <pc:spChg chg="add mod">
          <ac:chgData name="Eklof Miko (EXT)" userId="f9577929-c99f-43f0-91bb-594f2486e353" providerId="ADAL" clId="{46C5AEDE-8273-4DFA-9825-B0014786DD76}" dt="2021-04-13T09:56:19.381" v="5927" actId="20577"/>
          <ac:spMkLst>
            <pc:docMk/>
            <pc:sldMk cId="3752115979" sldId="2134806323"/>
            <ac:spMk id="4" creationId="{681E241E-0293-47CF-A25A-CBEC8271AB64}"/>
          </ac:spMkLst>
        </pc:spChg>
        <pc:spChg chg="add mod">
          <ac:chgData name="Eklof Miko (EXT)" userId="f9577929-c99f-43f0-91bb-594f2486e353" providerId="ADAL" clId="{46C5AEDE-8273-4DFA-9825-B0014786DD76}" dt="2021-04-26T06:51:27.447" v="8221"/>
          <ac:spMkLst>
            <pc:docMk/>
            <pc:sldMk cId="3752115979" sldId="2134806323"/>
            <ac:spMk id="5" creationId="{6C569E9C-9F18-44C6-AC20-D99CA5ADFFD8}"/>
          </ac:spMkLst>
        </pc:spChg>
        <pc:spChg chg="add mod">
          <ac:chgData name="Eklof Miko (EXT)" userId="f9577929-c99f-43f0-91bb-594f2486e353" providerId="ADAL" clId="{46C5AEDE-8273-4DFA-9825-B0014786DD76}" dt="2021-04-13T09:56:09.846" v="5904" actId="1038"/>
          <ac:spMkLst>
            <pc:docMk/>
            <pc:sldMk cId="3752115979" sldId="2134806323"/>
            <ac:spMk id="6" creationId="{2E47B983-C041-4311-91F7-B0B6E0A67640}"/>
          </ac:spMkLst>
        </pc:spChg>
        <pc:spChg chg="add mod">
          <ac:chgData name="Eklof Miko (EXT)" userId="f9577929-c99f-43f0-91bb-594f2486e353" providerId="ADAL" clId="{46C5AEDE-8273-4DFA-9825-B0014786DD76}" dt="2021-04-13T09:18:51.756" v="5764" actId="14100"/>
          <ac:spMkLst>
            <pc:docMk/>
            <pc:sldMk cId="3752115979" sldId="2134806323"/>
            <ac:spMk id="7" creationId="{57515C89-F647-42A6-8893-64A19CD8DA47}"/>
          </ac:spMkLst>
        </pc:spChg>
        <pc:grpChg chg="add del mod">
          <ac:chgData name="Eklof Miko (EXT)" userId="f9577929-c99f-43f0-91bb-594f2486e353" providerId="ADAL" clId="{46C5AEDE-8273-4DFA-9825-B0014786DD76}" dt="2021-04-13T09:20:17.801" v="5798" actId="165"/>
          <ac:grpSpMkLst>
            <pc:docMk/>
            <pc:sldMk cId="3752115979" sldId="2134806323"/>
            <ac:grpSpMk id="8" creationId="{CE49E44A-5A45-4C3C-A7AF-B42CD7B45E2B}"/>
          </ac:grpSpMkLst>
        </pc:grpChg>
        <pc:grpChg chg="mod topLvl">
          <ac:chgData name="Eklof Miko (EXT)" userId="f9577929-c99f-43f0-91bb-594f2486e353" providerId="ADAL" clId="{46C5AEDE-8273-4DFA-9825-B0014786DD76}" dt="2021-04-13T09:56:07.979" v="5895" actId="164"/>
          <ac:grpSpMkLst>
            <pc:docMk/>
            <pc:sldMk cId="3752115979" sldId="2134806323"/>
            <ac:grpSpMk id="9" creationId="{32F83206-2881-493B-B026-7BC96DC672FC}"/>
          </ac:grpSpMkLst>
        </pc:grpChg>
        <pc:grpChg chg="add mod">
          <ac:chgData name="Eklof Miko (EXT)" userId="f9577929-c99f-43f0-91bb-594f2486e353" providerId="ADAL" clId="{46C5AEDE-8273-4DFA-9825-B0014786DD76}" dt="2021-04-13T09:56:07.979" v="5895" actId="164"/>
          <ac:grpSpMkLst>
            <pc:docMk/>
            <pc:sldMk cId="3752115979" sldId="2134806323"/>
            <ac:grpSpMk id="20" creationId="{E9A660E5-BEE3-474D-A845-AC1C2BBBCFFF}"/>
          </ac:grpSpMkLst>
        </pc:grpChg>
        <pc:grpChg chg="add mod">
          <ac:chgData name="Eklof Miko (EXT)" userId="f9577929-c99f-43f0-91bb-594f2486e353" providerId="ADAL" clId="{46C5AEDE-8273-4DFA-9825-B0014786DD76}" dt="2021-04-13T09:56:08.182" v="5896" actId="1038"/>
          <ac:grpSpMkLst>
            <pc:docMk/>
            <pc:sldMk cId="3752115979" sldId="2134806323"/>
            <ac:grpSpMk id="21" creationId="{21C31E6B-A247-4F32-8B4F-1F021A882FD3}"/>
          </ac:grpSpMkLst>
        </pc:grpChg>
        <pc:picChg chg="del mod">
          <ac:chgData name="Eklof Miko (EXT)" userId="f9577929-c99f-43f0-91bb-594f2486e353" providerId="ADAL" clId="{46C5AEDE-8273-4DFA-9825-B0014786DD76}" dt="2021-04-13T09:20:11.698" v="5796" actId="478"/>
          <ac:picMkLst>
            <pc:docMk/>
            <pc:sldMk cId="3752115979" sldId="2134806323"/>
            <ac:picMk id="10" creationId="{9484F64F-53D6-4730-9E43-F1C4BD2D41C4}"/>
          </ac:picMkLst>
        </pc:picChg>
        <pc:picChg chg="del mod topLvl">
          <ac:chgData name="Eklof Miko (EXT)" userId="f9577929-c99f-43f0-91bb-594f2486e353" providerId="ADAL" clId="{46C5AEDE-8273-4DFA-9825-B0014786DD76}" dt="2021-04-13T09:20:19.771" v="5799" actId="478"/>
          <ac:picMkLst>
            <pc:docMk/>
            <pc:sldMk cId="3752115979" sldId="2134806323"/>
            <ac:picMk id="11" creationId="{C7CB3CEA-BE2A-4392-8F80-C0373FEFF1D9}"/>
          </ac:picMkLst>
        </pc:picChg>
        <pc:picChg chg="add mod">
          <ac:chgData name="Eklof Miko (EXT)" userId="f9577929-c99f-43f0-91bb-594f2486e353" providerId="ADAL" clId="{46C5AEDE-8273-4DFA-9825-B0014786DD76}" dt="2021-04-13T09:20:48.809" v="5829" actId="1035"/>
          <ac:picMkLst>
            <pc:docMk/>
            <pc:sldMk cId="3752115979" sldId="2134806323"/>
            <ac:picMk id="17" creationId="{C44A0EA9-7023-48A7-93A3-D1C06D9478BB}"/>
          </ac:picMkLst>
        </pc:picChg>
        <pc:picChg chg="add mod">
          <ac:chgData name="Eklof Miko (EXT)" userId="f9577929-c99f-43f0-91bb-594f2486e353" providerId="ADAL" clId="{46C5AEDE-8273-4DFA-9825-B0014786DD76}" dt="2021-04-13T09:20:43.385" v="5804" actId="164"/>
          <ac:picMkLst>
            <pc:docMk/>
            <pc:sldMk cId="3752115979" sldId="2134806323"/>
            <ac:picMk id="19" creationId="{4C3D13C6-4FBB-4F21-A9AE-FD3FDB477B7D}"/>
          </ac:picMkLst>
        </pc:picChg>
      </pc:sldChg>
      <pc:sldChg chg="addSp delSp modSp add modTransition modAnim">
        <pc:chgData name="Eklof Miko (EXT)" userId="f9577929-c99f-43f0-91bb-594f2486e353" providerId="ADAL" clId="{46C5AEDE-8273-4DFA-9825-B0014786DD76}" dt="2021-04-26T06:51:27.447" v="8221"/>
        <pc:sldMkLst>
          <pc:docMk/>
          <pc:sldMk cId="3473712809" sldId="2134806324"/>
        </pc:sldMkLst>
        <pc:spChg chg="mod">
          <ac:chgData name="Eklof Miko (EXT)" userId="f9577929-c99f-43f0-91bb-594f2486e353" providerId="ADAL" clId="{46C5AEDE-8273-4DFA-9825-B0014786DD76}" dt="2021-04-13T10:03:04.061" v="6426" actId="20577"/>
          <ac:spMkLst>
            <pc:docMk/>
            <pc:sldMk cId="3473712809" sldId="2134806324"/>
            <ac:spMk id="2" creationId="{2EAAD104-976D-4731-B450-5F816FA92D4B}"/>
          </ac:spMkLst>
        </pc:spChg>
        <pc:spChg chg="mod">
          <ac:chgData name="Eklof Miko (EXT)" userId="f9577929-c99f-43f0-91bb-594f2486e353" providerId="ADAL" clId="{46C5AEDE-8273-4DFA-9825-B0014786DD76}" dt="2021-04-26T06:51:27.447" v="8221"/>
          <ac:spMkLst>
            <pc:docMk/>
            <pc:sldMk cId="3473712809" sldId="2134806324"/>
            <ac:spMk id="3" creationId="{4EF216B4-E958-4B60-A011-29D06449FBCE}"/>
          </ac:spMkLst>
        </pc:spChg>
        <pc:spChg chg="add mod topLvl">
          <ac:chgData name="Eklof Miko (EXT)" userId="f9577929-c99f-43f0-91bb-594f2486e353" providerId="ADAL" clId="{46C5AEDE-8273-4DFA-9825-B0014786DD76}" dt="2021-04-13T10:46:38.649" v="7123" actId="164"/>
          <ac:spMkLst>
            <pc:docMk/>
            <pc:sldMk cId="3473712809" sldId="2134806324"/>
            <ac:spMk id="10" creationId="{A4486D3F-D04F-4BD6-84B6-3061B00E3812}"/>
          </ac:spMkLst>
        </pc:spChg>
        <pc:spChg chg="add mod topLvl">
          <ac:chgData name="Eklof Miko (EXT)" userId="f9577929-c99f-43f0-91bb-594f2486e353" providerId="ADAL" clId="{46C5AEDE-8273-4DFA-9825-B0014786DD76}" dt="2021-04-13T10:46:38.649" v="7123" actId="164"/>
          <ac:spMkLst>
            <pc:docMk/>
            <pc:sldMk cId="3473712809" sldId="2134806324"/>
            <ac:spMk id="13" creationId="{AB425809-41CC-451C-B33B-006F82A383D9}"/>
          </ac:spMkLst>
        </pc:spChg>
        <pc:spChg chg="add mod topLvl">
          <ac:chgData name="Eklof Miko (EXT)" userId="f9577929-c99f-43f0-91bb-594f2486e353" providerId="ADAL" clId="{46C5AEDE-8273-4DFA-9825-B0014786DD76}" dt="2021-04-13T10:46:38.649" v="7123" actId="164"/>
          <ac:spMkLst>
            <pc:docMk/>
            <pc:sldMk cId="3473712809" sldId="2134806324"/>
            <ac:spMk id="14" creationId="{38232335-DDBE-4E7D-A5F2-C6E53CFDF8DD}"/>
          </ac:spMkLst>
        </pc:spChg>
        <pc:spChg chg="add mod topLvl">
          <ac:chgData name="Eklof Miko (EXT)" userId="f9577929-c99f-43f0-91bb-594f2486e353" providerId="ADAL" clId="{46C5AEDE-8273-4DFA-9825-B0014786DD76}" dt="2021-04-13T10:46:38.649" v="7123" actId="164"/>
          <ac:spMkLst>
            <pc:docMk/>
            <pc:sldMk cId="3473712809" sldId="2134806324"/>
            <ac:spMk id="15" creationId="{169BB345-BB6D-414C-8166-93B2ED773E1B}"/>
          </ac:spMkLst>
        </pc:spChg>
        <pc:spChg chg="add mod">
          <ac:chgData name="Eklof Miko (EXT)" userId="f9577929-c99f-43f0-91bb-594f2486e353" providerId="ADAL" clId="{46C5AEDE-8273-4DFA-9825-B0014786DD76}" dt="2021-04-13T10:02:48.340" v="6416" actId="14100"/>
          <ac:spMkLst>
            <pc:docMk/>
            <pc:sldMk cId="3473712809" sldId="2134806324"/>
            <ac:spMk id="17" creationId="{1D1B2876-4903-4E2D-B194-2AB5DE95E129}"/>
          </ac:spMkLst>
        </pc:spChg>
        <pc:grpChg chg="add del mod">
          <ac:chgData name="Eklof Miko (EXT)" userId="f9577929-c99f-43f0-91bb-594f2486e353" providerId="ADAL" clId="{46C5AEDE-8273-4DFA-9825-B0014786DD76}" dt="2021-04-13T09:59:32.199" v="6256" actId="165"/>
          <ac:grpSpMkLst>
            <pc:docMk/>
            <pc:sldMk cId="3473712809" sldId="2134806324"/>
            <ac:grpSpMk id="4" creationId="{49ABF3A9-3595-4A03-80E6-0E5670D7EF2B}"/>
          </ac:grpSpMkLst>
        </pc:grpChg>
        <pc:grpChg chg="del mod topLvl">
          <ac:chgData name="Eklof Miko (EXT)" userId="f9577929-c99f-43f0-91bb-594f2486e353" providerId="ADAL" clId="{46C5AEDE-8273-4DFA-9825-B0014786DD76}" dt="2021-04-13T10:02:30.681" v="6408" actId="478"/>
          <ac:grpSpMkLst>
            <pc:docMk/>
            <pc:sldMk cId="3473712809" sldId="2134806324"/>
            <ac:grpSpMk id="6" creationId="{8F203289-D62E-4D29-9827-441F717DB1B3}"/>
          </ac:grpSpMkLst>
        </pc:grpChg>
        <pc:grpChg chg="add del mod">
          <ac:chgData name="Eklof Miko (EXT)" userId="f9577929-c99f-43f0-91bb-594f2486e353" providerId="ADAL" clId="{46C5AEDE-8273-4DFA-9825-B0014786DD76}" dt="2021-04-13T10:46:32.369" v="7122" actId="165"/>
          <ac:grpSpMkLst>
            <pc:docMk/>
            <pc:sldMk cId="3473712809" sldId="2134806324"/>
            <ac:grpSpMk id="16" creationId="{F73CB81E-2512-4697-98FC-A1ECE5946C0F}"/>
          </ac:grpSpMkLst>
        </pc:grpChg>
        <pc:grpChg chg="add del mod">
          <ac:chgData name="Eklof Miko (EXT)" userId="f9577929-c99f-43f0-91bb-594f2486e353" providerId="ADAL" clId="{46C5AEDE-8273-4DFA-9825-B0014786DD76}" dt="2021-04-13T10:02:30.681" v="6408" actId="478"/>
          <ac:grpSpMkLst>
            <pc:docMk/>
            <pc:sldMk cId="3473712809" sldId="2134806324"/>
            <ac:grpSpMk id="18" creationId="{AAA0FF21-CD51-4AE5-BCA4-E7A64B4990EE}"/>
          </ac:grpSpMkLst>
        </pc:grpChg>
        <pc:grpChg chg="add mod">
          <ac:chgData name="Eklof Miko (EXT)" userId="f9577929-c99f-43f0-91bb-594f2486e353" providerId="ADAL" clId="{46C5AEDE-8273-4DFA-9825-B0014786DD76}" dt="2021-04-13T10:46:38.649" v="7123" actId="164"/>
          <ac:grpSpMkLst>
            <pc:docMk/>
            <pc:sldMk cId="3473712809" sldId="2134806324"/>
            <ac:grpSpMk id="19" creationId="{F48101AE-ED26-4ACF-B980-CB3280ED0EAA}"/>
          </ac:grpSpMkLst>
        </pc:grpChg>
        <pc:picChg chg="mod topLvl modCrop">
          <ac:chgData name="Eklof Miko (EXT)" userId="f9577929-c99f-43f0-91bb-594f2486e353" providerId="ADAL" clId="{46C5AEDE-8273-4DFA-9825-B0014786DD76}" dt="2021-04-13T10:46:32.369" v="7122" actId="165"/>
          <ac:picMkLst>
            <pc:docMk/>
            <pc:sldMk cId="3473712809" sldId="2134806324"/>
            <ac:picMk id="5" creationId="{DDBF8521-4A9E-4479-88DA-D2B25184A6A0}"/>
          </ac:picMkLst>
        </pc:picChg>
        <pc:picChg chg="add mod topLvl">
          <ac:chgData name="Eklof Miko (EXT)" userId="f9577929-c99f-43f0-91bb-594f2486e353" providerId="ADAL" clId="{46C5AEDE-8273-4DFA-9825-B0014786DD76}" dt="2021-04-13T10:46:32.369" v="7122" actId="165"/>
          <ac:picMkLst>
            <pc:docMk/>
            <pc:sldMk cId="3473712809" sldId="2134806324"/>
            <ac:picMk id="9" creationId="{17B151FF-9032-4B12-A109-03DC458358B5}"/>
          </ac:picMkLst>
        </pc:picChg>
        <pc:picChg chg="add mod">
          <ac:chgData name="Eklof Miko (EXT)" userId="f9577929-c99f-43f0-91bb-594f2486e353" providerId="ADAL" clId="{46C5AEDE-8273-4DFA-9825-B0014786DD76}" dt="2021-04-13T10:02:27.093" v="6407" actId="164"/>
          <ac:picMkLst>
            <pc:docMk/>
            <pc:sldMk cId="3473712809" sldId="2134806324"/>
            <ac:picMk id="11" creationId="{2D1B3EFA-726C-4F97-999A-F017F53A5387}"/>
          </ac:picMkLst>
        </pc:picChg>
        <pc:picChg chg="add mod">
          <ac:chgData name="Eklof Miko (EXT)" userId="f9577929-c99f-43f0-91bb-594f2486e353" providerId="ADAL" clId="{46C5AEDE-8273-4DFA-9825-B0014786DD76}" dt="2021-04-13T10:02:27.093" v="6407" actId="164"/>
          <ac:picMkLst>
            <pc:docMk/>
            <pc:sldMk cId="3473712809" sldId="2134806324"/>
            <ac:picMk id="12" creationId="{A9C31CB3-F87A-4C8E-AABF-4A2C5DC2FF3A}"/>
          </ac:picMkLst>
        </pc:picChg>
      </pc:sldChg>
      <pc:sldChg chg="addSp delSp modSp add del">
        <pc:chgData name="Eklof Miko (EXT)" userId="f9577929-c99f-43f0-91bb-594f2486e353" providerId="ADAL" clId="{46C5AEDE-8273-4DFA-9825-B0014786DD76}" dt="2021-04-13T10:25:40.212" v="6546" actId="2696"/>
        <pc:sldMkLst>
          <pc:docMk/>
          <pc:sldMk cId="918393266" sldId="2134806325"/>
        </pc:sldMkLst>
        <pc:spChg chg="add del mod">
          <ac:chgData name="Eklof Miko (EXT)" userId="f9577929-c99f-43f0-91bb-594f2486e353" providerId="ADAL" clId="{46C5AEDE-8273-4DFA-9825-B0014786DD76}" dt="2021-04-13T10:24:20.988" v="6501" actId="478"/>
          <ac:spMkLst>
            <pc:docMk/>
            <pc:sldMk cId="918393266" sldId="2134806325"/>
            <ac:spMk id="14" creationId="{45C65F54-7E7F-4183-9F58-1B3A311264EA}"/>
          </ac:spMkLst>
        </pc:spChg>
        <pc:grpChg chg="add mod">
          <ac:chgData name="Eklof Miko (EXT)" userId="f9577929-c99f-43f0-91bb-594f2486e353" providerId="ADAL" clId="{46C5AEDE-8273-4DFA-9825-B0014786DD76}" dt="2021-04-13T10:21:31.521" v="6447" actId="1076"/>
          <ac:grpSpMkLst>
            <pc:docMk/>
            <pc:sldMk cId="918393266" sldId="2134806325"/>
            <ac:grpSpMk id="3" creationId="{88AC648B-BEE9-45E8-AE16-B613DDA8B810}"/>
          </ac:grpSpMkLst>
        </pc:grpChg>
      </pc:sldChg>
      <pc:sldChg chg="addSp modSp add modTransition modAnim">
        <pc:chgData name="Eklof Miko (EXT)" userId="f9577929-c99f-43f0-91bb-594f2486e353" providerId="ADAL" clId="{46C5AEDE-8273-4DFA-9825-B0014786DD76}" dt="2021-04-26T06:51:27.447" v="8221"/>
        <pc:sldMkLst>
          <pc:docMk/>
          <pc:sldMk cId="487869993" sldId="2134806326"/>
        </pc:sldMkLst>
        <pc:spChg chg="mod">
          <ac:chgData name="Eklof Miko (EXT)" userId="f9577929-c99f-43f0-91bb-594f2486e353" providerId="ADAL" clId="{46C5AEDE-8273-4DFA-9825-B0014786DD76}" dt="2021-04-26T06:51:27.447" v="8221"/>
          <ac:spMkLst>
            <pc:docMk/>
            <pc:sldMk cId="487869993" sldId="2134806326"/>
            <ac:spMk id="2" creationId="{E37D4CBF-1573-4C13-9BC7-87B0E77362B2}"/>
          </ac:spMkLst>
        </pc:spChg>
        <pc:spChg chg="mod">
          <ac:chgData name="Eklof Miko (EXT)" userId="f9577929-c99f-43f0-91bb-594f2486e353" providerId="ADAL" clId="{46C5AEDE-8273-4DFA-9825-B0014786DD76}" dt="2021-04-26T06:51:27.447" v="8221"/>
          <ac:spMkLst>
            <pc:docMk/>
            <pc:sldMk cId="487869993" sldId="2134806326"/>
            <ac:spMk id="3" creationId="{529FBB81-1143-4E98-B153-8402D0A1F3C1}"/>
          </ac:spMkLst>
        </pc:spChg>
        <pc:spChg chg="add mod">
          <ac:chgData name="Eklof Miko (EXT)" userId="f9577929-c99f-43f0-91bb-594f2486e353" providerId="ADAL" clId="{46C5AEDE-8273-4DFA-9825-B0014786DD76}" dt="2021-04-13T10:25:36.393" v="6545" actId="14100"/>
          <ac:spMkLst>
            <pc:docMk/>
            <pc:sldMk cId="487869993" sldId="2134806326"/>
            <ac:spMk id="4" creationId="{8D3718F1-E80F-4B78-85E9-542C5F72EF04}"/>
          </ac:spMkLst>
        </pc:spChg>
        <pc:grpChg chg="add mod">
          <ac:chgData name="Eklof Miko (EXT)" userId="f9577929-c99f-43f0-91bb-594f2486e353" providerId="ADAL" clId="{46C5AEDE-8273-4DFA-9825-B0014786DD76}" dt="2021-04-13T10:25:24.796" v="6543" actId="1076"/>
          <ac:grpSpMkLst>
            <pc:docMk/>
            <pc:sldMk cId="487869993" sldId="2134806326"/>
            <ac:grpSpMk id="5" creationId="{203F7AE0-786D-423E-9AB9-2876C230672B}"/>
          </ac:grpSpMkLst>
        </pc:grpChg>
      </pc:sldChg>
      <pc:sldChg chg="addSp delSp modSp add modTransition modAnim">
        <pc:chgData name="Eklof Miko (EXT)" userId="f9577929-c99f-43f0-91bb-594f2486e353" providerId="ADAL" clId="{46C5AEDE-8273-4DFA-9825-B0014786DD76}" dt="2021-04-13T10:47:57.163" v="7152" actId="20577"/>
        <pc:sldMkLst>
          <pc:docMk/>
          <pc:sldMk cId="667059751" sldId="2134806327"/>
        </pc:sldMkLst>
        <pc:spChg chg="mod">
          <ac:chgData name="Eklof Miko (EXT)" userId="f9577929-c99f-43f0-91bb-594f2486e353" providerId="ADAL" clId="{46C5AEDE-8273-4DFA-9825-B0014786DD76}" dt="2021-04-13T10:27:03.226" v="6607" actId="20577"/>
          <ac:spMkLst>
            <pc:docMk/>
            <pc:sldMk cId="667059751" sldId="2134806327"/>
            <ac:spMk id="6" creationId="{7012EFA0-7E6B-4F8D-95AF-D5859FF87443}"/>
          </ac:spMkLst>
        </pc:spChg>
        <pc:spChg chg="del">
          <ac:chgData name="Eklof Miko (EXT)" userId="f9577929-c99f-43f0-91bb-594f2486e353" providerId="ADAL" clId="{46C5AEDE-8273-4DFA-9825-B0014786DD76}" dt="2021-04-13T10:26:11.738" v="6559" actId="478"/>
          <ac:spMkLst>
            <pc:docMk/>
            <pc:sldMk cId="667059751" sldId="2134806327"/>
            <ac:spMk id="21" creationId="{3F1E35A5-21CF-4F05-A367-4695D8FCF6C7}"/>
          </ac:spMkLst>
        </pc:spChg>
        <pc:spChg chg="del">
          <ac:chgData name="Eklof Miko (EXT)" userId="f9577929-c99f-43f0-91bb-594f2486e353" providerId="ADAL" clId="{46C5AEDE-8273-4DFA-9825-B0014786DD76}" dt="2021-04-13T10:26:11.738" v="6559" actId="478"/>
          <ac:spMkLst>
            <pc:docMk/>
            <pc:sldMk cId="667059751" sldId="2134806327"/>
            <ac:spMk id="22" creationId="{313CB307-D32B-4729-B5F6-A7C98C5CE0A3}"/>
          </ac:spMkLst>
        </pc:spChg>
        <pc:spChg chg="add mod">
          <ac:chgData name="Eklof Miko (EXT)" userId="f9577929-c99f-43f0-91bb-594f2486e353" providerId="ADAL" clId="{46C5AEDE-8273-4DFA-9825-B0014786DD76}" dt="2021-04-13T10:28:52.951" v="6707" actId="14100"/>
          <ac:spMkLst>
            <pc:docMk/>
            <pc:sldMk cId="667059751" sldId="2134806327"/>
            <ac:spMk id="23" creationId="{57E4F81D-96DE-42AD-88F7-400E73369ECA}"/>
          </ac:spMkLst>
        </pc:spChg>
        <pc:spChg chg="add mod">
          <ac:chgData name="Eklof Miko (EXT)" userId="f9577929-c99f-43f0-91bb-594f2486e353" providerId="ADAL" clId="{46C5AEDE-8273-4DFA-9825-B0014786DD76}" dt="2021-04-13T10:30:05.938" v="6789" actId="20577"/>
          <ac:spMkLst>
            <pc:docMk/>
            <pc:sldMk cId="667059751" sldId="2134806327"/>
            <ac:spMk id="24" creationId="{4347F3A5-7757-426B-B06C-E7A012C1EBE2}"/>
          </ac:spMkLst>
        </pc:spChg>
        <pc:spChg chg="mod">
          <ac:chgData name="Eklof Miko (EXT)" userId="f9577929-c99f-43f0-91bb-594f2486e353" providerId="ADAL" clId="{46C5AEDE-8273-4DFA-9825-B0014786DD76}" dt="2021-04-13T10:26:56.541" v="6594" actId="1036"/>
          <ac:spMkLst>
            <pc:docMk/>
            <pc:sldMk cId="667059751" sldId="2134806327"/>
            <ac:spMk id="25" creationId="{3A13FCEF-AE3A-4A57-9C5A-582AAB58F47D}"/>
          </ac:spMkLst>
        </pc:spChg>
        <pc:spChg chg="add mod">
          <ac:chgData name="Eklof Miko (EXT)" userId="f9577929-c99f-43f0-91bb-594f2486e353" providerId="ADAL" clId="{46C5AEDE-8273-4DFA-9825-B0014786DD76}" dt="2021-04-13T10:47:57.163" v="7152" actId="20577"/>
          <ac:spMkLst>
            <pc:docMk/>
            <pc:sldMk cId="667059751" sldId="2134806327"/>
            <ac:spMk id="26" creationId="{412A0F00-5C67-4730-B9CA-A6E8E9C706ED}"/>
          </ac:spMkLst>
        </pc:spChg>
        <pc:spChg chg="mod">
          <ac:chgData name="Eklof Miko (EXT)" userId="f9577929-c99f-43f0-91bb-594f2486e353" providerId="ADAL" clId="{46C5AEDE-8273-4DFA-9825-B0014786DD76}" dt="2021-04-13T10:26:56.541" v="6594" actId="1036"/>
          <ac:spMkLst>
            <pc:docMk/>
            <pc:sldMk cId="667059751" sldId="2134806327"/>
            <ac:spMk id="27" creationId="{9827BBC6-23C7-4CCD-BCAE-91E7E87414D3}"/>
          </ac:spMkLst>
        </pc:spChg>
        <pc:spChg chg="add mod">
          <ac:chgData name="Eklof Miko (EXT)" userId="f9577929-c99f-43f0-91bb-594f2486e353" providerId="ADAL" clId="{46C5AEDE-8273-4DFA-9825-B0014786DD76}" dt="2021-04-13T10:34:07.646" v="7043" actId="1038"/>
          <ac:spMkLst>
            <pc:docMk/>
            <pc:sldMk cId="667059751" sldId="2134806327"/>
            <ac:spMk id="28" creationId="{47CA5DF2-8BAB-4AFC-B74E-9247A9DD466A}"/>
          </ac:spMkLst>
        </pc:spChg>
        <pc:spChg chg="mod">
          <ac:chgData name="Eklof Miko (EXT)" userId="f9577929-c99f-43f0-91bb-594f2486e353" providerId="ADAL" clId="{46C5AEDE-8273-4DFA-9825-B0014786DD76}" dt="2021-04-13T10:26:56.541" v="6594" actId="1036"/>
          <ac:spMkLst>
            <pc:docMk/>
            <pc:sldMk cId="667059751" sldId="2134806327"/>
            <ac:spMk id="30" creationId="{9B2E73D9-2A19-4727-9D89-39553408885D}"/>
          </ac:spMkLst>
        </pc:spChg>
        <pc:spChg chg="mod">
          <ac:chgData name="Eklof Miko (EXT)" userId="f9577929-c99f-43f0-91bb-594f2486e353" providerId="ADAL" clId="{46C5AEDE-8273-4DFA-9825-B0014786DD76}" dt="2021-04-13T10:26:56.541" v="6594" actId="1036"/>
          <ac:spMkLst>
            <pc:docMk/>
            <pc:sldMk cId="667059751" sldId="2134806327"/>
            <ac:spMk id="31" creationId="{0800387B-20B9-4481-BD40-F6386E2C0EC9}"/>
          </ac:spMkLst>
        </pc:spChg>
        <pc:spChg chg="mod">
          <ac:chgData name="Eklof Miko (EXT)" userId="f9577929-c99f-43f0-91bb-594f2486e353" providerId="ADAL" clId="{46C5AEDE-8273-4DFA-9825-B0014786DD76}" dt="2021-04-13T10:26:56.541" v="6594" actId="1036"/>
          <ac:spMkLst>
            <pc:docMk/>
            <pc:sldMk cId="667059751" sldId="2134806327"/>
            <ac:spMk id="32" creationId="{1F8057E2-14F8-4DE5-A24C-F0D499765558}"/>
          </ac:spMkLst>
        </pc:spChg>
        <pc:spChg chg="mod">
          <ac:chgData name="Eklof Miko (EXT)" userId="f9577929-c99f-43f0-91bb-594f2486e353" providerId="ADAL" clId="{46C5AEDE-8273-4DFA-9825-B0014786DD76}" dt="2021-04-13T10:26:56.541" v="6594" actId="1036"/>
          <ac:spMkLst>
            <pc:docMk/>
            <pc:sldMk cId="667059751" sldId="2134806327"/>
            <ac:spMk id="35" creationId="{A65B0FFD-CA91-4936-A0EF-C1F255929C4E}"/>
          </ac:spMkLst>
        </pc:spChg>
        <pc:grpChg chg="del">
          <ac:chgData name="Eklof Miko (EXT)" userId="f9577929-c99f-43f0-91bb-594f2486e353" providerId="ADAL" clId="{46C5AEDE-8273-4DFA-9825-B0014786DD76}" dt="2021-04-13T10:26:11.738" v="6559" actId="478"/>
          <ac:grpSpMkLst>
            <pc:docMk/>
            <pc:sldMk cId="667059751" sldId="2134806327"/>
            <ac:grpSpMk id="46" creationId="{888BF9E2-6499-40CE-96FC-B220310B5EB3}"/>
          </ac:grpSpMkLst>
        </pc:grpChg>
        <pc:picChg chg="add mod">
          <ac:chgData name="Eklof Miko (EXT)" userId="f9577929-c99f-43f0-91bb-594f2486e353" providerId="ADAL" clId="{46C5AEDE-8273-4DFA-9825-B0014786DD76}" dt="2021-04-13T10:34:07.646" v="7043" actId="1038"/>
          <ac:picMkLst>
            <pc:docMk/>
            <pc:sldMk cId="667059751" sldId="2134806327"/>
            <ac:picMk id="29" creationId="{D3A600D9-F3C3-4A5D-81F8-7F35A60B0B67}"/>
          </ac:picMkLst>
        </pc:picChg>
        <pc:picChg chg="del">
          <ac:chgData name="Eklof Miko (EXT)" userId="f9577929-c99f-43f0-91bb-594f2486e353" providerId="ADAL" clId="{46C5AEDE-8273-4DFA-9825-B0014786DD76}" dt="2021-04-13T10:26:11.738" v="6559" actId="478"/>
          <ac:picMkLst>
            <pc:docMk/>
            <pc:sldMk cId="667059751" sldId="2134806327"/>
            <ac:picMk id="36" creationId="{B0FCD527-C14C-4D43-8D50-5D87568D94BA}"/>
          </ac:picMkLst>
        </pc:picChg>
        <pc:picChg chg="del">
          <ac:chgData name="Eklof Miko (EXT)" userId="f9577929-c99f-43f0-91bb-594f2486e353" providerId="ADAL" clId="{46C5AEDE-8273-4DFA-9825-B0014786DD76}" dt="2021-04-13T10:26:12.988" v="6560" actId="478"/>
          <ac:picMkLst>
            <pc:docMk/>
            <pc:sldMk cId="667059751" sldId="2134806327"/>
            <ac:picMk id="45" creationId="{9AD0BE46-853F-4DB4-81E6-839712B8D9FE}"/>
          </ac:picMkLst>
        </pc:picChg>
        <pc:cxnChg chg="mod">
          <ac:chgData name="Eklof Miko (EXT)" userId="f9577929-c99f-43f0-91bb-594f2486e353" providerId="ADAL" clId="{46C5AEDE-8273-4DFA-9825-B0014786DD76}" dt="2021-04-13T10:26:56.541" v="6594" actId="1036"/>
          <ac:cxnSpMkLst>
            <pc:docMk/>
            <pc:sldMk cId="667059751" sldId="2134806327"/>
            <ac:cxnSpMk id="13" creationId="{65D3388D-98DC-4A7F-BB4B-91DF4EDD61C0}"/>
          </ac:cxnSpMkLst>
        </pc:cxnChg>
        <pc:cxnChg chg="mod">
          <ac:chgData name="Eklof Miko (EXT)" userId="f9577929-c99f-43f0-91bb-594f2486e353" providerId="ADAL" clId="{46C5AEDE-8273-4DFA-9825-B0014786DD76}" dt="2021-04-13T10:26:56.541" v="6594" actId="1036"/>
          <ac:cxnSpMkLst>
            <pc:docMk/>
            <pc:sldMk cId="667059751" sldId="2134806327"/>
            <ac:cxnSpMk id="34" creationId="{AC6820BE-FA4D-4527-A583-3666AF159987}"/>
          </ac:cxnSpMkLst>
        </pc:cxnChg>
      </pc:sldChg>
      <pc:sldChg chg="add modTransition modAnim">
        <pc:chgData name="Eklof Miko (EXT)" userId="f9577929-c99f-43f0-91bb-594f2486e353" providerId="ADAL" clId="{46C5AEDE-8273-4DFA-9825-B0014786DD76}" dt="2021-04-13T10:56:24.616" v="7204"/>
        <pc:sldMkLst>
          <pc:docMk/>
          <pc:sldMk cId="3811608981" sldId="2134806328"/>
        </pc:sldMkLst>
      </pc:sldChg>
      <pc:sldChg chg="add">
        <pc:chgData name="Eklof Miko (EXT)" userId="f9577929-c99f-43f0-91bb-594f2486e353" providerId="ADAL" clId="{46C5AEDE-8273-4DFA-9825-B0014786DD76}" dt="2021-04-13T10:46:04.467" v="7115"/>
        <pc:sldMkLst>
          <pc:docMk/>
          <pc:sldMk cId="3451024184" sldId="2134806329"/>
        </pc:sldMkLst>
      </pc:sldChg>
      <pc:sldChg chg="addSp modSp add modTransition modAnim">
        <pc:chgData name="Eklof Miko (EXT)" userId="f9577929-c99f-43f0-91bb-594f2486e353" providerId="ADAL" clId="{46C5AEDE-8273-4DFA-9825-B0014786DD76}" dt="2021-04-13T10:55:03.676" v="7202"/>
        <pc:sldMkLst>
          <pc:docMk/>
          <pc:sldMk cId="246711806" sldId="2134806330"/>
        </pc:sldMkLst>
        <pc:picChg chg="add mod">
          <ac:chgData name="Eklof Miko (EXT)" userId="f9577929-c99f-43f0-91bb-594f2486e353" providerId="ADAL" clId="{46C5AEDE-8273-4DFA-9825-B0014786DD76}" dt="2021-04-13T10:49:02.891" v="7162" actId="12789"/>
          <ac:picMkLst>
            <pc:docMk/>
            <pc:sldMk cId="246711806" sldId="2134806330"/>
            <ac:picMk id="2" creationId="{A9DD76A7-1E13-4389-86C7-FF6B53CBCAF6}"/>
          </ac:picMkLst>
        </pc:picChg>
      </pc:sldChg>
      <pc:sldChg chg="addSp delSp modSp delAnim modAnim">
        <pc:chgData name="Eklof Miko (EXT)" userId="f9577929-c99f-43f0-91bb-594f2486e353" providerId="ADAL" clId="{46C5AEDE-8273-4DFA-9825-B0014786DD76}" dt="2021-04-26T09:52:25.957" v="9764" actId="20577"/>
        <pc:sldMkLst>
          <pc:docMk/>
          <pc:sldMk cId="2743556352" sldId="2134806332"/>
        </pc:sldMkLst>
        <pc:spChg chg="del">
          <ac:chgData name="Eklof Miko (EXT)" userId="f9577929-c99f-43f0-91bb-594f2486e353" providerId="ADAL" clId="{46C5AEDE-8273-4DFA-9825-B0014786DD76}" dt="2021-04-26T06:18:08.086" v="7218"/>
          <ac:spMkLst>
            <pc:docMk/>
            <pc:sldMk cId="2743556352" sldId="2134806332"/>
            <ac:spMk id="2" creationId="{092C4CD7-0C82-4524-AC8A-32FB40C01E94}"/>
          </ac:spMkLst>
        </pc:spChg>
        <pc:spChg chg="mod">
          <ac:chgData name="Eklof Miko (EXT)" userId="f9577929-c99f-43f0-91bb-594f2486e353" providerId="ADAL" clId="{46C5AEDE-8273-4DFA-9825-B0014786DD76}" dt="2021-04-26T07:03:08.538" v="8478" actId="1076"/>
          <ac:spMkLst>
            <pc:docMk/>
            <pc:sldMk cId="2743556352" sldId="2134806332"/>
            <ac:spMk id="3" creationId="{57B65951-6E3A-46AB-ACFA-2A1ED103B16D}"/>
          </ac:spMkLst>
        </pc:spChg>
        <pc:spChg chg="add del mod">
          <ac:chgData name="Eklof Miko (EXT)" userId="f9577929-c99f-43f0-91bb-594f2486e353" providerId="ADAL" clId="{46C5AEDE-8273-4DFA-9825-B0014786DD76}" dt="2021-04-26T07:01:26.942" v="8417" actId="478"/>
          <ac:spMkLst>
            <pc:docMk/>
            <pc:sldMk cId="2743556352" sldId="2134806332"/>
            <ac:spMk id="5" creationId="{3193A87D-20FF-46D0-A57F-34F8DD597BBC}"/>
          </ac:spMkLst>
        </pc:spChg>
        <pc:spChg chg="add del mod">
          <ac:chgData name="Eklof Miko (EXT)" userId="f9577929-c99f-43f0-91bb-594f2486e353" providerId="ADAL" clId="{46C5AEDE-8273-4DFA-9825-B0014786DD76}" dt="2021-04-26T06:38:28.464" v="7783" actId="478"/>
          <ac:spMkLst>
            <pc:docMk/>
            <pc:sldMk cId="2743556352" sldId="2134806332"/>
            <ac:spMk id="6" creationId="{096FF991-49B6-4DB9-885F-761B947D0706}"/>
          </ac:spMkLst>
        </pc:spChg>
        <pc:spChg chg="add del mod">
          <ac:chgData name="Eklof Miko (EXT)" userId="f9577929-c99f-43f0-91bb-594f2486e353" providerId="ADAL" clId="{46C5AEDE-8273-4DFA-9825-B0014786DD76}" dt="2021-04-26T06:29:20.425" v="7382" actId="478"/>
          <ac:spMkLst>
            <pc:docMk/>
            <pc:sldMk cId="2743556352" sldId="2134806332"/>
            <ac:spMk id="14" creationId="{7FDF8566-8A2B-4485-A5C5-9199E1E81125}"/>
          </ac:spMkLst>
        </pc:spChg>
        <pc:spChg chg="add del mod">
          <ac:chgData name="Eklof Miko (EXT)" userId="f9577929-c99f-43f0-91bb-594f2486e353" providerId="ADAL" clId="{46C5AEDE-8273-4DFA-9825-B0014786DD76}" dt="2021-04-26T06:29:20.425" v="7382" actId="478"/>
          <ac:spMkLst>
            <pc:docMk/>
            <pc:sldMk cId="2743556352" sldId="2134806332"/>
            <ac:spMk id="15" creationId="{E4FCD888-7384-4083-AD07-81D317B6B15A}"/>
          </ac:spMkLst>
        </pc:spChg>
        <pc:spChg chg="add del mod">
          <ac:chgData name="Eklof Miko (EXT)" userId="f9577929-c99f-43f0-91bb-594f2486e353" providerId="ADAL" clId="{46C5AEDE-8273-4DFA-9825-B0014786DD76}" dt="2021-04-26T06:26:22.976" v="7369" actId="478"/>
          <ac:spMkLst>
            <pc:docMk/>
            <pc:sldMk cId="2743556352" sldId="2134806332"/>
            <ac:spMk id="16" creationId="{51F61D37-F4A5-4490-ADCA-169AD25D7D09}"/>
          </ac:spMkLst>
        </pc:spChg>
        <pc:spChg chg="add del mod">
          <ac:chgData name="Eklof Miko (EXT)" userId="f9577929-c99f-43f0-91bb-594f2486e353" providerId="ADAL" clId="{46C5AEDE-8273-4DFA-9825-B0014786DD76}" dt="2021-04-26T06:38:29.975" v="7784" actId="478"/>
          <ac:spMkLst>
            <pc:docMk/>
            <pc:sldMk cId="2743556352" sldId="2134806332"/>
            <ac:spMk id="17" creationId="{5A6DB015-03EC-4807-A9BC-DAA4EC30345E}"/>
          </ac:spMkLst>
        </pc:spChg>
        <pc:spChg chg="add del mod">
          <ac:chgData name="Eklof Miko (EXT)" userId="f9577929-c99f-43f0-91bb-594f2486e353" providerId="ADAL" clId="{46C5AEDE-8273-4DFA-9825-B0014786DD76}" dt="2021-04-26T06:50:53.825" v="8194" actId="478"/>
          <ac:spMkLst>
            <pc:docMk/>
            <pc:sldMk cId="2743556352" sldId="2134806332"/>
            <ac:spMk id="19" creationId="{40EB4A0E-131F-4180-BD9D-30B0104C161B}"/>
          </ac:spMkLst>
        </pc:spChg>
        <pc:spChg chg="del mod">
          <ac:chgData name="Eklof Miko (EXT)" userId="f9577929-c99f-43f0-91bb-594f2486e353" providerId="ADAL" clId="{46C5AEDE-8273-4DFA-9825-B0014786DD76}" dt="2021-04-26T06:48:23.164" v="8152" actId="478"/>
          <ac:spMkLst>
            <pc:docMk/>
            <pc:sldMk cId="2743556352" sldId="2134806332"/>
            <ac:spMk id="20" creationId="{9DDFD500-CC33-4C70-8C8F-A55D735E4BBA}"/>
          </ac:spMkLst>
        </pc:spChg>
        <pc:spChg chg="add del mod">
          <ac:chgData name="Eklof Miko (EXT)" userId="f9577929-c99f-43f0-91bb-594f2486e353" providerId="ADAL" clId="{46C5AEDE-8273-4DFA-9825-B0014786DD76}" dt="2021-04-26T07:31:37.678" v="8871" actId="478"/>
          <ac:spMkLst>
            <pc:docMk/>
            <pc:sldMk cId="2743556352" sldId="2134806332"/>
            <ac:spMk id="21" creationId="{458827DC-96E2-4FB0-BF1D-7C7923ABE409}"/>
          </ac:spMkLst>
        </pc:spChg>
        <pc:spChg chg="add del mod">
          <ac:chgData name="Eklof Miko (EXT)" userId="f9577929-c99f-43f0-91bb-594f2486e353" providerId="ADAL" clId="{46C5AEDE-8273-4DFA-9825-B0014786DD76}" dt="2021-04-26T07:31:37.678" v="8871" actId="478"/>
          <ac:spMkLst>
            <pc:docMk/>
            <pc:sldMk cId="2743556352" sldId="2134806332"/>
            <ac:spMk id="22" creationId="{F1C12B3C-EC72-42EF-A004-E1E5E837E91F}"/>
          </ac:spMkLst>
        </pc:spChg>
        <pc:spChg chg="mod">
          <ac:chgData name="Eklof Miko (EXT)" userId="f9577929-c99f-43f0-91bb-594f2486e353" providerId="ADAL" clId="{46C5AEDE-8273-4DFA-9825-B0014786DD76}" dt="2021-04-26T09:48:27.840" v="9663" actId="1035"/>
          <ac:spMkLst>
            <pc:docMk/>
            <pc:sldMk cId="2743556352" sldId="2134806332"/>
            <ac:spMk id="23" creationId="{A041C7AA-1B6F-42F5-84FB-C63107BF7615}"/>
          </ac:spMkLst>
        </pc:spChg>
        <pc:spChg chg="add del mod">
          <ac:chgData name="Eklof Miko (EXT)" userId="f9577929-c99f-43f0-91bb-594f2486e353" providerId="ADAL" clId="{46C5AEDE-8273-4DFA-9825-B0014786DD76}" dt="2021-04-26T07:31:37.678" v="8871" actId="478"/>
          <ac:spMkLst>
            <pc:docMk/>
            <pc:sldMk cId="2743556352" sldId="2134806332"/>
            <ac:spMk id="24" creationId="{6AE27CE4-BCFE-4EC0-92CE-095483289673}"/>
          </ac:spMkLst>
        </pc:spChg>
        <pc:spChg chg="add del">
          <ac:chgData name="Eklof Miko (EXT)" userId="f9577929-c99f-43f0-91bb-594f2486e353" providerId="ADAL" clId="{46C5AEDE-8273-4DFA-9825-B0014786DD76}" dt="2021-04-26T06:35:00.616" v="7671" actId="478"/>
          <ac:spMkLst>
            <pc:docMk/>
            <pc:sldMk cId="2743556352" sldId="2134806332"/>
            <ac:spMk id="25" creationId="{1B985C45-157F-4608-A940-C15E8B8D22CA}"/>
          </ac:spMkLst>
        </pc:spChg>
        <pc:spChg chg="add del mod">
          <ac:chgData name="Eklof Miko (EXT)" userId="f9577929-c99f-43f0-91bb-594f2486e353" providerId="ADAL" clId="{46C5AEDE-8273-4DFA-9825-B0014786DD76}" dt="2021-04-26T07:31:42.691" v="8872" actId="478"/>
          <ac:spMkLst>
            <pc:docMk/>
            <pc:sldMk cId="2743556352" sldId="2134806332"/>
            <ac:spMk id="27" creationId="{62F6FE08-E16F-4E95-B577-729091A6B9D3}"/>
          </ac:spMkLst>
        </pc:spChg>
        <pc:spChg chg="add del mod ord">
          <ac:chgData name="Eklof Miko (EXT)" userId="f9577929-c99f-43f0-91bb-594f2486e353" providerId="ADAL" clId="{46C5AEDE-8273-4DFA-9825-B0014786DD76}" dt="2021-04-26T06:37:26.408" v="7742" actId="478"/>
          <ac:spMkLst>
            <pc:docMk/>
            <pc:sldMk cId="2743556352" sldId="2134806332"/>
            <ac:spMk id="28" creationId="{1621E936-0D34-4060-BBAF-055C5FADC0AD}"/>
          </ac:spMkLst>
        </pc:spChg>
        <pc:spChg chg="add del mod">
          <ac:chgData name="Eklof Miko (EXT)" userId="f9577929-c99f-43f0-91bb-594f2486e353" providerId="ADAL" clId="{46C5AEDE-8273-4DFA-9825-B0014786DD76}" dt="2021-04-26T06:38:02.443" v="7774" actId="478"/>
          <ac:spMkLst>
            <pc:docMk/>
            <pc:sldMk cId="2743556352" sldId="2134806332"/>
            <ac:spMk id="29" creationId="{80620E57-10C3-4814-9B21-6A872A43EA42}"/>
          </ac:spMkLst>
        </pc:spChg>
        <pc:spChg chg="add del mod">
          <ac:chgData name="Eklof Miko (EXT)" userId="f9577929-c99f-43f0-91bb-594f2486e353" providerId="ADAL" clId="{46C5AEDE-8273-4DFA-9825-B0014786DD76}" dt="2021-04-26T06:38:19.639" v="7780" actId="478"/>
          <ac:spMkLst>
            <pc:docMk/>
            <pc:sldMk cId="2743556352" sldId="2134806332"/>
            <ac:spMk id="30" creationId="{73F8495F-3CB3-4C2D-AD0D-75C81D1423EF}"/>
          </ac:spMkLst>
        </pc:spChg>
        <pc:spChg chg="add del mod">
          <ac:chgData name="Eklof Miko (EXT)" userId="f9577929-c99f-43f0-91bb-594f2486e353" providerId="ADAL" clId="{46C5AEDE-8273-4DFA-9825-B0014786DD76}" dt="2021-04-26T07:31:37.678" v="8871" actId="478"/>
          <ac:spMkLst>
            <pc:docMk/>
            <pc:sldMk cId="2743556352" sldId="2134806332"/>
            <ac:spMk id="31" creationId="{2C0D0438-6BEA-423D-BA44-FC01E805F5D4}"/>
          </ac:spMkLst>
        </pc:spChg>
        <pc:spChg chg="add del mod">
          <ac:chgData name="Eklof Miko (EXT)" userId="f9577929-c99f-43f0-91bb-594f2486e353" providerId="ADAL" clId="{46C5AEDE-8273-4DFA-9825-B0014786DD76}" dt="2021-04-26T06:50:53.825" v="8194" actId="478"/>
          <ac:spMkLst>
            <pc:docMk/>
            <pc:sldMk cId="2743556352" sldId="2134806332"/>
            <ac:spMk id="32" creationId="{2D4836C4-0CD6-4CBC-AA04-9A39880ECD38}"/>
          </ac:spMkLst>
        </pc:spChg>
        <pc:spChg chg="add del mod">
          <ac:chgData name="Eklof Miko (EXT)" userId="f9577929-c99f-43f0-91bb-594f2486e353" providerId="ADAL" clId="{46C5AEDE-8273-4DFA-9825-B0014786DD76}" dt="2021-04-26T06:50:53.825" v="8194" actId="478"/>
          <ac:spMkLst>
            <pc:docMk/>
            <pc:sldMk cId="2743556352" sldId="2134806332"/>
            <ac:spMk id="33" creationId="{4A17943D-6231-4B8D-AD5D-F5CD7CD52957}"/>
          </ac:spMkLst>
        </pc:spChg>
        <pc:spChg chg="add del mod">
          <ac:chgData name="Eklof Miko (EXT)" userId="f9577929-c99f-43f0-91bb-594f2486e353" providerId="ADAL" clId="{46C5AEDE-8273-4DFA-9825-B0014786DD76}" dt="2021-04-26T06:50:53.825" v="8194" actId="478"/>
          <ac:spMkLst>
            <pc:docMk/>
            <pc:sldMk cId="2743556352" sldId="2134806332"/>
            <ac:spMk id="34" creationId="{1194A6BF-BEF7-4831-93AA-2492F3B7DFFD}"/>
          </ac:spMkLst>
        </pc:spChg>
        <pc:spChg chg="add del mod">
          <ac:chgData name="Eklof Miko (EXT)" userId="f9577929-c99f-43f0-91bb-594f2486e353" providerId="ADAL" clId="{46C5AEDE-8273-4DFA-9825-B0014786DD76}" dt="2021-04-26T06:50:53.825" v="8194" actId="478"/>
          <ac:spMkLst>
            <pc:docMk/>
            <pc:sldMk cId="2743556352" sldId="2134806332"/>
            <ac:spMk id="35" creationId="{073E2B64-7B46-4348-8757-5DF41BAADD53}"/>
          </ac:spMkLst>
        </pc:spChg>
        <pc:spChg chg="add del mod">
          <ac:chgData name="Eklof Miko (EXT)" userId="f9577929-c99f-43f0-91bb-594f2486e353" providerId="ADAL" clId="{46C5AEDE-8273-4DFA-9825-B0014786DD76}" dt="2021-04-26T06:50:53.825" v="8194" actId="478"/>
          <ac:spMkLst>
            <pc:docMk/>
            <pc:sldMk cId="2743556352" sldId="2134806332"/>
            <ac:spMk id="36" creationId="{90A4EADD-2C6A-48F2-88BC-DB9FB57865F5}"/>
          </ac:spMkLst>
        </pc:spChg>
        <pc:spChg chg="add mod">
          <ac:chgData name="Eklof Miko (EXT)" userId="f9577929-c99f-43f0-91bb-594f2486e353" providerId="ADAL" clId="{46C5AEDE-8273-4DFA-9825-B0014786DD76}" dt="2021-04-26T06:52:54.053" v="8248" actId="208"/>
          <ac:spMkLst>
            <pc:docMk/>
            <pc:sldMk cId="2743556352" sldId="2134806332"/>
            <ac:spMk id="37" creationId="{6DAADA80-B349-44D7-9689-257313531389}"/>
          </ac:spMkLst>
        </pc:spChg>
        <pc:spChg chg="add mod">
          <ac:chgData name="Eklof Miko (EXT)" userId="f9577929-c99f-43f0-91bb-594f2486e353" providerId="ADAL" clId="{46C5AEDE-8273-4DFA-9825-B0014786DD76}" dt="2021-04-26T06:52:46.948" v="8247" actId="207"/>
          <ac:spMkLst>
            <pc:docMk/>
            <pc:sldMk cId="2743556352" sldId="2134806332"/>
            <ac:spMk id="38" creationId="{2BC450D8-4CFF-4F0B-A7A6-7730BA070883}"/>
          </ac:spMkLst>
        </pc:spChg>
        <pc:spChg chg="add del mod">
          <ac:chgData name="Eklof Miko (EXT)" userId="f9577929-c99f-43f0-91bb-594f2486e353" providerId="ADAL" clId="{46C5AEDE-8273-4DFA-9825-B0014786DD76}" dt="2021-04-26T07:31:42.691" v="8872" actId="478"/>
          <ac:spMkLst>
            <pc:docMk/>
            <pc:sldMk cId="2743556352" sldId="2134806332"/>
            <ac:spMk id="45" creationId="{4D112FCF-1822-409E-BA32-A588AC0AA1E0}"/>
          </ac:spMkLst>
        </pc:spChg>
        <pc:spChg chg="mod topLvl">
          <ac:chgData name="Eklof Miko (EXT)" userId="f9577929-c99f-43f0-91bb-594f2486e353" providerId="ADAL" clId="{46C5AEDE-8273-4DFA-9825-B0014786DD76}" dt="2021-04-26T06:53:44.491" v="8264" actId="164"/>
          <ac:spMkLst>
            <pc:docMk/>
            <pc:sldMk cId="2743556352" sldId="2134806332"/>
            <ac:spMk id="47" creationId="{2C860381-5155-4B91-B33D-0DB0F6925126}"/>
          </ac:spMkLst>
        </pc:spChg>
        <pc:spChg chg="del topLvl">
          <ac:chgData name="Eklof Miko (EXT)" userId="f9577929-c99f-43f0-91bb-594f2486e353" providerId="ADAL" clId="{46C5AEDE-8273-4DFA-9825-B0014786DD76}" dt="2021-04-26T06:53:39.875" v="8262" actId="478"/>
          <ac:spMkLst>
            <pc:docMk/>
            <pc:sldMk cId="2743556352" sldId="2134806332"/>
            <ac:spMk id="48" creationId="{279F9D90-26D2-4778-8460-A4E7E5DB5975}"/>
          </ac:spMkLst>
        </pc:spChg>
        <pc:spChg chg="add mod">
          <ac:chgData name="Eklof Miko (EXT)" userId="f9577929-c99f-43f0-91bb-594f2486e353" providerId="ADAL" clId="{46C5AEDE-8273-4DFA-9825-B0014786DD76}" dt="2021-04-26T06:53:44.491" v="8264" actId="164"/>
          <ac:spMkLst>
            <pc:docMk/>
            <pc:sldMk cId="2743556352" sldId="2134806332"/>
            <ac:spMk id="49" creationId="{E3D68A2F-7755-44B2-9D4B-4FF2129C41CF}"/>
          </ac:spMkLst>
        </pc:spChg>
        <pc:spChg chg="add del mod">
          <ac:chgData name="Eklof Miko (EXT)" userId="f9577929-c99f-43f0-91bb-594f2486e353" providerId="ADAL" clId="{46C5AEDE-8273-4DFA-9825-B0014786DD76}" dt="2021-04-26T07:31:37.678" v="8871" actId="478"/>
          <ac:spMkLst>
            <pc:docMk/>
            <pc:sldMk cId="2743556352" sldId="2134806332"/>
            <ac:spMk id="51" creationId="{74AC72F1-B126-4ABA-BDE1-4966CA48411D}"/>
          </ac:spMkLst>
        </pc:spChg>
        <pc:spChg chg="add del mod">
          <ac:chgData name="Eklof Miko (EXT)" userId="f9577929-c99f-43f0-91bb-594f2486e353" providerId="ADAL" clId="{46C5AEDE-8273-4DFA-9825-B0014786DD76}" dt="2021-04-26T07:31:37.678" v="8871" actId="478"/>
          <ac:spMkLst>
            <pc:docMk/>
            <pc:sldMk cId="2743556352" sldId="2134806332"/>
            <ac:spMk id="54" creationId="{F5EDF61A-1F0F-4302-9CFF-A830AFD797E3}"/>
          </ac:spMkLst>
        </pc:spChg>
        <pc:spChg chg="add del mod">
          <ac:chgData name="Eklof Miko (EXT)" userId="f9577929-c99f-43f0-91bb-594f2486e353" providerId="ADAL" clId="{46C5AEDE-8273-4DFA-9825-B0014786DD76}" dt="2021-04-26T07:31:42.691" v="8872" actId="478"/>
          <ac:spMkLst>
            <pc:docMk/>
            <pc:sldMk cId="2743556352" sldId="2134806332"/>
            <ac:spMk id="55" creationId="{945372C4-818C-4FF3-86BC-3FC0728972D5}"/>
          </ac:spMkLst>
        </pc:spChg>
        <pc:spChg chg="add del mod">
          <ac:chgData name="Eklof Miko (EXT)" userId="f9577929-c99f-43f0-91bb-594f2486e353" providerId="ADAL" clId="{46C5AEDE-8273-4DFA-9825-B0014786DD76}" dt="2021-04-26T07:06:45.682" v="8636" actId="478"/>
          <ac:spMkLst>
            <pc:docMk/>
            <pc:sldMk cId="2743556352" sldId="2134806332"/>
            <ac:spMk id="56" creationId="{80985A32-4134-4066-9277-56B718611248}"/>
          </ac:spMkLst>
        </pc:spChg>
        <pc:spChg chg="add del mod">
          <ac:chgData name="Eklof Miko (EXT)" userId="f9577929-c99f-43f0-91bb-594f2486e353" providerId="ADAL" clId="{46C5AEDE-8273-4DFA-9825-B0014786DD76}" dt="2021-04-26T06:56:28.981" v="8314" actId="478"/>
          <ac:spMkLst>
            <pc:docMk/>
            <pc:sldMk cId="2743556352" sldId="2134806332"/>
            <ac:spMk id="57" creationId="{BF6B0927-72C2-4E5B-9763-8FAAD73E799F}"/>
          </ac:spMkLst>
        </pc:spChg>
        <pc:spChg chg="add del mod">
          <ac:chgData name="Eklof Miko (EXT)" userId="f9577929-c99f-43f0-91bb-594f2486e353" providerId="ADAL" clId="{46C5AEDE-8273-4DFA-9825-B0014786DD76}" dt="2021-04-26T06:56:12.580" v="8310" actId="478"/>
          <ac:spMkLst>
            <pc:docMk/>
            <pc:sldMk cId="2743556352" sldId="2134806332"/>
            <ac:spMk id="58" creationId="{EE0B9AB7-5E79-405C-B557-5AFE0342861C}"/>
          </ac:spMkLst>
        </pc:spChg>
        <pc:spChg chg="add del mod">
          <ac:chgData name="Eklof Miko (EXT)" userId="f9577929-c99f-43f0-91bb-594f2486e353" providerId="ADAL" clId="{46C5AEDE-8273-4DFA-9825-B0014786DD76}" dt="2021-04-26T07:00:06.708" v="8345" actId="478"/>
          <ac:spMkLst>
            <pc:docMk/>
            <pc:sldMk cId="2743556352" sldId="2134806332"/>
            <ac:spMk id="62" creationId="{C911D289-0B39-482D-8B94-8815EFAE0B51}"/>
          </ac:spMkLst>
        </pc:spChg>
        <pc:spChg chg="add del mod">
          <ac:chgData name="Eklof Miko (EXT)" userId="f9577929-c99f-43f0-91bb-594f2486e353" providerId="ADAL" clId="{46C5AEDE-8273-4DFA-9825-B0014786DD76}" dt="2021-04-26T07:00:12.041" v="8347" actId="478"/>
          <ac:spMkLst>
            <pc:docMk/>
            <pc:sldMk cId="2743556352" sldId="2134806332"/>
            <ac:spMk id="66" creationId="{B7550217-3FA0-4AE9-A8E4-57950082D240}"/>
          </ac:spMkLst>
        </pc:spChg>
        <pc:spChg chg="add del mod">
          <ac:chgData name="Eklof Miko (EXT)" userId="f9577929-c99f-43f0-91bb-594f2486e353" providerId="ADAL" clId="{46C5AEDE-8273-4DFA-9825-B0014786DD76}" dt="2021-04-26T07:00:08.793" v="8346" actId="478"/>
          <ac:spMkLst>
            <pc:docMk/>
            <pc:sldMk cId="2743556352" sldId="2134806332"/>
            <ac:spMk id="68" creationId="{9AB11B43-F09E-4B96-A346-F6001B20409A}"/>
          </ac:spMkLst>
        </pc:spChg>
        <pc:spChg chg="add del mod">
          <ac:chgData name="Eklof Miko (EXT)" userId="f9577929-c99f-43f0-91bb-594f2486e353" providerId="ADAL" clId="{46C5AEDE-8273-4DFA-9825-B0014786DD76}" dt="2021-04-26T07:31:42.691" v="8872" actId="478"/>
          <ac:spMkLst>
            <pc:docMk/>
            <pc:sldMk cId="2743556352" sldId="2134806332"/>
            <ac:spMk id="69" creationId="{EB0A5FAC-0EAE-4744-B57E-826440CBBF2B}"/>
          </ac:spMkLst>
        </pc:spChg>
        <pc:spChg chg="add del mod">
          <ac:chgData name="Eklof Miko (EXT)" userId="f9577929-c99f-43f0-91bb-594f2486e353" providerId="ADAL" clId="{46C5AEDE-8273-4DFA-9825-B0014786DD76}" dt="2021-04-26T07:06:45.682" v="8636" actId="478"/>
          <ac:spMkLst>
            <pc:docMk/>
            <pc:sldMk cId="2743556352" sldId="2134806332"/>
            <ac:spMk id="70" creationId="{2A50E0D1-1609-4AA6-A387-7514B06FBB3E}"/>
          </ac:spMkLst>
        </pc:spChg>
        <pc:spChg chg="add del mod">
          <ac:chgData name="Eklof Miko (EXT)" userId="f9577929-c99f-43f0-91bb-594f2486e353" providerId="ADAL" clId="{46C5AEDE-8273-4DFA-9825-B0014786DD76}" dt="2021-04-26T07:31:37.678" v="8871" actId="478"/>
          <ac:spMkLst>
            <pc:docMk/>
            <pc:sldMk cId="2743556352" sldId="2134806332"/>
            <ac:spMk id="71" creationId="{EAC46D3A-BD3C-4416-BE8E-A022597F603E}"/>
          </ac:spMkLst>
        </pc:spChg>
        <pc:spChg chg="add del mod">
          <ac:chgData name="Eklof Miko (EXT)" userId="f9577929-c99f-43f0-91bb-594f2486e353" providerId="ADAL" clId="{46C5AEDE-8273-4DFA-9825-B0014786DD76}" dt="2021-04-26T07:31:37.678" v="8871" actId="478"/>
          <ac:spMkLst>
            <pc:docMk/>
            <pc:sldMk cId="2743556352" sldId="2134806332"/>
            <ac:spMk id="72" creationId="{3A403DAF-D91F-4457-99E9-6E5AEF21675E}"/>
          </ac:spMkLst>
        </pc:spChg>
        <pc:spChg chg="add del mod">
          <ac:chgData name="Eklof Miko (EXT)" userId="f9577929-c99f-43f0-91bb-594f2486e353" providerId="ADAL" clId="{46C5AEDE-8273-4DFA-9825-B0014786DD76}" dt="2021-04-26T07:02:17.568" v="8457" actId="478"/>
          <ac:spMkLst>
            <pc:docMk/>
            <pc:sldMk cId="2743556352" sldId="2134806332"/>
            <ac:spMk id="73" creationId="{2DECAF18-6590-4476-8774-8FBE783E2A9B}"/>
          </ac:spMkLst>
        </pc:spChg>
        <pc:spChg chg="add del mod">
          <ac:chgData name="Eklof Miko (EXT)" userId="f9577929-c99f-43f0-91bb-594f2486e353" providerId="ADAL" clId="{46C5AEDE-8273-4DFA-9825-B0014786DD76}" dt="2021-04-26T07:07:39.655" v="8663" actId="478"/>
          <ac:spMkLst>
            <pc:docMk/>
            <pc:sldMk cId="2743556352" sldId="2134806332"/>
            <ac:spMk id="74" creationId="{CD49AEC8-63B7-4615-99D1-88A7F9BFECF1}"/>
          </ac:spMkLst>
        </pc:spChg>
        <pc:spChg chg="add del mod">
          <ac:chgData name="Eklof Miko (EXT)" userId="f9577929-c99f-43f0-91bb-594f2486e353" providerId="ADAL" clId="{46C5AEDE-8273-4DFA-9825-B0014786DD76}" dt="2021-04-26T07:07:39.655" v="8663" actId="478"/>
          <ac:spMkLst>
            <pc:docMk/>
            <pc:sldMk cId="2743556352" sldId="2134806332"/>
            <ac:spMk id="75" creationId="{A130A02B-2FF0-45CB-9928-16D9B4BC6A64}"/>
          </ac:spMkLst>
        </pc:spChg>
        <pc:spChg chg="add del mod">
          <ac:chgData name="Eklof Miko (EXT)" userId="f9577929-c99f-43f0-91bb-594f2486e353" providerId="ADAL" clId="{46C5AEDE-8273-4DFA-9825-B0014786DD76}" dt="2021-04-26T07:02:51.838" v="8473" actId="478"/>
          <ac:spMkLst>
            <pc:docMk/>
            <pc:sldMk cId="2743556352" sldId="2134806332"/>
            <ac:spMk id="76" creationId="{F29F873F-121B-4C53-A0BC-51DA38DC1A10}"/>
          </ac:spMkLst>
        </pc:spChg>
        <pc:spChg chg="mod topLvl">
          <ac:chgData name="Eklof Miko (EXT)" userId="f9577929-c99f-43f0-91bb-594f2486e353" providerId="ADAL" clId="{46C5AEDE-8273-4DFA-9825-B0014786DD76}" dt="2021-04-26T07:12:15.928" v="8866" actId="164"/>
          <ac:spMkLst>
            <pc:docMk/>
            <pc:sldMk cId="2743556352" sldId="2134806332"/>
            <ac:spMk id="78" creationId="{AC0B38A2-00C2-46CA-BB91-141472037CC9}"/>
          </ac:spMkLst>
        </pc:spChg>
        <pc:spChg chg="del mod topLvl">
          <ac:chgData name="Eklof Miko (EXT)" userId="f9577929-c99f-43f0-91bb-594f2486e353" providerId="ADAL" clId="{46C5AEDE-8273-4DFA-9825-B0014786DD76}" dt="2021-04-26T07:12:09.121" v="8863" actId="478"/>
          <ac:spMkLst>
            <pc:docMk/>
            <pc:sldMk cId="2743556352" sldId="2134806332"/>
            <ac:spMk id="79" creationId="{394FAD83-4F3A-430C-B3B8-E3BF3B1CF16B}"/>
          </ac:spMkLst>
        </pc:spChg>
        <pc:spChg chg="add del mod">
          <ac:chgData name="Eklof Miko (EXT)" userId="f9577929-c99f-43f0-91bb-594f2486e353" providerId="ADAL" clId="{46C5AEDE-8273-4DFA-9825-B0014786DD76}" dt="2021-04-26T07:31:42.691" v="8872" actId="478"/>
          <ac:spMkLst>
            <pc:docMk/>
            <pc:sldMk cId="2743556352" sldId="2134806332"/>
            <ac:spMk id="80" creationId="{906C0AC5-12BF-499B-8AE6-08597182AF2D}"/>
          </ac:spMkLst>
        </pc:spChg>
        <pc:spChg chg="add del">
          <ac:chgData name="Eklof Miko (EXT)" userId="f9577929-c99f-43f0-91bb-594f2486e353" providerId="ADAL" clId="{46C5AEDE-8273-4DFA-9825-B0014786DD76}" dt="2021-04-26T07:06:17.978" v="8628"/>
          <ac:spMkLst>
            <pc:docMk/>
            <pc:sldMk cId="2743556352" sldId="2134806332"/>
            <ac:spMk id="83" creationId="{35C26594-ADE2-434A-AAA5-8402DF838A59}"/>
          </ac:spMkLst>
        </pc:spChg>
        <pc:spChg chg="add del mod">
          <ac:chgData name="Eklof Miko (EXT)" userId="f9577929-c99f-43f0-91bb-594f2486e353" providerId="ADAL" clId="{46C5AEDE-8273-4DFA-9825-B0014786DD76}" dt="2021-04-26T07:31:42.691" v="8872" actId="478"/>
          <ac:spMkLst>
            <pc:docMk/>
            <pc:sldMk cId="2743556352" sldId="2134806332"/>
            <ac:spMk id="84" creationId="{1B1D02AC-C5C9-4AC4-93F2-A035813AD048}"/>
          </ac:spMkLst>
        </pc:spChg>
        <pc:spChg chg="add del mod">
          <ac:chgData name="Eklof Miko (EXT)" userId="f9577929-c99f-43f0-91bb-594f2486e353" providerId="ADAL" clId="{46C5AEDE-8273-4DFA-9825-B0014786DD76}" dt="2021-04-26T07:31:42.691" v="8872" actId="478"/>
          <ac:spMkLst>
            <pc:docMk/>
            <pc:sldMk cId="2743556352" sldId="2134806332"/>
            <ac:spMk id="85" creationId="{8E8CB914-92DA-4F08-B8D8-01D3AEC79E8C}"/>
          </ac:spMkLst>
        </pc:spChg>
        <pc:spChg chg="add del mod">
          <ac:chgData name="Eklof Miko (EXT)" userId="f9577929-c99f-43f0-91bb-594f2486e353" providerId="ADAL" clId="{46C5AEDE-8273-4DFA-9825-B0014786DD76}" dt="2021-04-26T07:09:46.156" v="8695" actId="478"/>
          <ac:spMkLst>
            <pc:docMk/>
            <pc:sldMk cId="2743556352" sldId="2134806332"/>
            <ac:spMk id="86" creationId="{3701C116-CEE0-487C-900E-F59239163717}"/>
          </ac:spMkLst>
        </pc:spChg>
        <pc:spChg chg="add del mod">
          <ac:chgData name="Eklof Miko (EXT)" userId="f9577929-c99f-43f0-91bb-594f2486e353" providerId="ADAL" clId="{46C5AEDE-8273-4DFA-9825-B0014786DD76}" dt="2021-04-26T07:31:42.691" v="8872" actId="478"/>
          <ac:spMkLst>
            <pc:docMk/>
            <pc:sldMk cId="2743556352" sldId="2134806332"/>
            <ac:spMk id="87" creationId="{FD8B87BE-01DB-40F7-83A4-189818B2A3B9}"/>
          </ac:spMkLst>
        </pc:spChg>
        <pc:spChg chg="add del mod">
          <ac:chgData name="Eklof Miko (EXT)" userId="f9577929-c99f-43f0-91bb-594f2486e353" providerId="ADAL" clId="{46C5AEDE-8273-4DFA-9825-B0014786DD76}" dt="2021-04-26T07:31:42.691" v="8872" actId="478"/>
          <ac:spMkLst>
            <pc:docMk/>
            <pc:sldMk cId="2743556352" sldId="2134806332"/>
            <ac:spMk id="88" creationId="{6F80D00D-01B0-4CEF-8D77-AF32B63E3013}"/>
          </ac:spMkLst>
        </pc:spChg>
        <pc:spChg chg="mod">
          <ac:chgData name="Eklof Miko (EXT)" userId="f9577929-c99f-43f0-91bb-594f2486e353" providerId="ADAL" clId="{46C5AEDE-8273-4DFA-9825-B0014786DD76}" dt="2021-04-26T07:12:19.166" v="8867" actId="207"/>
          <ac:spMkLst>
            <pc:docMk/>
            <pc:sldMk cId="2743556352" sldId="2134806332"/>
            <ac:spMk id="93" creationId="{D8A75DB9-264D-4368-BD72-06F133D30E77}"/>
          </ac:spMkLst>
        </pc:spChg>
        <pc:spChg chg="mod">
          <ac:chgData name="Eklof Miko (EXT)" userId="f9577929-c99f-43f0-91bb-594f2486e353" providerId="ADAL" clId="{46C5AEDE-8273-4DFA-9825-B0014786DD76}" dt="2021-04-26T07:12:19.166" v="8867" actId="207"/>
          <ac:spMkLst>
            <pc:docMk/>
            <pc:sldMk cId="2743556352" sldId="2134806332"/>
            <ac:spMk id="94" creationId="{5A4274E4-CEDB-47C6-8317-A35DEE47303E}"/>
          </ac:spMkLst>
        </pc:spChg>
        <pc:spChg chg="add del mod">
          <ac:chgData name="Eklof Miko (EXT)" userId="f9577929-c99f-43f0-91bb-594f2486e353" providerId="ADAL" clId="{46C5AEDE-8273-4DFA-9825-B0014786DD76}" dt="2021-04-26T07:32:03.447" v="8878" actId="478"/>
          <ac:spMkLst>
            <pc:docMk/>
            <pc:sldMk cId="2743556352" sldId="2134806332"/>
            <ac:spMk id="96" creationId="{EC126EDF-993E-40AB-B62D-B0D3BA16C26F}"/>
          </ac:spMkLst>
        </pc:spChg>
        <pc:spChg chg="mod ord topLvl">
          <ac:chgData name="Eklof Miko (EXT)" userId="f9577929-c99f-43f0-91bb-594f2486e353" providerId="ADAL" clId="{46C5AEDE-8273-4DFA-9825-B0014786DD76}" dt="2021-04-26T09:50:41.533" v="9704" actId="1036"/>
          <ac:spMkLst>
            <pc:docMk/>
            <pc:sldMk cId="2743556352" sldId="2134806332"/>
            <ac:spMk id="98" creationId="{25A6D07F-18E6-4C3B-B208-D2CB2DA3B4CD}"/>
          </ac:spMkLst>
        </pc:spChg>
        <pc:spChg chg="mod topLvl">
          <ac:chgData name="Eklof Miko (EXT)" userId="f9577929-c99f-43f0-91bb-594f2486e353" providerId="ADAL" clId="{46C5AEDE-8273-4DFA-9825-B0014786DD76}" dt="2021-04-26T09:50:41.533" v="9704" actId="1036"/>
          <ac:spMkLst>
            <pc:docMk/>
            <pc:sldMk cId="2743556352" sldId="2134806332"/>
            <ac:spMk id="99" creationId="{2BDB3C43-FD77-44D1-904C-7F6454835BE6}"/>
          </ac:spMkLst>
        </pc:spChg>
        <pc:spChg chg="add del mod">
          <ac:chgData name="Eklof Miko (EXT)" userId="f9577929-c99f-43f0-91bb-594f2486e353" providerId="ADAL" clId="{46C5AEDE-8273-4DFA-9825-B0014786DD76}" dt="2021-04-26T07:32:48.403" v="8895" actId="478"/>
          <ac:spMkLst>
            <pc:docMk/>
            <pc:sldMk cId="2743556352" sldId="2134806332"/>
            <ac:spMk id="103" creationId="{D3A22BEC-30EA-4593-ABF0-AFA0E96A22EB}"/>
          </ac:spMkLst>
        </pc:spChg>
        <pc:spChg chg="add del mod">
          <ac:chgData name="Eklof Miko (EXT)" userId="f9577929-c99f-43f0-91bb-594f2486e353" providerId="ADAL" clId="{46C5AEDE-8273-4DFA-9825-B0014786DD76}" dt="2021-04-26T07:33:16.125" v="8905" actId="478"/>
          <ac:spMkLst>
            <pc:docMk/>
            <pc:sldMk cId="2743556352" sldId="2134806332"/>
            <ac:spMk id="105" creationId="{98E891A2-3CF1-4B23-B13D-DE7B6E7BB59A}"/>
          </ac:spMkLst>
        </pc:spChg>
        <pc:spChg chg="add del mod">
          <ac:chgData name="Eklof Miko (EXT)" userId="f9577929-c99f-43f0-91bb-594f2486e353" providerId="ADAL" clId="{46C5AEDE-8273-4DFA-9825-B0014786DD76}" dt="2021-04-26T09:44:51.691" v="9559" actId="478"/>
          <ac:spMkLst>
            <pc:docMk/>
            <pc:sldMk cId="2743556352" sldId="2134806332"/>
            <ac:spMk id="106" creationId="{B5C249A0-7846-49D4-9B0D-2935145E64F8}"/>
          </ac:spMkLst>
        </pc:spChg>
        <pc:spChg chg="add del">
          <ac:chgData name="Eklof Miko (EXT)" userId="f9577929-c99f-43f0-91bb-594f2486e353" providerId="ADAL" clId="{46C5AEDE-8273-4DFA-9825-B0014786DD76}" dt="2021-04-26T07:33:46.125" v="8919" actId="478"/>
          <ac:spMkLst>
            <pc:docMk/>
            <pc:sldMk cId="2743556352" sldId="2134806332"/>
            <ac:spMk id="107" creationId="{277D9E7E-E24D-487D-93DC-4C7BBC83EF28}"/>
          </ac:spMkLst>
        </pc:spChg>
        <pc:spChg chg="add del mod">
          <ac:chgData name="Eklof Miko (EXT)" userId="f9577929-c99f-43f0-91bb-594f2486e353" providerId="ADAL" clId="{46C5AEDE-8273-4DFA-9825-B0014786DD76}" dt="2021-04-26T07:37:55.392" v="9018" actId="478"/>
          <ac:spMkLst>
            <pc:docMk/>
            <pc:sldMk cId="2743556352" sldId="2134806332"/>
            <ac:spMk id="108" creationId="{692D09BD-0FB9-4700-A377-19BE5AFA8351}"/>
          </ac:spMkLst>
        </pc:spChg>
        <pc:spChg chg="add del mod">
          <ac:chgData name="Eklof Miko (EXT)" userId="f9577929-c99f-43f0-91bb-594f2486e353" providerId="ADAL" clId="{46C5AEDE-8273-4DFA-9825-B0014786DD76}" dt="2021-04-26T07:34:48.662" v="8955"/>
          <ac:spMkLst>
            <pc:docMk/>
            <pc:sldMk cId="2743556352" sldId="2134806332"/>
            <ac:spMk id="109" creationId="{AB652760-63CF-4395-889D-B29BB3F91799}"/>
          </ac:spMkLst>
        </pc:spChg>
        <pc:spChg chg="add del mod">
          <ac:chgData name="Eklof Miko (EXT)" userId="f9577929-c99f-43f0-91bb-594f2486e353" providerId="ADAL" clId="{46C5AEDE-8273-4DFA-9825-B0014786DD76}" dt="2021-04-26T07:34:48.662" v="8955"/>
          <ac:spMkLst>
            <pc:docMk/>
            <pc:sldMk cId="2743556352" sldId="2134806332"/>
            <ac:spMk id="110" creationId="{7C435963-87D3-41F8-8E84-7506A681F51A}"/>
          </ac:spMkLst>
        </pc:spChg>
        <pc:spChg chg="del mod">
          <ac:chgData name="Eklof Miko (EXT)" userId="f9577929-c99f-43f0-91bb-594f2486e353" providerId="ADAL" clId="{46C5AEDE-8273-4DFA-9825-B0014786DD76}" dt="2021-04-26T07:34:54.446" v="8957"/>
          <ac:spMkLst>
            <pc:docMk/>
            <pc:sldMk cId="2743556352" sldId="2134806332"/>
            <ac:spMk id="111" creationId="{6A01AA8A-EB35-4066-A371-E7C93D5EF065}"/>
          </ac:spMkLst>
        </pc:spChg>
        <pc:spChg chg="add del mod">
          <ac:chgData name="Eklof Miko (EXT)" userId="f9577929-c99f-43f0-91bb-594f2486e353" providerId="ADAL" clId="{46C5AEDE-8273-4DFA-9825-B0014786DD76}" dt="2021-04-26T07:34:54.446" v="8957"/>
          <ac:spMkLst>
            <pc:docMk/>
            <pc:sldMk cId="2743556352" sldId="2134806332"/>
            <ac:spMk id="112" creationId="{8394C877-AB86-4599-BB1E-7A4325B04FCE}"/>
          </ac:spMkLst>
        </pc:spChg>
        <pc:spChg chg="del mod">
          <ac:chgData name="Eklof Miko (EXT)" userId="f9577929-c99f-43f0-91bb-594f2486e353" providerId="ADAL" clId="{46C5AEDE-8273-4DFA-9825-B0014786DD76}" dt="2021-04-26T07:35:13.253" v="8963"/>
          <ac:spMkLst>
            <pc:docMk/>
            <pc:sldMk cId="2743556352" sldId="2134806332"/>
            <ac:spMk id="113" creationId="{835043D0-A2A7-4855-86F5-389BDEEC6199}"/>
          </ac:spMkLst>
        </pc:spChg>
        <pc:spChg chg="add del mod">
          <ac:chgData name="Eklof Miko (EXT)" userId="f9577929-c99f-43f0-91bb-594f2486e353" providerId="ADAL" clId="{46C5AEDE-8273-4DFA-9825-B0014786DD76}" dt="2021-04-26T07:35:13.253" v="8963"/>
          <ac:spMkLst>
            <pc:docMk/>
            <pc:sldMk cId="2743556352" sldId="2134806332"/>
            <ac:spMk id="114" creationId="{9A9C65A4-A9C0-4E9C-B1CB-8035E67CF21D}"/>
          </ac:spMkLst>
        </pc:spChg>
        <pc:spChg chg="del mod">
          <ac:chgData name="Eklof Miko (EXT)" userId="f9577929-c99f-43f0-91bb-594f2486e353" providerId="ADAL" clId="{46C5AEDE-8273-4DFA-9825-B0014786DD76}" dt="2021-04-26T07:36:26.071" v="8991" actId="478"/>
          <ac:spMkLst>
            <pc:docMk/>
            <pc:sldMk cId="2743556352" sldId="2134806332"/>
            <ac:spMk id="115" creationId="{2FE59E7D-E966-4F10-946E-783CE91044FF}"/>
          </ac:spMkLst>
        </pc:spChg>
        <pc:spChg chg="add del mod">
          <ac:chgData name="Eklof Miko (EXT)" userId="f9577929-c99f-43f0-91bb-594f2486e353" providerId="ADAL" clId="{46C5AEDE-8273-4DFA-9825-B0014786DD76}" dt="2021-04-26T07:36:26.071" v="8991" actId="478"/>
          <ac:spMkLst>
            <pc:docMk/>
            <pc:sldMk cId="2743556352" sldId="2134806332"/>
            <ac:spMk id="116" creationId="{8AD3B18E-2CCC-4864-998B-9716D2C94439}"/>
          </ac:spMkLst>
        </pc:spChg>
        <pc:spChg chg="add del mod">
          <ac:chgData name="Eklof Miko (EXT)" userId="f9577929-c99f-43f0-91bb-594f2486e353" providerId="ADAL" clId="{46C5AEDE-8273-4DFA-9825-B0014786DD76}" dt="2021-04-26T07:37:53.602" v="9017" actId="478"/>
          <ac:spMkLst>
            <pc:docMk/>
            <pc:sldMk cId="2743556352" sldId="2134806332"/>
            <ac:spMk id="117" creationId="{7380F64B-502E-4221-AB07-9ED3D2604D01}"/>
          </ac:spMkLst>
        </pc:spChg>
        <pc:spChg chg="add del mod">
          <ac:chgData name="Eklof Miko (EXT)" userId="f9577929-c99f-43f0-91bb-594f2486e353" providerId="ADAL" clId="{46C5AEDE-8273-4DFA-9825-B0014786DD76}" dt="2021-04-26T07:44:21.288" v="9331" actId="478"/>
          <ac:spMkLst>
            <pc:docMk/>
            <pc:sldMk cId="2743556352" sldId="2134806332"/>
            <ac:spMk id="118" creationId="{4C2E4C64-A401-4586-A4FC-B93F9D39626B}"/>
          </ac:spMkLst>
        </pc:spChg>
        <pc:spChg chg="add del mod">
          <ac:chgData name="Eklof Miko (EXT)" userId="f9577929-c99f-43f0-91bb-594f2486e353" providerId="ADAL" clId="{46C5AEDE-8273-4DFA-9825-B0014786DD76}" dt="2021-04-26T09:44:45.445" v="9538" actId="478"/>
          <ac:spMkLst>
            <pc:docMk/>
            <pc:sldMk cId="2743556352" sldId="2134806332"/>
            <ac:spMk id="119" creationId="{9D028DDD-9375-485A-8645-EE180CD6244A}"/>
          </ac:spMkLst>
        </pc:spChg>
        <pc:spChg chg="add mod">
          <ac:chgData name="Eklof Miko (EXT)" userId="f9577929-c99f-43f0-91bb-594f2486e353" providerId="ADAL" clId="{46C5AEDE-8273-4DFA-9825-B0014786DD76}" dt="2021-04-26T08:06:26.382" v="9523" actId="1035"/>
          <ac:spMkLst>
            <pc:docMk/>
            <pc:sldMk cId="2743556352" sldId="2134806332"/>
            <ac:spMk id="120" creationId="{1F1A3D1E-11BC-4FE1-8245-6C14F58DB1EA}"/>
          </ac:spMkLst>
        </pc:spChg>
        <pc:spChg chg="mod ord topLvl">
          <ac:chgData name="Eklof Miko (EXT)" userId="f9577929-c99f-43f0-91bb-594f2486e353" providerId="ADAL" clId="{46C5AEDE-8273-4DFA-9825-B0014786DD76}" dt="2021-04-26T09:50:41.533" v="9704" actId="1036"/>
          <ac:spMkLst>
            <pc:docMk/>
            <pc:sldMk cId="2743556352" sldId="2134806332"/>
            <ac:spMk id="122" creationId="{B7BCDDD4-96A1-424D-BA97-FE25C19469C1}"/>
          </ac:spMkLst>
        </pc:spChg>
        <pc:spChg chg="del topLvl">
          <ac:chgData name="Eklof Miko (EXT)" userId="f9577929-c99f-43f0-91bb-594f2486e353" providerId="ADAL" clId="{46C5AEDE-8273-4DFA-9825-B0014786DD76}" dt="2021-04-26T07:40:53.532" v="9156" actId="478"/>
          <ac:spMkLst>
            <pc:docMk/>
            <pc:sldMk cId="2743556352" sldId="2134806332"/>
            <ac:spMk id="123" creationId="{57A92FA6-96EB-4600-8757-32044BC80230}"/>
          </ac:spMkLst>
        </pc:spChg>
        <pc:spChg chg="add mod">
          <ac:chgData name="Eklof Miko (EXT)" userId="f9577929-c99f-43f0-91bb-594f2486e353" providerId="ADAL" clId="{46C5AEDE-8273-4DFA-9825-B0014786DD76}" dt="2021-04-26T09:46:28.716" v="9589" actId="554"/>
          <ac:spMkLst>
            <pc:docMk/>
            <pc:sldMk cId="2743556352" sldId="2134806332"/>
            <ac:spMk id="124" creationId="{2BB5A273-73F2-46BE-9603-B5256126A85E}"/>
          </ac:spMkLst>
        </pc:spChg>
        <pc:spChg chg="add mod">
          <ac:chgData name="Eklof Miko (EXT)" userId="f9577929-c99f-43f0-91bb-594f2486e353" providerId="ADAL" clId="{46C5AEDE-8273-4DFA-9825-B0014786DD76}" dt="2021-04-26T09:51:49.619" v="9746" actId="948"/>
          <ac:spMkLst>
            <pc:docMk/>
            <pc:sldMk cId="2743556352" sldId="2134806332"/>
            <ac:spMk id="132" creationId="{4B327002-03B1-4761-8E88-ACDF3835A45A}"/>
          </ac:spMkLst>
        </pc:spChg>
        <pc:spChg chg="add del mod">
          <ac:chgData name="Eklof Miko (EXT)" userId="f9577929-c99f-43f0-91bb-594f2486e353" providerId="ADAL" clId="{46C5AEDE-8273-4DFA-9825-B0014786DD76}" dt="2021-04-26T07:44:18.638" v="9330" actId="478"/>
          <ac:spMkLst>
            <pc:docMk/>
            <pc:sldMk cId="2743556352" sldId="2134806332"/>
            <ac:spMk id="133" creationId="{4CECB734-F94F-4DED-87D3-61326B5F4129}"/>
          </ac:spMkLst>
        </pc:spChg>
        <pc:spChg chg="add del mod">
          <ac:chgData name="Eklof Miko (EXT)" userId="f9577929-c99f-43f0-91bb-594f2486e353" providerId="ADAL" clId="{46C5AEDE-8273-4DFA-9825-B0014786DD76}" dt="2021-04-26T09:44:45.445" v="9538" actId="478"/>
          <ac:spMkLst>
            <pc:docMk/>
            <pc:sldMk cId="2743556352" sldId="2134806332"/>
            <ac:spMk id="134" creationId="{C0CC9843-DFCC-4746-BBC1-F700CEEA112D}"/>
          </ac:spMkLst>
        </pc:spChg>
        <pc:spChg chg="add mod">
          <ac:chgData name="Eklof Miko (EXT)" userId="f9577929-c99f-43f0-91bb-594f2486e353" providerId="ADAL" clId="{46C5AEDE-8273-4DFA-9825-B0014786DD76}" dt="2021-04-26T09:52:25.957" v="9764" actId="20577"/>
          <ac:spMkLst>
            <pc:docMk/>
            <pc:sldMk cId="2743556352" sldId="2134806332"/>
            <ac:spMk id="135" creationId="{FD18173E-314D-4A72-A800-E06EE2BF03FA}"/>
          </ac:spMkLst>
        </pc:spChg>
        <pc:spChg chg="add del mod">
          <ac:chgData name="Eklof Miko (EXT)" userId="f9577929-c99f-43f0-91bb-594f2486e353" providerId="ADAL" clId="{46C5AEDE-8273-4DFA-9825-B0014786DD76}" dt="2021-04-26T09:45:24.542" v="9574" actId="478"/>
          <ac:spMkLst>
            <pc:docMk/>
            <pc:sldMk cId="2743556352" sldId="2134806332"/>
            <ac:spMk id="136" creationId="{B8161F54-DA21-4E62-A24C-581BDEE3EE20}"/>
          </ac:spMkLst>
        </pc:spChg>
        <pc:spChg chg="add del mod">
          <ac:chgData name="Eklof Miko (EXT)" userId="f9577929-c99f-43f0-91bb-594f2486e353" providerId="ADAL" clId="{46C5AEDE-8273-4DFA-9825-B0014786DD76}" dt="2021-04-26T09:45:24.542" v="9574" actId="478"/>
          <ac:spMkLst>
            <pc:docMk/>
            <pc:sldMk cId="2743556352" sldId="2134806332"/>
            <ac:spMk id="137" creationId="{E77AA9BC-5058-46CC-8945-C57CDB6B35BE}"/>
          </ac:spMkLst>
        </pc:spChg>
        <pc:spChg chg="add del mod">
          <ac:chgData name="Eklof Miko (EXT)" userId="f9577929-c99f-43f0-91bb-594f2486e353" providerId="ADAL" clId="{46C5AEDE-8273-4DFA-9825-B0014786DD76}" dt="2021-04-26T07:48:33.110" v="9488" actId="478"/>
          <ac:spMkLst>
            <pc:docMk/>
            <pc:sldMk cId="2743556352" sldId="2134806332"/>
            <ac:spMk id="143" creationId="{EF9B7E5C-B7EB-4C3A-8EFB-FC18D3934E65}"/>
          </ac:spMkLst>
        </pc:spChg>
        <pc:spChg chg="add del mod">
          <ac:chgData name="Eklof Miko (EXT)" userId="f9577929-c99f-43f0-91bb-594f2486e353" providerId="ADAL" clId="{46C5AEDE-8273-4DFA-9825-B0014786DD76}" dt="2021-04-26T09:45:24.542" v="9574" actId="478"/>
          <ac:spMkLst>
            <pc:docMk/>
            <pc:sldMk cId="2743556352" sldId="2134806332"/>
            <ac:spMk id="153" creationId="{E80075D9-B4B1-4411-98D6-D55D84C851BF}"/>
          </ac:spMkLst>
        </pc:spChg>
        <pc:spChg chg="add mod topLvl">
          <ac:chgData name="Eklof Miko (EXT)" userId="f9577929-c99f-43f0-91bb-594f2486e353" providerId="ADAL" clId="{46C5AEDE-8273-4DFA-9825-B0014786DD76}" dt="2021-04-26T09:50:41.533" v="9704" actId="1036"/>
          <ac:spMkLst>
            <pc:docMk/>
            <pc:sldMk cId="2743556352" sldId="2134806332"/>
            <ac:spMk id="171" creationId="{C060C3D5-F2F2-4D03-9855-46600F6E22A3}"/>
          </ac:spMkLst>
        </pc:spChg>
        <pc:spChg chg="mod ord topLvl">
          <ac:chgData name="Eklof Miko (EXT)" userId="f9577929-c99f-43f0-91bb-594f2486e353" providerId="ADAL" clId="{46C5AEDE-8273-4DFA-9825-B0014786DD76}" dt="2021-04-26T09:50:41.533" v="9704" actId="1036"/>
          <ac:spMkLst>
            <pc:docMk/>
            <pc:sldMk cId="2743556352" sldId="2134806332"/>
            <ac:spMk id="173" creationId="{C38DF23E-4FAE-4D5E-B1E9-AA132847F9EB}"/>
          </ac:spMkLst>
        </pc:spChg>
        <pc:spChg chg="add del mod ord">
          <ac:chgData name="Eklof Miko (EXT)" userId="f9577929-c99f-43f0-91bb-594f2486e353" providerId="ADAL" clId="{46C5AEDE-8273-4DFA-9825-B0014786DD76}" dt="2021-04-26T09:48:27.840" v="9663" actId="1035"/>
          <ac:spMkLst>
            <pc:docMk/>
            <pc:sldMk cId="2743556352" sldId="2134806332"/>
            <ac:spMk id="184" creationId="{0615F66C-66E6-4BA8-84DE-870441B4BCC0}"/>
          </ac:spMkLst>
        </pc:spChg>
        <pc:grpChg chg="add del mod">
          <ac:chgData name="Eklof Miko (EXT)" userId="f9577929-c99f-43f0-91bb-594f2486e353" providerId="ADAL" clId="{46C5AEDE-8273-4DFA-9825-B0014786DD76}" dt="2021-04-26T07:31:37.678" v="8871" actId="478"/>
          <ac:grpSpMkLst>
            <pc:docMk/>
            <pc:sldMk cId="2743556352" sldId="2134806332"/>
            <ac:grpSpMk id="39" creationId="{F4ED3492-2EE9-4BAB-B716-F298ABBC7934}"/>
          </ac:grpSpMkLst>
        </pc:grpChg>
        <pc:grpChg chg="add del mod">
          <ac:chgData name="Eklof Miko (EXT)" userId="f9577929-c99f-43f0-91bb-594f2486e353" providerId="ADAL" clId="{46C5AEDE-8273-4DFA-9825-B0014786DD76}" dt="2021-04-26T06:53:39.875" v="8262" actId="478"/>
          <ac:grpSpMkLst>
            <pc:docMk/>
            <pc:sldMk cId="2743556352" sldId="2134806332"/>
            <ac:grpSpMk id="46" creationId="{87E6501A-8481-487B-8875-9636E186E8D0}"/>
          </ac:grpSpMkLst>
        </pc:grpChg>
        <pc:grpChg chg="add del mod">
          <ac:chgData name="Eklof Miko (EXT)" userId="f9577929-c99f-43f0-91bb-594f2486e353" providerId="ADAL" clId="{46C5AEDE-8273-4DFA-9825-B0014786DD76}" dt="2021-04-26T07:31:37.678" v="8871" actId="478"/>
          <ac:grpSpMkLst>
            <pc:docMk/>
            <pc:sldMk cId="2743556352" sldId="2134806332"/>
            <ac:grpSpMk id="50" creationId="{299C8D66-84AA-4727-A78E-56695951A33B}"/>
          </ac:grpSpMkLst>
        </pc:grpChg>
        <pc:grpChg chg="add del mod">
          <ac:chgData name="Eklof Miko (EXT)" userId="f9577929-c99f-43f0-91bb-594f2486e353" providerId="ADAL" clId="{46C5AEDE-8273-4DFA-9825-B0014786DD76}" dt="2021-04-26T06:56:12.580" v="8310" actId="478"/>
          <ac:grpSpMkLst>
            <pc:docMk/>
            <pc:sldMk cId="2743556352" sldId="2134806332"/>
            <ac:grpSpMk id="59" creationId="{BC7F6A7D-0D12-44A0-A28B-F881CFDCFCF4}"/>
          </ac:grpSpMkLst>
        </pc:grpChg>
        <pc:grpChg chg="add del mod">
          <ac:chgData name="Eklof Miko (EXT)" userId="f9577929-c99f-43f0-91bb-594f2486e353" providerId="ADAL" clId="{46C5AEDE-8273-4DFA-9825-B0014786DD76}" dt="2021-04-26T07:00:02.575" v="8344" actId="478"/>
          <ac:grpSpMkLst>
            <pc:docMk/>
            <pc:sldMk cId="2743556352" sldId="2134806332"/>
            <ac:grpSpMk id="63" creationId="{EA4692C7-871F-4AA0-9CC9-0AFB8C0294BA}"/>
          </ac:grpSpMkLst>
        </pc:grpChg>
        <pc:grpChg chg="add del mod">
          <ac:chgData name="Eklof Miko (EXT)" userId="f9577929-c99f-43f0-91bb-594f2486e353" providerId="ADAL" clId="{46C5AEDE-8273-4DFA-9825-B0014786DD76}" dt="2021-04-26T07:12:06.755" v="8862" actId="165"/>
          <ac:grpSpMkLst>
            <pc:docMk/>
            <pc:sldMk cId="2743556352" sldId="2134806332"/>
            <ac:grpSpMk id="77" creationId="{A46D6442-966C-475B-8D8B-9BFFA348F2F4}"/>
          </ac:grpSpMkLst>
        </pc:grpChg>
        <pc:grpChg chg="mod">
          <ac:chgData name="Eklof Miko (EXT)" userId="f9577929-c99f-43f0-91bb-594f2486e353" providerId="ADAL" clId="{46C5AEDE-8273-4DFA-9825-B0014786DD76}" dt="2021-04-26T07:12:15.928" v="8866" actId="164"/>
          <ac:grpSpMkLst>
            <pc:docMk/>
            <pc:sldMk cId="2743556352" sldId="2134806332"/>
            <ac:grpSpMk id="92" creationId="{74D460D1-564E-410D-8CE0-CA0E14AAF109}"/>
          </ac:grpSpMkLst>
        </pc:grpChg>
        <pc:grpChg chg="add del mod">
          <ac:chgData name="Eklof Miko (EXT)" userId="f9577929-c99f-43f0-91bb-594f2486e353" providerId="ADAL" clId="{46C5AEDE-8273-4DFA-9825-B0014786DD76}" dt="2021-04-26T07:31:42.691" v="8872" actId="478"/>
          <ac:grpSpMkLst>
            <pc:docMk/>
            <pc:sldMk cId="2743556352" sldId="2134806332"/>
            <ac:grpSpMk id="95" creationId="{B65F21B6-43F1-464D-AD64-2C488DBA25CB}"/>
          </ac:grpSpMkLst>
        </pc:grpChg>
        <pc:grpChg chg="add del mod">
          <ac:chgData name="Eklof Miko (EXT)" userId="f9577929-c99f-43f0-91bb-594f2486e353" providerId="ADAL" clId="{46C5AEDE-8273-4DFA-9825-B0014786DD76}" dt="2021-04-26T09:48:41.988" v="9664" actId="165"/>
          <ac:grpSpMkLst>
            <pc:docMk/>
            <pc:sldMk cId="2743556352" sldId="2134806332"/>
            <ac:grpSpMk id="97" creationId="{98F672C1-9309-4215-B75A-4BD963132C4B}"/>
          </ac:grpSpMkLst>
        </pc:grpChg>
        <pc:grpChg chg="add del mod">
          <ac:chgData name="Eklof Miko (EXT)" userId="f9577929-c99f-43f0-91bb-594f2486e353" providerId="ADAL" clId="{46C5AEDE-8273-4DFA-9825-B0014786DD76}" dt="2021-04-26T07:40:53.532" v="9156" actId="478"/>
          <ac:grpSpMkLst>
            <pc:docMk/>
            <pc:sldMk cId="2743556352" sldId="2134806332"/>
            <ac:grpSpMk id="121" creationId="{7804C0E1-9BB0-4E5D-A1B7-C9AA6733D9BD}"/>
          </ac:grpSpMkLst>
        </pc:grpChg>
        <pc:grpChg chg="mod topLvl">
          <ac:chgData name="Eklof Miko (EXT)" userId="f9577929-c99f-43f0-91bb-594f2486e353" providerId="ADAL" clId="{46C5AEDE-8273-4DFA-9825-B0014786DD76}" dt="2021-04-26T09:50:41.533" v="9704" actId="1036"/>
          <ac:grpSpMkLst>
            <pc:docMk/>
            <pc:sldMk cId="2743556352" sldId="2134806332"/>
            <ac:grpSpMk id="127" creationId="{884A0F11-9C0E-409E-BC5B-E202B81252CB}"/>
          </ac:grpSpMkLst>
        </pc:grpChg>
        <pc:grpChg chg="add del mod">
          <ac:chgData name="Eklof Miko (EXT)" userId="f9577929-c99f-43f0-91bb-594f2486e353" providerId="ADAL" clId="{46C5AEDE-8273-4DFA-9825-B0014786DD76}" dt="2021-04-26T09:48:43.044" v="9665" actId="165"/>
          <ac:grpSpMkLst>
            <pc:docMk/>
            <pc:sldMk cId="2743556352" sldId="2134806332"/>
            <ac:grpSpMk id="152" creationId="{AA6649A6-F6FE-4D05-9A93-B3BFB3AA6062}"/>
          </ac:grpSpMkLst>
        </pc:grpChg>
        <pc:grpChg chg="add del mod">
          <ac:chgData name="Eklof Miko (EXT)" userId="f9577929-c99f-43f0-91bb-594f2486e353" providerId="ADAL" clId="{46C5AEDE-8273-4DFA-9825-B0014786DD76}" dt="2021-04-26T09:46:13.924" v="9584" actId="165"/>
          <ac:grpSpMkLst>
            <pc:docMk/>
            <pc:sldMk cId="2743556352" sldId="2134806332"/>
            <ac:grpSpMk id="172" creationId="{3F1CB6A5-3B8B-47B3-83BE-EF3A747ED1C3}"/>
          </ac:grpSpMkLst>
        </pc:grpChg>
        <pc:grpChg chg="del mod topLvl">
          <ac:chgData name="Eklof Miko (EXT)" userId="f9577929-c99f-43f0-91bb-594f2486e353" providerId="ADAL" clId="{46C5AEDE-8273-4DFA-9825-B0014786DD76}" dt="2021-04-26T09:46:15.861" v="9585" actId="478"/>
          <ac:grpSpMkLst>
            <pc:docMk/>
            <pc:sldMk cId="2743556352" sldId="2134806332"/>
            <ac:grpSpMk id="174" creationId="{00CD007A-0654-4CA3-95EE-592A5F057AE9}"/>
          </ac:grpSpMkLst>
        </pc:grpChg>
        <pc:grpChg chg="add del mod">
          <ac:chgData name="Eklof Miko (EXT)" userId="f9577929-c99f-43f0-91bb-594f2486e353" providerId="ADAL" clId="{46C5AEDE-8273-4DFA-9825-B0014786DD76}" dt="2021-04-26T09:49:04.326" v="9668" actId="165"/>
          <ac:grpSpMkLst>
            <pc:docMk/>
            <pc:sldMk cId="2743556352" sldId="2134806332"/>
            <ac:grpSpMk id="179" creationId="{A6E4A0C5-1A24-472B-ABF2-6A27AC5943F1}"/>
          </ac:grpSpMkLst>
        </pc:grpChg>
        <pc:picChg chg="add del mod">
          <ac:chgData name="Eklof Miko (EXT)" userId="f9577929-c99f-43f0-91bb-594f2486e353" providerId="ADAL" clId="{46C5AEDE-8273-4DFA-9825-B0014786DD76}" dt="2021-04-26T06:31:55.572" v="7569" actId="27803"/>
          <ac:picMkLst>
            <pc:docMk/>
            <pc:sldMk cId="2743556352" sldId="2134806332"/>
            <ac:picMk id="4" creationId="{A041C7AA-1B6F-42F5-84FB-C63107BF7615}"/>
          </ac:picMkLst>
        </pc:picChg>
        <pc:picChg chg="add del">
          <ac:chgData name="Eklof Miko (EXT)" userId="f9577929-c99f-43f0-91bb-594f2486e353" providerId="ADAL" clId="{46C5AEDE-8273-4DFA-9825-B0014786DD76}" dt="2021-04-26T06:28:58.168" v="7376" actId="27803"/>
          <ac:picMkLst>
            <pc:docMk/>
            <pc:sldMk cId="2743556352" sldId="2134806332"/>
            <ac:picMk id="18" creationId="{9DDFD500-CC33-4C70-8C8F-A55D735E4BBA}"/>
          </ac:picMkLst>
        </pc:picChg>
        <pc:picChg chg="add del mod">
          <ac:chgData name="Eklof Miko (EXT)" userId="f9577929-c99f-43f0-91bb-594f2486e353" providerId="ADAL" clId="{46C5AEDE-8273-4DFA-9825-B0014786DD76}" dt="2021-04-26T07:31:42.691" v="8872" actId="478"/>
          <ac:picMkLst>
            <pc:docMk/>
            <pc:sldMk cId="2743556352" sldId="2134806332"/>
            <ac:picMk id="26" creationId="{1074443D-D9A0-418F-B706-8245BF53290B}"/>
          </ac:picMkLst>
        </pc:picChg>
        <pc:picChg chg="add del">
          <ac:chgData name="Eklof Miko (EXT)" userId="f9577929-c99f-43f0-91bb-594f2486e353" providerId="ADAL" clId="{46C5AEDE-8273-4DFA-9825-B0014786DD76}" dt="2021-04-26T07:11:57.828" v="8856" actId="27803"/>
          <ac:picMkLst>
            <pc:docMk/>
            <pc:sldMk cId="2743556352" sldId="2134806332"/>
            <ac:picMk id="91" creationId="{74D460D1-564E-410D-8CE0-CA0E14AAF109}"/>
          </ac:picMkLst>
        </pc:picChg>
        <pc:picChg chg="add mod">
          <ac:chgData name="Eklof Miko (EXT)" userId="f9577929-c99f-43f0-91bb-594f2486e353" providerId="ADAL" clId="{46C5AEDE-8273-4DFA-9825-B0014786DD76}" dt="2021-04-26T08:06:26.382" v="9523" actId="1035"/>
          <ac:picMkLst>
            <pc:docMk/>
            <pc:sldMk cId="2743556352" sldId="2134806332"/>
            <ac:picMk id="125" creationId="{A5CAC561-4CC7-4BE3-A098-D268603A2DD1}"/>
          </ac:picMkLst>
        </pc:picChg>
        <pc:picChg chg="add del">
          <ac:chgData name="Eklof Miko (EXT)" userId="f9577929-c99f-43f0-91bb-594f2486e353" providerId="ADAL" clId="{46C5AEDE-8273-4DFA-9825-B0014786DD76}" dt="2021-04-26T07:40:46.929" v="9153" actId="27803"/>
          <ac:picMkLst>
            <pc:docMk/>
            <pc:sldMk cId="2743556352" sldId="2134806332"/>
            <ac:picMk id="126" creationId="{884A0F11-9C0E-409E-BC5B-E202B81252CB}"/>
          </ac:picMkLst>
        </pc:picChg>
        <pc:cxnChg chg="add del mod">
          <ac:chgData name="Eklof Miko (EXT)" userId="f9577929-c99f-43f0-91bb-594f2486e353" providerId="ADAL" clId="{46C5AEDE-8273-4DFA-9825-B0014786DD76}" dt="2021-04-26T06:38:28.464" v="7783" actId="478"/>
          <ac:cxnSpMkLst>
            <pc:docMk/>
            <pc:sldMk cId="2743556352" sldId="2134806332"/>
            <ac:cxnSpMk id="8" creationId="{10756273-E4BE-4A27-B9A0-7AD6CE7CAA8D}"/>
          </ac:cxnSpMkLst>
        </pc:cxnChg>
        <pc:cxnChg chg="add del mod">
          <ac:chgData name="Eklof Miko (EXT)" userId="f9577929-c99f-43f0-91bb-594f2486e353" providerId="ADAL" clId="{46C5AEDE-8273-4DFA-9825-B0014786DD76}" dt="2021-04-26T06:49:00.654" v="8165" actId="478"/>
          <ac:cxnSpMkLst>
            <pc:docMk/>
            <pc:sldMk cId="2743556352" sldId="2134806332"/>
            <ac:cxnSpMk id="41" creationId="{9FDB8BF5-9504-43B3-AEC4-992D6F287363}"/>
          </ac:cxnSpMkLst>
        </pc:cxnChg>
        <pc:cxnChg chg="add del mod">
          <ac:chgData name="Eklof Miko (EXT)" userId="f9577929-c99f-43f0-91bb-594f2486e353" providerId="ADAL" clId="{46C5AEDE-8273-4DFA-9825-B0014786DD76}" dt="2021-04-26T07:31:37.678" v="8871" actId="478"/>
          <ac:cxnSpMkLst>
            <pc:docMk/>
            <pc:sldMk cId="2743556352" sldId="2134806332"/>
            <ac:cxnSpMk id="43" creationId="{DD97D2C7-9A63-40D2-8306-178E79E0EADB}"/>
          </ac:cxnSpMkLst>
        </pc:cxnChg>
        <pc:cxnChg chg="add del mod">
          <ac:chgData name="Eklof Miko (EXT)" userId="f9577929-c99f-43f0-91bb-594f2486e353" providerId="ADAL" clId="{46C5AEDE-8273-4DFA-9825-B0014786DD76}" dt="2021-04-26T07:31:37.678" v="8871" actId="478"/>
          <ac:cxnSpMkLst>
            <pc:docMk/>
            <pc:sldMk cId="2743556352" sldId="2134806332"/>
            <ac:cxnSpMk id="52" creationId="{A0F154A8-743B-4BE9-8F44-0F48C9BCF2B7}"/>
          </ac:cxnSpMkLst>
        </pc:cxnChg>
        <pc:cxnChg chg="add del mod">
          <ac:chgData name="Eklof Miko (EXT)" userId="f9577929-c99f-43f0-91bb-594f2486e353" providerId="ADAL" clId="{46C5AEDE-8273-4DFA-9825-B0014786DD76}" dt="2021-04-26T07:00:02.575" v="8344" actId="478"/>
          <ac:cxnSpMkLst>
            <pc:docMk/>
            <pc:sldMk cId="2743556352" sldId="2134806332"/>
            <ac:cxnSpMk id="67" creationId="{B441C97F-754A-43DB-A8A1-FA033D1F6B26}"/>
          </ac:cxnSpMkLst>
        </pc:cxnChg>
        <pc:cxnChg chg="add del mod">
          <ac:chgData name="Eklof Miko (EXT)" userId="f9577929-c99f-43f0-91bb-594f2486e353" providerId="ADAL" clId="{46C5AEDE-8273-4DFA-9825-B0014786DD76}" dt="2021-04-26T07:31:42.691" v="8872" actId="478"/>
          <ac:cxnSpMkLst>
            <pc:docMk/>
            <pc:sldMk cId="2743556352" sldId="2134806332"/>
            <ac:cxnSpMk id="81" creationId="{9CF7068D-696D-4BF4-8AD0-348305E61FD6}"/>
          </ac:cxnSpMkLst>
        </pc:cxnChg>
        <pc:cxnChg chg="add del mod">
          <ac:chgData name="Eklof Miko (EXT)" userId="f9577929-c99f-43f0-91bb-594f2486e353" providerId="ADAL" clId="{46C5AEDE-8273-4DFA-9825-B0014786DD76}" dt="2021-04-26T07:10:59.698" v="8838" actId="478"/>
          <ac:cxnSpMkLst>
            <pc:docMk/>
            <pc:sldMk cId="2743556352" sldId="2134806332"/>
            <ac:cxnSpMk id="90" creationId="{54A9BDA6-675C-4209-A84B-041D9B1E591C}"/>
          </ac:cxnSpMkLst>
        </pc:cxnChg>
        <pc:cxnChg chg="add del mod">
          <ac:chgData name="Eklof Miko (EXT)" userId="f9577929-c99f-43f0-91bb-594f2486e353" providerId="ADAL" clId="{46C5AEDE-8273-4DFA-9825-B0014786DD76}" dt="2021-04-26T07:32:47.005" v="8894" actId="478"/>
          <ac:cxnSpMkLst>
            <pc:docMk/>
            <pc:sldMk cId="2743556352" sldId="2134806332"/>
            <ac:cxnSpMk id="101" creationId="{B70A45C9-866A-4E15-A69E-3C70B3500496}"/>
          </ac:cxnSpMkLst>
        </pc:cxnChg>
        <pc:cxnChg chg="add del mod">
          <ac:chgData name="Eklof Miko (EXT)" userId="f9577929-c99f-43f0-91bb-594f2486e353" providerId="ADAL" clId="{46C5AEDE-8273-4DFA-9825-B0014786DD76}" dt="2021-04-26T07:47:18.852" v="9463" actId="478"/>
          <ac:cxnSpMkLst>
            <pc:docMk/>
            <pc:sldMk cId="2743556352" sldId="2134806332"/>
            <ac:cxnSpMk id="139" creationId="{F6D65F9E-D060-4FAC-800F-169109072CC1}"/>
          </ac:cxnSpMkLst>
        </pc:cxnChg>
        <pc:cxnChg chg="add del mod">
          <ac:chgData name="Eklof Miko (EXT)" userId="f9577929-c99f-43f0-91bb-594f2486e353" providerId="ADAL" clId="{46C5AEDE-8273-4DFA-9825-B0014786DD76}" dt="2021-04-26T07:47:18.852" v="9463" actId="478"/>
          <ac:cxnSpMkLst>
            <pc:docMk/>
            <pc:sldMk cId="2743556352" sldId="2134806332"/>
            <ac:cxnSpMk id="140" creationId="{BE8BE4C8-62D4-40FB-9772-54EAA913863A}"/>
          </ac:cxnSpMkLst>
        </pc:cxnChg>
        <pc:cxnChg chg="add del mod">
          <ac:chgData name="Eklof Miko (EXT)" userId="f9577929-c99f-43f0-91bb-594f2486e353" providerId="ADAL" clId="{46C5AEDE-8273-4DFA-9825-B0014786DD76}" dt="2021-04-26T07:47:20.756" v="9464" actId="478"/>
          <ac:cxnSpMkLst>
            <pc:docMk/>
            <pc:sldMk cId="2743556352" sldId="2134806332"/>
            <ac:cxnSpMk id="144" creationId="{E2318B98-FFDB-41EF-AC20-799BF632AACE}"/>
          </ac:cxnSpMkLst>
        </pc:cxnChg>
        <pc:cxnChg chg="add del mod">
          <ac:chgData name="Eklof Miko (EXT)" userId="f9577929-c99f-43f0-91bb-594f2486e353" providerId="ADAL" clId="{46C5AEDE-8273-4DFA-9825-B0014786DD76}" dt="2021-04-26T07:49:11.435" v="9499" actId="478"/>
          <ac:cxnSpMkLst>
            <pc:docMk/>
            <pc:sldMk cId="2743556352" sldId="2134806332"/>
            <ac:cxnSpMk id="148" creationId="{DC522595-DBBC-4D19-A945-19D986B13573}"/>
          </ac:cxnSpMkLst>
        </pc:cxnChg>
        <pc:cxnChg chg="add del mod">
          <ac:chgData name="Eklof Miko (EXT)" userId="f9577929-c99f-43f0-91bb-594f2486e353" providerId="ADAL" clId="{46C5AEDE-8273-4DFA-9825-B0014786DD76}" dt="2021-04-26T07:49:13.548" v="9500" actId="478"/>
          <ac:cxnSpMkLst>
            <pc:docMk/>
            <pc:sldMk cId="2743556352" sldId="2134806332"/>
            <ac:cxnSpMk id="149" creationId="{D69D8861-DFBB-4263-B15A-E7ADFA482F01}"/>
          </ac:cxnSpMkLst>
        </pc:cxnChg>
        <pc:cxnChg chg="add mod">
          <ac:chgData name="Eklof Miko (EXT)" userId="f9577929-c99f-43f0-91bb-594f2486e353" providerId="ADAL" clId="{46C5AEDE-8273-4DFA-9825-B0014786DD76}" dt="2021-04-26T08:59:09.936" v="9534" actId="14100"/>
          <ac:cxnSpMkLst>
            <pc:docMk/>
            <pc:sldMk cId="2743556352" sldId="2134806332"/>
            <ac:cxnSpMk id="155" creationId="{FFD638DA-CDAB-4134-9E95-486C54A2202A}"/>
          </ac:cxnSpMkLst>
        </pc:cxnChg>
        <pc:cxnChg chg="add del mod">
          <ac:chgData name="Eklof Miko (EXT)" userId="f9577929-c99f-43f0-91bb-594f2486e353" providerId="ADAL" clId="{46C5AEDE-8273-4DFA-9825-B0014786DD76}" dt="2021-04-26T09:45:38.912" v="9577" actId="478"/>
          <ac:cxnSpMkLst>
            <pc:docMk/>
            <pc:sldMk cId="2743556352" sldId="2134806332"/>
            <ac:cxnSpMk id="159" creationId="{9105CF65-C72A-4598-BBFD-CBFBF4376D12}"/>
          </ac:cxnSpMkLst>
        </pc:cxnChg>
        <pc:cxnChg chg="add del mod">
          <ac:chgData name="Eklof Miko (EXT)" userId="f9577929-c99f-43f0-91bb-594f2486e353" providerId="ADAL" clId="{46C5AEDE-8273-4DFA-9825-B0014786DD76}" dt="2021-04-26T09:45:38.912" v="9577" actId="478"/>
          <ac:cxnSpMkLst>
            <pc:docMk/>
            <pc:sldMk cId="2743556352" sldId="2134806332"/>
            <ac:cxnSpMk id="160" creationId="{AA959140-9770-4CD3-A969-6F7419F1135E}"/>
          </ac:cxnSpMkLst>
        </pc:cxnChg>
        <pc:cxnChg chg="add del mod">
          <ac:chgData name="Eklof Miko (EXT)" userId="f9577929-c99f-43f0-91bb-594f2486e353" providerId="ADAL" clId="{46C5AEDE-8273-4DFA-9825-B0014786DD76}" dt="2021-04-26T09:45:38.912" v="9577" actId="478"/>
          <ac:cxnSpMkLst>
            <pc:docMk/>
            <pc:sldMk cId="2743556352" sldId="2134806332"/>
            <ac:cxnSpMk id="164" creationId="{966A0887-A5D3-40AC-B2A0-1B08328E2050}"/>
          </ac:cxnSpMkLst>
        </pc:cxnChg>
        <pc:cxnChg chg="add mod">
          <ac:chgData name="Eklof Miko (EXT)" userId="f9577929-c99f-43f0-91bb-594f2486e353" providerId="ADAL" clId="{46C5AEDE-8273-4DFA-9825-B0014786DD76}" dt="2021-04-26T09:46:33.501" v="9590" actId="11529"/>
          <ac:cxnSpMkLst>
            <pc:docMk/>
            <pc:sldMk cId="2743556352" sldId="2134806332"/>
            <ac:cxnSpMk id="181" creationId="{289FC188-5A97-46D7-80C4-935EEED92E3B}"/>
          </ac:cxnSpMkLst>
        </pc:cxnChg>
        <pc:cxnChg chg="add mod">
          <ac:chgData name="Eklof Miko (EXT)" userId="f9577929-c99f-43f0-91bb-594f2486e353" providerId="ADAL" clId="{46C5AEDE-8273-4DFA-9825-B0014786DD76}" dt="2021-04-26T09:50:41.533" v="9704" actId="1036"/>
          <ac:cxnSpMkLst>
            <pc:docMk/>
            <pc:sldMk cId="2743556352" sldId="2134806332"/>
            <ac:cxnSpMk id="183" creationId="{A9F24915-E26B-46B4-B754-F8A84336C624}"/>
          </ac:cxnSpMkLst>
        </pc:cxnChg>
        <pc:cxnChg chg="add mod">
          <ac:chgData name="Eklof Miko (EXT)" userId="f9577929-c99f-43f0-91bb-594f2486e353" providerId="ADAL" clId="{46C5AEDE-8273-4DFA-9825-B0014786DD76}" dt="2021-04-26T09:50:41.533" v="9704" actId="1036"/>
          <ac:cxnSpMkLst>
            <pc:docMk/>
            <pc:sldMk cId="2743556352" sldId="2134806332"/>
            <ac:cxnSpMk id="186" creationId="{D3833794-71AB-4A06-96A5-4776517E3ED4}"/>
          </ac:cxnSpMkLst>
        </pc:cxnChg>
        <pc:cxnChg chg="add mod">
          <ac:chgData name="Eklof Miko (EXT)" userId="f9577929-c99f-43f0-91bb-594f2486e353" providerId="ADAL" clId="{46C5AEDE-8273-4DFA-9825-B0014786DD76}" dt="2021-04-26T09:50:41.533" v="9704" actId="1036"/>
          <ac:cxnSpMkLst>
            <pc:docMk/>
            <pc:sldMk cId="2743556352" sldId="2134806332"/>
            <ac:cxnSpMk id="190" creationId="{F7ABF7AF-C717-4EAB-89A8-364F3A217756}"/>
          </ac:cxnSpMkLst>
        </pc:cxnChg>
        <pc:cxnChg chg="add del mod">
          <ac:chgData name="Eklof Miko (EXT)" userId="f9577929-c99f-43f0-91bb-594f2486e353" providerId="ADAL" clId="{46C5AEDE-8273-4DFA-9825-B0014786DD76}" dt="2021-04-26T09:51:51.831" v="9747" actId="478"/>
          <ac:cxnSpMkLst>
            <pc:docMk/>
            <pc:sldMk cId="2743556352" sldId="2134806332"/>
            <ac:cxnSpMk id="208" creationId="{BF05EADF-64A6-41DF-AEF6-E232FAE8877C}"/>
          </ac:cxnSpMkLst>
        </pc:cxnChg>
        <pc:cxnChg chg="add del mod">
          <ac:chgData name="Eklof Miko (EXT)" userId="f9577929-c99f-43f0-91bb-594f2486e353" providerId="ADAL" clId="{46C5AEDE-8273-4DFA-9825-B0014786DD76}" dt="2021-04-26T09:52:06.892" v="9755" actId="478"/>
          <ac:cxnSpMkLst>
            <pc:docMk/>
            <pc:sldMk cId="2743556352" sldId="2134806332"/>
            <ac:cxnSpMk id="210" creationId="{25CE8995-1183-43D2-AFC3-3774257B95EA}"/>
          </ac:cxnSpMkLst>
        </pc:cxnChg>
      </pc:sldChg>
      <pc:sldChg chg="add modTransition">
        <pc:chgData name="Eklof Miko (EXT)" userId="f9577929-c99f-43f0-91bb-594f2486e353" providerId="ADAL" clId="{46C5AEDE-8273-4DFA-9825-B0014786DD76}" dt="2021-04-26T09:44:38.883" v="9536"/>
        <pc:sldMkLst>
          <pc:docMk/>
          <pc:sldMk cId="433553743" sldId="2134806334"/>
        </pc:sldMkLst>
      </pc:sldChg>
      <pc:sldChg chg="addSp modSp add del modTransition">
        <pc:chgData name="Eklof Miko (EXT)" userId="f9577929-c99f-43f0-91bb-594f2486e353" providerId="ADAL" clId="{46C5AEDE-8273-4DFA-9825-B0014786DD76}" dt="2021-04-26T06:47:36.107" v="8128" actId="2696"/>
        <pc:sldMkLst>
          <pc:docMk/>
          <pc:sldMk cId="1132115606" sldId="2134806334"/>
        </pc:sldMkLst>
        <pc:spChg chg="add mod">
          <ac:chgData name="Eklof Miko (EXT)" userId="f9577929-c99f-43f0-91bb-594f2486e353" providerId="ADAL" clId="{46C5AEDE-8273-4DFA-9825-B0014786DD76}" dt="2021-04-26T06:46:27.347" v="8122" actId="692"/>
          <ac:spMkLst>
            <pc:docMk/>
            <pc:sldMk cId="1132115606" sldId="2134806334"/>
            <ac:spMk id="12" creationId="{0ACCC5FB-0FAE-4F10-8CAB-EAA9E6CAD6B8}"/>
          </ac:spMkLst>
        </pc:spChg>
      </pc:sldChg>
      <pc:sldChg chg="addSp delSp add del modTransition">
        <pc:chgData name="Eklof Miko (EXT)" userId="f9577929-c99f-43f0-91bb-594f2486e353" providerId="ADAL" clId="{46C5AEDE-8273-4DFA-9825-B0014786DD76}" dt="2021-04-26T07:49:58.242" v="9503" actId="2696"/>
        <pc:sldMkLst>
          <pc:docMk/>
          <pc:sldMk cId="2999291420" sldId="2134806334"/>
        </pc:sldMkLst>
        <pc:spChg chg="add del">
          <ac:chgData name="Eklof Miko (EXT)" userId="f9577929-c99f-43f0-91bb-594f2486e353" providerId="ADAL" clId="{46C5AEDE-8273-4DFA-9825-B0014786DD76}" dt="2021-04-26T07:33:28.359" v="8908" actId="478"/>
          <ac:spMkLst>
            <pc:docMk/>
            <pc:sldMk cId="2999291420" sldId="2134806334"/>
            <ac:spMk id="36" creationId="{F901EB70-FBD2-423E-A5B2-757F513F3C76}"/>
          </ac:spMkLst>
        </pc:spChg>
      </pc:sldChg>
      <pc:sldChg chg="add del modTransition">
        <pc:chgData name="Eklof Miko (EXT)" userId="f9577929-c99f-43f0-91bb-594f2486e353" providerId="ADAL" clId="{46C5AEDE-8273-4DFA-9825-B0014786DD76}" dt="2021-04-26T06:58:46.918" v="8330" actId="2696"/>
        <pc:sldMkLst>
          <pc:docMk/>
          <pc:sldMk cId="3184970131" sldId="2134806335"/>
        </pc:sldMkLst>
      </pc:sldChg>
      <pc:sldChg chg="add del modTransition">
        <pc:chgData name="Eklof Miko (EXT)" userId="f9577929-c99f-43f0-91bb-594f2486e353" providerId="ADAL" clId="{46C5AEDE-8273-4DFA-9825-B0014786DD76}" dt="2021-04-26T07:12:39.462" v="8868" actId="2696"/>
        <pc:sldMkLst>
          <pc:docMk/>
          <pc:sldMk cId="800526421" sldId="2134806336"/>
        </pc:sldMkLst>
      </pc:sldChg>
    </pc:docChg>
  </pc:docChgLst>
  <pc:docChgLst>
    <pc:chgData name="Hartikainen Pauliina" userId="d5c40b9a-effd-4437-9152-15256b88836d" providerId="ADAL" clId="{C2EADE7F-89CD-4970-A30D-4C34FA7F049D}"/>
    <pc:docChg chg="custSel addSld delSld modSld sldOrd">
      <pc:chgData name="Hartikainen Pauliina" userId="d5c40b9a-effd-4437-9152-15256b88836d" providerId="ADAL" clId="{C2EADE7F-89CD-4970-A30D-4C34FA7F049D}" dt="2021-04-21T08:05:24.716" v="635" actId="20577"/>
      <pc:docMkLst>
        <pc:docMk/>
      </pc:docMkLst>
      <pc:sldChg chg="ord">
        <pc:chgData name="Hartikainen Pauliina" userId="d5c40b9a-effd-4437-9152-15256b88836d" providerId="ADAL" clId="{C2EADE7F-89CD-4970-A30D-4C34FA7F049D}" dt="2021-04-08T08:39:52.624" v="1"/>
        <pc:sldMkLst>
          <pc:docMk/>
          <pc:sldMk cId="508182019" sldId="357"/>
        </pc:sldMkLst>
      </pc:sldChg>
      <pc:sldChg chg="addSp delSp modSp del mod">
        <pc:chgData name="Hartikainen Pauliina" userId="d5c40b9a-effd-4437-9152-15256b88836d" providerId="ADAL" clId="{C2EADE7F-89CD-4970-A30D-4C34FA7F049D}" dt="2021-04-19T05:59:13.709" v="105" actId="47"/>
        <pc:sldMkLst>
          <pc:docMk/>
          <pc:sldMk cId="180293727" sldId="2134806287"/>
        </pc:sldMkLst>
        <pc:spChg chg="add del mod">
          <ac:chgData name="Hartikainen Pauliina" userId="d5c40b9a-effd-4437-9152-15256b88836d" providerId="ADAL" clId="{C2EADE7F-89CD-4970-A30D-4C34FA7F049D}" dt="2021-04-16T08:14:10.462" v="47" actId="478"/>
          <ac:spMkLst>
            <pc:docMk/>
            <pc:sldMk cId="180293727" sldId="2134806287"/>
            <ac:spMk id="2" creationId="{40FADD99-2466-46C5-B267-A20322F464F7}"/>
          </ac:spMkLst>
        </pc:spChg>
        <pc:spChg chg="add del mod">
          <ac:chgData name="Hartikainen Pauliina" userId="d5c40b9a-effd-4437-9152-15256b88836d" providerId="ADAL" clId="{C2EADE7F-89CD-4970-A30D-4C34FA7F049D}" dt="2021-04-19T05:59:03.111" v="104" actId="478"/>
          <ac:spMkLst>
            <pc:docMk/>
            <pc:sldMk cId="180293727" sldId="2134806287"/>
            <ac:spMk id="3" creationId="{9A980EF9-E633-4D6D-B36B-5DB513D81445}"/>
          </ac:spMkLst>
        </pc:spChg>
      </pc:sldChg>
      <pc:sldChg chg="modSp mod addCm modCm">
        <pc:chgData name="Hartikainen Pauliina" userId="d5c40b9a-effd-4437-9152-15256b88836d" providerId="ADAL" clId="{C2EADE7F-89CD-4970-A30D-4C34FA7F049D}" dt="2021-04-21T07:56:43.674" v="129" actId="1589"/>
        <pc:sldMkLst>
          <pc:docMk/>
          <pc:sldMk cId="584748414" sldId="2134806300"/>
        </pc:sldMkLst>
        <pc:spChg chg="mod">
          <ac:chgData name="Hartikainen Pauliina" userId="d5c40b9a-effd-4437-9152-15256b88836d" providerId="ADAL" clId="{C2EADE7F-89CD-4970-A30D-4C34FA7F049D}" dt="2021-04-21T07:56:10.212" v="128" actId="20577"/>
          <ac:spMkLst>
            <pc:docMk/>
            <pc:sldMk cId="584748414" sldId="2134806300"/>
            <ac:spMk id="5" creationId="{00000000-0000-0000-0000-000000000000}"/>
          </ac:spMkLst>
        </pc:spChg>
      </pc:sldChg>
      <pc:sldChg chg="modSp new mod">
        <pc:chgData name="Hartikainen Pauliina" userId="d5c40b9a-effd-4437-9152-15256b88836d" providerId="ADAL" clId="{C2EADE7F-89CD-4970-A30D-4C34FA7F049D}" dt="2021-04-21T08:05:24.716" v="635" actId="20577"/>
        <pc:sldMkLst>
          <pc:docMk/>
          <pc:sldMk cId="3697451270" sldId="2134806331"/>
        </pc:sldMkLst>
        <pc:spChg chg="mod">
          <ac:chgData name="Hartikainen Pauliina" userId="d5c40b9a-effd-4437-9152-15256b88836d" providerId="ADAL" clId="{C2EADE7F-89CD-4970-A30D-4C34FA7F049D}" dt="2021-04-21T08:03:32.199" v="440" actId="20577"/>
          <ac:spMkLst>
            <pc:docMk/>
            <pc:sldMk cId="3697451270" sldId="2134806331"/>
            <ac:spMk id="2" creationId="{EB7A9DCC-94E2-4EB8-A5DE-866267A4B5C3}"/>
          </ac:spMkLst>
        </pc:spChg>
        <pc:spChg chg="mod">
          <ac:chgData name="Hartikainen Pauliina" userId="d5c40b9a-effd-4437-9152-15256b88836d" providerId="ADAL" clId="{C2EADE7F-89CD-4970-A30D-4C34FA7F049D}" dt="2021-04-21T08:05:24.716" v="635" actId="20577"/>
          <ac:spMkLst>
            <pc:docMk/>
            <pc:sldMk cId="3697451270" sldId="2134806331"/>
            <ac:spMk id="3" creationId="{BB1F383B-A0FB-435B-A66C-8339F4A83753}"/>
          </ac:spMkLst>
        </pc:spChg>
      </pc:sldChg>
    </pc:docChg>
  </pc:docChgLst>
  <pc:docChgLst>
    <pc:chgData name="Hartikainen Pauliina" userId="S::pauliina.hartikainen@kone.com::d5c40b9a-effd-4437-9152-15256b88836d" providerId="AD" clId="Web-{A249D475-88BD-4ED5-AF22-E0407C6C5CE9}"/>
    <pc:docChg chg="modSld">
      <pc:chgData name="Hartikainen Pauliina" userId="S::pauliina.hartikainen@kone.com::d5c40b9a-effd-4437-9152-15256b88836d" providerId="AD" clId="Web-{A249D475-88BD-4ED5-AF22-E0407C6C5CE9}" dt="2021-04-27T07:28:52.895" v="23" actId="20577"/>
      <pc:docMkLst>
        <pc:docMk/>
      </pc:docMkLst>
      <pc:sldChg chg="modSp">
        <pc:chgData name="Hartikainen Pauliina" userId="S::pauliina.hartikainen@kone.com::d5c40b9a-effd-4437-9152-15256b88836d" providerId="AD" clId="Web-{A249D475-88BD-4ED5-AF22-E0407C6C5CE9}" dt="2021-04-27T07:28:52.895" v="23" actId="20577"/>
        <pc:sldMkLst>
          <pc:docMk/>
          <pc:sldMk cId="433553743" sldId="2134806334"/>
        </pc:sldMkLst>
        <pc:spChg chg="mod">
          <ac:chgData name="Hartikainen Pauliina" userId="S::pauliina.hartikainen@kone.com::d5c40b9a-effd-4437-9152-15256b88836d" providerId="AD" clId="Web-{A249D475-88BD-4ED5-AF22-E0407C6C5CE9}" dt="2021-04-27T07:28:52.895" v="23" actId="20577"/>
          <ac:spMkLst>
            <pc:docMk/>
            <pc:sldMk cId="433553743" sldId="2134806334"/>
            <ac:spMk id="3" creationId="{57B65951-6E3A-46AB-ACFA-2A1ED103B16D}"/>
          </ac:spMkLst>
        </pc:spChg>
      </pc:sldChg>
    </pc:docChg>
  </pc:docChgLst>
  <pc:docChgLst>
    <pc:chgData name="Lehto Sanna (EXT)" userId="c4885248-6586-4606-bd5a-e7813c9f6601" providerId="ADAL" clId="{D66E13DB-9EE0-4D9B-BCEE-395BF42C0258}"/>
    <pc:docChg chg="undo redo custSel addSld delSld modSld sldOrd">
      <pc:chgData name="Lehto Sanna (EXT)" userId="c4885248-6586-4606-bd5a-e7813c9f6601" providerId="ADAL" clId="{D66E13DB-9EE0-4D9B-BCEE-395BF42C0258}" dt="2021-04-15T15:46:31.992" v="3713" actId="14100"/>
      <pc:docMkLst>
        <pc:docMk/>
      </pc:docMkLst>
      <pc:sldChg chg="del">
        <pc:chgData name="Lehto Sanna (EXT)" userId="c4885248-6586-4606-bd5a-e7813c9f6601" providerId="ADAL" clId="{D66E13DB-9EE0-4D9B-BCEE-395BF42C0258}" dt="2021-04-01T09:22:22.018" v="509" actId="47"/>
        <pc:sldMkLst>
          <pc:docMk/>
          <pc:sldMk cId="9208072" sldId="258"/>
        </pc:sldMkLst>
      </pc:sldChg>
      <pc:sldChg chg="modSp del mod modCm modNotesTx">
        <pc:chgData name="Lehto Sanna (EXT)" userId="c4885248-6586-4606-bd5a-e7813c9f6601" providerId="ADAL" clId="{D66E13DB-9EE0-4D9B-BCEE-395BF42C0258}" dt="2021-04-01T08:41:04.771" v="121" actId="47"/>
        <pc:sldMkLst>
          <pc:docMk/>
          <pc:sldMk cId="1525068173" sldId="262"/>
        </pc:sldMkLst>
        <pc:spChg chg="mod">
          <ac:chgData name="Lehto Sanna (EXT)" userId="c4885248-6586-4606-bd5a-e7813c9f6601" providerId="ADAL" clId="{D66E13DB-9EE0-4D9B-BCEE-395BF42C0258}" dt="2021-04-01T08:24:19.041" v="48" actId="13926"/>
          <ac:spMkLst>
            <pc:docMk/>
            <pc:sldMk cId="1525068173" sldId="262"/>
            <ac:spMk id="9" creationId="{00000000-0000-0000-0000-000000000000}"/>
          </ac:spMkLst>
        </pc:spChg>
      </pc:sldChg>
      <pc:sldChg chg="addSp delSp modSp add del mod">
        <pc:chgData name="Lehto Sanna (EXT)" userId="c4885248-6586-4606-bd5a-e7813c9f6601" providerId="ADAL" clId="{D66E13DB-9EE0-4D9B-BCEE-395BF42C0258}" dt="2021-04-01T09:01:39.186" v="204" actId="47"/>
        <pc:sldMkLst>
          <pc:docMk/>
          <pc:sldMk cId="2324725325" sldId="263"/>
        </pc:sldMkLst>
        <pc:spChg chg="mod">
          <ac:chgData name="Lehto Sanna (EXT)" userId="c4885248-6586-4606-bd5a-e7813c9f6601" providerId="ADAL" clId="{D66E13DB-9EE0-4D9B-BCEE-395BF42C0258}" dt="2021-04-01T08:49:34.096" v="148" actId="14100"/>
          <ac:spMkLst>
            <pc:docMk/>
            <pc:sldMk cId="2324725325" sldId="263"/>
            <ac:spMk id="7" creationId="{00000000-0000-0000-0000-000000000000}"/>
          </ac:spMkLst>
        </pc:spChg>
        <pc:picChg chg="add del mod">
          <ac:chgData name="Lehto Sanna (EXT)" userId="c4885248-6586-4606-bd5a-e7813c9f6601" providerId="ADAL" clId="{D66E13DB-9EE0-4D9B-BCEE-395BF42C0258}" dt="2021-04-01T08:49:41.718" v="150" actId="478"/>
          <ac:picMkLst>
            <pc:docMk/>
            <pc:sldMk cId="2324725325" sldId="263"/>
            <ac:picMk id="11" creationId="{D5BDC054-CA9C-44A7-A1AF-9A49A8165F29}"/>
          </ac:picMkLst>
        </pc:picChg>
        <pc:cxnChg chg="add mod">
          <ac:chgData name="Lehto Sanna (EXT)" userId="c4885248-6586-4606-bd5a-e7813c9f6601" providerId="ADAL" clId="{D66E13DB-9EE0-4D9B-BCEE-395BF42C0258}" dt="2021-04-01T08:55:53.444" v="153" actId="1582"/>
          <ac:cxnSpMkLst>
            <pc:docMk/>
            <pc:sldMk cId="2324725325" sldId="263"/>
            <ac:cxnSpMk id="15" creationId="{7C1DC29B-90A1-48D2-B96C-1A621FAD0894}"/>
          </ac:cxnSpMkLst>
        </pc:cxnChg>
      </pc:sldChg>
      <pc:sldChg chg="delSp modSp add mod ord">
        <pc:chgData name="Lehto Sanna (EXT)" userId="c4885248-6586-4606-bd5a-e7813c9f6601" providerId="ADAL" clId="{D66E13DB-9EE0-4D9B-BCEE-395BF42C0258}" dt="2021-04-01T09:21:24.850" v="503" actId="790"/>
        <pc:sldMkLst>
          <pc:docMk/>
          <pc:sldMk cId="4035973091" sldId="264"/>
        </pc:sldMkLst>
        <pc:spChg chg="mod">
          <ac:chgData name="Lehto Sanna (EXT)" userId="c4885248-6586-4606-bd5a-e7813c9f6601" providerId="ADAL" clId="{D66E13DB-9EE0-4D9B-BCEE-395BF42C0258}" dt="2021-04-01T09:17:54.029" v="497" actId="790"/>
          <ac:spMkLst>
            <pc:docMk/>
            <pc:sldMk cId="4035973091" sldId="264"/>
            <ac:spMk id="7" creationId="{00000000-0000-0000-0000-000000000000}"/>
          </ac:spMkLst>
        </pc:spChg>
        <pc:spChg chg="del">
          <ac:chgData name="Lehto Sanna (EXT)" userId="c4885248-6586-4606-bd5a-e7813c9f6601" providerId="ADAL" clId="{D66E13DB-9EE0-4D9B-BCEE-395BF42C0258}" dt="2021-04-01T09:18:15.658" v="498" actId="478"/>
          <ac:spMkLst>
            <pc:docMk/>
            <pc:sldMk cId="4035973091" sldId="264"/>
            <ac:spMk id="13" creationId="{42E22494-408A-4D5C-B664-6B2D670F7B0C}"/>
          </ac:spMkLst>
        </pc:spChg>
        <pc:spChg chg="mod">
          <ac:chgData name="Lehto Sanna (EXT)" userId="c4885248-6586-4606-bd5a-e7813c9f6601" providerId="ADAL" clId="{D66E13DB-9EE0-4D9B-BCEE-395BF42C0258}" dt="2021-04-01T09:21:24.850" v="503" actId="790"/>
          <ac:spMkLst>
            <pc:docMk/>
            <pc:sldMk cId="4035973091" sldId="264"/>
            <ac:spMk id="15" creationId="{FEC3C1D0-9676-47AB-965C-04CA0401C1F8}"/>
          </ac:spMkLst>
        </pc:spChg>
      </pc:sldChg>
      <pc:sldChg chg="addSp modSp mod delCm modCm">
        <pc:chgData name="Lehto Sanna (EXT)" userId="c4885248-6586-4606-bd5a-e7813c9f6601" providerId="ADAL" clId="{D66E13DB-9EE0-4D9B-BCEE-395BF42C0258}" dt="2021-04-09T07:23:35.283" v="2096" actId="1076"/>
        <pc:sldMkLst>
          <pc:docMk/>
          <pc:sldMk cId="2203266591" sldId="268"/>
        </pc:sldMkLst>
        <pc:spChg chg="add mod">
          <ac:chgData name="Lehto Sanna (EXT)" userId="c4885248-6586-4606-bd5a-e7813c9f6601" providerId="ADAL" clId="{D66E13DB-9EE0-4D9B-BCEE-395BF42C0258}" dt="2021-04-09T07:23:35.283" v="2096" actId="1076"/>
          <ac:spMkLst>
            <pc:docMk/>
            <pc:sldMk cId="2203266591" sldId="268"/>
            <ac:spMk id="2" creationId="{DE0EC183-82D9-48BC-8D6F-753DBC7EB8FE}"/>
          </ac:spMkLst>
        </pc:spChg>
      </pc:sldChg>
      <pc:sldChg chg="del">
        <pc:chgData name="Lehto Sanna (EXT)" userId="c4885248-6586-4606-bd5a-e7813c9f6601" providerId="ADAL" clId="{D66E13DB-9EE0-4D9B-BCEE-395BF42C0258}" dt="2021-04-01T07:51:39.696" v="17" actId="47"/>
        <pc:sldMkLst>
          <pc:docMk/>
          <pc:sldMk cId="3757154084" sldId="293"/>
        </pc:sldMkLst>
      </pc:sldChg>
      <pc:sldChg chg="addSp delSp modSp del mod modClrScheme modShow chgLayout">
        <pc:chgData name="Lehto Sanna (EXT)" userId="c4885248-6586-4606-bd5a-e7813c9f6601" providerId="ADAL" clId="{D66E13DB-9EE0-4D9B-BCEE-395BF42C0258}" dt="2021-04-09T06:57:03.666" v="1876" actId="47"/>
        <pc:sldMkLst>
          <pc:docMk/>
          <pc:sldMk cId="1366078643" sldId="295"/>
        </pc:sldMkLst>
        <pc:spChg chg="mod ord">
          <ac:chgData name="Lehto Sanna (EXT)" userId="c4885248-6586-4606-bd5a-e7813c9f6601" providerId="ADAL" clId="{D66E13DB-9EE0-4D9B-BCEE-395BF42C0258}" dt="2021-04-09T06:54:47.294" v="1858" actId="700"/>
          <ac:spMkLst>
            <pc:docMk/>
            <pc:sldMk cId="1366078643" sldId="295"/>
            <ac:spMk id="2" creationId="{00000000-0000-0000-0000-000000000000}"/>
          </ac:spMkLst>
        </pc:spChg>
        <pc:spChg chg="add del mod ord">
          <ac:chgData name="Lehto Sanna (EXT)" userId="c4885248-6586-4606-bd5a-e7813c9f6601" providerId="ADAL" clId="{D66E13DB-9EE0-4D9B-BCEE-395BF42C0258}" dt="2021-04-09T06:54:47.294" v="1858" actId="700"/>
          <ac:spMkLst>
            <pc:docMk/>
            <pc:sldMk cId="1366078643" sldId="295"/>
            <ac:spMk id="3" creationId="{6DD8605B-70E9-4AFE-BC99-5CF2ECEE34DE}"/>
          </ac:spMkLst>
        </pc:spChg>
        <pc:spChg chg="add del mod ord">
          <ac:chgData name="Lehto Sanna (EXT)" userId="c4885248-6586-4606-bd5a-e7813c9f6601" providerId="ADAL" clId="{D66E13DB-9EE0-4D9B-BCEE-395BF42C0258}" dt="2021-04-09T06:54:47.294" v="1858" actId="700"/>
          <ac:spMkLst>
            <pc:docMk/>
            <pc:sldMk cId="1366078643" sldId="295"/>
            <ac:spMk id="4" creationId="{3B644184-307C-424D-912E-C9D8D6EDF72C}"/>
          </ac:spMkLst>
        </pc:spChg>
        <pc:spChg chg="add mod ord">
          <ac:chgData name="Lehto Sanna (EXT)" userId="c4885248-6586-4606-bd5a-e7813c9f6601" providerId="ADAL" clId="{D66E13DB-9EE0-4D9B-BCEE-395BF42C0258}" dt="2021-04-09T06:54:47.294" v="1858" actId="700"/>
          <ac:spMkLst>
            <pc:docMk/>
            <pc:sldMk cId="1366078643" sldId="295"/>
            <ac:spMk id="5" creationId="{991AF784-41D5-49DD-9891-953FF038AB0E}"/>
          </ac:spMkLst>
        </pc:spChg>
        <pc:spChg chg="mod ord">
          <ac:chgData name="Lehto Sanna (EXT)" userId="c4885248-6586-4606-bd5a-e7813c9f6601" providerId="ADAL" clId="{D66E13DB-9EE0-4D9B-BCEE-395BF42C0258}" dt="2021-04-09T06:54:47.294" v="1858" actId="700"/>
          <ac:spMkLst>
            <pc:docMk/>
            <pc:sldMk cId="1366078643" sldId="295"/>
            <ac:spMk id="6" creationId="{00000000-0000-0000-0000-000000000000}"/>
          </ac:spMkLst>
        </pc:spChg>
        <pc:spChg chg="mod ord">
          <ac:chgData name="Lehto Sanna (EXT)" userId="c4885248-6586-4606-bd5a-e7813c9f6601" providerId="ADAL" clId="{D66E13DB-9EE0-4D9B-BCEE-395BF42C0258}" dt="2021-04-09T06:54:47.294" v="1858" actId="700"/>
          <ac:spMkLst>
            <pc:docMk/>
            <pc:sldMk cId="1366078643" sldId="295"/>
            <ac:spMk id="7" creationId="{00000000-0000-0000-0000-000000000000}"/>
          </ac:spMkLst>
        </pc:spChg>
        <pc:spChg chg="mod ord">
          <ac:chgData name="Lehto Sanna (EXT)" userId="c4885248-6586-4606-bd5a-e7813c9f6601" providerId="ADAL" clId="{D66E13DB-9EE0-4D9B-BCEE-395BF42C0258}" dt="2021-04-09T06:55:08.588" v="1859" actId="21"/>
          <ac:spMkLst>
            <pc:docMk/>
            <pc:sldMk cId="1366078643" sldId="295"/>
            <ac:spMk id="8" creationId="{00000000-0000-0000-0000-000000000000}"/>
          </ac:spMkLst>
        </pc:spChg>
        <pc:spChg chg="add mod ord">
          <ac:chgData name="Lehto Sanna (EXT)" userId="c4885248-6586-4606-bd5a-e7813c9f6601" providerId="ADAL" clId="{D66E13DB-9EE0-4D9B-BCEE-395BF42C0258}" dt="2021-04-09T06:54:47.294" v="1858" actId="700"/>
          <ac:spMkLst>
            <pc:docMk/>
            <pc:sldMk cId="1366078643" sldId="295"/>
            <ac:spMk id="9" creationId="{A95EFB2E-5A6E-41E1-A69D-2468A25823A8}"/>
          </ac:spMkLst>
        </pc:spChg>
        <pc:spChg chg="add mod ord">
          <ac:chgData name="Lehto Sanna (EXT)" userId="c4885248-6586-4606-bd5a-e7813c9f6601" providerId="ADAL" clId="{D66E13DB-9EE0-4D9B-BCEE-395BF42C0258}" dt="2021-04-09T06:55:23.991" v="1863" actId="403"/>
          <ac:spMkLst>
            <pc:docMk/>
            <pc:sldMk cId="1366078643" sldId="295"/>
            <ac:spMk id="10" creationId="{A8DFFBE7-5D7C-4E58-8E4C-3940310798E0}"/>
          </ac:spMkLst>
        </pc:spChg>
      </pc:sldChg>
      <pc:sldChg chg="addSp delSp modSp mod">
        <pc:chgData name="Lehto Sanna (EXT)" userId="c4885248-6586-4606-bd5a-e7813c9f6601" providerId="ADAL" clId="{D66E13DB-9EE0-4D9B-BCEE-395BF42C0258}" dt="2021-04-09T07:30:40.731" v="2117" actId="12084"/>
        <pc:sldMkLst>
          <pc:docMk/>
          <pc:sldMk cId="3965675912" sldId="307"/>
        </pc:sldMkLst>
        <pc:spChg chg="add del">
          <ac:chgData name="Lehto Sanna (EXT)" userId="c4885248-6586-4606-bd5a-e7813c9f6601" providerId="ADAL" clId="{D66E13DB-9EE0-4D9B-BCEE-395BF42C0258}" dt="2021-04-09T07:30:40.731" v="2117" actId="12084"/>
          <ac:spMkLst>
            <pc:docMk/>
            <pc:sldMk cId="3965675912" sldId="307"/>
            <ac:spMk id="2" creationId="{00000000-0000-0000-0000-000000000000}"/>
          </ac:spMkLst>
        </pc:spChg>
        <pc:spChg chg="mod">
          <ac:chgData name="Lehto Sanna (EXT)" userId="c4885248-6586-4606-bd5a-e7813c9f6601" providerId="ADAL" clId="{D66E13DB-9EE0-4D9B-BCEE-395BF42C0258}" dt="2021-04-09T07:20:51.283" v="1937" actId="20577"/>
          <ac:spMkLst>
            <pc:docMk/>
            <pc:sldMk cId="3965675912" sldId="307"/>
            <ac:spMk id="7" creationId="{00000000-0000-0000-0000-000000000000}"/>
          </ac:spMkLst>
        </pc:spChg>
        <pc:grpChg chg="mod">
          <ac:chgData name="Lehto Sanna (EXT)" userId="c4885248-6586-4606-bd5a-e7813c9f6601" providerId="ADAL" clId="{D66E13DB-9EE0-4D9B-BCEE-395BF42C0258}" dt="2021-04-01T09:34:20.296" v="743" actId="1035"/>
          <ac:grpSpMkLst>
            <pc:docMk/>
            <pc:sldMk cId="3965675912" sldId="307"/>
            <ac:grpSpMk id="3" creationId="{0C428D22-18B4-4684-913D-6844121B355E}"/>
          </ac:grpSpMkLst>
        </pc:grpChg>
        <pc:grpChg chg="mod">
          <ac:chgData name="Lehto Sanna (EXT)" userId="c4885248-6586-4606-bd5a-e7813c9f6601" providerId="ADAL" clId="{D66E13DB-9EE0-4D9B-BCEE-395BF42C0258}" dt="2021-04-01T09:34:20.296" v="743" actId="1035"/>
          <ac:grpSpMkLst>
            <pc:docMk/>
            <pc:sldMk cId="3965675912" sldId="307"/>
            <ac:grpSpMk id="22" creationId="{00000000-0000-0000-0000-000000000000}"/>
          </ac:grpSpMkLst>
        </pc:grpChg>
        <pc:grpChg chg="mod">
          <ac:chgData name="Lehto Sanna (EXT)" userId="c4885248-6586-4606-bd5a-e7813c9f6601" providerId="ADAL" clId="{D66E13DB-9EE0-4D9B-BCEE-395BF42C0258}" dt="2021-04-01T09:34:20.296" v="743" actId="1035"/>
          <ac:grpSpMkLst>
            <pc:docMk/>
            <pc:sldMk cId="3965675912" sldId="307"/>
            <ac:grpSpMk id="23" creationId="{00000000-0000-0000-0000-000000000000}"/>
          </ac:grpSpMkLst>
        </pc:grpChg>
        <pc:graphicFrameChg chg="add del mod">
          <ac:chgData name="Lehto Sanna (EXT)" userId="c4885248-6586-4606-bd5a-e7813c9f6601" providerId="ADAL" clId="{D66E13DB-9EE0-4D9B-BCEE-395BF42C0258}" dt="2021-04-09T07:30:40.731" v="2117" actId="12084"/>
          <ac:graphicFrameMkLst>
            <pc:docMk/>
            <pc:sldMk cId="3965675912" sldId="307"/>
            <ac:graphicFrameMk id="9" creationId="{24787A61-315F-4EE9-BDAB-D5F2FE1A64EC}"/>
          </ac:graphicFrameMkLst>
        </pc:graphicFrameChg>
        <pc:picChg chg="mod">
          <ac:chgData name="Lehto Sanna (EXT)" userId="c4885248-6586-4606-bd5a-e7813c9f6601" providerId="ADAL" clId="{D66E13DB-9EE0-4D9B-BCEE-395BF42C0258}" dt="2021-04-01T09:34:20.296" v="743" actId="1035"/>
          <ac:picMkLst>
            <pc:docMk/>
            <pc:sldMk cId="3965675912" sldId="307"/>
            <ac:picMk id="11" creationId="{00000000-0000-0000-0000-000000000000}"/>
          </ac:picMkLst>
        </pc:picChg>
        <pc:picChg chg="mod">
          <ac:chgData name="Lehto Sanna (EXT)" userId="c4885248-6586-4606-bd5a-e7813c9f6601" providerId="ADAL" clId="{D66E13DB-9EE0-4D9B-BCEE-395BF42C0258}" dt="2021-04-01T09:34:20.296" v="743" actId="1035"/>
          <ac:picMkLst>
            <pc:docMk/>
            <pc:sldMk cId="3965675912" sldId="307"/>
            <ac:picMk id="12" creationId="{00000000-0000-0000-0000-000000000000}"/>
          </ac:picMkLst>
        </pc:picChg>
        <pc:picChg chg="mod">
          <ac:chgData name="Lehto Sanna (EXT)" userId="c4885248-6586-4606-bd5a-e7813c9f6601" providerId="ADAL" clId="{D66E13DB-9EE0-4D9B-BCEE-395BF42C0258}" dt="2021-04-01T09:34:20.296" v="743" actId="1035"/>
          <ac:picMkLst>
            <pc:docMk/>
            <pc:sldMk cId="3965675912" sldId="307"/>
            <ac:picMk id="13" creationId="{00000000-0000-0000-0000-000000000000}"/>
          </ac:picMkLst>
        </pc:picChg>
        <pc:picChg chg="mod">
          <ac:chgData name="Lehto Sanna (EXT)" userId="c4885248-6586-4606-bd5a-e7813c9f6601" providerId="ADAL" clId="{D66E13DB-9EE0-4D9B-BCEE-395BF42C0258}" dt="2021-04-01T09:34:20.296" v="743" actId="1035"/>
          <ac:picMkLst>
            <pc:docMk/>
            <pc:sldMk cId="3965675912" sldId="307"/>
            <ac:picMk id="15" creationId="{00000000-0000-0000-0000-000000000000}"/>
          </ac:picMkLst>
        </pc:picChg>
        <pc:picChg chg="mod">
          <ac:chgData name="Lehto Sanna (EXT)" userId="c4885248-6586-4606-bd5a-e7813c9f6601" providerId="ADAL" clId="{D66E13DB-9EE0-4D9B-BCEE-395BF42C0258}" dt="2021-04-01T09:34:20.296" v="743" actId="1035"/>
          <ac:picMkLst>
            <pc:docMk/>
            <pc:sldMk cId="3965675912" sldId="307"/>
            <ac:picMk id="16" creationId="{00000000-0000-0000-0000-000000000000}"/>
          </ac:picMkLst>
        </pc:picChg>
        <pc:picChg chg="mod">
          <ac:chgData name="Lehto Sanna (EXT)" userId="c4885248-6586-4606-bd5a-e7813c9f6601" providerId="ADAL" clId="{D66E13DB-9EE0-4D9B-BCEE-395BF42C0258}" dt="2021-04-01T09:34:20.296" v="743" actId="1035"/>
          <ac:picMkLst>
            <pc:docMk/>
            <pc:sldMk cId="3965675912" sldId="307"/>
            <ac:picMk id="1026" creationId="{00000000-0000-0000-0000-000000000000}"/>
          </ac:picMkLst>
        </pc:picChg>
      </pc:sldChg>
      <pc:sldChg chg="addSp delSp modSp mod modClrScheme chgLayout">
        <pc:chgData name="Lehto Sanna (EXT)" userId="c4885248-6586-4606-bd5a-e7813c9f6601" providerId="ADAL" clId="{D66E13DB-9EE0-4D9B-BCEE-395BF42C0258}" dt="2021-04-09T07:52:10.181" v="2256" actId="1035"/>
        <pc:sldMkLst>
          <pc:docMk/>
          <pc:sldMk cId="2801588960" sldId="308"/>
        </pc:sldMkLst>
        <pc:spChg chg="mod ord">
          <ac:chgData name="Lehto Sanna (EXT)" userId="c4885248-6586-4606-bd5a-e7813c9f6601" providerId="ADAL" clId="{D66E13DB-9EE0-4D9B-BCEE-395BF42C0258}" dt="2021-04-09T07:52:10.181" v="2256" actId="1035"/>
          <ac:spMkLst>
            <pc:docMk/>
            <pc:sldMk cId="2801588960" sldId="308"/>
            <ac:spMk id="2" creationId="{00000000-0000-0000-0000-000000000000}"/>
          </ac:spMkLst>
        </pc:spChg>
        <pc:spChg chg="add del mod ord">
          <ac:chgData name="Lehto Sanna (EXT)" userId="c4885248-6586-4606-bd5a-e7813c9f6601" providerId="ADAL" clId="{D66E13DB-9EE0-4D9B-BCEE-395BF42C0258}" dt="2021-04-09T07:51:27.430" v="2238" actId="478"/>
          <ac:spMkLst>
            <pc:docMk/>
            <pc:sldMk cId="2801588960" sldId="308"/>
            <ac:spMk id="3" creationId="{CDA9592B-0A52-4E06-8020-A4C7BBAE3A0E}"/>
          </ac:spMkLst>
        </pc:spChg>
        <pc:spChg chg="add mod ord">
          <ac:chgData name="Lehto Sanna (EXT)" userId="c4885248-6586-4606-bd5a-e7813c9f6601" providerId="ADAL" clId="{D66E13DB-9EE0-4D9B-BCEE-395BF42C0258}" dt="2021-04-09T07:51:38.533" v="2245" actId="167"/>
          <ac:spMkLst>
            <pc:docMk/>
            <pc:sldMk cId="2801588960" sldId="308"/>
            <ac:spMk id="4" creationId="{FD7FE224-6D88-42FC-AB7C-8A1E231ADD2E}"/>
          </ac:spMkLst>
        </pc:spChg>
        <pc:spChg chg="mod ord">
          <ac:chgData name="Lehto Sanna (EXT)" userId="c4885248-6586-4606-bd5a-e7813c9f6601" providerId="ADAL" clId="{D66E13DB-9EE0-4D9B-BCEE-395BF42C0258}" dt="2021-04-09T07:47:12.775" v="2217" actId="20577"/>
          <ac:spMkLst>
            <pc:docMk/>
            <pc:sldMk cId="2801588960" sldId="308"/>
            <ac:spMk id="5" creationId="{00000000-0000-0000-0000-000000000000}"/>
          </ac:spMkLst>
        </pc:spChg>
        <pc:spChg chg="mod ord">
          <ac:chgData name="Lehto Sanna (EXT)" userId="c4885248-6586-4606-bd5a-e7813c9f6601" providerId="ADAL" clId="{D66E13DB-9EE0-4D9B-BCEE-395BF42C0258}" dt="2021-04-09T07:36:17.319" v="2120" actId="700"/>
          <ac:spMkLst>
            <pc:docMk/>
            <pc:sldMk cId="2801588960" sldId="308"/>
            <ac:spMk id="6" creationId="{00000000-0000-0000-0000-000000000000}"/>
          </ac:spMkLst>
        </pc:spChg>
        <pc:spChg chg="mod ord">
          <ac:chgData name="Lehto Sanna (EXT)" userId="c4885248-6586-4606-bd5a-e7813c9f6601" providerId="ADAL" clId="{D66E13DB-9EE0-4D9B-BCEE-395BF42C0258}" dt="2021-04-09T07:36:17.319" v="2120" actId="700"/>
          <ac:spMkLst>
            <pc:docMk/>
            <pc:sldMk cId="2801588960" sldId="308"/>
            <ac:spMk id="7" creationId="{00000000-0000-0000-0000-000000000000}"/>
          </ac:spMkLst>
        </pc:spChg>
        <pc:spChg chg="del mod topLvl">
          <ac:chgData name="Lehto Sanna (EXT)" userId="c4885248-6586-4606-bd5a-e7813c9f6601" providerId="ADAL" clId="{D66E13DB-9EE0-4D9B-BCEE-395BF42C0258}" dt="2021-04-09T07:44:13.733" v="2178" actId="478"/>
          <ac:spMkLst>
            <pc:docMk/>
            <pc:sldMk cId="2801588960" sldId="308"/>
            <ac:spMk id="13" creationId="{00000000-0000-0000-0000-000000000000}"/>
          </ac:spMkLst>
        </pc:spChg>
        <pc:spChg chg="mod topLvl">
          <ac:chgData name="Lehto Sanna (EXT)" userId="c4885248-6586-4606-bd5a-e7813c9f6601" providerId="ADAL" clId="{D66E13DB-9EE0-4D9B-BCEE-395BF42C0258}" dt="2021-04-09T07:52:10.181" v="2256" actId="1035"/>
          <ac:spMkLst>
            <pc:docMk/>
            <pc:sldMk cId="2801588960" sldId="308"/>
            <ac:spMk id="20" creationId="{00000000-0000-0000-0000-000000000000}"/>
          </ac:spMkLst>
        </pc:spChg>
        <pc:spChg chg="mod ord">
          <ac:chgData name="Lehto Sanna (EXT)" userId="c4885248-6586-4606-bd5a-e7813c9f6601" providerId="ADAL" clId="{D66E13DB-9EE0-4D9B-BCEE-395BF42C0258}" dt="2021-04-09T07:36:17.319" v="2120" actId="700"/>
          <ac:spMkLst>
            <pc:docMk/>
            <pc:sldMk cId="2801588960" sldId="308"/>
            <ac:spMk id="21" creationId="{00000000-0000-0000-0000-000000000000}"/>
          </ac:spMkLst>
        </pc:spChg>
        <pc:spChg chg="add mod">
          <ac:chgData name="Lehto Sanna (EXT)" userId="c4885248-6586-4606-bd5a-e7813c9f6601" providerId="ADAL" clId="{D66E13DB-9EE0-4D9B-BCEE-395BF42C0258}" dt="2021-04-09T07:52:10.181" v="2256" actId="1035"/>
          <ac:spMkLst>
            <pc:docMk/>
            <pc:sldMk cId="2801588960" sldId="308"/>
            <ac:spMk id="29" creationId="{2343EBB3-7837-46FA-9930-BAC0DD06C739}"/>
          </ac:spMkLst>
        </pc:spChg>
        <pc:spChg chg="mod">
          <ac:chgData name="Lehto Sanna (EXT)" userId="c4885248-6586-4606-bd5a-e7813c9f6601" providerId="ADAL" clId="{D66E13DB-9EE0-4D9B-BCEE-395BF42C0258}" dt="2021-04-09T07:52:10.181" v="2256" actId="1035"/>
          <ac:spMkLst>
            <pc:docMk/>
            <pc:sldMk cId="2801588960" sldId="308"/>
            <ac:spMk id="42" creationId="{00000000-0000-0000-0000-000000000000}"/>
          </ac:spMkLst>
        </pc:spChg>
        <pc:grpChg chg="del mod topLvl">
          <ac:chgData name="Lehto Sanna (EXT)" userId="c4885248-6586-4606-bd5a-e7813c9f6601" providerId="ADAL" clId="{D66E13DB-9EE0-4D9B-BCEE-395BF42C0258}" dt="2021-04-09T07:37:03.288" v="2124" actId="165"/>
          <ac:grpSpMkLst>
            <pc:docMk/>
            <pc:sldMk cId="2801588960" sldId="308"/>
            <ac:grpSpMk id="22" creationId="{00000000-0000-0000-0000-000000000000}"/>
          </ac:grpSpMkLst>
        </pc:grpChg>
        <pc:grpChg chg="del">
          <ac:chgData name="Lehto Sanna (EXT)" userId="c4885248-6586-4606-bd5a-e7813c9f6601" providerId="ADAL" clId="{D66E13DB-9EE0-4D9B-BCEE-395BF42C0258}" dt="2021-04-09T07:36:53.406" v="2123" actId="165"/>
          <ac:grpSpMkLst>
            <pc:docMk/>
            <pc:sldMk cId="2801588960" sldId="308"/>
            <ac:grpSpMk id="27" creationId="{00000000-0000-0000-0000-000000000000}"/>
          </ac:grpSpMkLst>
        </pc:grpChg>
        <pc:picChg chg="mod topLvl">
          <ac:chgData name="Lehto Sanna (EXT)" userId="c4885248-6586-4606-bd5a-e7813c9f6601" providerId="ADAL" clId="{D66E13DB-9EE0-4D9B-BCEE-395BF42C0258}" dt="2021-04-09T07:52:10.181" v="2256" actId="1035"/>
          <ac:picMkLst>
            <pc:docMk/>
            <pc:sldMk cId="2801588960" sldId="308"/>
            <ac:picMk id="8" creationId="{00000000-0000-0000-0000-000000000000}"/>
          </ac:picMkLst>
        </pc:picChg>
        <pc:picChg chg="mod topLvl">
          <ac:chgData name="Lehto Sanna (EXT)" userId="c4885248-6586-4606-bd5a-e7813c9f6601" providerId="ADAL" clId="{D66E13DB-9EE0-4D9B-BCEE-395BF42C0258}" dt="2021-04-09T07:52:10.181" v="2256" actId="1035"/>
          <ac:picMkLst>
            <pc:docMk/>
            <pc:sldMk cId="2801588960" sldId="308"/>
            <ac:picMk id="10" creationId="{00000000-0000-0000-0000-000000000000}"/>
          </ac:picMkLst>
        </pc:picChg>
        <pc:picChg chg="mod topLvl">
          <ac:chgData name="Lehto Sanna (EXT)" userId="c4885248-6586-4606-bd5a-e7813c9f6601" providerId="ADAL" clId="{D66E13DB-9EE0-4D9B-BCEE-395BF42C0258}" dt="2021-04-09T07:52:10.181" v="2256" actId="1035"/>
          <ac:picMkLst>
            <pc:docMk/>
            <pc:sldMk cId="2801588960" sldId="308"/>
            <ac:picMk id="11" creationId="{00000000-0000-0000-0000-000000000000}"/>
          </ac:picMkLst>
        </pc:picChg>
        <pc:picChg chg="mod topLvl">
          <ac:chgData name="Lehto Sanna (EXT)" userId="c4885248-6586-4606-bd5a-e7813c9f6601" providerId="ADAL" clId="{D66E13DB-9EE0-4D9B-BCEE-395BF42C0258}" dt="2021-04-09T07:52:10.181" v="2256" actId="1035"/>
          <ac:picMkLst>
            <pc:docMk/>
            <pc:sldMk cId="2801588960" sldId="308"/>
            <ac:picMk id="19" creationId="{00000000-0000-0000-0000-000000000000}"/>
          </ac:picMkLst>
        </pc:picChg>
        <pc:picChg chg="mod">
          <ac:chgData name="Lehto Sanna (EXT)" userId="c4885248-6586-4606-bd5a-e7813c9f6601" providerId="ADAL" clId="{D66E13DB-9EE0-4D9B-BCEE-395BF42C0258}" dt="2021-04-09T07:52:10.181" v="2256" actId="1035"/>
          <ac:picMkLst>
            <pc:docMk/>
            <pc:sldMk cId="2801588960" sldId="308"/>
            <ac:picMk id="24" creationId="{FFDE02C4-B0C6-47E9-BCCB-00C97A99D7CC}"/>
          </ac:picMkLst>
        </pc:picChg>
        <pc:picChg chg="mod">
          <ac:chgData name="Lehto Sanna (EXT)" userId="c4885248-6586-4606-bd5a-e7813c9f6601" providerId="ADAL" clId="{D66E13DB-9EE0-4D9B-BCEE-395BF42C0258}" dt="2021-04-09T07:52:10.181" v="2256" actId="1035"/>
          <ac:picMkLst>
            <pc:docMk/>
            <pc:sldMk cId="2801588960" sldId="308"/>
            <ac:picMk id="25" creationId="{DE6B53F7-5339-4CE7-9B99-F1DAB04DF435}"/>
          </ac:picMkLst>
        </pc:picChg>
        <pc:picChg chg="mod topLvl">
          <ac:chgData name="Lehto Sanna (EXT)" userId="c4885248-6586-4606-bd5a-e7813c9f6601" providerId="ADAL" clId="{D66E13DB-9EE0-4D9B-BCEE-395BF42C0258}" dt="2021-04-09T07:52:10.181" v="2256" actId="1035"/>
          <ac:picMkLst>
            <pc:docMk/>
            <pc:sldMk cId="2801588960" sldId="308"/>
            <ac:picMk id="26" creationId="{00000000-0000-0000-0000-000000000000}"/>
          </ac:picMkLst>
        </pc:picChg>
        <pc:picChg chg="mod">
          <ac:chgData name="Lehto Sanna (EXT)" userId="c4885248-6586-4606-bd5a-e7813c9f6601" providerId="ADAL" clId="{D66E13DB-9EE0-4D9B-BCEE-395BF42C0258}" dt="2021-04-09T07:52:10.181" v="2256" actId="1035"/>
          <ac:picMkLst>
            <pc:docMk/>
            <pc:sldMk cId="2801588960" sldId="308"/>
            <ac:picMk id="28" creationId="{D886ED80-C0D1-457F-9ECF-44B1A463E473}"/>
          </ac:picMkLst>
        </pc:picChg>
        <pc:picChg chg="mod">
          <ac:chgData name="Lehto Sanna (EXT)" userId="c4885248-6586-4606-bd5a-e7813c9f6601" providerId="ADAL" clId="{D66E13DB-9EE0-4D9B-BCEE-395BF42C0258}" dt="2021-04-09T07:52:10.181" v="2256" actId="1035"/>
          <ac:picMkLst>
            <pc:docMk/>
            <pc:sldMk cId="2801588960" sldId="308"/>
            <ac:picMk id="31" creationId="{A4EFB176-E97F-414A-97C3-7C326EC02650}"/>
          </ac:picMkLst>
        </pc:picChg>
        <pc:picChg chg="mod">
          <ac:chgData name="Lehto Sanna (EXT)" userId="c4885248-6586-4606-bd5a-e7813c9f6601" providerId="ADAL" clId="{D66E13DB-9EE0-4D9B-BCEE-395BF42C0258}" dt="2021-04-09T07:52:10.181" v="2256" actId="1035"/>
          <ac:picMkLst>
            <pc:docMk/>
            <pc:sldMk cId="2801588960" sldId="308"/>
            <ac:picMk id="33" creationId="{7F4B7924-AC6F-4086-BE75-C7DDDAC1A6B4}"/>
          </ac:picMkLst>
        </pc:picChg>
        <pc:picChg chg="mod">
          <ac:chgData name="Lehto Sanna (EXT)" userId="c4885248-6586-4606-bd5a-e7813c9f6601" providerId="ADAL" clId="{D66E13DB-9EE0-4D9B-BCEE-395BF42C0258}" dt="2021-04-09T07:52:10.181" v="2256" actId="1035"/>
          <ac:picMkLst>
            <pc:docMk/>
            <pc:sldMk cId="2801588960" sldId="308"/>
            <ac:picMk id="2050" creationId="{00000000-0000-0000-0000-000000000000}"/>
          </ac:picMkLst>
        </pc:picChg>
      </pc:sldChg>
      <pc:sldChg chg="modSp mod">
        <pc:chgData name="Lehto Sanna (EXT)" userId="c4885248-6586-4606-bd5a-e7813c9f6601" providerId="ADAL" clId="{D66E13DB-9EE0-4D9B-BCEE-395BF42C0258}" dt="2021-04-15T15:36:30.925" v="3627" actId="20577"/>
        <pc:sldMkLst>
          <pc:docMk/>
          <pc:sldMk cId="855573199" sldId="309"/>
        </pc:sldMkLst>
        <pc:spChg chg="mod">
          <ac:chgData name="Lehto Sanna (EXT)" userId="c4885248-6586-4606-bd5a-e7813c9f6601" providerId="ADAL" clId="{D66E13DB-9EE0-4D9B-BCEE-395BF42C0258}" dt="2021-04-01T11:44:54.396" v="1035" actId="20577"/>
          <ac:spMkLst>
            <pc:docMk/>
            <pc:sldMk cId="855573199" sldId="309"/>
            <ac:spMk id="4" creationId="{00000000-0000-0000-0000-000000000000}"/>
          </ac:spMkLst>
        </pc:spChg>
        <pc:spChg chg="mod">
          <ac:chgData name="Lehto Sanna (EXT)" userId="c4885248-6586-4606-bd5a-e7813c9f6601" providerId="ADAL" clId="{D66E13DB-9EE0-4D9B-BCEE-395BF42C0258}" dt="2021-04-15T15:36:30.925" v="3627" actId="20577"/>
          <ac:spMkLst>
            <pc:docMk/>
            <pc:sldMk cId="855573199" sldId="309"/>
            <ac:spMk id="5" creationId="{00000000-0000-0000-0000-000000000000}"/>
          </ac:spMkLst>
        </pc:spChg>
      </pc:sldChg>
      <pc:sldChg chg="modSp add mod">
        <pc:chgData name="Lehto Sanna (EXT)" userId="c4885248-6586-4606-bd5a-e7813c9f6601" providerId="ADAL" clId="{D66E13DB-9EE0-4D9B-BCEE-395BF42C0258}" dt="2021-04-09T08:33:35.848" v="2730" actId="20577"/>
        <pc:sldMkLst>
          <pc:docMk/>
          <pc:sldMk cId="1574929399" sldId="314"/>
        </pc:sldMkLst>
        <pc:spChg chg="mod">
          <ac:chgData name="Lehto Sanna (EXT)" userId="c4885248-6586-4606-bd5a-e7813c9f6601" providerId="ADAL" clId="{D66E13DB-9EE0-4D9B-BCEE-395BF42C0258}" dt="2021-04-09T08:33:35.848" v="2730" actId="20577"/>
          <ac:spMkLst>
            <pc:docMk/>
            <pc:sldMk cId="1574929399" sldId="314"/>
            <ac:spMk id="10" creationId="{00000000-0000-0000-0000-000000000000}"/>
          </ac:spMkLst>
        </pc:spChg>
      </pc:sldChg>
      <pc:sldChg chg="modSp del mod ord">
        <pc:chgData name="Lehto Sanna (EXT)" userId="c4885248-6586-4606-bd5a-e7813c9f6601" providerId="ADAL" clId="{D66E13DB-9EE0-4D9B-BCEE-395BF42C0258}" dt="2021-04-09T06:23:37.310" v="1406" actId="2696"/>
        <pc:sldMkLst>
          <pc:docMk/>
          <pc:sldMk cId="4253476050" sldId="314"/>
        </pc:sldMkLst>
        <pc:spChg chg="mod">
          <ac:chgData name="Lehto Sanna (EXT)" userId="c4885248-6586-4606-bd5a-e7813c9f6601" providerId="ADAL" clId="{D66E13DB-9EE0-4D9B-BCEE-395BF42C0258}" dt="2021-04-01T11:17:18.286" v="834" actId="20577"/>
          <ac:spMkLst>
            <pc:docMk/>
            <pc:sldMk cId="4253476050" sldId="314"/>
            <ac:spMk id="10" creationId="{00000000-0000-0000-0000-000000000000}"/>
          </ac:spMkLst>
        </pc:spChg>
      </pc:sldChg>
      <pc:sldChg chg="modSp del mod">
        <pc:chgData name="Lehto Sanna (EXT)" userId="c4885248-6586-4606-bd5a-e7813c9f6601" providerId="ADAL" clId="{D66E13DB-9EE0-4D9B-BCEE-395BF42C0258}" dt="2021-04-09T06:23:37.310" v="1406" actId="2696"/>
        <pc:sldMkLst>
          <pc:docMk/>
          <pc:sldMk cId="864587757" sldId="315"/>
        </pc:sldMkLst>
        <pc:spChg chg="mod">
          <ac:chgData name="Lehto Sanna (EXT)" userId="c4885248-6586-4606-bd5a-e7813c9f6601" providerId="ADAL" clId="{D66E13DB-9EE0-4D9B-BCEE-395BF42C0258}" dt="2021-04-01T09:51:59.183" v="810" actId="33524"/>
          <ac:spMkLst>
            <pc:docMk/>
            <pc:sldMk cId="864587757" sldId="315"/>
            <ac:spMk id="2" creationId="{00000000-0000-0000-0000-000000000000}"/>
          </ac:spMkLst>
        </pc:spChg>
        <pc:spChg chg="mod">
          <ac:chgData name="Lehto Sanna (EXT)" userId="c4885248-6586-4606-bd5a-e7813c9f6601" providerId="ADAL" clId="{D66E13DB-9EE0-4D9B-BCEE-395BF42C0258}" dt="2021-04-01T09:51:43.204" v="804" actId="1035"/>
          <ac:spMkLst>
            <pc:docMk/>
            <pc:sldMk cId="864587757" sldId="315"/>
            <ac:spMk id="25" creationId="{765F6C69-61E0-46FE-A887-56AE3C5D67E3}"/>
          </ac:spMkLst>
        </pc:spChg>
        <pc:spChg chg="mod">
          <ac:chgData name="Lehto Sanna (EXT)" userId="c4885248-6586-4606-bd5a-e7813c9f6601" providerId="ADAL" clId="{D66E13DB-9EE0-4D9B-BCEE-395BF42C0258}" dt="2021-04-01T09:51:43.204" v="804" actId="1035"/>
          <ac:spMkLst>
            <pc:docMk/>
            <pc:sldMk cId="864587757" sldId="315"/>
            <ac:spMk id="30" creationId="{0AF1AACF-0161-45C3-B9B5-4188EC2B12FD}"/>
          </ac:spMkLst>
        </pc:spChg>
        <pc:spChg chg="mod">
          <ac:chgData name="Lehto Sanna (EXT)" userId="c4885248-6586-4606-bd5a-e7813c9f6601" providerId="ADAL" clId="{D66E13DB-9EE0-4D9B-BCEE-395BF42C0258}" dt="2021-04-01T09:51:43.204" v="804" actId="1035"/>
          <ac:spMkLst>
            <pc:docMk/>
            <pc:sldMk cId="864587757" sldId="315"/>
            <ac:spMk id="31" creationId="{E8308D69-34D2-40C4-8D17-938A1DCACA62}"/>
          </ac:spMkLst>
        </pc:spChg>
        <pc:spChg chg="mod">
          <ac:chgData name="Lehto Sanna (EXT)" userId="c4885248-6586-4606-bd5a-e7813c9f6601" providerId="ADAL" clId="{D66E13DB-9EE0-4D9B-BCEE-395BF42C0258}" dt="2021-04-01T09:51:43.204" v="804" actId="1035"/>
          <ac:spMkLst>
            <pc:docMk/>
            <pc:sldMk cId="864587757" sldId="315"/>
            <ac:spMk id="32" creationId="{2D5C240A-236E-449C-B55A-ECF9274E63CE}"/>
          </ac:spMkLst>
        </pc:spChg>
        <pc:spChg chg="mod">
          <ac:chgData name="Lehto Sanna (EXT)" userId="c4885248-6586-4606-bd5a-e7813c9f6601" providerId="ADAL" clId="{D66E13DB-9EE0-4D9B-BCEE-395BF42C0258}" dt="2021-04-01T09:51:49.639" v="809" actId="1036"/>
          <ac:spMkLst>
            <pc:docMk/>
            <pc:sldMk cId="864587757" sldId="315"/>
            <ac:spMk id="37" creationId="{FCA128F7-7EE6-4CEF-881A-0DCF06B42715}"/>
          </ac:spMkLst>
        </pc:spChg>
        <pc:grpChg chg="mod">
          <ac:chgData name="Lehto Sanna (EXT)" userId="c4885248-6586-4606-bd5a-e7813c9f6601" providerId="ADAL" clId="{D66E13DB-9EE0-4D9B-BCEE-395BF42C0258}" dt="2021-04-01T09:51:43.204" v="804" actId="1035"/>
          <ac:grpSpMkLst>
            <pc:docMk/>
            <pc:sldMk cId="864587757" sldId="315"/>
            <ac:grpSpMk id="8" creationId="{8F159159-B7EF-4B35-BACB-52E471111C18}"/>
          </ac:grpSpMkLst>
        </pc:grpChg>
        <pc:grpChg chg="mod">
          <ac:chgData name="Lehto Sanna (EXT)" userId="c4885248-6586-4606-bd5a-e7813c9f6601" providerId="ADAL" clId="{D66E13DB-9EE0-4D9B-BCEE-395BF42C0258}" dt="2021-04-01T09:51:43.204" v="804" actId="1035"/>
          <ac:grpSpMkLst>
            <pc:docMk/>
            <pc:sldMk cId="864587757" sldId="315"/>
            <ac:grpSpMk id="11" creationId="{CF65E3B0-DE8E-4E81-90E0-BE6682BDFD2E}"/>
          </ac:grpSpMkLst>
        </pc:grpChg>
        <pc:picChg chg="mod">
          <ac:chgData name="Lehto Sanna (EXT)" userId="c4885248-6586-4606-bd5a-e7813c9f6601" providerId="ADAL" clId="{D66E13DB-9EE0-4D9B-BCEE-395BF42C0258}" dt="2021-04-01T09:51:43.204" v="804" actId="1035"/>
          <ac:picMkLst>
            <pc:docMk/>
            <pc:sldMk cId="864587757" sldId="315"/>
            <ac:picMk id="10" creationId="{3B07C997-ABAE-4236-AC40-1751B77AC227}"/>
          </ac:picMkLst>
        </pc:picChg>
        <pc:picChg chg="mod">
          <ac:chgData name="Lehto Sanna (EXT)" userId="c4885248-6586-4606-bd5a-e7813c9f6601" providerId="ADAL" clId="{D66E13DB-9EE0-4D9B-BCEE-395BF42C0258}" dt="2021-04-01T09:51:43.204" v="804" actId="1035"/>
          <ac:picMkLst>
            <pc:docMk/>
            <pc:sldMk cId="864587757" sldId="315"/>
            <ac:picMk id="12" creationId="{FBCB7724-50F2-46BC-90C4-A141EFA92BB0}"/>
          </ac:picMkLst>
        </pc:picChg>
        <pc:picChg chg="mod">
          <ac:chgData name="Lehto Sanna (EXT)" userId="c4885248-6586-4606-bd5a-e7813c9f6601" providerId="ADAL" clId="{D66E13DB-9EE0-4D9B-BCEE-395BF42C0258}" dt="2021-04-01T09:51:43.204" v="804" actId="1035"/>
          <ac:picMkLst>
            <pc:docMk/>
            <pc:sldMk cId="864587757" sldId="315"/>
            <ac:picMk id="13" creationId="{519E5CA7-4546-405F-A536-EC69E594ED1E}"/>
          </ac:picMkLst>
        </pc:picChg>
        <pc:picChg chg="mod">
          <ac:chgData name="Lehto Sanna (EXT)" userId="c4885248-6586-4606-bd5a-e7813c9f6601" providerId="ADAL" clId="{D66E13DB-9EE0-4D9B-BCEE-395BF42C0258}" dt="2021-04-01T09:51:43.204" v="804" actId="1035"/>
          <ac:picMkLst>
            <pc:docMk/>
            <pc:sldMk cId="864587757" sldId="315"/>
            <ac:picMk id="21" creationId="{24962C15-F265-4073-8108-B77AA38C05E8}"/>
          </ac:picMkLst>
        </pc:picChg>
        <pc:picChg chg="mod">
          <ac:chgData name="Lehto Sanna (EXT)" userId="c4885248-6586-4606-bd5a-e7813c9f6601" providerId="ADAL" clId="{D66E13DB-9EE0-4D9B-BCEE-395BF42C0258}" dt="2021-04-01T09:51:43.204" v="804" actId="1035"/>
          <ac:picMkLst>
            <pc:docMk/>
            <pc:sldMk cId="864587757" sldId="315"/>
            <ac:picMk id="26" creationId="{332FCE89-66B5-4111-821F-E6E54520AC47}"/>
          </ac:picMkLst>
        </pc:picChg>
        <pc:picChg chg="mod">
          <ac:chgData name="Lehto Sanna (EXT)" userId="c4885248-6586-4606-bd5a-e7813c9f6601" providerId="ADAL" clId="{D66E13DB-9EE0-4D9B-BCEE-395BF42C0258}" dt="2021-04-01T09:51:43.204" v="804" actId="1035"/>
          <ac:picMkLst>
            <pc:docMk/>
            <pc:sldMk cId="864587757" sldId="315"/>
            <ac:picMk id="27" creationId="{9BE5E2E0-C507-4240-9C54-89A8EB9C263C}"/>
          </ac:picMkLst>
        </pc:picChg>
      </pc:sldChg>
      <pc:sldChg chg="modSp add mod">
        <pc:chgData name="Lehto Sanna (EXT)" userId="c4885248-6586-4606-bd5a-e7813c9f6601" providerId="ADAL" clId="{D66E13DB-9EE0-4D9B-BCEE-395BF42C0258}" dt="2021-04-09T08:52:45.785" v="3426" actId="14100"/>
        <pc:sldMkLst>
          <pc:docMk/>
          <pc:sldMk cId="2579933978" sldId="315"/>
        </pc:sldMkLst>
        <pc:spChg chg="mod">
          <ac:chgData name="Lehto Sanna (EXT)" userId="c4885248-6586-4606-bd5a-e7813c9f6601" providerId="ADAL" clId="{D66E13DB-9EE0-4D9B-BCEE-395BF42C0258}" dt="2021-04-09T08:34:01.540" v="2731" actId="403"/>
          <ac:spMkLst>
            <pc:docMk/>
            <pc:sldMk cId="2579933978" sldId="315"/>
            <ac:spMk id="2" creationId="{00000000-0000-0000-0000-000000000000}"/>
          </ac:spMkLst>
        </pc:spChg>
        <pc:spChg chg="mod">
          <ac:chgData name="Lehto Sanna (EXT)" userId="c4885248-6586-4606-bd5a-e7813c9f6601" providerId="ADAL" clId="{D66E13DB-9EE0-4D9B-BCEE-395BF42C0258}" dt="2021-04-09T08:52:45.785" v="3426" actId="14100"/>
          <ac:spMkLst>
            <pc:docMk/>
            <pc:sldMk cId="2579933978" sldId="315"/>
            <ac:spMk id="5" creationId="{975C2009-371B-4BEF-9254-A1A9FC1E3BC2}"/>
          </ac:spMkLst>
        </pc:spChg>
        <pc:spChg chg="mod">
          <ac:chgData name="Lehto Sanna (EXT)" userId="c4885248-6586-4606-bd5a-e7813c9f6601" providerId="ADAL" clId="{D66E13DB-9EE0-4D9B-BCEE-395BF42C0258}" dt="2021-04-09T08:39:28.858" v="2786" actId="1035"/>
          <ac:spMkLst>
            <pc:docMk/>
            <pc:sldMk cId="2579933978" sldId="315"/>
            <ac:spMk id="25" creationId="{765F6C69-61E0-46FE-A887-56AE3C5D67E3}"/>
          </ac:spMkLst>
        </pc:spChg>
        <pc:spChg chg="mod">
          <ac:chgData name="Lehto Sanna (EXT)" userId="c4885248-6586-4606-bd5a-e7813c9f6601" providerId="ADAL" clId="{D66E13DB-9EE0-4D9B-BCEE-395BF42C0258}" dt="2021-04-09T08:39:28.858" v="2786" actId="1035"/>
          <ac:spMkLst>
            <pc:docMk/>
            <pc:sldMk cId="2579933978" sldId="315"/>
            <ac:spMk id="30" creationId="{0AF1AACF-0161-45C3-B9B5-4188EC2B12FD}"/>
          </ac:spMkLst>
        </pc:spChg>
        <pc:spChg chg="mod">
          <ac:chgData name="Lehto Sanna (EXT)" userId="c4885248-6586-4606-bd5a-e7813c9f6601" providerId="ADAL" clId="{D66E13DB-9EE0-4D9B-BCEE-395BF42C0258}" dt="2021-04-09T08:39:28.858" v="2786" actId="1035"/>
          <ac:spMkLst>
            <pc:docMk/>
            <pc:sldMk cId="2579933978" sldId="315"/>
            <ac:spMk id="31" creationId="{E8308D69-34D2-40C4-8D17-938A1DCACA62}"/>
          </ac:spMkLst>
        </pc:spChg>
        <pc:spChg chg="mod">
          <ac:chgData name="Lehto Sanna (EXT)" userId="c4885248-6586-4606-bd5a-e7813c9f6601" providerId="ADAL" clId="{D66E13DB-9EE0-4D9B-BCEE-395BF42C0258}" dt="2021-04-09T08:39:28.858" v="2786" actId="1035"/>
          <ac:spMkLst>
            <pc:docMk/>
            <pc:sldMk cId="2579933978" sldId="315"/>
            <ac:spMk id="32" creationId="{2D5C240A-236E-449C-B55A-ECF9274E63CE}"/>
          </ac:spMkLst>
        </pc:spChg>
        <pc:grpChg chg="mod">
          <ac:chgData name="Lehto Sanna (EXT)" userId="c4885248-6586-4606-bd5a-e7813c9f6601" providerId="ADAL" clId="{D66E13DB-9EE0-4D9B-BCEE-395BF42C0258}" dt="2021-04-09T08:39:28.858" v="2786" actId="1035"/>
          <ac:grpSpMkLst>
            <pc:docMk/>
            <pc:sldMk cId="2579933978" sldId="315"/>
            <ac:grpSpMk id="8" creationId="{8F159159-B7EF-4B35-BACB-52E471111C18}"/>
          </ac:grpSpMkLst>
        </pc:grpChg>
        <pc:picChg chg="mod">
          <ac:chgData name="Lehto Sanna (EXT)" userId="c4885248-6586-4606-bd5a-e7813c9f6601" providerId="ADAL" clId="{D66E13DB-9EE0-4D9B-BCEE-395BF42C0258}" dt="2021-04-09T08:39:28.858" v="2786" actId="1035"/>
          <ac:picMkLst>
            <pc:docMk/>
            <pc:sldMk cId="2579933978" sldId="315"/>
            <ac:picMk id="21" creationId="{24962C15-F265-4073-8108-B77AA38C05E8}"/>
          </ac:picMkLst>
        </pc:picChg>
        <pc:picChg chg="mod">
          <ac:chgData name="Lehto Sanna (EXT)" userId="c4885248-6586-4606-bd5a-e7813c9f6601" providerId="ADAL" clId="{D66E13DB-9EE0-4D9B-BCEE-395BF42C0258}" dt="2021-04-09T08:39:28.858" v="2786" actId="1035"/>
          <ac:picMkLst>
            <pc:docMk/>
            <pc:sldMk cId="2579933978" sldId="315"/>
            <ac:picMk id="26" creationId="{332FCE89-66B5-4111-821F-E6E54520AC47}"/>
          </ac:picMkLst>
        </pc:picChg>
        <pc:picChg chg="mod">
          <ac:chgData name="Lehto Sanna (EXT)" userId="c4885248-6586-4606-bd5a-e7813c9f6601" providerId="ADAL" clId="{D66E13DB-9EE0-4D9B-BCEE-395BF42C0258}" dt="2021-04-09T08:39:28.858" v="2786" actId="1035"/>
          <ac:picMkLst>
            <pc:docMk/>
            <pc:sldMk cId="2579933978" sldId="315"/>
            <ac:picMk id="27" creationId="{9BE5E2E0-C507-4240-9C54-89A8EB9C263C}"/>
          </ac:picMkLst>
        </pc:picChg>
      </pc:sldChg>
      <pc:sldChg chg="modSp mod addCm modCm">
        <pc:chgData name="Lehto Sanna (EXT)" userId="c4885248-6586-4606-bd5a-e7813c9f6601" providerId="ADAL" clId="{D66E13DB-9EE0-4D9B-BCEE-395BF42C0258}" dt="2021-04-09T08:52:53.386" v="3427" actId="14100"/>
        <pc:sldMkLst>
          <pc:docMk/>
          <pc:sldMk cId="2057697580" sldId="316"/>
        </pc:sldMkLst>
        <pc:spChg chg="mod">
          <ac:chgData name="Lehto Sanna (EXT)" userId="c4885248-6586-4606-bd5a-e7813c9f6601" providerId="ADAL" clId="{D66E13DB-9EE0-4D9B-BCEE-395BF42C0258}" dt="2021-04-01T11:37:55.172" v="840" actId="403"/>
          <ac:spMkLst>
            <pc:docMk/>
            <pc:sldMk cId="2057697580" sldId="316"/>
            <ac:spMk id="5" creationId="{00000000-0000-0000-0000-000000000000}"/>
          </ac:spMkLst>
        </pc:spChg>
        <pc:spChg chg="mod">
          <ac:chgData name="Lehto Sanna (EXT)" userId="c4885248-6586-4606-bd5a-e7813c9f6601" providerId="ADAL" clId="{D66E13DB-9EE0-4D9B-BCEE-395BF42C0258}" dt="2021-04-09T08:52:53.386" v="3427" actId="14100"/>
          <ac:spMkLst>
            <pc:docMk/>
            <pc:sldMk cId="2057697580" sldId="316"/>
            <ac:spMk id="10" creationId="{FFF9F443-418B-4678-B134-E406E02C76E6}"/>
          </ac:spMkLst>
        </pc:spChg>
        <pc:spChg chg="mod">
          <ac:chgData name="Lehto Sanna (EXT)" userId="c4885248-6586-4606-bd5a-e7813c9f6601" providerId="ADAL" clId="{D66E13DB-9EE0-4D9B-BCEE-395BF42C0258}" dt="2021-04-01T11:38:23.671" v="875" actId="1036"/>
          <ac:spMkLst>
            <pc:docMk/>
            <pc:sldMk cId="2057697580" sldId="316"/>
            <ac:spMk id="17" creationId="{7EA2F3A8-5B19-4450-92FF-5AEA46E812AB}"/>
          </ac:spMkLst>
        </pc:spChg>
        <pc:spChg chg="mod">
          <ac:chgData name="Lehto Sanna (EXT)" userId="c4885248-6586-4606-bd5a-e7813c9f6601" providerId="ADAL" clId="{D66E13DB-9EE0-4D9B-BCEE-395BF42C0258}" dt="2021-04-01T11:38:39.406" v="888" actId="1036"/>
          <ac:spMkLst>
            <pc:docMk/>
            <pc:sldMk cId="2057697580" sldId="316"/>
            <ac:spMk id="18" creationId="{DB08A568-0B02-403C-9812-65223A856314}"/>
          </ac:spMkLst>
        </pc:spChg>
        <pc:spChg chg="mod">
          <ac:chgData name="Lehto Sanna (EXT)" userId="c4885248-6586-4606-bd5a-e7813c9f6601" providerId="ADAL" clId="{D66E13DB-9EE0-4D9B-BCEE-395BF42C0258}" dt="2021-04-01T11:38:39.406" v="888" actId="1036"/>
          <ac:spMkLst>
            <pc:docMk/>
            <pc:sldMk cId="2057697580" sldId="316"/>
            <ac:spMk id="20" creationId="{CF8FC2A7-FEDF-4352-B619-2E22B9A8B033}"/>
          </ac:spMkLst>
        </pc:spChg>
        <pc:picChg chg="mod">
          <ac:chgData name="Lehto Sanna (EXT)" userId="c4885248-6586-4606-bd5a-e7813c9f6601" providerId="ADAL" clId="{D66E13DB-9EE0-4D9B-BCEE-395BF42C0258}" dt="2021-04-01T11:38:39.406" v="888" actId="1036"/>
          <ac:picMkLst>
            <pc:docMk/>
            <pc:sldMk cId="2057697580" sldId="316"/>
            <ac:picMk id="11" creationId="{C1862837-8C3C-4DC2-A019-21DDCE8EEAD6}"/>
          </ac:picMkLst>
        </pc:picChg>
        <pc:picChg chg="mod">
          <ac:chgData name="Lehto Sanna (EXT)" userId="c4885248-6586-4606-bd5a-e7813c9f6601" providerId="ADAL" clId="{D66E13DB-9EE0-4D9B-BCEE-395BF42C0258}" dt="2021-04-01T11:38:39.406" v="888" actId="1036"/>
          <ac:picMkLst>
            <pc:docMk/>
            <pc:sldMk cId="2057697580" sldId="316"/>
            <ac:picMk id="13" creationId="{3E35FD0B-C73F-4375-8E90-F532DC7D8AA8}"/>
          </ac:picMkLst>
        </pc:picChg>
        <pc:picChg chg="mod">
          <ac:chgData name="Lehto Sanna (EXT)" userId="c4885248-6586-4606-bd5a-e7813c9f6601" providerId="ADAL" clId="{D66E13DB-9EE0-4D9B-BCEE-395BF42C0258}" dt="2021-04-01T11:38:39.406" v="888" actId="1036"/>
          <ac:picMkLst>
            <pc:docMk/>
            <pc:sldMk cId="2057697580" sldId="316"/>
            <ac:picMk id="15" creationId="{4F5CAEA5-86EB-4467-8EF7-5A56EAA991AC}"/>
          </ac:picMkLst>
        </pc:picChg>
      </pc:sldChg>
      <pc:sldChg chg="addSp modSp mod ord modShow addCm modCm">
        <pc:chgData name="Lehto Sanna (EXT)" userId="c4885248-6586-4606-bd5a-e7813c9f6601" providerId="ADAL" clId="{D66E13DB-9EE0-4D9B-BCEE-395BF42C0258}" dt="2021-04-09T08:30:08.741" v="2710" actId="6549"/>
        <pc:sldMkLst>
          <pc:docMk/>
          <pc:sldMk cId="2617477212" sldId="317"/>
        </pc:sldMkLst>
        <pc:spChg chg="add mod">
          <ac:chgData name="Lehto Sanna (EXT)" userId="c4885248-6586-4606-bd5a-e7813c9f6601" providerId="ADAL" clId="{D66E13DB-9EE0-4D9B-BCEE-395BF42C0258}" dt="2021-04-01T11:43:35.475" v="997" actId="207"/>
          <ac:spMkLst>
            <pc:docMk/>
            <pc:sldMk cId="2617477212" sldId="317"/>
            <ac:spMk id="6" creationId="{F5942689-0DE4-44F0-88C4-9171085C9F6C}"/>
          </ac:spMkLst>
        </pc:spChg>
        <pc:spChg chg="mod">
          <ac:chgData name="Lehto Sanna (EXT)" userId="c4885248-6586-4606-bd5a-e7813c9f6601" providerId="ADAL" clId="{D66E13DB-9EE0-4D9B-BCEE-395BF42C0258}" dt="2021-04-09T08:30:08.741" v="2710" actId="6549"/>
          <ac:spMkLst>
            <pc:docMk/>
            <pc:sldMk cId="2617477212" sldId="317"/>
            <ac:spMk id="9" creationId="{00000000-0000-0000-0000-000000000000}"/>
          </ac:spMkLst>
        </pc:spChg>
        <pc:spChg chg="mod">
          <ac:chgData name="Lehto Sanna (EXT)" userId="c4885248-6586-4606-bd5a-e7813c9f6601" providerId="ADAL" clId="{D66E13DB-9EE0-4D9B-BCEE-395BF42C0258}" dt="2021-04-09T08:29:06.120" v="2655" actId="790"/>
          <ac:spMkLst>
            <pc:docMk/>
            <pc:sldMk cId="2617477212" sldId="317"/>
            <ac:spMk id="10" creationId="{00000000-0000-0000-0000-000000000000}"/>
          </ac:spMkLst>
        </pc:spChg>
      </pc:sldChg>
      <pc:sldChg chg="del mod ord modShow">
        <pc:chgData name="Lehto Sanna (EXT)" userId="c4885248-6586-4606-bd5a-e7813c9f6601" providerId="ADAL" clId="{D66E13DB-9EE0-4D9B-BCEE-395BF42C0258}" dt="2021-04-01T12:01:29.417" v="1229" actId="47"/>
        <pc:sldMkLst>
          <pc:docMk/>
          <pc:sldMk cId="944158069" sldId="318"/>
        </pc:sldMkLst>
      </pc:sldChg>
      <pc:sldChg chg="del ord">
        <pc:chgData name="Lehto Sanna (EXT)" userId="c4885248-6586-4606-bd5a-e7813c9f6601" providerId="ADAL" clId="{D66E13DB-9EE0-4D9B-BCEE-395BF42C0258}" dt="2021-04-09T06:23:37.310" v="1406" actId="2696"/>
        <pc:sldMkLst>
          <pc:docMk/>
          <pc:sldMk cId="1378049702" sldId="319"/>
        </pc:sldMkLst>
      </pc:sldChg>
      <pc:sldChg chg="add">
        <pc:chgData name="Lehto Sanna (EXT)" userId="c4885248-6586-4606-bd5a-e7813c9f6601" providerId="ADAL" clId="{D66E13DB-9EE0-4D9B-BCEE-395BF42C0258}" dt="2021-04-09T06:23:41.543" v="1407"/>
        <pc:sldMkLst>
          <pc:docMk/>
          <pc:sldMk cId="1761332868" sldId="319"/>
        </pc:sldMkLst>
      </pc:sldChg>
      <pc:sldChg chg="modSp mod ord addCm delCm modCm">
        <pc:chgData name="Lehto Sanna (EXT)" userId="c4885248-6586-4606-bd5a-e7813c9f6601" providerId="ADAL" clId="{D66E13DB-9EE0-4D9B-BCEE-395BF42C0258}" dt="2021-04-09T08:30:24.045" v="2717" actId="20577"/>
        <pc:sldMkLst>
          <pc:docMk/>
          <pc:sldMk cId="3813982184" sldId="321"/>
        </pc:sldMkLst>
        <pc:spChg chg="mod">
          <ac:chgData name="Lehto Sanna (EXT)" userId="c4885248-6586-4606-bd5a-e7813c9f6601" providerId="ADAL" clId="{D66E13DB-9EE0-4D9B-BCEE-395BF42C0258}" dt="2021-04-09T08:30:24.045" v="2717" actId="20577"/>
          <ac:spMkLst>
            <pc:docMk/>
            <pc:sldMk cId="3813982184" sldId="321"/>
            <ac:spMk id="9" creationId="{00000000-0000-0000-0000-000000000000}"/>
          </ac:spMkLst>
        </pc:spChg>
      </pc:sldChg>
      <pc:sldChg chg="addSp modSp mod modClrScheme modShow chgLayout">
        <pc:chgData name="Lehto Sanna (EXT)" userId="c4885248-6586-4606-bd5a-e7813c9f6601" providerId="ADAL" clId="{D66E13DB-9EE0-4D9B-BCEE-395BF42C0258}" dt="2021-04-09T08:05:05.433" v="2260" actId="1076"/>
        <pc:sldMkLst>
          <pc:docMk/>
          <pc:sldMk cId="2782091814" sldId="322"/>
        </pc:sldMkLst>
        <pc:spChg chg="mod ord">
          <ac:chgData name="Lehto Sanna (EXT)" userId="c4885248-6586-4606-bd5a-e7813c9f6601" providerId="ADAL" clId="{D66E13DB-9EE0-4D9B-BCEE-395BF42C0258}" dt="2021-04-09T08:04:37.605" v="2258" actId="700"/>
          <ac:spMkLst>
            <pc:docMk/>
            <pc:sldMk cId="2782091814" sldId="322"/>
            <ac:spMk id="2" creationId="{C96E8764-09D9-4B24-ABD0-23767DF8E97F}"/>
          </ac:spMkLst>
        </pc:spChg>
        <pc:spChg chg="add mod ord">
          <ac:chgData name="Lehto Sanna (EXT)" userId="c4885248-6586-4606-bd5a-e7813c9f6601" providerId="ADAL" clId="{D66E13DB-9EE0-4D9B-BCEE-395BF42C0258}" dt="2021-04-09T08:04:37.605" v="2258" actId="700"/>
          <ac:spMkLst>
            <pc:docMk/>
            <pc:sldMk cId="2782091814" sldId="322"/>
            <ac:spMk id="3" creationId="{A473D35C-B72A-4BF3-B12B-0E8E4A9CEFD2}"/>
          </ac:spMkLst>
        </pc:spChg>
        <pc:spChg chg="mod ord">
          <ac:chgData name="Lehto Sanna (EXT)" userId="c4885248-6586-4606-bd5a-e7813c9f6601" providerId="ADAL" clId="{D66E13DB-9EE0-4D9B-BCEE-395BF42C0258}" dt="2021-04-09T08:04:37.605" v="2258" actId="700"/>
          <ac:spMkLst>
            <pc:docMk/>
            <pc:sldMk cId="2782091814" sldId="322"/>
            <ac:spMk id="7" creationId="{00000000-0000-0000-0000-000000000000}"/>
          </ac:spMkLst>
        </pc:spChg>
        <pc:spChg chg="mod">
          <ac:chgData name="Lehto Sanna (EXT)" userId="c4885248-6586-4606-bd5a-e7813c9f6601" providerId="ADAL" clId="{D66E13DB-9EE0-4D9B-BCEE-395BF42C0258}" dt="2021-04-09T08:04:50.969" v="2259" actId="14100"/>
          <ac:spMkLst>
            <pc:docMk/>
            <pc:sldMk cId="2782091814" sldId="322"/>
            <ac:spMk id="9" creationId="{59A70B7F-BDDB-434E-A316-E1810EF754F9}"/>
          </ac:spMkLst>
        </pc:spChg>
        <pc:spChg chg="mod">
          <ac:chgData name="Lehto Sanna (EXT)" userId="c4885248-6586-4606-bd5a-e7813c9f6601" providerId="ADAL" clId="{D66E13DB-9EE0-4D9B-BCEE-395BF42C0258}" dt="2021-04-09T08:05:05.433" v="2260" actId="1076"/>
          <ac:spMkLst>
            <pc:docMk/>
            <pc:sldMk cId="2782091814" sldId="322"/>
            <ac:spMk id="17" creationId="{1B76D29E-A7EE-465E-B4D7-785558C16499}"/>
          </ac:spMkLst>
        </pc:spChg>
        <pc:spChg chg="add mod">
          <ac:chgData name="Lehto Sanna (EXT)" userId="c4885248-6586-4606-bd5a-e7813c9f6601" providerId="ADAL" clId="{D66E13DB-9EE0-4D9B-BCEE-395BF42C0258}" dt="2021-04-09T07:52:47.224" v="2257"/>
          <ac:spMkLst>
            <pc:docMk/>
            <pc:sldMk cId="2782091814" sldId="322"/>
            <ac:spMk id="19" creationId="{1FB928D4-9425-4002-B8E5-7A3994315123}"/>
          </ac:spMkLst>
        </pc:spChg>
        <pc:spChg chg="mod">
          <ac:chgData name="Lehto Sanna (EXT)" userId="c4885248-6586-4606-bd5a-e7813c9f6601" providerId="ADAL" clId="{D66E13DB-9EE0-4D9B-BCEE-395BF42C0258}" dt="2021-04-09T08:05:05.433" v="2260" actId="1076"/>
          <ac:spMkLst>
            <pc:docMk/>
            <pc:sldMk cId="2782091814" sldId="322"/>
            <ac:spMk id="29" creationId="{B6342378-5D7A-41C6-A2BC-F6311F999BC7}"/>
          </ac:spMkLst>
        </pc:spChg>
        <pc:spChg chg="mod ord">
          <ac:chgData name="Lehto Sanna (EXT)" userId="c4885248-6586-4606-bd5a-e7813c9f6601" providerId="ADAL" clId="{D66E13DB-9EE0-4D9B-BCEE-395BF42C0258}" dt="2021-04-09T08:04:37.605" v="2258" actId="700"/>
          <ac:spMkLst>
            <pc:docMk/>
            <pc:sldMk cId="2782091814" sldId="322"/>
            <ac:spMk id="32" creationId="{EF43E865-6298-4F8B-8890-E788A7D5506B}"/>
          </ac:spMkLst>
        </pc:spChg>
        <pc:spChg chg="mod ord">
          <ac:chgData name="Lehto Sanna (EXT)" userId="c4885248-6586-4606-bd5a-e7813c9f6601" providerId="ADAL" clId="{D66E13DB-9EE0-4D9B-BCEE-395BF42C0258}" dt="2021-04-09T08:05:05.433" v="2260" actId="1076"/>
          <ac:spMkLst>
            <pc:docMk/>
            <pc:sldMk cId="2782091814" sldId="322"/>
            <ac:spMk id="33" creationId="{92F114E3-3DB4-49F9-980E-71F29B8EF19C}"/>
          </ac:spMkLst>
        </pc:spChg>
        <pc:spChg chg="mod ord">
          <ac:chgData name="Lehto Sanna (EXT)" userId="c4885248-6586-4606-bd5a-e7813c9f6601" providerId="ADAL" clId="{D66E13DB-9EE0-4D9B-BCEE-395BF42C0258}" dt="2021-04-09T08:04:37.605" v="2258" actId="700"/>
          <ac:spMkLst>
            <pc:docMk/>
            <pc:sldMk cId="2782091814" sldId="322"/>
            <ac:spMk id="34" creationId="{6F02F97D-6516-4A85-84B9-533DAD2A3051}"/>
          </ac:spMkLst>
        </pc:spChg>
        <pc:grpChg chg="mod">
          <ac:chgData name="Lehto Sanna (EXT)" userId="c4885248-6586-4606-bd5a-e7813c9f6601" providerId="ADAL" clId="{D66E13DB-9EE0-4D9B-BCEE-395BF42C0258}" dt="2021-04-09T08:05:05.433" v="2260" actId="1076"/>
          <ac:grpSpMkLst>
            <pc:docMk/>
            <pc:sldMk cId="2782091814" sldId="322"/>
            <ac:grpSpMk id="18" creationId="{D571B238-AF12-497B-BCB7-2F89CE4BF44D}"/>
          </ac:grpSpMkLst>
        </pc:grpChg>
        <pc:grpChg chg="mod">
          <ac:chgData name="Lehto Sanna (EXT)" userId="c4885248-6586-4606-bd5a-e7813c9f6601" providerId="ADAL" clId="{D66E13DB-9EE0-4D9B-BCEE-395BF42C0258}" dt="2021-04-09T08:05:05.433" v="2260" actId="1076"/>
          <ac:grpSpMkLst>
            <pc:docMk/>
            <pc:sldMk cId="2782091814" sldId="322"/>
            <ac:grpSpMk id="28" creationId="{02561257-6927-40FA-9A69-251407421B9D}"/>
          </ac:grpSpMkLst>
        </pc:grpChg>
        <pc:grpChg chg="mod">
          <ac:chgData name="Lehto Sanna (EXT)" userId="c4885248-6586-4606-bd5a-e7813c9f6601" providerId="ADAL" clId="{D66E13DB-9EE0-4D9B-BCEE-395BF42C0258}" dt="2021-04-09T08:05:05.433" v="2260" actId="1076"/>
          <ac:grpSpMkLst>
            <pc:docMk/>
            <pc:sldMk cId="2782091814" sldId="322"/>
            <ac:grpSpMk id="30" creationId="{DC187F7F-4436-4469-A13C-2E2137489F6F}"/>
          </ac:grpSpMkLst>
        </pc:grpChg>
        <pc:picChg chg="mod">
          <ac:chgData name="Lehto Sanna (EXT)" userId="c4885248-6586-4606-bd5a-e7813c9f6601" providerId="ADAL" clId="{D66E13DB-9EE0-4D9B-BCEE-395BF42C0258}" dt="2021-04-09T08:05:05.433" v="2260" actId="1076"/>
          <ac:picMkLst>
            <pc:docMk/>
            <pc:sldMk cId="2782091814" sldId="322"/>
            <ac:picMk id="6" creationId="{A19467C1-6920-4DC7-BB0B-F67C3FFFB9BE}"/>
          </ac:picMkLst>
        </pc:picChg>
        <pc:picChg chg="mod">
          <ac:chgData name="Lehto Sanna (EXT)" userId="c4885248-6586-4606-bd5a-e7813c9f6601" providerId="ADAL" clId="{D66E13DB-9EE0-4D9B-BCEE-395BF42C0258}" dt="2021-04-09T08:05:05.433" v="2260" actId="1076"/>
          <ac:picMkLst>
            <pc:docMk/>
            <pc:sldMk cId="2782091814" sldId="322"/>
            <ac:picMk id="12" creationId="{F4AC0976-E3E1-404F-B9F8-99FFEC09F74A}"/>
          </ac:picMkLst>
        </pc:picChg>
        <pc:picChg chg="mod">
          <ac:chgData name="Lehto Sanna (EXT)" userId="c4885248-6586-4606-bd5a-e7813c9f6601" providerId="ADAL" clId="{D66E13DB-9EE0-4D9B-BCEE-395BF42C0258}" dt="2021-04-09T08:05:05.433" v="2260" actId="1076"/>
          <ac:picMkLst>
            <pc:docMk/>
            <pc:sldMk cId="2782091814" sldId="322"/>
            <ac:picMk id="24" creationId="{229A565C-4B11-4C57-B547-3EFA806950E6}"/>
          </ac:picMkLst>
        </pc:picChg>
        <pc:picChg chg="mod">
          <ac:chgData name="Lehto Sanna (EXT)" userId="c4885248-6586-4606-bd5a-e7813c9f6601" providerId="ADAL" clId="{D66E13DB-9EE0-4D9B-BCEE-395BF42C0258}" dt="2021-04-09T08:05:05.433" v="2260" actId="1076"/>
          <ac:picMkLst>
            <pc:docMk/>
            <pc:sldMk cId="2782091814" sldId="322"/>
            <ac:picMk id="27" creationId="{AC99C15E-9F57-4C8A-838C-DD375271C577}"/>
          </ac:picMkLst>
        </pc:picChg>
      </pc:sldChg>
      <pc:sldChg chg="del">
        <pc:chgData name="Lehto Sanna (EXT)" userId="c4885248-6586-4606-bd5a-e7813c9f6601" providerId="ADAL" clId="{D66E13DB-9EE0-4D9B-BCEE-395BF42C0258}" dt="2021-04-01T09:22:40.740" v="511" actId="47"/>
        <pc:sldMkLst>
          <pc:docMk/>
          <pc:sldMk cId="1831303297" sldId="329"/>
        </pc:sldMkLst>
      </pc:sldChg>
      <pc:sldChg chg="del">
        <pc:chgData name="Lehto Sanna (EXT)" userId="c4885248-6586-4606-bd5a-e7813c9f6601" providerId="ADAL" clId="{D66E13DB-9EE0-4D9B-BCEE-395BF42C0258}" dt="2021-04-01T09:22:30.508" v="510" actId="47"/>
        <pc:sldMkLst>
          <pc:docMk/>
          <pc:sldMk cId="1026281620" sldId="330"/>
        </pc:sldMkLst>
      </pc:sldChg>
      <pc:sldChg chg="addSp delSp modSp mod modAnim chgLayout modNotesTx">
        <pc:chgData name="Lehto Sanna (EXT)" userId="c4885248-6586-4606-bd5a-e7813c9f6601" providerId="ADAL" clId="{D66E13DB-9EE0-4D9B-BCEE-395BF42C0258}" dt="2021-04-09T07:13:39.401" v="1916"/>
        <pc:sldMkLst>
          <pc:docMk/>
          <pc:sldMk cId="708962132" sldId="336"/>
        </pc:sldMkLst>
        <pc:spChg chg="mod ord">
          <ac:chgData name="Lehto Sanna (EXT)" userId="c4885248-6586-4606-bd5a-e7813c9f6601" providerId="ADAL" clId="{D66E13DB-9EE0-4D9B-BCEE-395BF42C0258}" dt="2021-04-09T06:10:46.852" v="1402" actId="700"/>
          <ac:spMkLst>
            <pc:docMk/>
            <pc:sldMk cId="708962132" sldId="336"/>
            <ac:spMk id="2" creationId="{34561B92-85FB-48AD-918E-C70BDEA3A593}"/>
          </ac:spMkLst>
        </pc:spChg>
        <pc:spChg chg="mod ord">
          <ac:chgData name="Lehto Sanna (EXT)" userId="c4885248-6586-4606-bd5a-e7813c9f6601" providerId="ADAL" clId="{D66E13DB-9EE0-4D9B-BCEE-395BF42C0258}" dt="2021-04-09T06:10:46.852" v="1402" actId="700"/>
          <ac:spMkLst>
            <pc:docMk/>
            <pc:sldMk cId="708962132" sldId="336"/>
            <ac:spMk id="3" creationId="{90DE3961-FCFB-4B70-B89B-FF2B51101EFA}"/>
          </ac:spMkLst>
        </pc:spChg>
        <pc:spChg chg="mod ord">
          <ac:chgData name="Lehto Sanna (EXT)" userId="c4885248-6586-4606-bd5a-e7813c9f6601" providerId="ADAL" clId="{D66E13DB-9EE0-4D9B-BCEE-395BF42C0258}" dt="2021-04-09T06:10:46.852" v="1402" actId="700"/>
          <ac:spMkLst>
            <pc:docMk/>
            <pc:sldMk cId="708962132" sldId="336"/>
            <ac:spMk id="4" creationId="{BEF4C2FB-A85B-4493-BB54-D6A087F3226B}"/>
          </ac:spMkLst>
        </pc:spChg>
        <pc:spChg chg="mod ord">
          <ac:chgData name="Lehto Sanna (EXT)" userId="c4885248-6586-4606-bd5a-e7813c9f6601" providerId="ADAL" clId="{D66E13DB-9EE0-4D9B-BCEE-395BF42C0258}" dt="2021-04-09T06:10:46.852" v="1402" actId="700"/>
          <ac:spMkLst>
            <pc:docMk/>
            <pc:sldMk cId="708962132" sldId="336"/>
            <ac:spMk id="6" creationId="{7012EFA0-7E6B-4F8D-95AF-D5859FF87443}"/>
          </ac:spMkLst>
        </pc:spChg>
        <pc:spChg chg="add del mod ord">
          <ac:chgData name="Lehto Sanna (EXT)" userId="c4885248-6586-4606-bd5a-e7813c9f6601" providerId="ADAL" clId="{D66E13DB-9EE0-4D9B-BCEE-395BF42C0258}" dt="2021-04-09T06:37:22.063" v="1643" actId="478"/>
          <ac:spMkLst>
            <pc:docMk/>
            <pc:sldMk cId="708962132" sldId="336"/>
            <ac:spMk id="7" creationId="{AF9E045F-D2CC-41BF-B262-19FC22B23AC6}"/>
          </ac:spMkLst>
        </pc:spChg>
        <pc:spChg chg="del mod">
          <ac:chgData name="Lehto Sanna (EXT)" userId="c4885248-6586-4606-bd5a-e7813c9f6601" providerId="ADAL" clId="{D66E13DB-9EE0-4D9B-BCEE-395BF42C0258}" dt="2021-04-09T06:36:52.540" v="1638" actId="478"/>
          <ac:spMkLst>
            <pc:docMk/>
            <pc:sldMk cId="708962132" sldId="336"/>
            <ac:spMk id="21" creationId="{61B23FDA-DFB1-4321-8718-627BE412431C}"/>
          </ac:spMkLst>
        </pc:spChg>
        <pc:spChg chg="del mod">
          <ac:chgData name="Lehto Sanna (EXT)" userId="c4885248-6586-4606-bd5a-e7813c9f6601" providerId="ADAL" clId="{D66E13DB-9EE0-4D9B-BCEE-395BF42C0258}" dt="2021-04-09T06:37:17.501" v="1642" actId="478"/>
          <ac:spMkLst>
            <pc:docMk/>
            <pc:sldMk cId="708962132" sldId="336"/>
            <ac:spMk id="22" creationId="{67C93D33-1E0A-49E0-B49A-079B1FB762A4}"/>
          </ac:spMkLst>
        </pc:spChg>
        <pc:spChg chg="add del mod">
          <ac:chgData name="Lehto Sanna (EXT)" userId="c4885248-6586-4606-bd5a-e7813c9f6601" providerId="ADAL" clId="{D66E13DB-9EE0-4D9B-BCEE-395BF42C0258}" dt="2021-04-09T06:22:21.815" v="1405" actId="478"/>
          <ac:spMkLst>
            <pc:docMk/>
            <pc:sldMk cId="708962132" sldId="336"/>
            <ac:spMk id="23" creationId="{A83CDB3C-1750-4F2E-A021-73CEFA96A59D}"/>
          </ac:spMkLst>
        </pc:spChg>
        <pc:spChg chg="del mod">
          <ac:chgData name="Lehto Sanna (EXT)" userId="c4885248-6586-4606-bd5a-e7813c9f6601" providerId="ADAL" clId="{D66E13DB-9EE0-4D9B-BCEE-395BF42C0258}" dt="2021-04-09T06:37:14.756" v="1641" actId="478"/>
          <ac:spMkLst>
            <pc:docMk/>
            <pc:sldMk cId="708962132" sldId="336"/>
            <ac:spMk id="24" creationId="{4CB6CA03-D219-45E7-BE74-FE1EAE51F12D}"/>
          </ac:spMkLst>
        </pc:spChg>
        <pc:spChg chg="add mod">
          <ac:chgData name="Lehto Sanna (EXT)" userId="c4885248-6586-4606-bd5a-e7813c9f6601" providerId="ADAL" clId="{D66E13DB-9EE0-4D9B-BCEE-395BF42C0258}" dt="2021-04-09T06:36:01.032" v="1634" actId="20577"/>
          <ac:spMkLst>
            <pc:docMk/>
            <pc:sldMk cId="708962132" sldId="336"/>
            <ac:spMk id="25" creationId="{3A13FCEF-AE3A-4A57-9C5A-582AAB58F47D}"/>
          </ac:spMkLst>
        </pc:spChg>
        <pc:spChg chg="add mod">
          <ac:chgData name="Lehto Sanna (EXT)" userId="c4885248-6586-4606-bd5a-e7813c9f6601" providerId="ADAL" clId="{D66E13DB-9EE0-4D9B-BCEE-395BF42C0258}" dt="2021-04-09T06:34:15.048" v="1624" actId="554"/>
          <ac:spMkLst>
            <pc:docMk/>
            <pc:sldMk cId="708962132" sldId="336"/>
            <ac:spMk id="26" creationId="{35DAA642-7AFF-4D9D-A3CA-3873B1A87ABA}"/>
          </ac:spMkLst>
        </pc:spChg>
        <pc:spChg chg="add mod">
          <ac:chgData name="Lehto Sanna (EXT)" userId="c4885248-6586-4606-bd5a-e7813c9f6601" providerId="ADAL" clId="{D66E13DB-9EE0-4D9B-BCEE-395BF42C0258}" dt="2021-04-09T06:35:26.685" v="1629"/>
          <ac:spMkLst>
            <pc:docMk/>
            <pc:sldMk cId="708962132" sldId="336"/>
            <ac:spMk id="27" creationId="{9827BBC6-23C7-4CCD-BCAE-91E7E87414D3}"/>
          </ac:spMkLst>
        </pc:spChg>
        <pc:spChg chg="add mod ord">
          <ac:chgData name="Lehto Sanna (EXT)" userId="c4885248-6586-4606-bd5a-e7813c9f6601" providerId="ADAL" clId="{D66E13DB-9EE0-4D9B-BCEE-395BF42C0258}" dt="2021-04-01T09:30:40.654" v="707" actId="167"/>
          <ac:spMkLst>
            <pc:docMk/>
            <pc:sldMk cId="708962132" sldId="336"/>
            <ac:spMk id="29" creationId="{31790500-0FB1-42BA-B133-B620744EAF6B}"/>
          </ac:spMkLst>
        </pc:spChg>
        <pc:spChg chg="add mod topLvl">
          <ac:chgData name="Lehto Sanna (EXT)" userId="c4885248-6586-4606-bd5a-e7813c9f6601" providerId="ADAL" clId="{D66E13DB-9EE0-4D9B-BCEE-395BF42C0258}" dt="2021-04-09T06:42:18.532" v="1695" actId="165"/>
          <ac:spMkLst>
            <pc:docMk/>
            <pc:sldMk cId="708962132" sldId="336"/>
            <ac:spMk id="30" creationId="{9B2E73D9-2A19-4727-9D89-39553408885D}"/>
          </ac:spMkLst>
        </pc:spChg>
        <pc:spChg chg="add mod ord topLvl">
          <ac:chgData name="Lehto Sanna (EXT)" userId="c4885248-6586-4606-bd5a-e7813c9f6601" providerId="ADAL" clId="{D66E13DB-9EE0-4D9B-BCEE-395BF42C0258}" dt="2021-04-09T06:43:03.224" v="1813" actId="166"/>
          <ac:spMkLst>
            <pc:docMk/>
            <pc:sldMk cId="708962132" sldId="336"/>
            <ac:spMk id="31" creationId="{0800387B-20B9-4481-BD40-F6386E2C0EC9}"/>
          </ac:spMkLst>
        </pc:spChg>
        <pc:spChg chg="add mod ord topLvl">
          <ac:chgData name="Lehto Sanna (EXT)" userId="c4885248-6586-4606-bd5a-e7813c9f6601" providerId="ADAL" clId="{D66E13DB-9EE0-4D9B-BCEE-395BF42C0258}" dt="2021-04-09T06:42:58.840" v="1812" actId="166"/>
          <ac:spMkLst>
            <pc:docMk/>
            <pc:sldMk cId="708962132" sldId="336"/>
            <ac:spMk id="32" creationId="{1F8057E2-14F8-4DE5-A24C-F0D499765558}"/>
          </ac:spMkLst>
        </pc:spChg>
        <pc:spChg chg="del">
          <ac:chgData name="Lehto Sanna (EXT)" userId="c4885248-6586-4606-bd5a-e7813c9f6601" providerId="ADAL" clId="{D66E13DB-9EE0-4D9B-BCEE-395BF42C0258}" dt="2021-04-09T06:37:06.550" v="1639" actId="478"/>
          <ac:spMkLst>
            <pc:docMk/>
            <pc:sldMk cId="708962132" sldId="336"/>
            <ac:spMk id="39" creationId="{EB1DFE5A-A800-45FC-8B01-207BA74D0EAD}"/>
          </ac:spMkLst>
        </pc:spChg>
        <pc:spChg chg="del mod">
          <ac:chgData name="Lehto Sanna (EXT)" userId="c4885248-6586-4606-bd5a-e7813c9f6601" providerId="ADAL" clId="{D66E13DB-9EE0-4D9B-BCEE-395BF42C0258}" dt="2021-04-09T06:37:12.280" v="1640" actId="478"/>
          <ac:spMkLst>
            <pc:docMk/>
            <pc:sldMk cId="708962132" sldId="336"/>
            <ac:spMk id="40" creationId="{29AA573E-A3FC-4010-B505-7ABE91D2092F}"/>
          </ac:spMkLst>
        </pc:spChg>
        <pc:grpChg chg="mod">
          <ac:chgData name="Lehto Sanna (EXT)" userId="c4885248-6586-4606-bd5a-e7813c9f6601" providerId="ADAL" clId="{D66E13DB-9EE0-4D9B-BCEE-395BF42C0258}" dt="2021-04-09T06:38:11.684" v="1688" actId="1038"/>
          <ac:grpSpMkLst>
            <pc:docMk/>
            <pc:sldMk cId="708962132" sldId="336"/>
            <ac:grpSpMk id="16" creationId="{4A790B5D-9AC1-4584-B342-A5701C9B5D63}"/>
          </ac:grpSpMkLst>
        </pc:grpChg>
        <pc:grpChg chg="add del mod">
          <ac:chgData name="Lehto Sanna (EXT)" userId="c4885248-6586-4606-bd5a-e7813c9f6601" providerId="ADAL" clId="{D66E13DB-9EE0-4D9B-BCEE-395BF42C0258}" dt="2021-04-09T06:42:18.532" v="1695" actId="165"/>
          <ac:grpSpMkLst>
            <pc:docMk/>
            <pc:sldMk cId="708962132" sldId="336"/>
            <ac:grpSpMk id="17" creationId="{6D66BCC8-1D30-426C-9856-4BCAB7978C76}"/>
          </ac:grpSpMkLst>
        </pc:grpChg>
        <pc:picChg chg="mod">
          <ac:chgData name="Lehto Sanna (EXT)" userId="c4885248-6586-4606-bd5a-e7813c9f6601" providerId="ADAL" clId="{D66E13DB-9EE0-4D9B-BCEE-395BF42C0258}" dt="2021-04-09T06:24:02.578" v="1409" actId="1076"/>
          <ac:picMkLst>
            <pc:docMk/>
            <pc:sldMk cId="708962132" sldId="336"/>
            <ac:picMk id="5" creationId="{EEFC958B-E6D7-4FD6-BEFA-AA67E486B840}"/>
          </ac:picMkLst>
        </pc:picChg>
        <pc:picChg chg="del">
          <ac:chgData name="Lehto Sanna (EXT)" userId="c4885248-6586-4606-bd5a-e7813c9f6601" providerId="ADAL" clId="{D66E13DB-9EE0-4D9B-BCEE-395BF42C0258}" dt="2021-04-09T06:10:11.969" v="1395" actId="478"/>
          <ac:picMkLst>
            <pc:docMk/>
            <pc:sldMk cId="708962132" sldId="336"/>
            <ac:picMk id="9" creationId="{5DD7A3CA-D9D9-476E-B960-3338C5B0ACE8}"/>
          </ac:picMkLst>
        </pc:picChg>
        <pc:picChg chg="del">
          <ac:chgData name="Lehto Sanna (EXT)" userId="c4885248-6586-4606-bd5a-e7813c9f6601" providerId="ADAL" clId="{D66E13DB-9EE0-4D9B-BCEE-395BF42C0258}" dt="2021-04-09T06:10:14.098" v="1397" actId="478"/>
          <ac:picMkLst>
            <pc:docMk/>
            <pc:sldMk cId="708962132" sldId="336"/>
            <ac:picMk id="10" creationId="{1A157253-7874-4CCE-A82E-738FAB36F5B5}"/>
          </ac:picMkLst>
        </pc:picChg>
        <pc:picChg chg="del">
          <ac:chgData name="Lehto Sanna (EXT)" userId="c4885248-6586-4606-bd5a-e7813c9f6601" providerId="ADAL" clId="{D66E13DB-9EE0-4D9B-BCEE-395BF42C0258}" dt="2021-04-09T06:10:13.184" v="1396" actId="478"/>
          <ac:picMkLst>
            <pc:docMk/>
            <pc:sldMk cId="708962132" sldId="336"/>
            <ac:picMk id="11" creationId="{6DD9AA1E-7FD9-4E7E-A9FA-CE5A784E7833}"/>
          </ac:picMkLst>
        </pc:picChg>
        <pc:picChg chg="del">
          <ac:chgData name="Lehto Sanna (EXT)" userId="c4885248-6586-4606-bd5a-e7813c9f6601" providerId="ADAL" clId="{D66E13DB-9EE0-4D9B-BCEE-395BF42C0258}" dt="2021-04-09T06:10:20.324" v="1399" actId="478"/>
          <ac:picMkLst>
            <pc:docMk/>
            <pc:sldMk cId="708962132" sldId="336"/>
            <ac:picMk id="12" creationId="{E272D5AA-4566-438F-B0AD-A006979EC4EF}"/>
          </ac:picMkLst>
        </pc:picChg>
        <pc:picChg chg="del mod">
          <ac:chgData name="Lehto Sanna (EXT)" userId="c4885248-6586-4606-bd5a-e7813c9f6601" providerId="ADAL" clId="{D66E13DB-9EE0-4D9B-BCEE-395BF42C0258}" dt="2021-04-09T06:09:11.302" v="1391" actId="478"/>
          <ac:picMkLst>
            <pc:docMk/>
            <pc:sldMk cId="708962132" sldId="336"/>
            <ac:picMk id="14" creationId="{69C8D429-6D65-401D-9258-DA8FF6C95037}"/>
          </ac:picMkLst>
        </pc:picChg>
        <pc:picChg chg="mod">
          <ac:chgData name="Lehto Sanna (EXT)" userId="c4885248-6586-4606-bd5a-e7813c9f6601" providerId="ADAL" clId="{D66E13DB-9EE0-4D9B-BCEE-395BF42C0258}" dt="2021-04-09T06:38:11.684" v="1688" actId="1038"/>
          <ac:picMkLst>
            <pc:docMk/>
            <pc:sldMk cId="708962132" sldId="336"/>
            <ac:picMk id="15" creationId="{0F33BD9A-D346-44B2-A73B-3E1E5F080F1E}"/>
          </ac:picMkLst>
        </pc:picChg>
        <pc:picChg chg="add mod ord">
          <ac:chgData name="Lehto Sanna (EXT)" userId="c4885248-6586-4606-bd5a-e7813c9f6601" providerId="ADAL" clId="{D66E13DB-9EE0-4D9B-BCEE-395BF42C0258}" dt="2021-04-01T09:31:22.007" v="715" actId="1076"/>
          <ac:picMkLst>
            <pc:docMk/>
            <pc:sldMk cId="708962132" sldId="336"/>
            <ac:picMk id="28" creationId="{715D3BFC-A991-46D9-9297-17D221298B92}"/>
          </ac:picMkLst>
        </pc:picChg>
        <pc:cxnChg chg="add mod topLvl">
          <ac:chgData name="Lehto Sanna (EXT)" userId="c4885248-6586-4606-bd5a-e7813c9f6601" providerId="ADAL" clId="{D66E13DB-9EE0-4D9B-BCEE-395BF42C0258}" dt="2021-04-09T06:42:33.044" v="1807" actId="14100"/>
          <ac:cxnSpMkLst>
            <pc:docMk/>
            <pc:sldMk cId="708962132" sldId="336"/>
            <ac:cxnSpMk id="13" creationId="{65D3388D-98DC-4A7F-BB4B-91DF4EDD61C0}"/>
          </ac:cxnSpMkLst>
        </pc:cxnChg>
        <pc:cxnChg chg="add mod ord">
          <ac:chgData name="Lehto Sanna (EXT)" userId="c4885248-6586-4606-bd5a-e7813c9f6601" providerId="ADAL" clId="{D66E13DB-9EE0-4D9B-BCEE-395BF42C0258}" dt="2021-04-09T06:42:54.236" v="1811" actId="167"/>
          <ac:cxnSpMkLst>
            <pc:docMk/>
            <pc:sldMk cId="708962132" sldId="336"/>
            <ac:cxnSpMk id="34" creationId="{AC6820BE-FA4D-4527-A583-3666AF159987}"/>
          </ac:cxnSpMkLst>
        </pc:cxnChg>
      </pc:sldChg>
      <pc:sldChg chg="addSp delSp modSp del mod ord modClrScheme chgLayout">
        <pc:chgData name="Lehto Sanna (EXT)" userId="c4885248-6586-4606-bd5a-e7813c9f6601" providerId="ADAL" clId="{D66E13DB-9EE0-4D9B-BCEE-395BF42C0258}" dt="2021-04-09T07:08:02.715" v="1909" actId="47"/>
        <pc:sldMkLst>
          <pc:docMk/>
          <pc:sldMk cId="681658992" sldId="338"/>
        </pc:sldMkLst>
        <pc:spChg chg="add del mod ord">
          <ac:chgData name="Lehto Sanna (EXT)" userId="c4885248-6586-4606-bd5a-e7813c9f6601" providerId="ADAL" clId="{D66E13DB-9EE0-4D9B-BCEE-395BF42C0258}" dt="2021-04-09T07:04:16.907" v="1899" actId="700"/>
          <ac:spMkLst>
            <pc:docMk/>
            <pc:sldMk cId="681658992" sldId="338"/>
            <ac:spMk id="2" creationId="{8D7C47F4-BC76-4F07-A8EC-42C3DFA834C3}"/>
          </ac:spMkLst>
        </pc:spChg>
        <pc:spChg chg="mod ord modVis">
          <ac:chgData name="Lehto Sanna (EXT)" userId="c4885248-6586-4606-bd5a-e7813c9f6601" providerId="ADAL" clId="{D66E13DB-9EE0-4D9B-BCEE-395BF42C0258}" dt="2021-04-09T07:04:16.907" v="1899" actId="700"/>
          <ac:spMkLst>
            <pc:docMk/>
            <pc:sldMk cId="681658992" sldId="338"/>
            <ac:spMk id="3" creationId="{03ADF91E-B1C6-4CBE-9E89-DCB55D0ED660}"/>
          </ac:spMkLst>
        </pc:spChg>
        <pc:spChg chg="mod ord">
          <ac:chgData name="Lehto Sanna (EXT)" userId="c4885248-6586-4606-bd5a-e7813c9f6601" providerId="ADAL" clId="{D66E13DB-9EE0-4D9B-BCEE-395BF42C0258}" dt="2021-04-09T07:04:16.907" v="1899" actId="700"/>
          <ac:spMkLst>
            <pc:docMk/>
            <pc:sldMk cId="681658992" sldId="338"/>
            <ac:spMk id="4" creationId="{BC3A33AB-C151-40CD-8A2D-57DB8E2C321D}"/>
          </ac:spMkLst>
        </pc:spChg>
        <pc:spChg chg="mod ord modVis">
          <ac:chgData name="Lehto Sanna (EXT)" userId="c4885248-6586-4606-bd5a-e7813c9f6601" providerId="ADAL" clId="{D66E13DB-9EE0-4D9B-BCEE-395BF42C0258}" dt="2021-04-09T07:04:16.907" v="1899" actId="700"/>
          <ac:spMkLst>
            <pc:docMk/>
            <pc:sldMk cId="681658992" sldId="338"/>
            <ac:spMk id="5" creationId="{30740517-CF88-424C-B73F-079175EA9C47}"/>
          </ac:spMkLst>
        </pc:spChg>
        <pc:spChg chg="del mod ord">
          <ac:chgData name="Lehto Sanna (EXT)" userId="c4885248-6586-4606-bd5a-e7813c9f6601" providerId="ADAL" clId="{D66E13DB-9EE0-4D9B-BCEE-395BF42C0258}" dt="2021-04-09T06:56:04.803" v="1864" actId="700"/>
          <ac:spMkLst>
            <pc:docMk/>
            <pc:sldMk cId="681658992" sldId="338"/>
            <ac:spMk id="6" creationId="{5F7073AD-10EC-4C29-9E97-8F74F9370BB5}"/>
          </ac:spMkLst>
        </pc:spChg>
        <pc:spChg chg="add del mod ord">
          <ac:chgData name="Lehto Sanna (EXT)" userId="c4885248-6586-4606-bd5a-e7813c9f6601" providerId="ADAL" clId="{D66E13DB-9EE0-4D9B-BCEE-395BF42C0258}" dt="2021-04-09T07:04:16.907" v="1899" actId="700"/>
          <ac:spMkLst>
            <pc:docMk/>
            <pc:sldMk cId="681658992" sldId="338"/>
            <ac:spMk id="7" creationId="{40D543BC-E7B6-4C27-8707-E5950BBF9810}"/>
          </ac:spMkLst>
        </pc:spChg>
        <pc:spChg chg="del">
          <ac:chgData name="Lehto Sanna (EXT)" userId="c4885248-6586-4606-bd5a-e7813c9f6601" providerId="ADAL" clId="{D66E13DB-9EE0-4D9B-BCEE-395BF42C0258}" dt="2021-04-01T09:23:12.142" v="513"/>
          <ac:spMkLst>
            <pc:docMk/>
            <pc:sldMk cId="681658992" sldId="338"/>
            <ac:spMk id="7" creationId="{CC40B335-0EC4-45EA-9D54-B5AE0A524E53}"/>
          </ac:spMkLst>
        </pc:spChg>
        <pc:spChg chg="add mod ord">
          <ac:chgData name="Lehto Sanna (EXT)" userId="c4885248-6586-4606-bd5a-e7813c9f6601" providerId="ADAL" clId="{D66E13DB-9EE0-4D9B-BCEE-395BF42C0258}" dt="2021-04-09T07:04:16.907" v="1899" actId="700"/>
          <ac:spMkLst>
            <pc:docMk/>
            <pc:sldMk cId="681658992" sldId="338"/>
            <ac:spMk id="9" creationId="{1325DB3B-1A22-452A-A1B6-1E38BBC59AE1}"/>
          </ac:spMkLst>
        </pc:spChg>
        <pc:spChg chg="add del mod ord">
          <ac:chgData name="Lehto Sanna (EXT)" userId="c4885248-6586-4606-bd5a-e7813c9f6601" providerId="ADAL" clId="{D66E13DB-9EE0-4D9B-BCEE-395BF42C0258}" dt="2021-04-09T07:04:16.907" v="1899" actId="700"/>
          <ac:spMkLst>
            <pc:docMk/>
            <pc:sldMk cId="681658992" sldId="338"/>
            <ac:spMk id="10" creationId="{7503FB64-97CC-4D1D-870B-8F7D37F3A6F2}"/>
          </ac:spMkLst>
        </pc:spChg>
        <pc:spChg chg="add del">
          <ac:chgData name="Lehto Sanna (EXT)" userId="c4885248-6586-4606-bd5a-e7813c9f6601" providerId="ADAL" clId="{D66E13DB-9EE0-4D9B-BCEE-395BF42C0258}" dt="2021-04-09T07:04:16.334" v="1898" actId="26606"/>
          <ac:spMkLst>
            <pc:docMk/>
            <pc:sldMk cId="681658992" sldId="338"/>
            <ac:spMk id="15" creationId="{E1A36FF4-A06E-4645-91FB-84CF1A637A88}"/>
          </ac:spMkLst>
        </pc:spChg>
        <pc:spChg chg="add del">
          <ac:chgData name="Lehto Sanna (EXT)" userId="c4885248-6586-4606-bd5a-e7813c9f6601" providerId="ADAL" clId="{D66E13DB-9EE0-4D9B-BCEE-395BF42C0258}" dt="2021-04-09T07:04:16.334" v="1898" actId="26606"/>
          <ac:spMkLst>
            <pc:docMk/>
            <pc:sldMk cId="681658992" sldId="338"/>
            <ac:spMk id="17" creationId="{48F35C23-FEBF-4A4C-BCDC-8582A0F86385}"/>
          </ac:spMkLst>
        </pc:spChg>
        <pc:spChg chg="add del">
          <ac:chgData name="Lehto Sanna (EXT)" userId="c4885248-6586-4606-bd5a-e7813c9f6601" providerId="ADAL" clId="{D66E13DB-9EE0-4D9B-BCEE-395BF42C0258}" dt="2021-04-09T07:04:16.334" v="1898" actId="26606"/>
          <ac:spMkLst>
            <pc:docMk/>
            <pc:sldMk cId="681658992" sldId="338"/>
            <ac:spMk id="19" creationId="{38DC1D52-C1B1-415D-A57D-81E80112F890}"/>
          </ac:spMkLst>
        </pc:spChg>
        <pc:spChg chg="add del">
          <ac:chgData name="Lehto Sanna (EXT)" userId="c4885248-6586-4606-bd5a-e7813c9f6601" providerId="ADAL" clId="{D66E13DB-9EE0-4D9B-BCEE-395BF42C0258}" dt="2021-04-09T07:04:16.334" v="1898" actId="26606"/>
          <ac:spMkLst>
            <pc:docMk/>
            <pc:sldMk cId="681658992" sldId="338"/>
            <ac:spMk id="21" creationId="{04C14C0E-1BD7-4BED-8C2A-DBBA8925F140}"/>
          </ac:spMkLst>
        </pc:spChg>
        <pc:picChg chg="add mod ord modCrop">
          <ac:chgData name="Lehto Sanna (EXT)" userId="c4885248-6586-4606-bd5a-e7813c9f6601" providerId="ADAL" clId="{D66E13DB-9EE0-4D9B-BCEE-395BF42C0258}" dt="2021-04-09T07:04:16.907" v="1899" actId="700"/>
          <ac:picMkLst>
            <pc:docMk/>
            <pc:sldMk cId="681658992" sldId="338"/>
            <ac:picMk id="8" creationId="{93FE1708-EA1A-4188-9891-8E18FD86AF44}"/>
          </ac:picMkLst>
        </pc:picChg>
      </pc:sldChg>
      <pc:sldChg chg="addSp delSp modSp del mod">
        <pc:chgData name="Lehto Sanna (EXT)" userId="c4885248-6586-4606-bd5a-e7813c9f6601" providerId="ADAL" clId="{D66E13DB-9EE0-4D9B-BCEE-395BF42C0258}" dt="2021-04-09T06:23:37.310" v="1406" actId="2696"/>
        <pc:sldMkLst>
          <pc:docMk/>
          <pc:sldMk cId="1798518982" sldId="339"/>
        </pc:sldMkLst>
        <pc:spChg chg="del">
          <ac:chgData name="Lehto Sanna (EXT)" userId="c4885248-6586-4606-bd5a-e7813c9f6601" providerId="ADAL" clId="{D66E13DB-9EE0-4D9B-BCEE-395BF42C0258}" dt="2021-04-01T09:28:09.495" v="704"/>
          <ac:spMkLst>
            <pc:docMk/>
            <pc:sldMk cId="1798518982" sldId="339"/>
            <ac:spMk id="7" creationId="{CC40B335-0EC4-45EA-9D54-B5AE0A524E53}"/>
          </ac:spMkLst>
        </pc:spChg>
        <pc:picChg chg="add mod ord">
          <ac:chgData name="Lehto Sanna (EXT)" userId="c4885248-6586-4606-bd5a-e7813c9f6601" providerId="ADAL" clId="{D66E13DB-9EE0-4D9B-BCEE-395BF42C0258}" dt="2021-04-01T09:28:14.657" v="705" actId="167"/>
          <ac:picMkLst>
            <pc:docMk/>
            <pc:sldMk cId="1798518982" sldId="339"/>
            <ac:picMk id="8" creationId="{6D2438DD-F002-4CF3-BD83-A80717CF5ADC}"/>
          </ac:picMkLst>
        </pc:picChg>
      </pc:sldChg>
      <pc:sldChg chg="add del">
        <pc:chgData name="Lehto Sanna (EXT)" userId="c4885248-6586-4606-bd5a-e7813c9f6601" providerId="ADAL" clId="{D66E13DB-9EE0-4D9B-BCEE-395BF42C0258}" dt="2021-04-09T08:49:22.889" v="3385" actId="47"/>
        <pc:sldMkLst>
          <pc:docMk/>
          <pc:sldMk cId="3965922558" sldId="339"/>
        </pc:sldMkLst>
      </pc:sldChg>
      <pc:sldChg chg="addSp delSp modSp mod ord modClrScheme chgLayout">
        <pc:chgData name="Lehto Sanna (EXT)" userId="c4885248-6586-4606-bd5a-e7813c9f6601" providerId="ADAL" clId="{D66E13DB-9EE0-4D9B-BCEE-395BF42C0258}" dt="2021-04-09T07:08:00.514" v="1908" actId="403"/>
        <pc:sldMkLst>
          <pc:docMk/>
          <pc:sldMk cId="2718099542" sldId="340"/>
        </pc:sldMkLst>
        <pc:spChg chg="mod ord">
          <ac:chgData name="Lehto Sanna (EXT)" userId="c4885248-6586-4606-bd5a-e7813c9f6601" providerId="ADAL" clId="{D66E13DB-9EE0-4D9B-BCEE-395BF42C0258}" dt="2021-04-09T07:07:44.141" v="1901" actId="20577"/>
          <ac:spMkLst>
            <pc:docMk/>
            <pc:sldMk cId="2718099542" sldId="340"/>
            <ac:spMk id="2" creationId="{8D7C47F4-BC76-4F07-A8EC-42C3DFA834C3}"/>
          </ac:spMkLst>
        </pc:spChg>
        <pc:spChg chg="mod ord">
          <ac:chgData name="Lehto Sanna (EXT)" userId="c4885248-6586-4606-bd5a-e7813c9f6601" providerId="ADAL" clId="{D66E13DB-9EE0-4D9B-BCEE-395BF42C0258}" dt="2021-04-09T07:07:39.270" v="1900" actId="700"/>
          <ac:spMkLst>
            <pc:docMk/>
            <pc:sldMk cId="2718099542" sldId="340"/>
            <ac:spMk id="3" creationId="{03ADF91E-B1C6-4CBE-9E89-DCB55D0ED660}"/>
          </ac:spMkLst>
        </pc:spChg>
        <pc:spChg chg="mod ord">
          <ac:chgData name="Lehto Sanna (EXT)" userId="c4885248-6586-4606-bd5a-e7813c9f6601" providerId="ADAL" clId="{D66E13DB-9EE0-4D9B-BCEE-395BF42C0258}" dt="2021-04-09T07:07:39.270" v="1900" actId="700"/>
          <ac:spMkLst>
            <pc:docMk/>
            <pc:sldMk cId="2718099542" sldId="340"/>
            <ac:spMk id="4" creationId="{BC3A33AB-C151-40CD-8A2D-57DB8E2C321D}"/>
          </ac:spMkLst>
        </pc:spChg>
        <pc:spChg chg="mod ord">
          <ac:chgData name="Lehto Sanna (EXT)" userId="c4885248-6586-4606-bd5a-e7813c9f6601" providerId="ADAL" clId="{D66E13DB-9EE0-4D9B-BCEE-395BF42C0258}" dt="2021-04-09T07:07:39.270" v="1900" actId="700"/>
          <ac:spMkLst>
            <pc:docMk/>
            <pc:sldMk cId="2718099542" sldId="340"/>
            <ac:spMk id="5" creationId="{30740517-CF88-424C-B73F-079175EA9C47}"/>
          </ac:spMkLst>
        </pc:spChg>
        <pc:spChg chg="del mod ord">
          <ac:chgData name="Lehto Sanna (EXT)" userId="c4885248-6586-4606-bd5a-e7813c9f6601" providerId="ADAL" clId="{D66E13DB-9EE0-4D9B-BCEE-395BF42C0258}" dt="2021-04-09T07:07:39.270" v="1900" actId="700"/>
          <ac:spMkLst>
            <pc:docMk/>
            <pc:sldMk cId="2718099542" sldId="340"/>
            <ac:spMk id="6" creationId="{5F7073AD-10EC-4C29-9E97-8F74F9370BB5}"/>
          </ac:spMkLst>
        </pc:spChg>
        <pc:spChg chg="add mod ord">
          <ac:chgData name="Lehto Sanna (EXT)" userId="c4885248-6586-4606-bd5a-e7813c9f6601" providerId="ADAL" clId="{D66E13DB-9EE0-4D9B-BCEE-395BF42C0258}" dt="2021-04-09T07:07:39.270" v="1900" actId="700"/>
          <ac:spMkLst>
            <pc:docMk/>
            <pc:sldMk cId="2718099542" sldId="340"/>
            <ac:spMk id="7" creationId="{3FB8ADA8-2AB2-44C6-916A-E39A24C138EE}"/>
          </ac:spMkLst>
        </pc:spChg>
        <pc:spChg chg="add del">
          <ac:chgData name="Lehto Sanna (EXT)" userId="c4885248-6586-4606-bd5a-e7813c9f6601" providerId="ADAL" clId="{D66E13DB-9EE0-4D9B-BCEE-395BF42C0258}" dt="2021-04-01T09:27:06.638" v="702"/>
          <ac:spMkLst>
            <pc:docMk/>
            <pc:sldMk cId="2718099542" sldId="340"/>
            <ac:spMk id="7" creationId="{CC40B335-0EC4-45EA-9D54-B5AE0A524E53}"/>
          </ac:spMkLst>
        </pc:spChg>
        <pc:spChg chg="add mod ord">
          <ac:chgData name="Lehto Sanna (EXT)" userId="c4885248-6586-4606-bd5a-e7813c9f6601" providerId="ADAL" clId="{D66E13DB-9EE0-4D9B-BCEE-395BF42C0258}" dt="2021-04-09T07:08:00.514" v="1908" actId="403"/>
          <ac:spMkLst>
            <pc:docMk/>
            <pc:sldMk cId="2718099542" sldId="340"/>
            <ac:spMk id="9" creationId="{912D6CFC-A5DC-4E41-8FCA-7F6939BDC77B}"/>
          </ac:spMkLst>
        </pc:spChg>
        <pc:picChg chg="add del mod ord modCrop">
          <ac:chgData name="Lehto Sanna (EXT)" userId="c4885248-6586-4606-bd5a-e7813c9f6601" providerId="ADAL" clId="{D66E13DB-9EE0-4D9B-BCEE-395BF42C0258}" dt="2021-04-09T07:07:39.270" v="1900" actId="700"/>
          <ac:picMkLst>
            <pc:docMk/>
            <pc:sldMk cId="2718099542" sldId="340"/>
            <ac:picMk id="8" creationId="{252DB4D0-3FB7-4CB7-8CE5-EF10DBB5816E}"/>
          </ac:picMkLst>
        </pc:picChg>
      </pc:sldChg>
      <pc:sldChg chg="modSp mod addCm modCm">
        <pc:chgData name="Lehto Sanna (EXT)" userId="c4885248-6586-4606-bd5a-e7813c9f6601" providerId="ADAL" clId="{D66E13DB-9EE0-4D9B-BCEE-395BF42C0258}" dt="2021-04-09T07:21:41.413" v="1947" actId="20577"/>
        <pc:sldMkLst>
          <pc:docMk/>
          <pc:sldMk cId="3427355446" sldId="341"/>
        </pc:sldMkLst>
        <pc:spChg chg="mod">
          <ac:chgData name="Lehto Sanna (EXT)" userId="c4885248-6586-4606-bd5a-e7813c9f6601" providerId="ADAL" clId="{D66E13DB-9EE0-4D9B-BCEE-395BF42C0258}" dt="2021-04-09T07:21:41.413" v="1947" actId="20577"/>
          <ac:spMkLst>
            <pc:docMk/>
            <pc:sldMk cId="3427355446" sldId="341"/>
            <ac:spMk id="6" creationId="{BBC1557F-B2A1-4814-9D9F-23F5D5B5F540}"/>
          </ac:spMkLst>
        </pc:spChg>
        <pc:grpChg chg="mod">
          <ac:chgData name="Lehto Sanna (EXT)" userId="c4885248-6586-4606-bd5a-e7813c9f6601" providerId="ADAL" clId="{D66E13DB-9EE0-4D9B-BCEE-395BF42C0258}" dt="2021-04-01T08:23:57.399" v="47" actId="1035"/>
          <ac:grpSpMkLst>
            <pc:docMk/>
            <pc:sldMk cId="3427355446" sldId="341"/>
            <ac:grpSpMk id="34" creationId="{A75ABCA7-2F58-47C1-9E75-FA14BC80E5A1}"/>
          </ac:grpSpMkLst>
        </pc:grpChg>
      </pc:sldChg>
      <pc:sldChg chg="addSp modSp mod">
        <pc:chgData name="Lehto Sanna (EXT)" userId="c4885248-6586-4606-bd5a-e7813c9f6601" providerId="ADAL" clId="{D66E13DB-9EE0-4D9B-BCEE-395BF42C0258}" dt="2021-04-15T15:25:58.386" v="3530" actId="20577"/>
        <pc:sldMkLst>
          <pc:docMk/>
          <pc:sldMk cId="3878295827" sldId="342"/>
        </pc:sldMkLst>
        <pc:spChg chg="mod">
          <ac:chgData name="Lehto Sanna (EXT)" userId="c4885248-6586-4606-bd5a-e7813c9f6601" providerId="ADAL" clId="{D66E13DB-9EE0-4D9B-BCEE-395BF42C0258}" dt="2021-04-15T15:25:58.386" v="3530" actId="20577"/>
          <ac:spMkLst>
            <pc:docMk/>
            <pc:sldMk cId="3878295827" sldId="342"/>
            <ac:spMk id="7" creationId="{A8DCA7A6-051C-422C-9DBA-74CB79287914}"/>
          </ac:spMkLst>
        </pc:spChg>
        <pc:spChg chg="add mod">
          <ac:chgData name="Lehto Sanna (EXT)" userId="c4885248-6586-4606-bd5a-e7813c9f6601" providerId="ADAL" clId="{D66E13DB-9EE0-4D9B-BCEE-395BF42C0258}" dt="2021-04-01T09:53:54.331" v="826"/>
          <ac:spMkLst>
            <pc:docMk/>
            <pc:sldMk cId="3878295827" sldId="342"/>
            <ac:spMk id="8" creationId="{BF9E480C-E8AF-4ED5-8B23-F816E0CF958A}"/>
          </ac:spMkLst>
        </pc:spChg>
      </pc:sldChg>
      <pc:sldChg chg="modSp mod modAnim">
        <pc:chgData name="Lehto Sanna (EXT)" userId="c4885248-6586-4606-bd5a-e7813c9f6601" providerId="ADAL" clId="{D66E13DB-9EE0-4D9B-BCEE-395BF42C0258}" dt="2021-04-09T07:18:28.996" v="1936"/>
        <pc:sldMkLst>
          <pc:docMk/>
          <pc:sldMk cId="1025565693" sldId="343"/>
        </pc:sldMkLst>
        <pc:spChg chg="mod">
          <ac:chgData name="Lehto Sanna (EXT)" userId="c4885248-6586-4606-bd5a-e7813c9f6601" providerId="ADAL" clId="{D66E13DB-9EE0-4D9B-BCEE-395BF42C0258}" dt="2021-04-01T09:36:23.128" v="754" actId="14100"/>
          <ac:spMkLst>
            <pc:docMk/>
            <pc:sldMk cId="1025565693" sldId="343"/>
            <ac:spMk id="5" creationId="{96B5413C-CCDF-40A2-BE5F-6CF8147B6E3F}"/>
          </ac:spMkLst>
        </pc:spChg>
        <pc:spChg chg="mod">
          <ac:chgData name="Lehto Sanna (EXT)" userId="c4885248-6586-4606-bd5a-e7813c9f6601" providerId="ADAL" clId="{D66E13DB-9EE0-4D9B-BCEE-395BF42C0258}" dt="2021-04-01T09:00:11.181" v="198" actId="14100"/>
          <ac:spMkLst>
            <pc:docMk/>
            <pc:sldMk cId="1025565693" sldId="343"/>
            <ac:spMk id="9" creationId="{CE424B85-555D-47C6-AB75-9A923863AD54}"/>
          </ac:spMkLst>
        </pc:spChg>
        <pc:spChg chg="mod">
          <ac:chgData name="Lehto Sanna (EXT)" userId="c4885248-6586-4606-bd5a-e7813c9f6601" providerId="ADAL" clId="{D66E13DB-9EE0-4D9B-BCEE-395BF42C0258}" dt="2021-04-01T09:37:08.806" v="768" actId="14100"/>
          <ac:spMkLst>
            <pc:docMk/>
            <pc:sldMk cId="1025565693" sldId="343"/>
            <ac:spMk id="10" creationId="{4E1B2CFF-6EF3-4444-9E2E-443CD6188E30}"/>
          </ac:spMkLst>
        </pc:spChg>
        <pc:spChg chg="mod">
          <ac:chgData name="Lehto Sanna (EXT)" userId="c4885248-6586-4606-bd5a-e7813c9f6601" providerId="ADAL" clId="{D66E13DB-9EE0-4D9B-BCEE-395BF42C0258}" dt="2021-04-01T09:36:31.954" v="756" actId="1076"/>
          <ac:spMkLst>
            <pc:docMk/>
            <pc:sldMk cId="1025565693" sldId="343"/>
            <ac:spMk id="12" creationId="{3E882E42-09C6-4B12-8F6A-E3D124E97E86}"/>
          </ac:spMkLst>
        </pc:spChg>
        <pc:spChg chg="mod">
          <ac:chgData name="Lehto Sanna (EXT)" userId="c4885248-6586-4606-bd5a-e7813c9f6601" providerId="ADAL" clId="{D66E13DB-9EE0-4D9B-BCEE-395BF42C0258}" dt="2021-04-09T07:17:24.003" v="1922" actId="1076"/>
          <ac:spMkLst>
            <pc:docMk/>
            <pc:sldMk cId="1025565693" sldId="343"/>
            <ac:spMk id="13" creationId="{34B2C938-5FE7-4B19-9C4E-7AD25CB2F521}"/>
          </ac:spMkLst>
        </pc:spChg>
        <pc:spChg chg="mod">
          <ac:chgData name="Lehto Sanna (EXT)" userId="c4885248-6586-4606-bd5a-e7813c9f6601" providerId="ADAL" clId="{D66E13DB-9EE0-4D9B-BCEE-395BF42C0258}" dt="2021-04-01T09:36:36.764" v="758" actId="14100"/>
          <ac:spMkLst>
            <pc:docMk/>
            <pc:sldMk cId="1025565693" sldId="343"/>
            <ac:spMk id="14" creationId="{8459C1DA-E8BC-4DA5-88EA-2B92E649BD14}"/>
          </ac:spMkLst>
        </pc:spChg>
        <pc:picChg chg="mod">
          <ac:chgData name="Lehto Sanna (EXT)" userId="c4885248-6586-4606-bd5a-e7813c9f6601" providerId="ADAL" clId="{D66E13DB-9EE0-4D9B-BCEE-395BF42C0258}" dt="2021-04-01T09:00:01.035" v="196" actId="1076"/>
          <ac:picMkLst>
            <pc:docMk/>
            <pc:sldMk cId="1025565693" sldId="343"/>
            <ac:picMk id="7" creationId="{B5AC886D-11B1-4E15-82FE-393258042124}"/>
          </ac:picMkLst>
        </pc:picChg>
      </pc:sldChg>
      <pc:sldChg chg="addSp delSp modSp mod">
        <pc:chgData name="Lehto Sanna (EXT)" userId="c4885248-6586-4606-bd5a-e7813c9f6601" providerId="ADAL" clId="{D66E13DB-9EE0-4D9B-BCEE-395BF42C0258}" dt="2021-04-01T09:19:17.492" v="500" actId="167"/>
        <pc:sldMkLst>
          <pc:docMk/>
          <pc:sldMk cId="1765201572" sldId="344"/>
        </pc:sldMkLst>
        <pc:spChg chg="del">
          <ac:chgData name="Lehto Sanna (EXT)" userId="c4885248-6586-4606-bd5a-e7813c9f6601" providerId="ADAL" clId="{D66E13DB-9EE0-4D9B-BCEE-395BF42C0258}" dt="2021-04-01T09:19:05.490" v="499"/>
          <ac:spMkLst>
            <pc:docMk/>
            <pc:sldMk cId="1765201572" sldId="344"/>
            <ac:spMk id="7" creationId="{CC40B335-0EC4-45EA-9D54-B5AE0A524E53}"/>
          </ac:spMkLst>
        </pc:spChg>
        <pc:picChg chg="add mod ord">
          <ac:chgData name="Lehto Sanna (EXT)" userId="c4885248-6586-4606-bd5a-e7813c9f6601" providerId="ADAL" clId="{D66E13DB-9EE0-4D9B-BCEE-395BF42C0258}" dt="2021-04-01T09:19:17.492" v="500" actId="167"/>
          <ac:picMkLst>
            <pc:docMk/>
            <pc:sldMk cId="1765201572" sldId="344"/>
            <ac:picMk id="8" creationId="{A15ABAB7-FA0D-43CF-8F8C-46EC1A2FE64E}"/>
          </ac:picMkLst>
        </pc:picChg>
      </pc:sldChg>
      <pc:sldChg chg="addSp delSp modSp del mod ord modShow chgLayout modNotesTx">
        <pc:chgData name="Lehto Sanna (EXT)" userId="c4885248-6586-4606-bd5a-e7813c9f6601" providerId="ADAL" clId="{D66E13DB-9EE0-4D9B-BCEE-395BF42C0258}" dt="2021-04-09T08:23:26.496" v="2537" actId="47"/>
        <pc:sldMkLst>
          <pc:docMk/>
          <pc:sldMk cId="3231003620" sldId="345"/>
        </pc:sldMkLst>
        <pc:spChg chg="mod ord">
          <ac:chgData name="Lehto Sanna (EXT)" userId="c4885248-6586-4606-bd5a-e7813c9f6601" providerId="ADAL" clId="{D66E13DB-9EE0-4D9B-BCEE-395BF42C0258}" dt="2021-04-01T09:06:24.733" v="247" actId="700"/>
          <ac:spMkLst>
            <pc:docMk/>
            <pc:sldMk cId="3231003620" sldId="345"/>
            <ac:spMk id="2" creationId="{558AA102-368E-41F6-AF8F-C103E8BBBEFD}"/>
          </ac:spMkLst>
        </pc:spChg>
        <pc:spChg chg="mod ord">
          <ac:chgData name="Lehto Sanna (EXT)" userId="c4885248-6586-4606-bd5a-e7813c9f6601" providerId="ADAL" clId="{D66E13DB-9EE0-4D9B-BCEE-395BF42C0258}" dt="2021-04-01T09:06:24.733" v="247" actId="700"/>
          <ac:spMkLst>
            <pc:docMk/>
            <pc:sldMk cId="3231003620" sldId="345"/>
            <ac:spMk id="3" creationId="{1A611831-DF58-4708-BD00-BD8BCE16F560}"/>
          </ac:spMkLst>
        </pc:spChg>
        <pc:spChg chg="mod ord">
          <ac:chgData name="Lehto Sanna (EXT)" userId="c4885248-6586-4606-bd5a-e7813c9f6601" providerId="ADAL" clId="{D66E13DB-9EE0-4D9B-BCEE-395BF42C0258}" dt="2021-04-01T09:06:24.733" v="247" actId="700"/>
          <ac:spMkLst>
            <pc:docMk/>
            <pc:sldMk cId="3231003620" sldId="345"/>
            <ac:spMk id="4" creationId="{CF8D9517-AD97-4D49-9B7F-1D7715A9F95A}"/>
          </ac:spMkLst>
        </pc:spChg>
        <pc:spChg chg="mod ord">
          <ac:chgData name="Lehto Sanna (EXT)" userId="c4885248-6586-4606-bd5a-e7813c9f6601" providerId="ADAL" clId="{D66E13DB-9EE0-4D9B-BCEE-395BF42C0258}" dt="2021-04-01T09:06:24.733" v="247" actId="700"/>
          <ac:spMkLst>
            <pc:docMk/>
            <pc:sldMk cId="3231003620" sldId="345"/>
            <ac:spMk id="6" creationId="{4FEAF39E-9A75-48BE-A4F1-6D8C31192406}"/>
          </ac:spMkLst>
        </pc:spChg>
        <pc:spChg chg="del">
          <ac:chgData name="Lehto Sanna (EXT)" userId="c4885248-6586-4606-bd5a-e7813c9f6601" providerId="ADAL" clId="{D66E13DB-9EE0-4D9B-BCEE-395BF42C0258}" dt="2021-04-01T09:02:48.450" v="205" actId="12084"/>
          <ac:spMkLst>
            <pc:docMk/>
            <pc:sldMk cId="3231003620" sldId="345"/>
            <ac:spMk id="7" creationId="{1A1D9063-8576-4C7C-9897-9204C5886785}"/>
          </ac:spMkLst>
        </pc:spChg>
        <pc:spChg chg="mod topLvl">
          <ac:chgData name="Lehto Sanna (EXT)" userId="c4885248-6586-4606-bd5a-e7813c9f6601" providerId="ADAL" clId="{D66E13DB-9EE0-4D9B-BCEE-395BF42C0258}" dt="2021-04-01T09:15:49.198" v="465" actId="14100"/>
          <ac:spMkLst>
            <pc:docMk/>
            <pc:sldMk cId="3231003620" sldId="345"/>
            <ac:spMk id="9" creationId="{73D82074-59FD-4423-9D9A-53CB4BBBF9D2}"/>
          </ac:spMkLst>
        </pc:spChg>
        <pc:spChg chg="mod topLvl">
          <ac:chgData name="Lehto Sanna (EXT)" userId="c4885248-6586-4606-bd5a-e7813c9f6601" providerId="ADAL" clId="{D66E13DB-9EE0-4D9B-BCEE-395BF42C0258}" dt="2021-04-01T09:21:36.572" v="508" actId="20577"/>
          <ac:spMkLst>
            <pc:docMk/>
            <pc:sldMk cId="3231003620" sldId="345"/>
            <ac:spMk id="10" creationId="{167EFC62-F084-4CD1-A98F-E0B00EED2193}"/>
          </ac:spMkLst>
        </pc:spChg>
        <pc:spChg chg="mod topLvl">
          <ac:chgData name="Lehto Sanna (EXT)" userId="c4885248-6586-4606-bd5a-e7813c9f6601" providerId="ADAL" clId="{D66E13DB-9EE0-4D9B-BCEE-395BF42C0258}" dt="2021-04-01T09:16:27.923" v="496" actId="20577"/>
          <ac:spMkLst>
            <pc:docMk/>
            <pc:sldMk cId="3231003620" sldId="345"/>
            <ac:spMk id="11" creationId="{0C59C838-2600-404D-A74E-075C6E4488C0}"/>
          </ac:spMkLst>
        </pc:spChg>
        <pc:spChg chg="mod topLvl">
          <ac:chgData name="Lehto Sanna (EXT)" userId="c4885248-6586-4606-bd5a-e7813c9f6601" providerId="ADAL" clId="{D66E13DB-9EE0-4D9B-BCEE-395BF42C0258}" dt="2021-04-01T09:15:24.783" v="462" actId="14100"/>
          <ac:spMkLst>
            <pc:docMk/>
            <pc:sldMk cId="3231003620" sldId="345"/>
            <ac:spMk id="12" creationId="{F7153E10-312E-484F-B491-825218CE1DDA}"/>
          </ac:spMkLst>
        </pc:spChg>
        <pc:spChg chg="mod topLvl">
          <ac:chgData name="Lehto Sanna (EXT)" userId="c4885248-6586-4606-bd5a-e7813c9f6601" providerId="ADAL" clId="{D66E13DB-9EE0-4D9B-BCEE-395BF42C0258}" dt="2021-04-01T09:16:00.814" v="476" actId="1035"/>
          <ac:spMkLst>
            <pc:docMk/>
            <pc:sldMk cId="3231003620" sldId="345"/>
            <ac:spMk id="13" creationId="{1C2280AB-1FB4-4456-9FC7-85F28C80FD25}"/>
          </ac:spMkLst>
        </pc:spChg>
        <pc:spChg chg="mod topLvl">
          <ac:chgData name="Lehto Sanna (EXT)" userId="c4885248-6586-4606-bd5a-e7813c9f6601" providerId="ADAL" clId="{D66E13DB-9EE0-4D9B-BCEE-395BF42C0258}" dt="2021-04-01T09:16:00.814" v="476" actId="1035"/>
          <ac:spMkLst>
            <pc:docMk/>
            <pc:sldMk cId="3231003620" sldId="345"/>
            <ac:spMk id="14" creationId="{38AB57CA-30BB-4631-B98E-0B835F5B7B3D}"/>
          </ac:spMkLst>
        </pc:spChg>
        <pc:spChg chg="mod topLvl">
          <ac:chgData name="Lehto Sanna (EXT)" userId="c4885248-6586-4606-bd5a-e7813c9f6601" providerId="ADAL" clId="{D66E13DB-9EE0-4D9B-BCEE-395BF42C0258}" dt="2021-04-01T09:16:21.409" v="492" actId="20577"/>
          <ac:spMkLst>
            <pc:docMk/>
            <pc:sldMk cId="3231003620" sldId="345"/>
            <ac:spMk id="15" creationId="{F3644B7E-30BD-48CD-92D5-C28A0CF6936D}"/>
          </ac:spMkLst>
        </pc:spChg>
        <pc:spChg chg="add del mod ord">
          <ac:chgData name="Lehto Sanna (EXT)" userId="c4885248-6586-4606-bd5a-e7813c9f6601" providerId="ADAL" clId="{D66E13DB-9EE0-4D9B-BCEE-395BF42C0258}" dt="2021-04-01T09:12:39.799" v="365" actId="931"/>
          <ac:spMkLst>
            <pc:docMk/>
            <pc:sldMk cId="3231003620" sldId="345"/>
            <ac:spMk id="16" creationId="{C4FCE5B6-D584-47FC-8B54-78741B680A54}"/>
          </ac:spMkLst>
        </pc:spChg>
        <pc:spChg chg="add mod">
          <ac:chgData name="Lehto Sanna (EXT)" userId="c4885248-6586-4606-bd5a-e7813c9f6601" providerId="ADAL" clId="{D66E13DB-9EE0-4D9B-BCEE-395BF42C0258}" dt="2021-04-01T09:16:09.276" v="482" actId="1038"/>
          <ac:spMkLst>
            <pc:docMk/>
            <pc:sldMk cId="3231003620" sldId="345"/>
            <ac:spMk id="17" creationId="{3BB93408-3451-4B13-A9BB-02A698D09ACC}"/>
          </ac:spMkLst>
        </pc:spChg>
        <pc:grpChg chg="del mod">
          <ac:chgData name="Lehto Sanna (EXT)" userId="c4885248-6586-4606-bd5a-e7813c9f6601" providerId="ADAL" clId="{D66E13DB-9EE0-4D9B-BCEE-395BF42C0258}" dt="2021-04-01T09:04:18.320" v="217" actId="165"/>
          <ac:grpSpMkLst>
            <pc:docMk/>
            <pc:sldMk cId="3231003620" sldId="345"/>
            <ac:grpSpMk id="8" creationId="{A4E8727E-1D96-4C98-94E0-7680B024FAEE}"/>
          </ac:grpSpMkLst>
        </pc:grpChg>
        <pc:graphicFrameChg chg="add del mod modGraphic">
          <ac:chgData name="Lehto Sanna (EXT)" userId="c4885248-6586-4606-bd5a-e7813c9f6601" providerId="ADAL" clId="{D66E13DB-9EE0-4D9B-BCEE-395BF42C0258}" dt="2021-04-01T09:04:13.903" v="216" actId="18245"/>
          <ac:graphicFrameMkLst>
            <pc:docMk/>
            <pc:sldMk cId="3231003620" sldId="345"/>
            <ac:graphicFrameMk id="5" creationId="{4197A864-D2F0-4AD0-9044-7CCC940F3A4E}"/>
          </ac:graphicFrameMkLst>
        </pc:graphicFrameChg>
        <pc:picChg chg="add mod">
          <ac:chgData name="Lehto Sanna (EXT)" userId="c4885248-6586-4606-bd5a-e7813c9f6601" providerId="ADAL" clId="{D66E13DB-9EE0-4D9B-BCEE-395BF42C0258}" dt="2021-04-01T09:16:09.276" v="482" actId="1038"/>
          <ac:picMkLst>
            <pc:docMk/>
            <pc:sldMk cId="3231003620" sldId="345"/>
            <ac:picMk id="19" creationId="{B4178A6A-B016-4624-AEEC-0927C9B7654D}"/>
          </ac:picMkLst>
        </pc:picChg>
      </pc:sldChg>
      <pc:sldChg chg="delSp del mod modShow">
        <pc:chgData name="Lehto Sanna (EXT)" userId="c4885248-6586-4606-bd5a-e7813c9f6601" providerId="ADAL" clId="{D66E13DB-9EE0-4D9B-BCEE-395BF42C0258}" dt="2021-04-01T09:24:16.841" v="524" actId="47"/>
        <pc:sldMkLst>
          <pc:docMk/>
          <pc:sldMk cId="2654207952" sldId="346"/>
        </pc:sldMkLst>
        <pc:spChg chg="del">
          <ac:chgData name="Lehto Sanna (EXT)" userId="c4885248-6586-4606-bd5a-e7813c9f6601" providerId="ADAL" clId="{D66E13DB-9EE0-4D9B-BCEE-395BF42C0258}" dt="2021-04-01T09:24:03.144" v="521" actId="21"/>
          <ac:spMkLst>
            <pc:docMk/>
            <pc:sldMk cId="2654207952" sldId="346"/>
            <ac:spMk id="8" creationId="{04D4C059-56D4-4EE1-8BB2-954B211C7BB9}"/>
          </ac:spMkLst>
        </pc:spChg>
        <pc:spChg chg="del">
          <ac:chgData name="Lehto Sanna (EXT)" userId="c4885248-6586-4606-bd5a-e7813c9f6601" providerId="ADAL" clId="{D66E13DB-9EE0-4D9B-BCEE-395BF42C0258}" dt="2021-04-01T09:24:03.144" v="521" actId="21"/>
          <ac:spMkLst>
            <pc:docMk/>
            <pc:sldMk cId="2654207952" sldId="346"/>
            <ac:spMk id="9" creationId="{BFD4E28E-45B5-4903-BA46-894C53B73EEA}"/>
          </ac:spMkLst>
        </pc:spChg>
        <pc:spChg chg="del">
          <ac:chgData name="Lehto Sanna (EXT)" userId="c4885248-6586-4606-bd5a-e7813c9f6601" providerId="ADAL" clId="{D66E13DB-9EE0-4D9B-BCEE-395BF42C0258}" dt="2021-04-01T09:24:03.144" v="521" actId="21"/>
          <ac:spMkLst>
            <pc:docMk/>
            <pc:sldMk cId="2654207952" sldId="346"/>
            <ac:spMk id="10" creationId="{096FD8DE-2372-4F9A-9FDE-C8B21C96220C}"/>
          </ac:spMkLst>
        </pc:spChg>
      </pc:sldChg>
      <pc:sldChg chg="modSp add del mod">
        <pc:chgData name="Lehto Sanna (EXT)" userId="c4885248-6586-4606-bd5a-e7813c9f6601" providerId="ADAL" clId="{D66E13DB-9EE0-4D9B-BCEE-395BF42C0258}" dt="2021-04-01T08:23:35.608" v="44" actId="47"/>
        <pc:sldMkLst>
          <pc:docMk/>
          <pc:sldMk cId="97745546" sldId="347"/>
        </pc:sldMkLst>
        <pc:spChg chg="mod">
          <ac:chgData name="Lehto Sanna (EXT)" userId="c4885248-6586-4606-bd5a-e7813c9f6601" providerId="ADAL" clId="{D66E13DB-9EE0-4D9B-BCEE-395BF42C0258}" dt="2021-04-01T08:23:03.654" v="37" actId="21"/>
          <ac:spMkLst>
            <pc:docMk/>
            <pc:sldMk cId="97745546" sldId="347"/>
            <ac:spMk id="5" creationId="{AD91E65C-6DFE-4678-B988-870170F2C658}"/>
          </ac:spMkLst>
        </pc:spChg>
      </pc:sldChg>
      <pc:sldChg chg="del modNotesTx">
        <pc:chgData name="Lehto Sanna (EXT)" userId="c4885248-6586-4606-bd5a-e7813c9f6601" providerId="ADAL" clId="{D66E13DB-9EE0-4D9B-BCEE-395BF42C0258}" dt="2021-04-01T09:00:35.890" v="199" actId="47"/>
        <pc:sldMkLst>
          <pc:docMk/>
          <pc:sldMk cId="3145489292" sldId="351"/>
        </pc:sldMkLst>
      </pc:sldChg>
      <pc:sldChg chg="addSp delSp modSp mod modClrScheme chgLayout modNotesTx">
        <pc:chgData name="Lehto Sanna (EXT)" userId="c4885248-6586-4606-bd5a-e7813c9f6601" providerId="ADAL" clId="{D66E13DB-9EE0-4D9B-BCEE-395BF42C0258}" dt="2021-04-09T08:09:48.708" v="2301" actId="20577"/>
        <pc:sldMkLst>
          <pc:docMk/>
          <pc:sldMk cId="1230459928" sldId="352"/>
        </pc:sldMkLst>
        <pc:spChg chg="mod ord">
          <ac:chgData name="Lehto Sanna (EXT)" userId="c4885248-6586-4606-bd5a-e7813c9f6601" providerId="ADAL" clId="{D66E13DB-9EE0-4D9B-BCEE-395BF42C0258}" dt="2021-04-09T08:09:24.322" v="2290" actId="700"/>
          <ac:spMkLst>
            <pc:docMk/>
            <pc:sldMk cId="1230459928" sldId="352"/>
            <ac:spMk id="2" creationId="{681D694C-F13C-4B25-BBBD-DED55473E677}"/>
          </ac:spMkLst>
        </pc:spChg>
        <pc:spChg chg="mod ord">
          <ac:chgData name="Lehto Sanna (EXT)" userId="c4885248-6586-4606-bd5a-e7813c9f6601" providerId="ADAL" clId="{D66E13DB-9EE0-4D9B-BCEE-395BF42C0258}" dt="2021-04-09T08:09:24.322" v="2290" actId="700"/>
          <ac:spMkLst>
            <pc:docMk/>
            <pc:sldMk cId="1230459928" sldId="352"/>
            <ac:spMk id="3" creationId="{5EB3F5A4-7CFD-41D1-ACCB-6438C1163944}"/>
          </ac:spMkLst>
        </pc:spChg>
        <pc:spChg chg="mod ord">
          <ac:chgData name="Lehto Sanna (EXT)" userId="c4885248-6586-4606-bd5a-e7813c9f6601" providerId="ADAL" clId="{D66E13DB-9EE0-4D9B-BCEE-395BF42C0258}" dt="2021-04-09T08:09:24.322" v="2290" actId="700"/>
          <ac:spMkLst>
            <pc:docMk/>
            <pc:sldMk cId="1230459928" sldId="352"/>
            <ac:spMk id="4" creationId="{ED54D2C5-DFC4-4406-97C4-AF0F6EA044B9}"/>
          </ac:spMkLst>
        </pc:spChg>
        <pc:spChg chg="mod ord">
          <ac:chgData name="Lehto Sanna (EXT)" userId="c4885248-6586-4606-bd5a-e7813c9f6601" providerId="ADAL" clId="{D66E13DB-9EE0-4D9B-BCEE-395BF42C0258}" dt="2021-04-09T08:09:24.322" v="2290" actId="700"/>
          <ac:spMkLst>
            <pc:docMk/>
            <pc:sldMk cId="1230459928" sldId="352"/>
            <ac:spMk id="5" creationId="{008E610E-AA94-4958-BB83-EC5ED5E12F27}"/>
          </ac:spMkLst>
        </pc:spChg>
        <pc:spChg chg="mod ord">
          <ac:chgData name="Lehto Sanna (EXT)" userId="c4885248-6586-4606-bd5a-e7813c9f6601" providerId="ADAL" clId="{D66E13DB-9EE0-4D9B-BCEE-395BF42C0258}" dt="2021-04-09T08:09:24.322" v="2290" actId="700"/>
          <ac:spMkLst>
            <pc:docMk/>
            <pc:sldMk cId="1230459928" sldId="352"/>
            <ac:spMk id="6" creationId="{094C995D-D8FD-4D75-AB7E-5C9002BF1F50}"/>
          </ac:spMkLst>
        </pc:spChg>
        <pc:spChg chg="add del mod">
          <ac:chgData name="Lehto Sanna (EXT)" userId="c4885248-6586-4606-bd5a-e7813c9f6601" providerId="ADAL" clId="{D66E13DB-9EE0-4D9B-BCEE-395BF42C0258}" dt="2021-04-09T08:09:26.221" v="2291" actId="478"/>
          <ac:spMkLst>
            <pc:docMk/>
            <pc:sldMk cId="1230459928" sldId="352"/>
            <ac:spMk id="7" creationId="{DBE3D437-2BDE-4791-A0DD-B15C3A48F86D}"/>
          </ac:spMkLst>
        </pc:spChg>
        <pc:spChg chg="add del mod ord">
          <ac:chgData name="Lehto Sanna (EXT)" userId="c4885248-6586-4606-bd5a-e7813c9f6601" providerId="ADAL" clId="{D66E13DB-9EE0-4D9B-BCEE-395BF42C0258}" dt="2021-04-09T08:07:13.760" v="2263" actId="700"/>
          <ac:spMkLst>
            <pc:docMk/>
            <pc:sldMk cId="1230459928" sldId="352"/>
            <ac:spMk id="10" creationId="{FA2CEE8E-BFFA-4990-9940-3B0189114830}"/>
          </ac:spMkLst>
        </pc:spChg>
        <pc:spChg chg="add del mod ord">
          <ac:chgData name="Lehto Sanna (EXT)" userId="c4885248-6586-4606-bd5a-e7813c9f6601" providerId="ADAL" clId="{D66E13DB-9EE0-4D9B-BCEE-395BF42C0258}" dt="2021-04-09T08:07:13.760" v="2263" actId="700"/>
          <ac:spMkLst>
            <pc:docMk/>
            <pc:sldMk cId="1230459928" sldId="352"/>
            <ac:spMk id="11" creationId="{BABE40AF-8B8D-4BCA-86FC-8F5A1C0EC3EE}"/>
          </ac:spMkLst>
        </pc:spChg>
        <pc:spChg chg="add del mod ord">
          <ac:chgData name="Lehto Sanna (EXT)" userId="c4885248-6586-4606-bd5a-e7813c9f6601" providerId="ADAL" clId="{D66E13DB-9EE0-4D9B-BCEE-395BF42C0258}" dt="2021-04-09T08:07:57.389" v="2265" actId="700"/>
          <ac:spMkLst>
            <pc:docMk/>
            <pc:sldMk cId="1230459928" sldId="352"/>
            <ac:spMk id="12" creationId="{376A9CB9-63C7-4751-B240-BAD0408B8C1D}"/>
          </ac:spMkLst>
        </pc:spChg>
        <pc:spChg chg="add del mod ord">
          <ac:chgData name="Lehto Sanna (EXT)" userId="c4885248-6586-4606-bd5a-e7813c9f6601" providerId="ADAL" clId="{D66E13DB-9EE0-4D9B-BCEE-395BF42C0258}" dt="2021-04-09T08:09:24.322" v="2290" actId="700"/>
          <ac:spMkLst>
            <pc:docMk/>
            <pc:sldMk cId="1230459928" sldId="352"/>
            <ac:spMk id="13" creationId="{41520679-2742-4C4E-A2C3-368C124E6CFA}"/>
          </ac:spMkLst>
        </pc:spChg>
        <pc:spChg chg="add del mod">
          <ac:chgData name="Lehto Sanna (EXT)" userId="c4885248-6586-4606-bd5a-e7813c9f6601" providerId="ADAL" clId="{D66E13DB-9EE0-4D9B-BCEE-395BF42C0258}" dt="2021-04-09T08:09:09.491" v="2285"/>
          <ac:spMkLst>
            <pc:docMk/>
            <pc:sldMk cId="1230459928" sldId="352"/>
            <ac:spMk id="14" creationId="{2DBBE984-FDA5-4497-B4B3-3550B441BF93}"/>
          </ac:spMkLst>
        </pc:spChg>
        <pc:spChg chg="add mod">
          <ac:chgData name="Lehto Sanna (EXT)" userId="c4885248-6586-4606-bd5a-e7813c9f6601" providerId="ADAL" clId="{D66E13DB-9EE0-4D9B-BCEE-395BF42C0258}" dt="2021-04-09T08:09:48.708" v="2301" actId="20577"/>
          <ac:spMkLst>
            <pc:docMk/>
            <pc:sldMk cId="1230459928" sldId="352"/>
            <ac:spMk id="15" creationId="{88C4E371-B3FC-4C0C-8810-9BF42FE9A410}"/>
          </ac:spMkLst>
        </pc:spChg>
        <pc:picChg chg="add mod ord">
          <ac:chgData name="Lehto Sanna (EXT)" userId="c4885248-6586-4606-bd5a-e7813c9f6601" providerId="ADAL" clId="{D66E13DB-9EE0-4D9B-BCEE-395BF42C0258}" dt="2021-04-09T08:09:30.869" v="2292" actId="1076"/>
          <ac:picMkLst>
            <pc:docMk/>
            <pc:sldMk cId="1230459928" sldId="352"/>
            <ac:picMk id="9" creationId="{CAA65220-87EB-43FD-B34B-7343A71E53A5}"/>
          </ac:picMkLst>
        </pc:picChg>
      </pc:sldChg>
      <pc:sldChg chg="del">
        <pc:chgData name="Lehto Sanna (EXT)" userId="c4885248-6586-4606-bd5a-e7813c9f6601" providerId="ADAL" clId="{D66E13DB-9EE0-4D9B-BCEE-395BF42C0258}" dt="2021-04-01T11:43:17.421" v="991" actId="47"/>
        <pc:sldMkLst>
          <pc:docMk/>
          <pc:sldMk cId="916352103" sldId="353"/>
        </pc:sldMkLst>
      </pc:sldChg>
      <pc:sldChg chg="addSp delSp modSp add del mod ord modClrScheme delCm modCm chgLayout">
        <pc:chgData name="Lehto Sanna (EXT)" userId="c4885248-6586-4606-bd5a-e7813c9f6601" providerId="ADAL" clId="{D66E13DB-9EE0-4D9B-BCEE-395BF42C0258}" dt="2021-04-09T08:53:01.169" v="3428" actId="14100"/>
        <pc:sldMkLst>
          <pc:docMk/>
          <pc:sldMk cId="2339872912" sldId="354"/>
        </pc:sldMkLst>
        <pc:spChg chg="mod ord">
          <ac:chgData name="Lehto Sanna (EXT)" userId="c4885248-6586-4606-bd5a-e7813c9f6601" providerId="ADAL" clId="{D66E13DB-9EE0-4D9B-BCEE-395BF42C0258}" dt="2021-04-01T12:02:57.299" v="1292" actId="700"/>
          <ac:spMkLst>
            <pc:docMk/>
            <pc:sldMk cId="2339872912" sldId="354"/>
            <ac:spMk id="2" creationId="{1AF0D8BE-ED46-4E5C-8EB9-2B21B1C1EC4B}"/>
          </ac:spMkLst>
        </pc:spChg>
        <pc:spChg chg="mod ord">
          <ac:chgData name="Lehto Sanna (EXT)" userId="c4885248-6586-4606-bd5a-e7813c9f6601" providerId="ADAL" clId="{D66E13DB-9EE0-4D9B-BCEE-395BF42C0258}" dt="2021-04-01T12:02:57.299" v="1292" actId="700"/>
          <ac:spMkLst>
            <pc:docMk/>
            <pc:sldMk cId="2339872912" sldId="354"/>
            <ac:spMk id="3" creationId="{3D2860B6-A1FE-4483-B597-69156A6C1AD9}"/>
          </ac:spMkLst>
        </pc:spChg>
        <pc:spChg chg="mod ord">
          <ac:chgData name="Lehto Sanna (EXT)" userId="c4885248-6586-4606-bd5a-e7813c9f6601" providerId="ADAL" clId="{D66E13DB-9EE0-4D9B-BCEE-395BF42C0258}" dt="2021-04-01T12:02:57.299" v="1292" actId="700"/>
          <ac:spMkLst>
            <pc:docMk/>
            <pc:sldMk cId="2339872912" sldId="354"/>
            <ac:spMk id="4" creationId="{A9BD8C5B-3235-46FE-8D9D-FC8D282E256C}"/>
          </ac:spMkLst>
        </pc:spChg>
        <pc:spChg chg="mod ord">
          <ac:chgData name="Lehto Sanna (EXT)" userId="c4885248-6586-4606-bd5a-e7813c9f6601" providerId="ADAL" clId="{D66E13DB-9EE0-4D9B-BCEE-395BF42C0258}" dt="2021-04-09T08:28:31" v="2646" actId="20577"/>
          <ac:spMkLst>
            <pc:docMk/>
            <pc:sldMk cId="2339872912" sldId="354"/>
            <ac:spMk id="5" creationId="{DA50EF31-8200-4666-93EB-8B75EC14C1E3}"/>
          </ac:spMkLst>
        </pc:spChg>
        <pc:spChg chg="mod ord">
          <ac:chgData name="Lehto Sanna (EXT)" userId="c4885248-6586-4606-bd5a-e7813c9f6601" providerId="ADAL" clId="{D66E13DB-9EE0-4D9B-BCEE-395BF42C0258}" dt="2021-04-01T12:49:03.184" v="1390" actId="20577"/>
          <ac:spMkLst>
            <pc:docMk/>
            <pc:sldMk cId="2339872912" sldId="354"/>
            <ac:spMk id="6" creationId="{C5829239-517C-4BCE-A8DB-C28382872810}"/>
          </ac:spMkLst>
        </pc:spChg>
        <pc:spChg chg="add del mod ord">
          <ac:chgData name="Lehto Sanna (EXT)" userId="c4885248-6586-4606-bd5a-e7813c9f6601" providerId="ADAL" clId="{D66E13DB-9EE0-4D9B-BCEE-395BF42C0258}" dt="2021-04-01T12:02:57.299" v="1292" actId="700"/>
          <ac:spMkLst>
            <pc:docMk/>
            <pc:sldMk cId="2339872912" sldId="354"/>
            <ac:spMk id="7" creationId="{31165F2C-DB3F-4D13-9D60-8D0361F6B24D}"/>
          </ac:spMkLst>
        </pc:spChg>
        <pc:spChg chg="add del mod">
          <ac:chgData name="Lehto Sanna (EXT)" userId="c4885248-6586-4606-bd5a-e7813c9f6601" providerId="ADAL" clId="{D66E13DB-9EE0-4D9B-BCEE-395BF42C0258}" dt="2021-04-09T08:10:51.919" v="2302" actId="478"/>
          <ac:spMkLst>
            <pc:docMk/>
            <pc:sldMk cId="2339872912" sldId="354"/>
            <ac:spMk id="120" creationId="{2C578AEE-0A52-426E-AB04-B7FFA14272A9}"/>
          </ac:spMkLst>
        </pc:spChg>
        <pc:spChg chg="add mod">
          <ac:chgData name="Lehto Sanna (EXT)" userId="c4885248-6586-4606-bd5a-e7813c9f6601" providerId="ADAL" clId="{D66E13DB-9EE0-4D9B-BCEE-395BF42C0258}" dt="2021-04-09T08:53:01.169" v="3428" actId="14100"/>
          <ac:spMkLst>
            <pc:docMk/>
            <pc:sldMk cId="2339872912" sldId="354"/>
            <ac:spMk id="121" creationId="{591F95AB-97A6-4313-B734-AAF15C760855}"/>
          </ac:spMkLst>
        </pc:spChg>
        <pc:spChg chg="mod">
          <ac:chgData name="Lehto Sanna (EXT)" userId="c4885248-6586-4606-bd5a-e7813c9f6601" providerId="ADAL" clId="{D66E13DB-9EE0-4D9B-BCEE-395BF42C0258}" dt="2021-04-01T12:46:19.407" v="1368" actId="1035"/>
          <ac:spMkLst>
            <pc:docMk/>
            <pc:sldMk cId="2339872912" sldId="354"/>
            <ac:spMk id="126" creationId="{B3D8C347-64A6-4A4E-B25E-1ADE1DE3F0FA}"/>
          </ac:spMkLst>
        </pc:spChg>
        <pc:grpChg chg="del">
          <ac:chgData name="Lehto Sanna (EXT)" userId="c4885248-6586-4606-bd5a-e7813c9f6601" providerId="ADAL" clId="{D66E13DB-9EE0-4D9B-BCEE-395BF42C0258}" dt="2021-04-01T12:02:16.247" v="1285" actId="478"/>
          <ac:grpSpMkLst>
            <pc:docMk/>
            <pc:sldMk cId="2339872912" sldId="354"/>
            <ac:grpSpMk id="119" creationId="{D0B36EDB-6C3D-4448-9C1F-7043FF9B6778}"/>
          </ac:grpSpMkLst>
        </pc:grpChg>
        <pc:grpChg chg="add mod">
          <ac:chgData name="Lehto Sanna (EXT)" userId="c4885248-6586-4606-bd5a-e7813c9f6601" providerId="ADAL" clId="{D66E13DB-9EE0-4D9B-BCEE-395BF42C0258}" dt="2021-04-01T12:02:46.098" v="1291" actId="1036"/>
          <ac:grpSpMkLst>
            <pc:docMk/>
            <pc:sldMk cId="2339872912" sldId="354"/>
            <ac:grpSpMk id="122" creationId="{5EE06B4C-7D53-46F8-92D8-4AEA6D4C0792}"/>
          </ac:grpSpMkLst>
        </pc:grpChg>
        <pc:grpChg chg="mod">
          <ac:chgData name="Lehto Sanna (EXT)" userId="c4885248-6586-4606-bd5a-e7813c9f6601" providerId="ADAL" clId="{D66E13DB-9EE0-4D9B-BCEE-395BF42C0258}" dt="2021-04-01T12:01:13.130" v="1228"/>
          <ac:grpSpMkLst>
            <pc:docMk/>
            <pc:sldMk cId="2339872912" sldId="354"/>
            <ac:grpSpMk id="123" creationId="{3028406C-B0E5-454A-9EBA-011AC5DF4FEC}"/>
          </ac:grpSpMkLst>
        </pc:grpChg>
        <pc:picChg chg="mod">
          <ac:chgData name="Lehto Sanna (EXT)" userId="c4885248-6586-4606-bd5a-e7813c9f6601" providerId="ADAL" clId="{D66E13DB-9EE0-4D9B-BCEE-395BF42C0258}" dt="2021-04-01T12:01:13.130" v="1228"/>
          <ac:picMkLst>
            <pc:docMk/>
            <pc:sldMk cId="2339872912" sldId="354"/>
            <ac:picMk id="124" creationId="{208E7EEF-BD71-40F4-9E42-3CA75DAB9A95}"/>
          </ac:picMkLst>
        </pc:picChg>
        <pc:picChg chg="mod">
          <ac:chgData name="Lehto Sanna (EXT)" userId="c4885248-6586-4606-bd5a-e7813c9f6601" providerId="ADAL" clId="{D66E13DB-9EE0-4D9B-BCEE-395BF42C0258}" dt="2021-04-01T12:01:13.130" v="1228"/>
          <ac:picMkLst>
            <pc:docMk/>
            <pc:sldMk cId="2339872912" sldId="354"/>
            <ac:picMk id="125" creationId="{EC41640E-9ADD-43BA-ADA7-8694B2D2F15E}"/>
          </ac:picMkLst>
        </pc:picChg>
        <pc:picChg chg="mod">
          <ac:chgData name="Lehto Sanna (EXT)" userId="c4885248-6586-4606-bd5a-e7813c9f6601" providerId="ADAL" clId="{D66E13DB-9EE0-4D9B-BCEE-395BF42C0258}" dt="2021-04-01T12:01:13.130" v="1228"/>
          <ac:picMkLst>
            <pc:docMk/>
            <pc:sldMk cId="2339872912" sldId="354"/>
            <ac:picMk id="127" creationId="{95ED769F-B9E0-4679-99C5-5D3B1A6AD93F}"/>
          </ac:picMkLst>
        </pc:picChg>
        <pc:picChg chg="mod">
          <ac:chgData name="Lehto Sanna (EXT)" userId="c4885248-6586-4606-bd5a-e7813c9f6601" providerId="ADAL" clId="{D66E13DB-9EE0-4D9B-BCEE-395BF42C0258}" dt="2021-04-01T12:01:13.130" v="1228"/>
          <ac:picMkLst>
            <pc:docMk/>
            <pc:sldMk cId="2339872912" sldId="354"/>
            <ac:picMk id="128" creationId="{C8523BE2-3231-45F7-8A3A-6026A280AB50}"/>
          </ac:picMkLst>
        </pc:picChg>
        <pc:cxnChg chg="mod">
          <ac:chgData name="Lehto Sanna (EXT)" userId="c4885248-6586-4606-bd5a-e7813c9f6601" providerId="ADAL" clId="{D66E13DB-9EE0-4D9B-BCEE-395BF42C0258}" dt="2021-04-01T12:02:16.247" v="1285" actId="478"/>
          <ac:cxnSpMkLst>
            <pc:docMk/>
            <pc:sldMk cId="2339872912" sldId="354"/>
            <ac:cxnSpMk id="10" creationId="{9141EA52-64A1-421D-9129-440F2D1A0B8D}"/>
          </ac:cxnSpMkLst>
        </pc:cxnChg>
      </pc:sldChg>
      <pc:sldChg chg="addSp modSp del mod">
        <pc:chgData name="Lehto Sanna (EXT)" userId="c4885248-6586-4606-bd5a-e7813c9f6601" providerId="ADAL" clId="{D66E13DB-9EE0-4D9B-BCEE-395BF42C0258}" dt="2021-04-09T06:23:37.310" v="1406" actId="2696"/>
        <pc:sldMkLst>
          <pc:docMk/>
          <pc:sldMk cId="2691329536" sldId="355"/>
        </pc:sldMkLst>
        <pc:spChg chg="add mod">
          <ac:chgData name="Lehto Sanna (EXT)" userId="c4885248-6586-4606-bd5a-e7813c9f6601" providerId="ADAL" clId="{D66E13DB-9EE0-4D9B-BCEE-395BF42C0258}" dt="2021-04-01T09:53:46.537" v="824" actId="1076"/>
          <ac:spMkLst>
            <pc:docMk/>
            <pc:sldMk cId="2691329536" sldId="355"/>
            <ac:spMk id="5" creationId="{E3974772-00A5-42E7-8995-7747D6B687FB}"/>
          </ac:spMkLst>
        </pc:spChg>
      </pc:sldChg>
      <pc:sldChg chg="modSp add mod">
        <pc:chgData name="Lehto Sanna (EXT)" userId="c4885248-6586-4606-bd5a-e7813c9f6601" providerId="ADAL" clId="{D66E13DB-9EE0-4D9B-BCEE-395BF42C0258}" dt="2021-04-09T08:49:04.171" v="3384" actId="20577"/>
        <pc:sldMkLst>
          <pc:docMk/>
          <pc:sldMk cId="4204659750" sldId="355"/>
        </pc:sldMkLst>
        <pc:spChg chg="mod">
          <ac:chgData name="Lehto Sanna (EXT)" userId="c4885248-6586-4606-bd5a-e7813c9f6601" providerId="ADAL" clId="{D66E13DB-9EE0-4D9B-BCEE-395BF42C0258}" dt="2021-04-09T08:48:55.586" v="3382" actId="1038"/>
          <ac:spMkLst>
            <pc:docMk/>
            <pc:sldMk cId="4204659750" sldId="355"/>
            <ac:spMk id="5" creationId="{E3974772-00A5-42E7-8995-7747D6B687FB}"/>
          </ac:spMkLst>
        </pc:spChg>
        <pc:spChg chg="mod">
          <ac:chgData name="Lehto Sanna (EXT)" userId="c4885248-6586-4606-bd5a-e7813c9f6601" providerId="ADAL" clId="{D66E13DB-9EE0-4D9B-BCEE-395BF42C0258}" dt="2021-04-09T08:49:04.171" v="3384" actId="20577"/>
          <ac:spMkLst>
            <pc:docMk/>
            <pc:sldMk cId="4204659750" sldId="355"/>
            <ac:spMk id="6" creationId="{BBC1557F-B2A1-4814-9D9F-23F5D5B5F540}"/>
          </ac:spMkLst>
        </pc:spChg>
      </pc:sldChg>
      <pc:sldChg chg="addSp modSp mod">
        <pc:chgData name="Lehto Sanna (EXT)" userId="c4885248-6586-4606-bd5a-e7813c9f6601" providerId="ADAL" clId="{D66E13DB-9EE0-4D9B-BCEE-395BF42C0258}" dt="2021-04-15T15:37:07.258" v="3629" actId="20577"/>
        <pc:sldMkLst>
          <pc:docMk/>
          <pc:sldMk cId="1922458350" sldId="356"/>
        </pc:sldMkLst>
        <pc:spChg chg="mod">
          <ac:chgData name="Lehto Sanna (EXT)" userId="c4885248-6586-4606-bd5a-e7813c9f6601" providerId="ADAL" clId="{D66E13DB-9EE0-4D9B-BCEE-395BF42C0258}" dt="2021-04-09T08:50:25.384" v="3391" actId="20577"/>
          <ac:spMkLst>
            <pc:docMk/>
            <pc:sldMk cId="1922458350" sldId="356"/>
            <ac:spMk id="6" creationId="{24779009-9E6C-489E-9DA5-F3600B30C5A2}"/>
          </ac:spMkLst>
        </pc:spChg>
        <pc:spChg chg="mod">
          <ac:chgData name="Lehto Sanna (EXT)" userId="c4885248-6586-4606-bd5a-e7813c9f6601" providerId="ADAL" clId="{D66E13DB-9EE0-4D9B-BCEE-395BF42C0258}" dt="2021-04-15T15:37:07.258" v="3629" actId="20577"/>
          <ac:spMkLst>
            <pc:docMk/>
            <pc:sldMk cId="1922458350" sldId="356"/>
            <ac:spMk id="7" creationId="{12CECF04-4178-460F-AD5C-2B6228F013F6}"/>
          </ac:spMkLst>
        </pc:spChg>
        <pc:spChg chg="add mod">
          <ac:chgData name="Lehto Sanna (EXT)" userId="c4885248-6586-4606-bd5a-e7813c9f6601" providerId="ADAL" clId="{D66E13DB-9EE0-4D9B-BCEE-395BF42C0258}" dt="2021-04-09T08:50:32.531" v="3392" actId="1076"/>
          <ac:spMkLst>
            <pc:docMk/>
            <pc:sldMk cId="1922458350" sldId="356"/>
            <ac:spMk id="8" creationId="{88A25B4A-25C3-4A62-A645-3CC468A87460}"/>
          </ac:spMkLst>
        </pc:spChg>
      </pc:sldChg>
      <pc:sldChg chg="modSp add mod">
        <pc:chgData name="Lehto Sanna (EXT)" userId="c4885248-6586-4606-bd5a-e7813c9f6601" providerId="ADAL" clId="{D66E13DB-9EE0-4D9B-BCEE-395BF42C0258}" dt="2021-04-01T07:51:34.409" v="16" actId="20577"/>
        <pc:sldMkLst>
          <pc:docMk/>
          <pc:sldMk cId="508182019" sldId="357"/>
        </pc:sldMkLst>
        <pc:spChg chg="mod">
          <ac:chgData name="Lehto Sanna (EXT)" userId="c4885248-6586-4606-bd5a-e7813c9f6601" providerId="ADAL" clId="{D66E13DB-9EE0-4D9B-BCEE-395BF42C0258}" dt="2021-04-01T07:51:34.409" v="16" actId="20577"/>
          <ac:spMkLst>
            <pc:docMk/>
            <pc:sldMk cId="508182019" sldId="357"/>
            <ac:spMk id="4" creationId="{9427C6E5-3BFB-4CD1-BFAC-2A5A26408AF0}"/>
          </ac:spMkLst>
        </pc:spChg>
      </pc:sldChg>
      <pc:sldChg chg="new del">
        <pc:chgData name="Lehto Sanna (EXT)" userId="c4885248-6586-4606-bd5a-e7813c9f6601" providerId="ADAL" clId="{D66E13DB-9EE0-4D9B-BCEE-395BF42C0258}" dt="2021-04-01T08:22:58.019" v="36" actId="47"/>
        <pc:sldMkLst>
          <pc:docMk/>
          <pc:sldMk cId="1216115992" sldId="358"/>
        </pc:sldMkLst>
      </pc:sldChg>
      <pc:sldChg chg="addSp delSp modSp new mod modClrScheme chgLayout">
        <pc:chgData name="Lehto Sanna (EXT)" userId="c4885248-6586-4606-bd5a-e7813c9f6601" providerId="ADAL" clId="{D66E13DB-9EE0-4D9B-BCEE-395BF42C0258}" dt="2021-04-01T08:09:17.695" v="30" actId="33524"/>
        <pc:sldMkLst>
          <pc:docMk/>
          <pc:sldMk cId="452246029" sldId="359"/>
        </pc:sldMkLst>
        <pc:spChg chg="mod ord">
          <ac:chgData name="Lehto Sanna (EXT)" userId="c4885248-6586-4606-bd5a-e7813c9f6601" providerId="ADAL" clId="{D66E13DB-9EE0-4D9B-BCEE-395BF42C0258}" dt="2021-04-01T08:08:07.146" v="22" actId="700"/>
          <ac:spMkLst>
            <pc:docMk/>
            <pc:sldMk cId="452246029" sldId="359"/>
            <ac:spMk id="2" creationId="{977F9ED7-53F4-42EE-AE55-55C219E18D5F}"/>
          </ac:spMkLst>
        </pc:spChg>
        <pc:spChg chg="mod ord">
          <ac:chgData name="Lehto Sanna (EXT)" userId="c4885248-6586-4606-bd5a-e7813c9f6601" providerId="ADAL" clId="{D66E13DB-9EE0-4D9B-BCEE-395BF42C0258}" dt="2021-04-01T08:08:07.146" v="22" actId="700"/>
          <ac:spMkLst>
            <pc:docMk/>
            <pc:sldMk cId="452246029" sldId="359"/>
            <ac:spMk id="3" creationId="{E9E19F89-01E3-4199-BA53-11E8C4B98F09}"/>
          </ac:spMkLst>
        </pc:spChg>
        <pc:spChg chg="mod ord">
          <ac:chgData name="Lehto Sanna (EXT)" userId="c4885248-6586-4606-bd5a-e7813c9f6601" providerId="ADAL" clId="{D66E13DB-9EE0-4D9B-BCEE-395BF42C0258}" dt="2021-04-01T08:08:07.146" v="22" actId="700"/>
          <ac:spMkLst>
            <pc:docMk/>
            <pc:sldMk cId="452246029" sldId="359"/>
            <ac:spMk id="4" creationId="{F7E73762-6117-4E5F-ABB1-D665FDB77680}"/>
          </ac:spMkLst>
        </pc:spChg>
        <pc:spChg chg="del">
          <ac:chgData name="Lehto Sanna (EXT)" userId="c4885248-6586-4606-bd5a-e7813c9f6601" providerId="ADAL" clId="{D66E13DB-9EE0-4D9B-BCEE-395BF42C0258}" dt="2021-04-01T08:07:58.760" v="21" actId="700"/>
          <ac:spMkLst>
            <pc:docMk/>
            <pc:sldMk cId="452246029" sldId="359"/>
            <ac:spMk id="5" creationId="{3221BF05-53E0-469D-9A62-61852441F17A}"/>
          </ac:spMkLst>
        </pc:spChg>
        <pc:spChg chg="del mod ord">
          <ac:chgData name="Lehto Sanna (EXT)" userId="c4885248-6586-4606-bd5a-e7813c9f6601" providerId="ADAL" clId="{D66E13DB-9EE0-4D9B-BCEE-395BF42C0258}" dt="2021-04-01T08:07:58.760" v="21" actId="700"/>
          <ac:spMkLst>
            <pc:docMk/>
            <pc:sldMk cId="452246029" sldId="359"/>
            <ac:spMk id="6" creationId="{E270ED80-EAB9-4CCD-80A9-C7413EF208AC}"/>
          </ac:spMkLst>
        </pc:spChg>
        <pc:spChg chg="add del mod ord">
          <ac:chgData name="Lehto Sanna (EXT)" userId="c4885248-6586-4606-bd5a-e7813c9f6601" providerId="ADAL" clId="{D66E13DB-9EE0-4D9B-BCEE-395BF42C0258}" dt="2021-04-01T08:08:07.146" v="22" actId="700"/>
          <ac:spMkLst>
            <pc:docMk/>
            <pc:sldMk cId="452246029" sldId="359"/>
            <ac:spMk id="7" creationId="{87F1091A-2179-4E04-8587-D79E46752227}"/>
          </ac:spMkLst>
        </pc:spChg>
        <pc:spChg chg="add mod">
          <ac:chgData name="Lehto Sanna (EXT)" userId="c4885248-6586-4606-bd5a-e7813c9f6601" providerId="ADAL" clId="{D66E13DB-9EE0-4D9B-BCEE-395BF42C0258}" dt="2021-04-01T08:09:17.695" v="30" actId="33524"/>
          <ac:spMkLst>
            <pc:docMk/>
            <pc:sldMk cId="452246029" sldId="359"/>
            <ac:spMk id="8" creationId="{2322239C-7EF2-43BF-9F8C-C3BF36FF1109}"/>
          </ac:spMkLst>
        </pc:spChg>
      </pc:sldChg>
      <pc:sldChg chg="modSp add mod ord">
        <pc:chgData name="Lehto Sanna (EXT)" userId="c4885248-6586-4606-bd5a-e7813c9f6601" providerId="ADAL" clId="{D66E13DB-9EE0-4D9B-BCEE-395BF42C0258}" dt="2021-04-01T08:23:17.453" v="43" actId="403"/>
        <pc:sldMkLst>
          <pc:docMk/>
          <pc:sldMk cId="832800362" sldId="360"/>
        </pc:sldMkLst>
        <pc:spChg chg="mod">
          <ac:chgData name="Lehto Sanna (EXT)" userId="c4885248-6586-4606-bd5a-e7813c9f6601" providerId="ADAL" clId="{D66E13DB-9EE0-4D9B-BCEE-395BF42C0258}" dt="2021-04-01T08:23:17.453" v="43" actId="403"/>
          <ac:spMkLst>
            <pc:docMk/>
            <pc:sldMk cId="832800362" sldId="360"/>
            <ac:spMk id="8" creationId="{2322239C-7EF2-43BF-9F8C-C3BF36FF1109}"/>
          </ac:spMkLst>
        </pc:spChg>
      </pc:sldChg>
      <pc:sldChg chg="modSp add del mod ord modShow modNotesTx">
        <pc:chgData name="Lehto Sanna (EXT)" userId="c4885248-6586-4606-bd5a-e7813c9f6601" providerId="ADAL" clId="{D66E13DB-9EE0-4D9B-BCEE-395BF42C0258}" dt="2021-04-01T12:48:15.037" v="1369" actId="47"/>
        <pc:sldMkLst>
          <pc:docMk/>
          <pc:sldMk cId="2734098880" sldId="2134806277"/>
        </pc:sldMkLst>
        <pc:spChg chg="mod">
          <ac:chgData name="Lehto Sanna (EXT)" userId="c4885248-6586-4606-bd5a-e7813c9f6601" providerId="ADAL" clId="{D66E13DB-9EE0-4D9B-BCEE-395BF42C0258}" dt="2021-04-01T09:54:28.299" v="827" actId="14100"/>
          <ac:spMkLst>
            <pc:docMk/>
            <pc:sldMk cId="2734098880" sldId="2134806277"/>
            <ac:spMk id="3" creationId="{FE311105-6A7B-4E96-BA81-C8A104FD98D2}"/>
          </ac:spMkLst>
        </pc:spChg>
      </pc:sldChg>
      <pc:sldChg chg="addSp delSp modSp new del mod modClrScheme chgLayout">
        <pc:chgData name="Lehto Sanna (EXT)" userId="c4885248-6586-4606-bd5a-e7813c9f6601" providerId="ADAL" clId="{D66E13DB-9EE0-4D9B-BCEE-395BF42C0258}" dt="2021-04-01T11:43:00.669" v="990" actId="47"/>
        <pc:sldMkLst>
          <pc:docMk/>
          <pc:sldMk cId="694444355" sldId="2134806278"/>
        </pc:sldMkLst>
        <pc:spChg chg="mod ord">
          <ac:chgData name="Lehto Sanna (EXT)" userId="c4885248-6586-4606-bd5a-e7813c9f6601" providerId="ADAL" clId="{D66E13DB-9EE0-4D9B-BCEE-395BF42C0258}" dt="2021-04-01T08:38:28.123" v="88" actId="700"/>
          <ac:spMkLst>
            <pc:docMk/>
            <pc:sldMk cId="694444355" sldId="2134806278"/>
            <ac:spMk id="2" creationId="{EF5821FA-2F85-43AD-9493-0FABD2146FF2}"/>
          </ac:spMkLst>
        </pc:spChg>
        <pc:spChg chg="mod ord">
          <ac:chgData name="Lehto Sanna (EXT)" userId="c4885248-6586-4606-bd5a-e7813c9f6601" providerId="ADAL" clId="{D66E13DB-9EE0-4D9B-BCEE-395BF42C0258}" dt="2021-04-01T08:38:28.123" v="88" actId="700"/>
          <ac:spMkLst>
            <pc:docMk/>
            <pc:sldMk cId="694444355" sldId="2134806278"/>
            <ac:spMk id="3" creationId="{1F538EC7-2A50-4ECE-BC60-B76EC53601AD}"/>
          </ac:spMkLst>
        </pc:spChg>
        <pc:spChg chg="mod ord">
          <ac:chgData name="Lehto Sanna (EXT)" userId="c4885248-6586-4606-bd5a-e7813c9f6601" providerId="ADAL" clId="{D66E13DB-9EE0-4D9B-BCEE-395BF42C0258}" dt="2021-04-01T08:38:28.123" v="88" actId="700"/>
          <ac:spMkLst>
            <pc:docMk/>
            <pc:sldMk cId="694444355" sldId="2134806278"/>
            <ac:spMk id="4" creationId="{D8C44B9E-5E75-4EFE-BE49-8B00B5586A1F}"/>
          </ac:spMkLst>
        </pc:spChg>
        <pc:spChg chg="del mod ord">
          <ac:chgData name="Lehto Sanna (EXT)" userId="c4885248-6586-4606-bd5a-e7813c9f6601" providerId="ADAL" clId="{D66E13DB-9EE0-4D9B-BCEE-395BF42C0258}" dt="2021-04-01T08:38:28.123" v="88" actId="700"/>
          <ac:spMkLst>
            <pc:docMk/>
            <pc:sldMk cId="694444355" sldId="2134806278"/>
            <ac:spMk id="5" creationId="{3B3F1E84-F6F7-44FD-883A-AE6CA0B20792}"/>
          </ac:spMkLst>
        </pc:spChg>
        <pc:spChg chg="add mod ord">
          <ac:chgData name="Lehto Sanna (EXT)" userId="c4885248-6586-4606-bd5a-e7813c9f6601" providerId="ADAL" clId="{D66E13DB-9EE0-4D9B-BCEE-395BF42C0258}" dt="2021-04-01T08:38:43.702" v="94"/>
          <ac:spMkLst>
            <pc:docMk/>
            <pc:sldMk cId="694444355" sldId="2134806278"/>
            <ac:spMk id="6" creationId="{C67A3B37-AA57-449C-86A1-427887AC64F4}"/>
          </ac:spMkLst>
        </pc:spChg>
        <pc:spChg chg="add mod ord">
          <ac:chgData name="Lehto Sanna (EXT)" userId="c4885248-6586-4606-bd5a-e7813c9f6601" providerId="ADAL" clId="{D66E13DB-9EE0-4D9B-BCEE-395BF42C0258}" dt="2021-04-01T11:42:33.843" v="948" actId="21"/>
          <ac:spMkLst>
            <pc:docMk/>
            <pc:sldMk cId="694444355" sldId="2134806278"/>
            <ac:spMk id="7" creationId="{D60D09D6-C071-4792-9473-E7809B36B56C}"/>
          </ac:spMkLst>
        </pc:spChg>
      </pc:sldChg>
      <pc:sldChg chg="add mod modShow">
        <pc:chgData name="Lehto Sanna (EXT)" userId="c4885248-6586-4606-bd5a-e7813c9f6601" providerId="ADAL" clId="{D66E13DB-9EE0-4D9B-BCEE-395BF42C0258}" dt="2021-04-01T08:40:55.591" v="120" actId="729"/>
        <pc:sldMkLst>
          <pc:docMk/>
          <pc:sldMk cId="180293727" sldId="2134806287"/>
        </pc:sldMkLst>
      </pc:sldChg>
      <pc:sldChg chg="modSp add mod ord">
        <pc:chgData name="Lehto Sanna (EXT)" userId="c4885248-6586-4606-bd5a-e7813c9f6601" providerId="ADAL" clId="{D66E13DB-9EE0-4D9B-BCEE-395BF42C0258}" dt="2021-04-01T12:44:45.199" v="1362" actId="20577"/>
        <pc:sldMkLst>
          <pc:docMk/>
          <pc:sldMk cId="3195296834" sldId="2134806288"/>
        </pc:sldMkLst>
        <pc:spChg chg="mod">
          <ac:chgData name="Lehto Sanna (EXT)" userId="c4885248-6586-4606-bd5a-e7813c9f6601" providerId="ADAL" clId="{D66E13DB-9EE0-4D9B-BCEE-395BF42C0258}" dt="2021-04-01T12:44:45.199" v="1362" actId="20577"/>
          <ac:spMkLst>
            <pc:docMk/>
            <pc:sldMk cId="3195296834" sldId="2134806288"/>
            <ac:spMk id="8" creationId="{2322239C-7EF2-43BF-9F8C-C3BF36FF1109}"/>
          </ac:spMkLst>
        </pc:spChg>
      </pc:sldChg>
      <pc:sldChg chg="modSp add del mod">
        <pc:chgData name="Lehto Sanna (EXT)" userId="c4885248-6586-4606-bd5a-e7813c9f6601" providerId="ADAL" clId="{D66E13DB-9EE0-4D9B-BCEE-395BF42C0258}" dt="2021-04-09T06:42:12.301" v="1694" actId="2890"/>
        <pc:sldMkLst>
          <pc:docMk/>
          <pc:sldMk cId="1800171890" sldId="2134806289"/>
        </pc:sldMkLst>
        <pc:spChg chg="mod">
          <ac:chgData name="Lehto Sanna (EXT)" userId="c4885248-6586-4606-bd5a-e7813c9f6601" providerId="ADAL" clId="{D66E13DB-9EE0-4D9B-BCEE-395BF42C0258}" dt="2021-04-09T06:42:11.324" v="1693" actId="207"/>
          <ac:spMkLst>
            <pc:docMk/>
            <pc:sldMk cId="1800171890" sldId="2134806289"/>
            <ac:spMk id="30" creationId="{9B2E73D9-2A19-4727-9D89-39553408885D}"/>
          </ac:spMkLst>
        </pc:spChg>
      </pc:sldChg>
      <pc:sldChg chg="addSp delSp modSp add mod ord">
        <pc:chgData name="Lehto Sanna (EXT)" userId="c4885248-6586-4606-bd5a-e7813c9f6601" providerId="ADAL" clId="{D66E13DB-9EE0-4D9B-BCEE-395BF42C0258}" dt="2021-04-09T06:52:33.698" v="1856" actId="14100"/>
        <pc:sldMkLst>
          <pc:docMk/>
          <pc:sldMk cId="3020369879" sldId="2134806289"/>
        </pc:sldMkLst>
        <pc:spChg chg="add del mod">
          <ac:chgData name="Lehto Sanna (EXT)" userId="c4885248-6586-4606-bd5a-e7813c9f6601" providerId="ADAL" clId="{D66E13DB-9EE0-4D9B-BCEE-395BF42C0258}" dt="2021-04-09T06:43:55.393" v="1818" actId="478"/>
          <ac:spMkLst>
            <pc:docMk/>
            <pc:sldMk cId="3020369879" sldId="2134806289"/>
            <ac:spMk id="7" creationId="{9A152F8B-E33D-476A-A26E-C79418439BE5}"/>
          </ac:spMkLst>
        </pc:spChg>
        <pc:spChg chg="mod">
          <ac:chgData name="Lehto Sanna (EXT)" userId="c4885248-6586-4606-bd5a-e7813c9f6601" providerId="ADAL" clId="{D66E13DB-9EE0-4D9B-BCEE-395BF42C0258}" dt="2021-04-09T06:44:44.167" v="1819" actId="207"/>
          <ac:spMkLst>
            <pc:docMk/>
            <pc:sldMk cId="3020369879" sldId="2134806289"/>
            <ac:spMk id="27" creationId="{9827BBC6-23C7-4CCD-BCAE-91E7E87414D3}"/>
          </ac:spMkLst>
        </pc:spChg>
        <pc:spChg chg="mod">
          <ac:chgData name="Lehto Sanna (EXT)" userId="c4885248-6586-4606-bd5a-e7813c9f6601" providerId="ADAL" clId="{D66E13DB-9EE0-4D9B-BCEE-395BF42C0258}" dt="2021-04-09T06:52:33.698" v="1856" actId="14100"/>
          <ac:spMkLst>
            <pc:docMk/>
            <pc:sldMk cId="3020369879" sldId="2134806289"/>
            <ac:spMk id="30" creationId="{9B2E73D9-2A19-4727-9D89-39553408885D}"/>
          </ac:spMkLst>
        </pc:spChg>
      </pc:sldChg>
      <pc:sldChg chg="modSp add mod ord">
        <pc:chgData name="Lehto Sanna (EXT)" userId="c4885248-6586-4606-bd5a-e7813c9f6601" providerId="ADAL" clId="{D66E13DB-9EE0-4D9B-BCEE-395BF42C0258}" dt="2021-04-09T06:51:46.418" v="1842"/>
        <pc:sldMkLst>
          <pc:docMk/>
          <pc:sldMk cId="2841128838" sldId="2134806290"/>
        </pc:sldMkLst>
        <pc:spChg chg="mod">
          <ac:chgData name="Lehto Sanna (EXT)" userId="c4885248-6586-4606-bd5a-e7813c9f6601" providerId="ADAL" clId="{D66E13DB-9EE0-4D9B-BCEE-395BF42C0258}" dt="2021-04-09T06:49:27.520" v="1829" actId="207"/>
          <ac:spMkLst>
            <pc:docMk/>
            <pc:sldMk cId="2841128838" sldId="2134806290"/>
            <ac:spMk id="25" creationId="{3A13FCEF-AE3A-4A57-9C5A-582AAB58F47D}"/>
          </ac:spMkLst>
        </pc:spChg>
        <pc:spChg chg="mod">
          <ac:chgData name="Lehto Sanna (EXT)" userId="c4885248-6586-4606-bd5a-e7813c9f6601" providerId="ADAL" clId="{D66E13DB-9EE0-4D9B-BCEE-395BF42C0258}" dt="2021-04-09T06:49:44.195" v="1830" actId="207"/>
          <ac:spMkLst>
            <pc:docMk/>
            <pc:sldMk cId="2841128838" sldId="2134806290"/>
            <ac:spMk id="27" creationId="{9827BBC6-23C7-4CCD-BCAE-91E7E87414D3}"/>
          </ac:spMkLst>
        </pc:spChg>
        <pc:spChg chg="mod">
          <ac:chgData name="Lehto Sanna (EXT)" userId="c4885248-6586-4606-bd5a-e7813c9f6601" providerId="ADAL" clId="{D66E13DB-9EE0-4D9B-BCEE-395BF42C0258}" dt="2021-04-09T06:49:47.970" v="1831" actId="207"/>
          <ac:spMkLst>
            <pc:docMk/>
            <pc:sldMk cId="2841128838" sldId="2134806290"/>
            <ac:spMk id="30" creationId="{9B2E73D9-2A19-4727-9D89-39553408885D}"/>
          </ac:spMkLst>
        </pc:spChg>
        <pc:spChg chg="mod">
          <ac:chgData name="Lehto Sanna (EXT)" userId="c4885248-6586-4606-bd5a-e7813c9f6601" providerId="ADAL" clId="{D66E13DB-9EE0-4D9B-BCEE-395BF42C0258}" dt="2021-04-09T06:49:16.673" v="1826" actId="207"/>
          <ac:spMkLst>
            <pc:docMk/>
            <pc:sldMk cId="2841128838" sldId="2134806290"/>
            <ac:spMk id="31" creationId="{0800387B-20B9-4481-BD40-F6386E2C0EC9}"/>
          </ac:spMkLst>
        </pc:spChg>
        <pc:cxnChg chg="mod">
          <ac:chgData name="Lehto Sanna (EXT)" userId="c4885248-6586-4606-bd5a-e7813c9f6601" providerId="ADAL" clId="{D66E13DB-9EE0-4D9B-BCEE-395BF42C0258}" dt="2021-04-09T06:49:53.591" v="1832" actId="208"/>
          <ac:cxnSpMkLst>
            <pc:docMk/>
            <pc:sldMk cId="2841128838" sldId="2134806290"/>
            <ac:cxnSpMk id="13" creationId="{65D3388D-98DC-4A7F-BB4B-91DF4EDD61C0}"/>
          </ac:cxnSpMkLst>
        </pc:cxnChg>
      </pc:sldChg>
      <pc:sldChg chg="modSp add mod ord">
        <pc:chgData name="Lehto Sanna (EXT)" userId="c4885248-6586-4606-bd5a-e7813c9f6601" providerId="ADAL" clId="{D66E13DB-9EE0-4D9B-BCEE-395BF42C0258}" dt="2021-04-09T06:52:00.198" v="1844"/>
        <pc:sldMkLst>
          <pc:docMk/>
          <pc:sldMk cId="3181330345" sldId="2134806291"/>
        </pc:sldMkLst>
        <pc:spChg chg="mod">
          <ac:chgData name="Lehto Sanna (EXT)" userId="c4885248-6586-4606-bd5a-e7813c9f6601" providerId="ADAL" clId="{D66E13DB-9EE0-4D9B-BCEE-395BF42C0258}" dt="2021-04-09T06:50:49.320" v="1835" actId="207"/>
          <ac:spMkLst>
            <pc:docMk/>
            <pc:sldMk cId="3181330345" sldId="2134806291"/>
            <ac:spMk id="25" creationId="{3A13FCEF-AE3A-4A57-9C5A-582AAB58F47D}"/>
          </ac:spMkLst>
        </pc:spChg>
        <pc:spChg chg="mod">
          <ac:chgData name="Lehto Sanna (EXT)" userId="c4885248-6586-4606-bd5a-e7813c9f6601" providerId="ADAL" clId="{D66E13DB-9EE0-4D9B-BCEE-395BF42C0258}" dt="2021-04-09T06:51:02.426" v="1838" actId="207"/>
          <ac:spMkLst>
            <pc:docMk/>
            <pc:sldMk cId="3181330345" sldId="2134806291"/>
            <ac:spMk id="26" creationId="{35DAA642-7AFF-4D9D-A3CA-3873B1A87ABA}"/>
          </ac:spMkLst>
        </pc:spChg>
        <pc:spChg chg="mod">
          <ac:chgData name="Lehto Sanna (EXT)" userId="c4885248-6586-4606-bd5a-e7813c9f6601" providerId="ADAL" clId="{D66E13DB-9EE0-4D9B-BCEE-395BF42C0258}" dt="2021-04-09T06:50:46.116" v="1834" actId="207"/>
          <ac:spMkLst>
            <pc:docMk/>
            <pc:sldMk cId="3181330345" sldId="2134806291"/>
            <ac:spMk id="31" creationId="{0800387B-20B9-4481-BD40-F6386E2C0EC9}"/>
          </ac:spMkLst>
        </pc:spChg>
        <pc:spChg chg="mod">
          <ac:chgData name="Lehto Sanna (EXT)" userId="c4885248-6586-4606-bd5a-e7813c9f6601" providerId="ADAL" clId="{D66E13DB-9EE0-4D9B-BCEE-395BF42C0258}" dt="2021-04-09T06:50:57.909" v="1837" actId="207"/>
          <ac:spMkLst>
            <pc:docMk/>
            <pc:sldMk cId="3181330345" sldId="2134806291"/>
            <ac:spMk id="32" creationId="{1F8057E2-14F8-4DE5-A24C-F0D499765558}"/>
          </ac:spMkLst>
        </pc:spChg>
        <pc:cxnChg chg="mod">
          <ac:chgData name="Lehto Sanna (EXT)" userId="c4885248-6586-4606-bd5a-e7813c9f6601" providerId="ADAL" clId="{D66E13DB-9EE0-4D9B-BCEE-395BF42C0258}" dt="2021-04-09T06:50:53.859" v="1836" actId="208"/>
          <ac:cxnSpMkLst>
            <pc:docMk/>
            <pc:sldMk cId="3181330345" sldId="2134806291"/>
            <ac:cxnSpMk id="34" creationId="{AC6820BE-FA4D-4527-A583-3666AF159987}"/>
          </ac:cxnSpMkLst>
        </pc:cxnChg>
      </pc:sldChg>
      <pc:sldChg chg="addSp delSp modSp add mod ord delAnim modAnim chgLayout">
        <pc:chgData name="Lehto Sanna (EXT)" userId="c4885248-6586-4606-bd5a-e7813c9f6601" providerId="ADAL" clId="{D66E13DB-9EE0-4D9B-BCEE-395BF42C0258}" dt="2021-04-09T08:25:12.221" v="2572"/>
        <pc:sldMkLst>
          <pc:docMk/>
          <pc:sldMk cId="2929314223" sldId="2134806292"/>
        </pc:sldMkLst>
        <pc:spChg chg="mod ord">
          <ac:chgData name="Lehto Sanna (EXT)" userId="c4885248-6586-4606-bd5a-e7813c9f6601" providerId="ADAL" clId="{D66E13DB-9EE0-4D9B-BCEE-395BF42C0258}" dt="2021-04-09T08:24:06.661" v="2542" actId="700"/>
          <ac:spMkLst>
            <pc:docMk/>
            <pc:sldMk cId="2929314223" sldId="2134806292"/>
            <ac:spMk id="2" creationId="{34561B92-85FB-48AD-918E-C70BDEA3A593}"/>
          </ac:spMkLst>
        </pc:spChg>
        <pc:spChg chg="mod ord">
          <ac:chgData name="Lehto Sanna (EXT)" userId="c4885248-6586-4606-bd5a-e7813c9f6601" providerId="ADAL" clId="{D66E13DB-9EE0-4D9B-BCEE-395BF42C0258}" dt="2021-04-09T08:24:06.661" v="2542" actId="700"/>
          <ac:spMkLst>
            <pc:docMk/>
            <pc:sldMk cId="2929314223" sldId="2134806292"/>
            <ac:spMk id="3" creationId="{90DE3961-FCFB-4B70-B89B-FF2B51101EFA}"/>
          </ac:spMkLst>
        </pc:spChg>
        <pc:spChg chg="mod ord">
          <ac:chgData name="Lehto Sanna (EXT)" userId="c4885248-6586-4606-bd5a-e7813c9f6601" providerId="ADAL" clId="{D66E13DB-9EE0-4D9B-BCEE-395BF42C0258}" dt="2021-04-09T08:24:06.661" v="2542" actId="700"/>
          <ac:spMkLst>
            <pc:docMk/>
            <pc:sldMk cId="2929314223" sldId="2134806292"/>
            <ac:spMk id="4" creationId="{BEF4C2FB-A85B-4493-BB54-D6A087F3226B}"/>
          </ac:spMkLst>
        </pc:spChg>
        <pc:spChg chg="mod ord">
          <ac:chgData name="Lehto Sanna (EXT)" userId="c4885248-6586-4606-bd5a-e7813c9f6601" providerId="ADAL" clId="{D66E13DB-9EE0-4D9B-BCEE-395BF42C0258}" dt="2021-04-09T08:24:06.661" v="2542" actId="700"/>
          <ac:spMkLst>
            <pc:docMk/>
            <pc:sldMk cId="2929314223" sldId="2134806292"/>
            <ac:spMk id="6" creationId="{7012EFA0-7E6B-4F8D-95AF-D5859FF87443}"/>
          </ac:spMkLst>
        </pc:spChg>
        <pc:spChg chg="add mod">
          <ac:chgData name="Lehto Sanna (EXT)" userId="c4885248-6586-4606-bd5a-e7813c9f6601" providerId="ADAL" clId="{D66E13DB-9EE0-4D9B-BCEE-395BF42C0258}" dt="2021-04-09T08:24:38.693" v="2568" actId="1037"/>
          <ac:spMkLst>
            <pc:docMk/>
            <pc:sldMk cId="2929314223" sldId="2134806292"/>
            <ac:spMk id="7" creationId="{F774B254-A9AB-45A5-8860-AF0BCBAE88A2}"/>
          </ac:spMkLst>
        </pc:spChg>
        <pc:spChg chg="add mod">
          <ac:chgData name="Lehto Sanna (EXT)" userId="c4885248-6586-4606-bd5a-e7813c9f6601" providerId="ADAL" clId="{D66E13DB-9EE0-4D9B-BCEE-395BF42C0258}" dt="2021-04-09T08:24:38.693" v="2568" actId="1037"/>
          <ac:spMkLst>
            <pc:docMk/>
            <pc:sldMk cId="2929314223" sldId="2134806292"/>
            <ac:spMk id="22" creationId="{27C52D8E-75E6-4B62-A275-D500EEC10A3D}"/>
          </ac:spMkLst>
        </pc:spChg>
        <pc:spChg chg="add mod">
          <ac:chgData name="Lehto Sanna (EXT)" userId="c4885248-6586-4606-bd5a-e7813c9f6601" providerId="ADAL" clId="{D66E13DB-9EE0-4D9B-BCEE-395BF42C0258}" dt="2021-04-09T08:24:38.693" v="2568" actId="1037"/>
          <ac:spMkLst>
            <pc:docMk/>
            <pc:sldMk cId="2929314223" sldId="2134806292"/>
            <ac:spMk id="23" creationId="{598E7673-AEDA-4DDF-B2E7-F3EE45A7340E}"/>
          </ac:spMkLst>
        </pc:spChg>
        <pc:spChg chg="mod">
          <ac:chgData name="Lehto Sanna (EXT)" userId="c4885248-6586-4606-bd5a-e7813c9f6601" providerId="ADAL" clId="{D66E13DB-9EE0-4D9B-BCEE-395BF42C0258}" dt="2021-04-09T08:24:38.693" v="2568" actId="1037"/>
          <ac:spMkLst>
            <pc:docMk/>
            <pc:sldMk cId="2929314223" sldId="2134806292"/>
            <ac:spMk id="25" creationId="{3A13FCEF-AE3A-4A57-9C5A-582AAB58F47D}"/>
          </ac:spMkLst>
        </pc:spChg>
        <pc:spChg chg="mod">
          <ac:chgData name="Lehto Sanna (EXT)" userId="c4885248-6586-4606-bd5a-e7813c9f6601" providerId="ADAL" clId="{D66E13DB-9EE0-4D9B-BCEE-395BF42C0258}" dt="2021-04-09T08:24:38.693" v="2568" actId="1037"/>
          <ac:spMkLst>
            <pc:docMk/>
            <pc:sldMk cId="2929314223" sldId="2134806292"/>
            <ac:spMk id="26" creationId="{35DAA642-7AFF-4D9D-A3CA-3873B1A87ABA}"/>
          </ac:spMkLst>
        </pc:spChg>
        <pc:spChg chg="mod">
          <ac:chgData name="Lehto Sanna (EXT)" userId="c4885248-6586-4606-bd5a-e7813c9f6601" providerId="ADAL" clId="{D66E13DB-9EE0-4D9B-BCEE-395BF42C0258}" dt="2021-04-09T08:24:38.693" v="2568" actId="1037"/>
          <ac:spMkLst>
            <pc:docMk/>
            <pc:sldMk cId="2929314223" sldId="2134806292"/>
            <ac:spMk id="27" creationId="{9827BBC6-23C7-4CCD-BCAE-91E7E87414D3}"/>
          </ac:spMkLst>
        </pc:spChg>
        <pc:spChg chg="del">
          <ac:chgData name="Lehto Sanna (EXT)" userId="c4885248-6586-4606-bd5a-e7813c9f6601" providerId="ADAL" clId="{D66E13DB-9EE0-4D9B-BCEE-395BF42C0258}" dt="2021-04-09T08:14:30.890" v="2348" actId="478"/>
          <ac:spMkLst>
            <pc:docMk/>
            <pc:sldMk cId="2929314223" sldId="2134806292"/>
            <ac:spMk id="29" creationId="{31790500-0FB1-42BA-B133-B620744EAF6B}"/>
          </ac:spMkLst>
        </pc:spChg>
        <pc:spChg chg="mod">
          <ac:chgData name="Lehto Sanna (EXT)" userId="c4885248-6586-4606-bd5a-e7813c9f6601" providerId="ADAL" clId="{D66E13DB-9EE0-4D9B-BCEE-395BF42C0258}" dt="2021-04-09T08:24:38.693" v="2568" actId="1037"/>
          <ac:spMkLst>
            <pc:docMk/>
            <pc:sldMk cId="2929314223" sldId="2134806292"/>
            <ac:spMk id="30" creationId="{9B2E73D9-2A19-4727-9D89-39553408885D}"/>
          </ac:spMkLst>
        </pc:spChg>
        <pc:spChg chg="mod">
          <ac:chgData name="Lehto Sanna (EXT)" userId="c4885248-6586-4606-bd5a-e7813c9f6601" providerId="ADAL" clId="{D66E13DB-9EE0-4D9B-BCEE-395BF42C0258}" dt="2021-04-09T08:24:38.693" v="2568" actId="1037"/>
          <ac:spMkLst>
            <pc:docMk/>
            <pc:sldMk cId="2929314223" sldId="2134806292"/>
            <ac:spMk id="31" creationId="{0800387B-20B9-4481-BD40-F6386E2C0EC9}"/>
          </ac:spMkLst>
        </pc:spChg>
        <pc:spChg chg="mod">
          <ac:chgData name="Lehto Sanna (EXT)" userId="c4885248-6586-4606-bd5a-e7813c9f6601" providerId="ADAL" clId="{D66E13DB-9EE0-4D9B-BCEE-395BF42C0258}" dt="2021-04-09T08:24:38.693" v="2568" actId="1037"/>
          <ac:spMkLst>
            <pc:docMk/>
            <pc:sldMk cId="2929314223" sldId="2134806292"/>
            <ac:spMk id="32" creationId="{1F8057E2-14F8-4DE5-A24C-F0D499765558}"/>
          </ac:spMkLst>
        </pc:spChg>
        <pc:spChg chg="add mod">
          <ac:chgData name="Lehto Sanna (EXT)" userId="c4885248-6586-4606-bd5a-e7813c9f6601" providerId="ADAL" clId="{D66E13DB-9EE0-4D9B-BCEE-395BF42C0258}" dt="2021-04-09T08:24:38.693" v="2568" actId="1037"/>
          <ac:spMkLst>
            <pc:docMk/>
            <pc:sldMk cId="2929314223" sldId="2134806292"/>
            <ac:spMk id="33" creationId="{E8E5CBE8-C7EB-49D6-8628-6CE22A76BCB0}"/>
          </ac:spMkLst>
        </pc:spChg>
        <pc:grpChg chg="del">
          <ac:chgData name="Lehto Sanna (EXT)" userId="c4885248-6586-4606-bd5a-e7813c9f6601" providerId="ADAL" clId="{D66E13DB-9EE0-4D9B-BCEE-395BF42C0258}" dt="2021-04-09T08:14:28.999" v="2345" actId="478"/>
          <ac:grpSpMkLst>
            <pc:docMk/>
            <pc:sldMk cId="2929314223" sldId="2134806292"/>
            <ac:grpSpMk id="16" creationId="{4A790B5D-9AC1-4584-B342-A5701C9B5D63}"/>
          </ac:grpSpMkLst>
        </pc:grpChg>
        <pc:picChg chg="del">
          <ac:chgData name="Lehto Sanna (EXT)" userId="c4885248-6586-4606-bd5a-e7813c9f6601" providerId="ADAL" clId="{D66E13DB-9EE0-4D9B-BCEE-395BF42C0258}" dt="2021-04-09T08:14:28.119" v="2344" actId="478"/>
          <ac:picMkLst>
            <pc:docMk/>
            <pc:sldMk cId="2929314223" sldId="2134806292"/>
            <ac:picMk id="5" creationId="{EEFC958B-E6D7-4FD6-BEFA-AA67E486B840}"/>
          </ac:picMkLst>
        </pc:picChg>
        <pc:picChg chg="del">
          <ac:chgData name="Lehto Sanna (EXT)" userId="c4885248-6586-4606-bd5a-e7813c9f6601" providerId="ADAL" clId="{D66E13DB-9EE0-4D9B-BCEE-395BF42C0258}" dt="2021-04-09T08:14:29.601" v="2346" actId="478"/>
          <ac:picMkLst>
            <pc:docMk/>
            <pc:sldMk cId="2929314223" sldId="2134806292"/>
            <ac:picMk id="15" creationId="{0F33BD9A-D346-44B2-A73B-3E1E5F080F1E}"/>
          </ac:picMkLst>
        </pc:picChg>
        <pc:picChg chg="add mod ord">
          <ac:chgData name="Lehto Sanna (EXT)" userId="c4885248-6586-4606-bd5a-e7813c9f6601" providerId="ADAL" clId="{D66E13DB-9EE0-4D9B-BCEE-395BF42C0258}" dt="2021-04-09T08:24:38.693" v="2568" actId="1037"/>
          <ac:picMkLst>
            <pc:docMk/>
            <pc:sldMk cId="2929314223" sldId="2134806292"/>
            <ac:picMk id="24" creationId="{78D71289-E232-4109-AC20-FB3DB153826D}"/>
          </ac:picMkLst>
        </pc:picChg>
        <pc:picChg chg="del">
          <ac:chgData name="Lehto Sanna (EXT)" userId="c4885248-6586-4606-bd5a-e7813c9f6601" providerId="ADAL" clId="{D66E13DB-9EE0-4D9B-BCEE-395BF42C0258}" dt="2021-04-09T08:14:30.254" v="2347" actId="478"/>
          <ac:picMkLst>
            <pc:docMk/>
            <pc:sldMk cId="2929314223" sldId="2134806292"/>
            <ac:picMk id="28" creationId="{715D3BFC-A991-46D9-9297-17D221298B92}"/>
          </ac:picMkLst>
        </pc:picChg>
        <pc:cxnChg chg="mod">
          <ac:chgData name="Lehto Sanna (EXT)" userId="c4885248-6586-4606-bd5a-e7813c9f6601" providerId="ADAL" clId="{D66E13DB-9EE0-4D9B-BCEE-395BF42C0258}" dt="2021-04-09T08:24:38.693" v="2568" actId="1037"/>
          <ac:cxnSpMkLst>
            <pc:docMk/>
            <pc:sldMk cId="2929314223" sldId="2134806292"/>
            <ac:cxnSpMk id="13" creationId="{65D3388D-98DC-4A7F-BB4B-91DF4EDD61C0}"/>
          </ac:cxnSpMkLst>
        </pc:cxnChg>
        <pc:cxnChg chg="mod">
          <ac:chgData name="Lehto Sanna (EXT)" userId="c4885248-6586-4606-bd5a-e7813c9f6601" providerId="ADAL" clId="{D66E13DB-9EE0-4D9B-BCEE-395BF42C0258}" dt="2021-04-09T08:24:38.693" v="2568" actId="1037"/>
          <ac:cxnSpMkLst>
            <pc:docMk/>
            <pc:sldMk cId="2929314223" sldId="2134806292"/>
            <ac:cxnSpMk id="34" creationId="{AC6820BE-FA4D-4527-A583-3666AF159987}"/>
          </ac:cxnSpMkLst>
        </pc:cxnChg>
      </pc:sldChg>
      <pc:sldChg chg="modSp mod">
        <pc:chgData name="Lehto Sanna (EXT)" userId="c4885248-6586-4606-bd5a-e7813c9f6601" providerId="ADAL" clId="{D66E13DB-9EE0-4D9B-BCEE-395BF42C0258}" dt="2021-04-15T15:18:37.762" v="3460" actId="20577"/>
        <pc:sldMkLst>
          <pc:docMk/>
          <pc:sldMk cId="2224054078" sldId="2134806298"/>
        </pc:sldMkLst>
        <pc:spChg chg="mod">
          <ac:chgData name="Lehto Sanna (EXT)" userId="c4885248-6586-4606-bd5a-e7813c9f6601" providerId="ADAL" clId="{D66E13DB-9EE0-4D9B-BCEE-395BF42C0258}" dt="2021-04-15T15:18:37.762" v="3460" actId="20577"/>
          <ac:spMkLst>
            <pc:docMk/>
            <pc:sldMk cId="2224054078" sldId="2134806298"/>
            <ac:spMk id="7" creationId="{47163D1C-26DA-4692-A7D7-B0439D6A8A2F}"/>
          </ac:spMkLst>
        </pc:spChg>
      </pc:sldChg>
      <pc:sldChg chg="modSp mod addCm modCm">
        <pc:chgData name="Lehto Sanna (EXT)" userId="c4885248-6586-4606-bd5a-e7813c9f6601" providerId="ADAL" clId="{D66E13DB-9EE0-4D9B-BCEE-395BF42C0258}" dt="2021-04-15T15:24:58.911" v="3524"/>
        <pc:sldMkLst>
          <pc:docMk/>
          <pc:sldMk cId="584748414" sldId="2134806300"/>
        </pc:sldMkLst>
        <pc:spChg chg="mod">
          <ac:chgData name="Lehto Sanna (EXT)" userId="c4885248-6586-4606-bd5a-e7813c9f6601" providerId="ADAL" clId="{D66E13DB-9EE0-4D9B-BCEE-395BF42C0258}" dt="2021-04-15T15:20:20.127" v="3481" actId="14100"/>
          <ac:spMkLst>
            <pc:docMk/>
            <pc:sldMk cId="584748414" sldId="2134806300"/>
            <ac:spMk id="27" creationId="{149F1B5A-A1FD-4A89-BAAE-063CDA995DBE}"/>
          </ac:spMkLst>
        </pc:spChg>
      </pc:sldChg>
      <pc:sldChg chg="modSp mod">
        <pc:chgData name="Lehto Sanna (EXT)" userId="c4885248-6586-4606-bd5a-e7813c9f6601" providerId="ADAL" clId="{D66E13DB-9EE0-4D9B-BCEE-395BF42C0258}" dt="2021-04-15T15:23:19.451" v="3518" actId="6549"/>
        <pc:sldMkLst>
          <pc:docMk/>
          <pc:sldMk cId="3594088036" sldId="2134806303"/>
        </pc:sldMkLst>
        <pc:spChg chg="mod">
          <ac:chgData name="Lehto Sanna (EXT)" userId="c4885248-6586-4606-bd5a-e7813c9f6601" providerId="ADAL" clId="{D66E13DB-9EE0-4D9B-BCEE-395BF42C0258}" dt="2021-04-15T15:23:19.451" v="3518" actId="6549"/>
          <ac:spMkLst>
            <pc:docMk/>
            <pc:sldMk cId="3594088036" sldId="2134806303"/>
            <ac:spMk id="12" creationId="{2304FC1D-932B-4065-B644-89FB37D58FB4}"/>
          </ac:spMkLst>
        </pc:spChg>
      </pc:sldChg>
      <pc:sldChg chg="modSp mod">
        <pc:chgData name="Lehto Sanna (EXT)" userId="c4885248-6586-4606-bd5a-e7813c9f6601" providerId="ADAL" clId="{D66E13DB-9EE0-4D9B-BCEE-395BF42C0258}" dt="2021-04-15T15:23:52.163" v="3521" actId="20577"/>
        <pc:sldMkLst>
          <pc:docMk/>
          <pc:sldMk cId="3086345264" sldId="2134806306"/>
        </pc:sldMkLst>
        <pc:spChg chg="mod">
          <ac:chgData name="Lehto Sanna (EXT)" userId="c4885248-6586-4606-bd5a-e7813c9f6601" providerId="ADAL" clId="{D66E13DB-9EE0-4D9B-BCEE-395BF42C0258}" dt="2021-04-15T15:23:52.163" v="3521" actId="20577"/>
          <ac:spMkLst>
            <pc:docMk/>
            <pc:sldMk cId="3086345264" sldId="2134806306"/>
            <ac:spMk id="12" creationId="{2304FC1D-932B-4065-B644-89FB37D58FB4}"/>
          </ac:spMkLst>
        </pc:spChg>
      </pc:sldChg>
      <pc:sldChg chg="modSp mod">
        <pc:chgData name="Lehto Sanna (EXT)" userId="c4885248-6586-4606-bd5a-e7813c9f6601" providerId="ADAL" clId="{D66E13DB-9EE0-4D9B-BCEE-395BF42C0258}" dt="2021-04-15T15:33:09.584" v="3547" actId="20577"/>
        <pc:sldMkLst>
          <pc:docMk/>
          <pc:sldMk cId="2907385205" sldId="2134806311"/>
        </pc:sldMkLst>
        <pc:spChg chg="mod">
          <ac:chgData name="Lehto Sanna (EXT)" userId="c4885248-6586-4606-bd5a-e7813c9f6601" providerId="ADAL" clId="{D66E13DB-9EE0-4D9B-BCEE-395BF42C0258}" dt="2021-04-15T15:33:09.584" v="3547" actId="20577"/>
          <ac:spMkLst>
            <pc:docMk/>
            <pc:sldMk cId="2907385205" sldId="2134806311"/>
            <ac:spMk id="2" creationId="{632336E1-AC36-43DC-BF6D-57A9EBC20B59}"/>
          </ac:spMkLst>
        </pc:spChg>
        <pc:spChg chg="mod">
          <ac:chgData name="Lehto Sanna (EXT)" userId="c4885248-6586-4606-bd5a-e7813c9f6601" providerId="ADAL" clId="{D66E13DB-9EE0-4D9B-BCEE-395BF42C0258}" dt="2021-04-15T15:26:26.029" v="3531" actId="20577"/>
          <ac:spMkLst>
            <pc:docMk/>
            <pc:sldMk cId="2907385205" sldId="2134806311"/>
            <ac:spMk id="3" creationId="{93DBC28F-C5B7-4728-922C-F758520E5D00}"/>
          </ac:spMkLst>
        </pc:spChg>
      </pc:sldChg>
      <pc:sldChg chg="modSp mod">
        <pc:chgData name="Lehto Sanna (EXT)" userId="c4885248-6586-4606-bd5a-e7813c9f6601" providerId="ADAL" clId="{D66E13DB-9EE0-4D9B-BCEE-395BF42C0258}" dt="2021-04-15T15:35:02.273" v="3618" actId="6549"/>
        <pc:sldMkLst>
          <pc:docMk/>
          <pc:sldMk cId="2150809002" sldId="2134806312"/>
        </pc:sldMkLst>
        <pc:spChg chg="mod">
          <ac:chgData name="Lehto Sanna (EXT)" userId="c4885248-6586-4606-bd5a-e7813c9f6601" providerId="ADAL" clId="{D66E13DB-9EE0-4D9B-BCEE-395BF42C0258}" dt="2021-04-15T15:33:28.608" v="3549" actId="313"/>
          <ac:spMkLst>
            <pc:docMk/>
            <pc:sldMk cId="2150809002" sldId="2134806312"/>
            <ac:spMk id="2" creationId="{5B0C0FD0-68E1-4F39-BEED-331AA1663B6C}"/>
          </ac:spMkLst>
        </pc:spChg>
        <pc:spChg chg="mod">
          <ac:chgData name="Lehto Sanna (EXT)" userId="c4885248-6586-4606-bd5a-e7813c9f6601" providerId="ADAL" clId="{D66E13DB-9EE0-4D9B-BCEE-395BF42C0258}" dt="2021-04-15T15:33:51.052" v="3551" actId="20577"/>
          <ac:spMkLst>
            <pc:docMk/>
            <pc:sldMk cId="2150809002" sldId="2134806312"/>
            <ac:spMk id="7" creationId="{9BFACD86-B335-4D1C-A4AD-552FCB0D8F70}"/>
          </ac:spMkLst>
        </pc:spChg>
        <pc:spChg chg="mod">
          <ac:chgData name="Lehto Sanna (EXT)" userId="c4885248-6586-4606-bd5a-e7813c9f6601" providerId="ADAL" clId="{D66E13DB-9EE0-4D9B-BCEE-395BF42C0258}" dt="2021-04-15T15:33:53.633" v="3554" actId="20577"/>
          <ac:spMkLst>
            <pc:docMk/>
            <pc:sldMk cId="2150809002" sldId="2134806312"/>
            <ac:spMk id="8" creationId="{6F412F9E-890F-496C-9E41-C188B14EB53D}"/>
          </ac:spMkLst>
        </pc:spChg>
        <pc:spChg chg="mod">
          <ac:chgData name="Lehto Sanna (EXT)" userId="c4885248-6586-4606-bd5a-e7813c9f6601" providerId="ADAL" clId="{D66E13DB-9EE0-4D9B-BCEE-395BF42C0258}" dt="2021-04-15T15:34:05.516" v="3558" actId="20577"/>
          <ac:spMkLst>
            <pc:docMk/>
            <pc:sldMk cId="2150809002" sldId="2134806312"/>
            <ac:spMk id="9" creationId="{CA6DEC44-2BEF-4F9F-9282-24F9304FCA26}"/>
          </ac:spMkLst>
        </pc:spChg>
        <pc:spChg chg="mod">
          <ac:chgData name="Lehto Sanna (EXT)" userId="c4885248-6586-4606-bd5a-e7813c9f6601" providerId="ADAL" clId="{D66E13DB-9EE0-4D9B-BCEE-395BF42C0258}" dt="2021-04-15T15:34:17.335" v="3568" actId="20577"/>
          <ac:spMkLst>
            <pc:docMk/>
            <pc:sldMk cId="2150809002" sldId="2134806312"/>
            <ac:spMk id="10" creationId="{C307D605-C985-4725-B359-0D7681B1DDB1}"/>
          </ac:spMkLst>
        </pc:spChg>
        <pc:spChg chg="mod">
          <ac:chgData name="Lehto Sanna (EXT)" userId="c4885248-6586-4606-bd5a-e7813c9f6601" providerId="ADAL" clId="{D66E13DB-9EE0-4D9B-BCEE-395BF42C0258}" dt="2021-04-15T15:35:02.273" v="3618" actId="6549"/>
          <ac:spMkLst>
            <pc:docMk/>
            <pc:sldMk cId="2150809002" sldId="2134806312"/>
            <ac:spMk id="29" creationId="{ABB9A4BF-9FC1-4B72-8877-44324EA471C0}"/>
          </ac:spMkLst>
        </pc:spChg>
      </pc:sldChg>
      <pc:sldChg chg="modSp mod">
        <pc:chgData name="Lehto Sanna (EXT)" userId="c4885248-6586-4606-bd5a-e7813c9f6601" providerId="ADAL" clId="{D66E13DB-9EE0-4D9B-BCEE-395BF42C0258}" dt="2021-04-15T15:35:39.248" v="3622" actId="20577"/>
        <pc:sldMkLst>
          <pc:docMk/>
          <pc:sldMk cId="3011708513" sldId="2134806313"/>
        </pc:sldMkLst>
        <pc:spChg chg="mod">
          <ac:chgData name="Lehto Sanna (EXT)" userId="c4885248-6586-4606-bd5a-e7813c9f6601" providerId="ADAL" clId="{D66E13DB-9EE0-4D9B-BCEE-395BF42C0258}" dt="2021-04-15T15:35:39.248" v="3622" actId="20577"/>
          <ac:spMkLst>
            <pc:docMk/>
            <pc:sldMk cId="3011708513" sldId="2134806313"/>
            <ac:spMk id="3" creationId="{93DBC28F-C5B7-4728-922C-F758520E5D00}"/>
          </ac:spMkLst>
        </pc:spChg>
      </pc:sldChg>
      <pc:sldChg chg="modSp mod">
        <pc:chgData name="Lehto Sanna (EXT)" userId="c4885248-6586-4606-bd5a-e7813c9f6601" providerId="ADAL" clId="{D66E13DB-9EE0-4D9B-BCEE-395BF42C0258}" dt="2021-04-15T15:44:21.765" v="3692" actId="20577"/>
        <pc:sldMkLst>
          <pc:docMk/>
          <pc:sldMk cId="3473712809" sldId="2134806324"/>
        </pc:sldMkLst>
        <pc:spChg chg="mod">
          <ac:chgData name="Lehto Sanna (EXT)" userId="c4885248-6586-4606-bd5a-e7813c9f6601" providerId="ADAL" clId="{D66E13DB-9EE0-4D9B-BCEE-395BF42C0258}" dt="2021-04-15T15:44:21.765" v="3692" actId="20577"/>
          <ac:spMkLst>
            <pc:docMk/>
            <pc:sldMk cId="3473712809" sldId="2134806324"/>
            <ac:spMk id="3" creationId="{4EF216B4-E958-4B60-A011-29D06449FBCE}"/>
          </ac:spMkLst>
        </pc:spChg>
      </pc:sldChg>
      <pc:sldChg chg="modSp">
        <pc:chgData name="Lehto Sanna (EXT)" userId="c4885248-6586-4606-bd5a-e7813c9f6601" providerId="ADAL" clId="{D66E13DB-9EE0-4D9B-BCEE-395BF42C0258}" dt="2021-04-15T15:46:19.109" v="3712" actId="20577"/>
        <pc:sldMkLst>
          <pc:docMk/>
          <pc:sldMk cId="487869993" sldId="2134806326"/>
        </pc:sldMkLst>
        <pc:spChg chg="mod">
          <ac:chgData name="Lehto Sanna (EXT)" userId="c4885248-6586-4606-bd5a-e7813c9f6601" providerId="ADAL" clId="{D66E13DB-9EE0-4D9B-BCEE-395BF42C0258}" dt="2021-04-15T15:46:19.109" v="3712" actId="20577"/>
          <ac:spMkLst>
            <pc:docMk/>
            <pc:sldMk cId="487869993" sldId="2134806326"/>
            <ac:spMk id="4" creationId="{8D3718F1-E80F-4B78-85E9-542C5F72EF04}"/>
          </ac:spMkLst>
        </pc:spChg>
      </pc:sldChg>
      <pc:sldChg chg="modSp mod">
        <pc:chgData name="Lehto Sanna (EXT)" userId="c4885248-6586-4606-bd5a-e7813c9f6601" providerId="ADAL" clId="{D66E13DB-9EE0-4D9B-BCEE-395BF42C0258}" dt="2021-04-15T15:46:31.992" v="3713" actId="14100"/>
        <pc:sldMkLst>
          <pc:docMk/>
          <pc:sldMk cId="667059751" sldId="2134806327"/>
        </pc:sldMkLst>
        <pc:spChg chg="mod">
          <ac:chgData name="Lehto Sanna (EXT)" userId="c4885248-6586-4606-bd5a-e7813c9f6601" providerId="ADAL" clId="{D66E13DB-9EE0-4D9B-BCEE-395BF42C0258}" dt="2021-04-15T15:45:24.477" v="3694" actId="20577"/>
          <ac:spMkLst>
            <pc:docMk/>
            <pc:sldMk cId="667059751" sldId="2134806327"/>
            <ac:spMk id="23" creationId="{57E4F81D-96DE-42AD-88F7-400E73369ECA}"/>
          </ac:spMkLst>
        </pc:spChg>
        <pc:spChg chg="mod">
          <ac:chgData name="Lehto Sanna (EXT)" userId="c4885248-6586-4606-bd5a-e7813c9f6601" providerId="ADAL" clId="{D66E13DB-9EE0-4D9B-BCEE-395BF42C0258}" dt="2021-04-15T15:46:31.992" v="3713" actId="14100"/>
          <ac:spMkLst>
            <pc:docMk/>
            <pc:sldMk cId="667059751" sldId="2134806327"/>
            <ac:spMk id="28" creationId="{47CA5DF2-8BAB-4AFC-B74E-9247A9DD466A}"/>
          </ac:spMkLst>
        </pc:spChg>
      </pc:sldChg>
    </pc:docChg>
  </pc:docChgLst>
  <pc:docChgLst>
    <pc:chgData name="Lehto Sanna (EXT)" userId="S::sanna.lehto@kone.com::c4885248-6586-4606-bd5a-e7813c9f6601" providerId="AD" clId="Web-{6ACEC3B2-6CCB-4EC4-443D-848F4B5AFD6A}"/>
    <pc:docChg chg="addSld delSld modSld sldOrd">
      <pc:chgData name="Lehto Sanna (EXT)" userId="S::sanna.lehto@kone.com::c4885248-6586-4606-bd5a-e7813c9f6601" providerId="AD" clId="Web-{6ACEC3B2-6CCB-4EC4-443D-848F4B5AFD6A}" dt="2021-03-25T16:01:53.209" v="1388"/>
      <pc:docMkLst>
        <pc:docMk/>
      </pc:docMkLst>
      <pc:sldChg chg="ord">
        <pc:chgData name="Lehto Sanna (EXT)" userId="S::sanna.lehto@kone.com::c4885248-6586-4606-bd5a-e7813c9f6601" providerId="AD" clId="Web-{6ACEC3B2-6CCB-4EC4-443D-848F4B5AFD6A}" dt="2021-03-25T09:09:50.505" v="547"/>
        <pc:sldMkLst>
          <pc:docMk/>
          <pc:sldMk cId="3844446536" sldId="256"/>
        </pc:sldMkLst>
      </pc:sldChg>
      <pc:sldChg chg="del">
        <pc:chgData name="Lehto Sanna (EXT)" userId="S::sanna.lehto@kone.com::c4885248-6586-4606-bd5a-e7813c9f6601" providerId="AD" clId="Web-{6ACEC3B2-6CCB-4EC4-443D-848F4B5AFD6A}" dt="2021-03-25T09:51:40.164" v="611"/>
        <pc:sldMkLst>
          <pc:docMk/>
          <pc:sldMk cId="1433750107" sldId="257"/>
        </pc:sldMkLst>
      </pc:sldChg>
      <pc:sldChg chg="modSp mod ord modShow">
        <pc:chgData name="Lehto Sanna (EXT)" userId="S::sanna.lehto@kone.com::c4885248-6586-4606-bd5a-e7813c9f6601" providerId="AD" clId="Web-{6ACEC3B2-6CCB-4EC4-443D-848F4B5AFD6A}" dt="2021-03-25T10:08:30.553" v="779"/>
        <pc:sldMkLst>
          <pc:docMk/>
          <pc:sldMk cId="9208072" sldId="258"/>
        </pc:sldMkLst>
        <pc:spChg chg="mod">
          <ac:chgData name="Lehto Sanna (EXT)" userId="S::sanna.lehto@kone.com::c4885248-6586-4606-bd5a-e7813c9f6601" providerId="AD" clId="Web-{6ACEC3B2-6CCB-4EC4-443D-848F4B5AFD6A}" dt="2021-03-25T10:00:06.374" v="726" actId="20577"/>
          <ac:spMkLst>
            <pc:docMk/>
            <pc:sldMk cId="9208072" sldId="258"/>
            <ac:spMk id="8" creationId="{00000000-0000-0000-0000-000000000000}"/>
          </ac:spMkLst>
        </pc:spChg>
      </pc:sldChg>
      <pc:sldChg chg="ord">
        <pc:chgData name="Lehto Sanna (EXT)" userId="S::sanna.lehto@kone.com::c4885248-6586-4606-bd5a-e7813c9f6601" providerId="AD" clId="Web-{6ACEC3B2-6CCB-4EC4-443D-848F4B5AFD6A}" dt="2021-03-25T06:26:14.899" v="120"/>
        <pc:sldMkLst>
          <pc:docMk/>
          <pc:sldMk cId="2859498213" sldId="259"/>
        </pc:sldMkLst>
      </pc:sldChg>
      <pc:sldChg chg="addSp modSp ord">
        <pc:chgData name="Lehto Sanna (EXT)" userId="S::sanna.lehto@kone.com::c4885248-6586-4606-bd5a-e7813c9f6601" providerId="AD" clId="Web-{6ACEC3B2-6CCB-4EC4-443D-848F4B5AFD6A}" dt="2021-03-25T07:22:34.574" v="188" actId="20577"/>
        <pc:sldMkLst>
          <pc:docMk/>
          <pc:sldMk cId="272186628" sldId="260"/>
        </pc:sldMkLst>
        <pc:spChg chg="add mod">
          <ac:chgData name="Lehto Sanna (EXT)" userId="S::sanna.lehto@kone.com::c4885248-6586-4606-bd5a-e7813c9f6601" providerId="AD" clId="Web-{6ACEC3B2-6CCB-4EC4-443D-848F4B5AFD6A}" dt="2021-03-25T07:19:09.181" v="184" actId="20577"/>
          <ac:spMkLst>
            <pc:docMk/>
            <pc:sldMk cId="272186628" sldId="260"/>
            <ac:spMk id="3" creationId="{3711ECE3-6CF8-410E-9FBB-6C3827C3FB44}"/>
          </ac:spMkLst>
        </pc:spChg>
        <pc:spChg chg="mod">
          <ac:chgData name="Lehto Sanna (EXT)" userId="S::sanna.lehto@kone.com::c4885248-6586-4606-bd5a-e7813c9f6601" providerId="AD" clId="Web-{6ACEC3B2-6CCB-4EC4-443D-848F4B5AFD6A}" dt="2021-03-25T07:22:34.574" v="188" actId="20577"/>
          <ac:spMkLst>
            <pc:docMk/>
            <pc:sldMk cId="272186628" sldId="260"/>
            <ac:spMk id="53" creationId="{00000000-0000-0000-0000-000000000000}"/>
          </ac:spMkLst>
        </pc:spChg>
      </pc:sldChg>
      <pc:sldChg chg="modSp ord">
        <pc:chgData name="Lehto Sanna (EXT)" userId="S::sanna.lehto@kone.com::c4885248-6586-4606-bd5a-e7813c9f6601" providerId="AD" clId="Web-{6ACEC3B2-6CCB-4EC4-443D-848F4B5AFD6A}" dt="2021-03-25T09:09:24.457" v="546"/>
        <pc:sldMkLst>
          <pc:docMk/>
          <pc:sldMk cId="677115" sldId="261"/>
        </pc:sldMkLst>
        <pc:spChg chg="mod">
          <ac:chgData name="Lehto Sanna (EXT)" userId="S::sanna.lehto@kone.com::c4885248-6586-4606-bd5a-e7813c9f6601" providerId="AD" clId="Web-{6ACEC3B2-6CCB-4EC4-443D-848F4B5AFD6A}" dt="2021-03-25T08:53:31.210" v="442" actId="20577"/>
          <ac:spMkLst>
            <pc:docMk/>
            <pc:sldMk cId="677115" sldId="261"/>
            <ac:spMk id="6" creationId="{F3412067-EBCC-41F0-AF12-BA0A790B988D}"/>
          </ac:spMkLst>
        </pc:spChg>
      </pc:sldChg>
      <pc:sldChg chg="ord">
        <pc:chgData name="Lehto Sanna (EXT)" userId="S::sanna.lehto@kone.com::c4885248-6586-4606-bd5a-e7813c9f6601" providerId="AD" clId="Web-{6ACEC3B2-6CCB-4EC4-443D-848F4B5AFD6A}" dt="2021-03-25T09:40:05.186" v="591"/>
        <pc:sldMkLst>
          <pc:docMk/>
          <pc:sldMk cId="2203266591" sldId="268"/>
        </pc:sldMkLst>
      </pc:sldChg>
      <pc:sldChg chg="modSp ord">
        <pc:chgData name="Lehto Sanna (EXT)" userId="S::sanna.lehto@kone.com::c4885248-6586-4606-bd5a-e7813c9f6601" providerId="AD" clId="Web-{6ACEC3B2-6CCB-4EC4-443D-848F4B5AFD6A}" dt="2021-03-25T13:58:33.965" v="1219" actId="20577"/>
        <pc:sldMkLst>
          <pc:docMk/>
          <pc:sldMk cId="1366078643" sldId="295"/>
        </pc:sldMkLst>
        <pc:spChg chg="mod">
          <ac:chgData name="Lehto Sanna (EXT)" userId="S::sanna.lehto@kone.com::c4885248-6586-4606-bd5a-e7813c9f6601" providerId="AD" clId="Web-{6ACEC3B2-6CCB-4EC4-443D-848F4B5AFD6A}" dt="2021-03-25T13:58:33.965" v="1219" actId="20577"/>
          <ac:spMkLst>
            <pc:docMk/>
            <pc:sldMk cId="1366078643" sldId="295"/>
            <ac:spMk id="8" creationId="{00000000-0000-0000-0000-000000000000}"/>
          </ac:spMkLst>
        </pc:spChg>
      </pc:sldChg>
      <pc:sldChg chg="ord">
        <pc:chgData name="Lehto Sanna (EXT)" userId="S::sanna.lehto@kone.com::c4885248-6586-4606-bd5a-e7813c9f6601" providerId="AD" clId="Web-{6ACEC3B2-6CCB-4EC4-443D-848F4B5AFD6A}" dt="2021-03-25T10:07:50.771" v="777"/>
        <pc:sldMkLst>
          <pc:docMk/>
          <pc:sldMk cId="408707392" sldId="296"/>
        </pc:sldMkLst>
      </pc:sldChg>
      <pc:sldChg chg="del ord">
        <pc:chgData name="Lehto Sanna (EXT)" userId="S::sanna.lehto@kone.com::c4885248-6586-4606-bd5a-e7813c9f6601" providerId="AD" clId="Web-{6ACEC3B2-6CCB-4EC4-443D-848F4B5AFD6A}" dt="2021-03-25T10:48:55.323" v="874"/>
        <pc:sldMkLst>
          <pc:docMk/>
          <pc:sldMk cId="1353505750" sldId="297"/>
        </pc:sldMkLst>
      </pc:sldChg>
      <pc:sldChg chg="ord">
        <pc:chgData name="Lehto Sanna (EXT)" userId="S::sanna.lehto@kone.com::c4885248-6586-4606-bd5a-e7813c9f6601" providerId="AD" clId="Web-{6ACEC3B2-6CCB-4EC4-443D-848F4B5AFD6A}" dt="2021-03-25T15:17:44.891" v="1375"/>
        <pc:sldMkLst>
          <pc:docMk/>
          <pc:sldMk cId="2324725325" sldId="298"/>
        </pc:sldMkLst>
      </pc:sldChg>
      <pc:sldChg chg="ord">
        <pc:chgData name="Lehto Sanna (EXT)" userId="S::sanna.lehto@kone.com::c4885248-6586-4606-bd5a-e7813c9f6601" providerId="AD" clId="Web-{6ACEC3B2-6CCB-4EC4-443D-848F4B5AFD6A}" dt="2021-03-25T15:17:39.391" v="1374"/>
        <pc:sldMkLst>
          <pc:docMk/>
          <pc:sldMk cId="4035973091" sldId="299"/>
        </pc:sldMkLst>
      </pc:sldChg>
      <pc:sldChg chg="del">
        <pc:chgData name="Lehto Sanna (EXT)" userId="S::sanna.lehto@kone.com::c4885248-6586-4606-bd5a-e7813c9f6601" providerId="AD" clId="Web-{6ACEC3B2-6CCB-4EC4-443D-848F4B5AFD6A}" dt="2021-03-25T09:24:05.485" v="571"/>
        <pc:sldMkLst>
          <pc:docMk/>
          <pc:sldMk cId="3208287295" sldId="300"/>
        </pc:sldMkLst>
      </pc:sldChg>
      <pc:sldChg chg="ord">
        <pc:chgData name="Lehto Sanna (EXT)" userId="S::sanna.lehto@kone.com::c4885248-6586-4606-bd5a-e7813c9f6601" providerId="AD" clId="Web-{6ACEC3B2-6CCB-4EC4-443D-848F4B5AFD6A}" dt="2021-03-25T09:24:27.829" v="573"/>
        <pc:sldMkLst>
          <pc:docMk/>
          <pc:sldMk cId="720913767" sldId="301"/>
        </pc:sldMkLst>
      </pc:sldChg>
      <pc:sldChg chg="del">
        <pc:chgData name="Lehto Sanna (EXT)" userId="S::sanna.lehto@kone.com::c4885248-6586-4606-bd5a-e7813c9f6601" providerId="AD" clId="Web-{6ACEC3B2-6CCB-4EC4-443D-848F4B5AFD6A}" dt="2021-03-25T09:24:14.485" v="572"/>
        <pc:sldMkLst>
          <pc:docMk/>
          <pc:sldMk cId="3496492303" sldId="302"/>
        </pc:sldMkLst>
      </pc:sldChg>
      <pc:sldChg chg="del ord">
        <pc:chgData name="Lehto Sanna (EXT)" userId="S::sanna.lehto@kone.com::c4885248-6586-4606-bd5a-e7813c9f6601" providerId="AD" clId="Web-{6ACEC3B2-6CCB-4EC4-443D-848F4B5AFD6A}" dt="2021-03-25T10:48:56.151" v="875"/>
        <pc:sldMkLst>
          <pc:docMk/>
          <pc:sldMk cId="1540749487" sldId="303"/>
        </pc:sldMkLst>
      </pc:sldChg>
      <pc:sldChg chg="ord">
        <pc:chgData name="Lehto Sanna (EXT)" userId="S::sanna.lehto@kone.com::c4885248-6586-4606-bd5a-e7813c9f6601" providerId="AD" clId="Web-{6ACEC3B2-6CCB-4EC4-443D-848F4B5AFD6A}" dt="2021-03-25T15:05:02.144" v="1365"/>
        <pc:sldMkLst>
          <pc:docMk/>
          <pc:sldMk cId="2659844797" sldId="304"/>
        </pc:sldMkLst>
      </pc:sldChg>
      <pc:sldChg chg="ord">
        <pc:chgData name="Lehto Sanna (EXT)" userId="S::sanna.lehto@kone.com::c4885248-6586-4606-bd5a-e7813c9f6601" providerId="AD" clId="Web-{6ACEC3B2-6CCB-4EC4-443D-848F4B5AFD6A}" dt="2021-03-25T13:57:23.745" v="1209"/>
        <pc:sldMkLst>
          <pc:docMk/>
          <pc:sldMk cId="3366756074" sldId="305"/>
        </pc:sldMkLst>
      </pc:sldChg>
      <pc:sldChg chg="add del ord">
        <pc:chgData name="Lehto Sanna (EXT)" userId="S::sanna.lehto@kone.com::c4885248-6586-4606-bd5a-e7813c9f6601" providerId="AD" clId="Web-{6ACEC3B2-6CCB-4EC4-443D-848F4B5AFD6A}" dt="2021-03-25T16:01:38.412" v="1387"/>
        <pc:sldMkLst>
          <pc:docMk/>
          <pc:sldMk cId="1780176036" sldId="306"/>
        </pc:sldMkLst>
      </pc:sldChg>
      <pc:sldChg chg="modSp mod ord modShow addCm">
        <pc:chgData name="Lehto Sanna (EXT)" userId="S::sanna.lehto@kone.com::c4885248-6586-4606-bd5a-e7813c9f6601" providerId="AD" clId="Web-{6ACEC3B2-6CCB-4EC4-443D-848F4B5AFD6A}" dt="2021-03-25T15:12:05.198" v="1370" actId="20577"/>
        <pc:sldMkLst>
          <pc:docMk/>
          <pc:sldMk cId="3965675912" sldId="307"/>
        </pc:sldMkLst>
        <pc:spChg chg="mod">
          <ac:chgData name="Lehto Sanna (EXT)" userId="S::sanna.lehto@kone.com::c4885248-6586-4606-bd5a-e7813c9f6601" providerId="AD" clId="Web-{6ACEC3B2-6CCB-4EC4-443D-848F4B5AFD6A}" dt="2021-03-25T15:12:05.198" v="1370" actId="20577"/>
          <ac:spMkLst>
            <pc:docMk/>
            <pc:sldMk cId="3965675912" sldId="307"/>
            <ac:spMk id="2" creationId="{00000000-0000-0000-0000-000000000000}"/>
          </ac:spMkLst>
        </pc:spChg>
      </pc:sldChg>
      <pc:sldChg chg="ord">
        <pc:chgData name="Lehto Sanna (EXT)" userId="S::sanna.lehto@kone.com::c4885248-6586-4606-bd5a-e7813c9f6601" providerId="AD" clId="Web-{6ACEC3B2-6CCB-4EC4-443D-848F4B5AFD6A}" dt="2021-03-25T16:01:53.209" v="1388"/>
        <pc:sldMkLst>
          <pc:docMk/>
          <pc:sldMk cId="2801588960" sldId="308"/>
        </pc:sldMkLst>
      </pc:sldChg>
      <pc:sldChg chg="ord">
        <pc:chgData name="Lehto Sanna (EXT)" userId="S::sanna.lehto@kone.com::c4885248-6586-4606-bd5a-e7813c9f6601" providerId="AD" clId="Web-{6ACEC3B2-6CCB-4EC4-443D-848F4B5AFD6A}" dt="2021-03-25T10:52:41.138" v="899"/>
        <pc:sldMkLst>
          <pc:docMk/>
          <pc:sldMk cId="855573199" sldId="309"/>
        </pc:sldMkLst>
      </pc:sldChg>
      <pc:sldChg chg="del">
        <pc:chgData name="Lehto Sanna (EXT)" userId="S::sanna.lehto@kone.com::c4885248-6586-4606-bd5a-e7813c9f6601" providerId="AD" clId="Web-{6ACEC3B2-6CCB-4EC4-443D-848F4B5AFD6A}" dt="2021-03-25T09:35:20.432" v="584"/>
        <pc:sldMkLst>
          <pc:docMk/>
          <pc:sldMk cId="2812467345" sldId="310"/>
        </pc:sldMkLst>
      </pc:sldChg>
      <pc:sldChg chg="ord">
        <pc:chgData name="Lehto Sanna (EXT)" userId="S::sanna.lehto@kone.com::c4885248-6586-4606-bd5a-e7813c9f6601" providerId="AD" clId="Web-{6ACEC3B2-6CCB-4EC4-443D-848F4B5AFD6A}" dt="2021-03-25T09:35:32.838" v="586"/>
        <pc:sldMkLst>
          <pc:docMk/>
          <pc:sldMk cId="2971837490" sldId="311"/>
        </pc:sldMkLst>
      </pc:sldChg>
      <pc:sldChg chg="del">
        <pc:chgData name="Lehto Sanna (EXT)" userId="S::sanna.lehto@kone.com::c4885248-6586-4606-bd5a-e7813c9f6601" providerId="AD" clId="Web-{6ACEC3B2-6CCB-4EC4-443D-848F4B5AFD6A}" dt="2021-03-25T09:35:24.526" v="585"/>
        <pc:sldMkLst>
          <pc:docMk/>
          <pc:sldMk cId="285213412" sldId="312"/>
        </pc:sldMkLst>
      </pc:sldChg>
      <pc:sldChg chg="ord">
        <pc:chgData name="Lehto Sanna (EXT)" userId="S::sanna.lehto@kone.com::c4885248-6586-4606-bd5a-e7813c9f6601" providerId="AD" clId="Web-{6ACEC3B2-6CCB-4EC4-443D-848F4B5AFD6A}" dt="2021-03-25T09:36:52.730" v="589"/>
        <pc:sldMkLst>
          <pc:docMk/>
          <pc:sldMk cId="3594377380" sldId="313"/>
        </pc:sldMkLst>
      </pc:sldChg>
      <pc:sldChg chg="ord">
        <pc:chgData name="Lehto Sanna (EXT)" userId="S::sanna.lehto@kone.com::c4885248-6586-4606-bd5a-e7813c9f6601" providerId="AD" clId="Web-{6ACEC3B2-6CCB-4EC4-443D-848F4B5AFD6A}" dt="2021-03-25T09:36:52.730" v="588"/>
        <pc:sldMkLst>
          <pc:docMk/>
          <pc:sldMk cId="4253476050" sldId="314"/>
        </pc:sldMkLst>
      </pc:sldChg>
      <pc:sldChg chg="ord">
        <pc:chgData name="Lehto Sanna (EXT)" userId="S::sanna.lehto@kone.com::c4885248-6586-4606-bd5a-e7813c9f6601" providerId="AD" clId="Web-{6ACEC3B2-6CCB-4EC4-443D-848F4B5AFD6A}" dt="2021-03-25T09:36:52.730" v="587"/>
        <pc:sldMkLst>
          <pc:docMk/>
          <pc:sldMk cId="864587757" sldId="315"/>
        </pc:sldMkLst>
      </pc:sldChg>
      <pc:sldChg chg="ord">
        <pc:chgData name="Lehto Sanna (EXT)" userId="S::sanna.lehto@kone.com::c4885248-6586-4606-bd5a-e7813c9f6601" providerId="AD" clId="Web-{6ACEC3B2-6CCB-4EC4-443D-848F4B5AFD6A}" dt="2021-03-25T09:39:11.779" v="590"/>
        <pc:sldMkLst>
          <pc:docMk/>
          <pc:sldMk cId="1378049702" sldId="319"/>
        </pc:sldMkLst>
      </pc:sldChg>
      <pc:sldChg chg="ord">
        <pc:chgData name="Lehto Sanna (EXT)" userId="S::sanna.lehto@kone.com::c4885248-6586-4606-bd5a-e7813c9f6601" providerId="AD" clId="Web-{6ACEC3B2-6CCB-4EC4-443D-848F4B5AFD6A}" dt="2021-03-25T09:40:05.186" v="592"/>
        <pc:sldMkLst>
          <pc:docMk/>
          <pc:sldMk cId="2782091814" sldId="322"/>
        </pc:sldMkLst>
      </pc:sldChg>
      <pc:sldChg chg="del">
        <pc:chgData name="Lehto Sanna (EXT)" userId="S::sanna.lehto@kone.com::c4885248-6586-4606-bd5a-e7813c9f6601" providerId="AD" clId="Web-{6ACEC3B2-6CCB-4EC4-443D-848F4B5AFD6A}" dt="2021-03-25T09:51:44.805" v="612"/>
        <pc:sldMkLst>
          <pc:docMk/>
          <pc:sldMk cId="3720922254" sldId="323"/>
        </pc:sldMkLst>
      </pc:sldChg>
      <pc:sldChg chg="ord">
        <pc:chgData name="Lehto Sanna (EXT)" userId="S::sanna.lehto@kone.com::c4885248-6586-4606-bd5a-e7813c9f6601" providerId="AD" clId="Web-{6ACEC3B2-6CCB-4EC4-443D-848F4B5AFD6A}" dt="2021-03-25T09:51:52.789" v="613"/>
        <pc:sldMkLst>
          <pc:docMk/>
          <pc:sldMk cId="2958985631" sldId="324"/>
        </pc:sldMkLst>
      </pc:sldChg>
      <pc:sldChg chg="del">
        <pc:chgData name="Lehto Sanna (EXT)" userId="S::sanna.lehto@kone.com::c4885248-6586-4606-bd5a-e7813c9f6601" providerId="AD" clId="Web-{6ACEC3B2-6CCB-4EC4-443D-848F4B5AFD6A}" dt="2021-03-25T09:53:17.431" v="624"/>
        <pc:sldMkLst>
          <pc:docMk/>
          <pc:sldMk cId="452464685" sldId="328"/>
        </pc:sldMkLst>
      </pc:sldChg>
      <pc:sldChg chg="mod ord modShow">
        <pc:chgData name="Lehto Sanna (EXT)" userId="S::sanna.lehto@kone.com::c4885248-6586-4606-bd5a-e7813c9f6601" providerId="AD" clId="Web-{6ACEC3B2-6CCB-4EC4-443D-848F4B5AFD6A}" dt="2021-03-25T06:27:08.712" v="127"/>
        <pc:sldMkLst>
          <pc:docMk/>
          <pc:sldMk cId="1831303297" sldId="329"/>
        </pc:sldMkLst>
      </pc:sldChg>
      <pc:sldChg chg="modSp mod ord modShow">
        <pc:chgData name="Lehto Sanna (EXT)" userId="S::sanna.lehto@kone.com::c4885248-6586-4606-bd5a-e7813c9f6601" providerId="AD" clId="Web-{6ACEC3B2-6CCB-4EC4-443D-848F4B5AFD6A}" dt="2021-03-25T07:25:30.248" v="231" actId="20577"/>
        <pc:sldMkLst>
          <pc:docMk/>
          <pc:sldMk cId="1026281620" sldId="330"/>
        </pc:sldMkLst>
        <pc:spChg chg="mod">
          <ac:chgData name="Lehto Sanna (EXT)" userId="S::sanna.lehto@kone.com::c4885248-6586-4606-bd5a-e7813c9f6601" providerId="AD" clId="Web-{6ACEC3B2-6CCB-4EC4-443D-848F4B5AFD6A}" dt="2021-03-25T07:25:30.248" v="231" actId="20577"/>
          <ac:spMkLst>
            <pc:docMk/>
            <pc:sldMk cId="1026281620" sldId="330"/>
            <ac:spMk id="5" creationId="{76DB72F2-AECD-4EFD-A6FE-8A952DC41E9F}"/>
          </ac:spMkLst>
        </pc:spChg>
      </pc:sldChg>
      <pc:sldChg chg="mod ord modShow">
        <pc:chgData name="Lehto Sanna (EXT)" userId="S::sanna.lehto@kone.com::c4885248-6586-4606-bd5a-e7813c9f6601" providerId="AD" clId="Web-{6ACEC3B2-6CCB-4EC4-443D-848F4B5AFD6A}" dt="2021-03-25T06:26:50.790" v="123"/>
        <pc:sldMkLst>
          <pc:docMk/>
          <pc:sldMk cId="3417014315" sldId="331"/>
        </pc:sldMkLst>
      </pc:sldChg>
      <pc:sldChg chg="del">
        <pc:chgData name="Lehto Sanna (EXT)" userId="S::sanna.lehto@kone.com::c4885248-6586-4606-bd5a-e7813c9f6601" providerId="AD" clId="Web-{6ACEC3B2-6CCB-4EC4-443D-848F4B5AFD6A}" dt="2021-03-25T06:11:33.793" v="0"/>
        <pc:sldMkLst>
          <pc:docMk/>
          <pc:sldMk cId="1630356493" sldId="332"/>
        </pc:sldMkLst>
      </pc:sldChg>
      <pc:sldChg chg="del">
        <pc:chgData name="Lehto Sanna (EXT)" userId="S::sanna.lehto@kone.com::c4885248-6586-4606-bd5a-e7813c9f6601" providerId="AD" clId="Web-{6ACEC3B2-6CCB-4EC4-443D-848F4B5AFD6A}" dt="2021-03-25T06:11:35.340" v="1"/>
        <pc:sldMkLst>
          <pc:docMk/>
          <pc:sldMk cId="1798545856" sldId="333"/>
        </pc:sldMkLst>
      </pc:sldChg>
      <pc:sldChg chg="del">
        <pc:chgData name="Lehto Sanna (EXT)" userId="S::sanna.lehto@kone.com::c4885248-6586-4606-bd5a-e7813c9f6601" providerId="AD" clId="Web-{6ACEC3B2-6CCB-4EC4-443D-848F4B5AFD6A}" dt="2021-03-25T06:11:37.090" v="2"/>
        <pc:sldMkLst>
          <pc:docMk/>
          <pc:sldMk cId="981027951" sldId="334"/>
        </pc:sldMkLst>
      </pc:sldChg>
      <pc:sldChg chg="modSp ord">
        <pc:chgData name="Lehto Sanna (EXT)" userId="S::sanna.lehto@kone.com::c4885248-6586-4606-bd5a-e7813c9f6601" providerId="AD" clId="Web-{6ACEC3B2-6CCB-4EC4-443D-848F4B5AFD6A}" dt="2021-03-25T10:08:44.663" v="780"/>
        <pc:sldMkLst>
          <pc:docMk/>
          <pc:sldMk cId="2967374223" sldId="335"/>
        </pc:sldMkLst>
        <pc:spChg chg="mod">
          <ac:chgData name="Lehto Sanna (EXT)" userId="S::sanna.lehto@kone.com::c4885248-6586-4606-bd5a-e7813c9f6601" providerId="AD" clId="Web-{6ACEC3B2-6CCB-4EC4-443D-848F4B5AFD6A}" dt="2021-03-25T08:20:16.942" v="404" actId="20577"/>
          <ac:spMkLst>
            <pc:docMk/>
            <pc:sldMk cId="2967374223" sldId="335"/>
            <ac:spMk id="5" creationId="{D2D0464D-F9A4-44C8-8BED-B559006C0986}"/>
          </ac:spMkLst>
        </pc:spChg>
        <pc:spChg chg="mod">
          <ac:chgData name="Lehto Sanna (EXT)" userId="S::sanna.lehto@kone.com::c4885248-6586-4606-bd5a-e7813c9f6601" providerId="AD" clId="Web-{6ACEC3B2-6CCB-4EC4-443D-848F4B5AFD6A}" dt="2021-03-25T08:07:35.633" v="276" actId="20577"/>
          <ac:spMkLst>
            <pc:docMk/>
            <pc:sldMk cId="2967374223" sldId="335"/>
            <ac:spMk id="6" creationId="{C73FC3E1-6891-419F-9670-7B8E1241A02F}"/>
          </ac:spMkLst>
        </pc:spChg>
      </pc:sldChg>
      <pc:sldChg chg="addSp delSp modSp new modNotes">
        <pc:chgData name="Lehto Sanna (EXT)" userId="S::sanna.lehto@kone.com::c4885248-6586-4606-bd5a-e7813c9f6601" providerId="AD" clId="Web-{6ACEC3B2-6CCB-4EC4-443D-848F4B5AFD6A}" dt="2021-03-25T10:50:20.089" v="896" actId="20577"/>
        <pc:sldMkLst>
          <pc:docMk/>
          <pc:sldMk cId="708962132" sldId="336"/>
        </pc:sldMkLst>
        <pc:spChg chg="del">
          <ac:chgData name="Lehto Sanna (EXT)" userId="S::sanna.lehto@kone.com::c4885248-6586-4606-bd5a-e7813c9f6601" providerId="AD" clId="Web-{6ACEC3B2-6CCB-4EC4-443D-848F4B5AFD6A}" dt="2021-03-25T06:14:04.077" v="31"/>
          <ac:spMkLst>
            <pc:docMk/>
            <pc:sldMk cId="708962132" sldId="336"/>
            <ac:spMk id="5" creationId="{78671192-EF01-43FC-B1E4-F9A620621D07}"/>
          </ac:spMkLst>
        </pc:spChg>
        <pc:spChg chg="mod">
          <ac:chgData name="Lehto Sanna (EXT)" userId="S::sanna.lehto@kone.com::c4885248-6586-4606-bd5a-e7813c9f6601" providerId="AD" clId="Web-{6ACEC3B2-6CCB-4EC4-443D-848F4B5AFD6A}" dt="2021-03-25T06:20:33.457" v="112" actId="20577"/>
          <ac:spMkLst>
            <pc:docMk/>
            <pc:sldMk cId="708962132" sldId="336"/>
            <ac:spMk id="6" creationId="{7012EFA0-7E6B-4F8D-95AF-D5859FF87443}"/>
          </ac:spMkLst>
        </pc:spChg>
        <pc:spChg chg="add mod">
          <ac:chgData name="Lehto Sanna (EXT)" userId="S::sanna.lehto@kone.com::c4885248-6586-4606-bd5a-e7813c9f6601" providerId="AD" clId="Web-{6ACEC3B2-6CCB-4EC4-443D-848F4B5AFD6A}" dt="2021-03-25T10:50:20.089" v="896" actId="20577"/>
          <ac:spMkLst>
            <pc:docMk/>
            <pc:sldMk cId="708962132" sldId="336"/>
            <ac:spMk id="21" creationId="{61B23FDA-DFB1-4321-8718-627BE412431C}"/>
          </ac:spMkLst>
        </pc:spChg>
        <pc:spChg chg="add mod">
          <ac:chgData name="Lehto Sanna (EXT)" userId="S::sanna.lehto@kone.com::c4885248-6586-4606-bd5a-e7813c9f6601" providerId="AD" clId="Web-{6ACEC3B2-6CCB-4EC4-443D-848F4B5AFD6A}" dt="2021-03-25T08:19:38.161" v="395" actId="1076"/>
          <ac:spMkLst>
            <pc:docMk/>
            <pc:sldMk cId="708962132" sldId="336"/>
            <ac:spMk id="22" creationId="{67C93D33-1E0A-49E0-B49A-079B1FB762A4}"/>
          </ac:spMkLst>
        </pc:spChg>
        <pc:spChg chg="add del mod">
          <ac:chgData name="Lehto Sanna (EXT)" userId="S::sanna.lehto@kone.com::c4885248-6586-4606-bd5a-e7813c9f6601" providerId="AD" clId="Web-{6ACEC3B2-6CCB-4EC4-443D-848F4B5AFD6A}" dt="2021-03-25T06:15:26.546" v="37"/>
          <ac:spMkLst>
            <pc:docMk/>
            <pc:sldMk cId="708962132" sldId="336"/>
            <ac:spMk id="23" creationId="{1B128882-813B-4AD1-BE37-AA8E2E41093E}"/>
          </ac:spMkLst>
        </pc:spChg>
        <pc:spChg chg="add mod">
          <ac:chgData name="Lehto Sanna (EXT)" userId="S::sanna.lehto@kone.com::c4885248-6586-4606-bd5a-e7813c9f6601" providerId="AD" clId="Web-{6ACEC3B2-6CCB-4EC4-443D-848F4B5AFD6A}" dt="2021-03-25T06:19:02.690" v="109" actId="14100"/>
          <ac:spMkLst>
            <pc:docMk/>
            <pc:sldMk cId="708962132" sldId="336"/>
            <ac:spMk id="24" creationId="{4CB6CA03-D219-45E7-BE74-FE1EAE51F12D}"/>
          </ac:spMkLst>
        </pc:spChg>
        <pc:spChg chg="add mod">
          <ac:chgData name="Lehto Sanna (EXT)" userId="S::sanna.lehto@kone.com::c4885248-6586-4606-bd5a-e7813c9f6601" providerId="AD" clId="Web-{6ACEC3B2-6CCB-4EC4-443D-848F4B5AFD6A}" dt="2021-03-25T07:06:29.389" v="136" actId="1076"/>
          <ac:spMkLst>
            <pc:docMk/>
            <pc:sldMk cId="708962132" sldId="336"/>
            <ac:spMk id="39" creationId="{EB1DFE5A-A800-45FC-8B01-207BA74D0EAD}"/>
          </ac:spMkLst>
        </pc:spChg>
        <pc:spChg chg="add mod">
          <ac:chgData name="Lehto Sanna (EXT)" userId="S::sanna.lehto@kone.com::c4885248-6586-4606-bd5a-e7813c9f6601" providerId="AD" clId="Web-{6ACEC3B2-6CCB-4EC4-443D-848F4B5AFD6A}" dt="2021-03-25T07:23:31.340" v="204" actId="20577"/>
          <ac:spMkLst>
            <pc:docMk/>
            <pc:sldMk cId="708962132" sldId="336"/>
            <ac:spMk id="40" creationId="{29AA573E-A3FC-4010-B505-7ABE91D2092F}"/>
          </ac:spMkLst>
        </pc:spChg>
        <pc:grpChg chg="del topLvl">
          <ac:chgData name="Lehto Sanna (EXT)" userId="S::sanna.lehto@kone.com::c4885248-6586-4606-bd5a-e7813c9f6601" providerId="AD" clId="Web-{6ACEC3B2-6CCB-4EC4-443D-848F4B5AFD6A}" dt="2021-03-25T06:17:21.126" v="41"/>
          <ac:grpSpMkLst>
            <pc:docMk/>
            <pc:sldMk cId="708962132" sldId="336"/>
            <ac:grpSpMk id="8" creationId="{ED668C8A-A30D-4075-AA7B-C1DDB0FD150F}"/>
          </ac:grpSpMkLst>
        </pc:grpChg>
        <pc:grpChg chg="topLvl">
          <ac:chgData name="Lehto Sanna (EXT)" userId="S::sanna.lehto@kone.com::c4885248-6586-4606-bd5a-e7813c9f6601" providerId="AD" clId="Web-{6ACEC3B2-6CCB-4EC4-443D-848F4B5AFD6A}" dt="2021-03-25T06:17:21.126" v="41"/>
          <ac:grpSpMkLst>
            <pc:docMk/>
            <pc:sldMk cId="708962132" sldId="336"/>
            <ac:grpSpMk id="13" creationId="{DE8FD709-8B38-4200-9ECA-AC5B5DB3502D}"/>
          </ac:grpSpMkLst>
        </pc:grpChg>
        <pc:grpChg chg="add del mod">
          <ac:chgData name="Lehto Sanna (EXT)" userId="S::sanna.lehto@kone.com::c4885248-6586-4606-bd5a-e7813c9f6601" providerId="AD" clId="Web-{6ACEC3B2-6CCB-4EC4-443D-848F4B5AFD6A}" dt="2021-03-25T06:17:11.282" v="40"/>
          <ac:grpSpMkLst>
            <pc:docMk/>
            <pc:sldMk cId="708962132" sldId="336"/>
            <ac:grpSpMk id="20" creationId="{E6846DBB-5EEF-477A-BC56-65812852B80B}"/>
          </ac:grpSpMkLst>
        </pc:grpChg>
        <pc:grpChg chg="add del">
          <ac:chgData name="Lehto Sanna (EXT)" userId="S::sanna.lehto@kone.com::c4885248-6586-4606-bd5a-e7813c9f6601" providerId="AD" clId="Web-{6ACEC3B2-6CCB-4EC4-443D-848F4B5AFD6A}" dt="2021-03-25T06:17:53.267" v="64"/>
          <ac:grpSpMkLst>
            <pc:docMk/>
            <pc:sldMk cId="708962132" sldId="336"/>
            <ac:grpSpMk id="38" creationId="{EE5C72D5-D453-4210-97AF-D3BE25E385C7}"/>
          </ac:grpSpMkLst>
        </pc:grpChg>
        <pc:picChg chg="add mod">
          <ac:chgData name="Lehto Sanna (EXT)" userId="S::sanna.lehto@kone.com::c4885248-6586-4606-bd5a-e7813c9f6601" providerId="AD" clId="Web-{6ACEC3B2-6CCB-4EC4-443D-848F4B5AFD6A}" dt="2021-03-25T07:14:56.958" v="139" actId="1076"/>
          <ac:picMkLst>
            <pc:docMk/>
            <pc:sldMk cId="708962132" sldId="336"/>
            <ac:picMk id="5" creationId="{EEFC958B-E6D7-4FD6-BEFA-AA67E486B840}"/>
          </ac:picMkLst>
        </pc:picChg>
        <pc:picChg chg="topLvl">
          <ac:chgData name="Lehto Sanna (EXT)" userId="S::sanna.lehto@kone.com::c4885248-6586-4606-bd5a-e7813c9f6601" providerId="AD" clId="Web-{6ACEC3B2-6CCB-4EC4-443D-848F4B5AFD6A}" dt="2021-03-25T06:17:11.282" v="40"/>
          <ac:picMkLst>
            <pc:docMk/>
            <pc:sldMk cId="708962132" sldId="336"/>
            <ac:picMk id="9" creationId="{5DD7A3CA-D9D9-476E-B960-3338C5B0ACE8}"/>
          </ac:picMkLst>
        </pc:picChg>
        <pc:picChg chg="topLvl">
          <ac:chgData name="Lehto Sanna (EXT)" userId="S::sanna.lehto@kone.com::c4885248-6586-4606-bd5a-e7813c9f6601" providerId="AD" clId="Web-{6ACEC3B2-6CCB-4EC4-443D-848F4B5AFD6A}" dt="2021-03-25T06:17:11.282" v="40"/>
          <ac:picMkLst>
            <pc:docMk/>
            <pc:sldMk cId="708962132" sldId="336"/>
            <ac:picMk id="10" creationId="{1A157253-7874-4CCE-A82E-738FAB36F5B5}"/>
          </ac:picMkLst>
        </pc:picChg>
        <pc:picChg chg="topLvl">
          <ac:chgData name="Lehto Sanna (EXT)" userId="S::sanna.lehto@kone.com::c4885248-6586-4606-bd5a-e7813c9f6601" providerId="AD" clId="Web-{6ACEC3B2-6CCB-4EC4-443D-848F4B5AFD6A}" dt="2021-03-25T06:17:11.282" v="40"/>
          <ac:picMkLst>
            <pc:docMk/>
            <pc:sldMk cId="708962132" sldId="336"/>
            <ac:picMk id="11" creationId="{6DD9AA1E-7FD9-4E7E-A9FA-CE5A784E7833}"/>
          </ac:picMkLst>
        </pc:picChg>
        <pc:picChg chg="topLvl">
          <ac:chgData name="Lehto Sanna (EXT)" userId="S::sanna.lehto@kone.com::c4885248-6586-4606-bd5a-e7813c9f6601" providerId="AD" clId="Web-{6ACEC3B2-6CCB-4EC4-443D-848F4B5AFD6A}" dt="2021-03-25T06:17:11.282" v="40"/>
          <ac:picMkLst>
            <pc:docMk/>
            <pc:sldMk cId="708962132" sldId="336"/>
            <ac:picMk id="12" creationId="{E272D5AA-4566-438F-B0AD-A006979EC4EF}"/>
          </ac:picMkLst>
        </pc:picChg>
        <pc:picChg chg="topLvl">
          <ac:chgData name="Lehto Sanna (EXT)" userId="S::sanna.lehto@kone.com::c4885248-6586-4606-bd5a-e7813c9f6601" providerId="AD" clId="Web-{6ACEC3B2-6CCB-4EC4-443D-848F4B5AFD6A}" dt="2021-03-25T06:17:21.126" v="41"/>
          <ac:picMkLst>
            <pc:docMk/>
            <pc:sldMk cId="708962132" sldId="336"/>
            <ac:picMk id="14" creationId="{69C8D429-6D65-401D-9258-DA8FF6C95037}"/>
          </ac:picMkLst>
        </pc:picChg>
        <pc:picChg chg="topLvl">
          <ac:chgData name="Lehto Sanna (EXT)" userId="S::sanna.lehto@kone.com::c4885248-6586-4606-bd5a-e7813c9f6601" providerId="AD" clId="Web-{6ACEC3B2-6CCB-4EC4-443D-848F4B5AFD6A}" dt="2021-03-25T06:17:21.126" v="41"/>
          <ac:picMkLst>
            <pc:docMk/>
            <pc:sldMk cId="708962132" sldId="336"/>
            <ac:picMk id="15" creationId="{0F33BD9A-D346-44B2-A73B-3E1E5F080F1E}"/>
          </ac:picMkLst>
        </pc:picChg>
        <pc:picChg chg="add del mod ord">
          <ac:chgData name="Lehto Sanna (EXT)" userId="S::sanna.lehto@kone.com::c4885248-6586-4606-bd5a-e7813c9f6601" providerId="AD" clId="Web-{6ACEC3B2-6CCB-4EC4-443D-848F4B5AFD6A}" dt="2021-03-25T06:15:17.781" v="36"/>
          <ac:picMkLst>
            <pc:docMk/>
            <pc:sldMk cId="708962132" sldId="336"/>
            <ac:picMk id="21" creationId="{CE051166-A823-422B-8BEE-5ABD7D424541}"/>
          </ac:picMkLst>
        </pc:picChg>
      </pc:sldChg>
      <pc:sldChg chg="modSp new mod ord modShow">
        <pc:chgData name="Lehto Sanna (EXT)" userId="S::sanna.lehto@kone.com::c4885248-6586-4606-bd5a-e7813c9f6601" providerId="AD" clId="Web-{6ACEC3B2-6CCB-4EC4-443D-848F4B5AFD6A}" dt="2021-03-25T06:26:20.195" v="121"/>
        <pc:sldMkLst>
          <pc:docMk/>
          <pc:sldMk cId="1055437176" sldId="337"/>
        </pc:sldMkLst>
        <pc:spChg chg="mod">
          <ac:chgData name="Lehto Sanna (EXT)" userId="S::sanna.lehto@kone.com::c4885248-6586-4606-bd5a-e7813c9f6601" providerId="AD" clId="Web-{6ACEC3B2-6CCB-4EC4-443D-848F4B5AFD6A}" dt="2021-03-25T06:25:07.398" v="117" actId="20577"/>
          <ac:spMkLst>
            <pc:docMk/>
            <pc:sldMk cId="1055437176" sldId="337"/>
            <ac:spMk id="2" creationId="{32CC56CF-0550-49CC-B6A6-5E17C1D9FF5A}"/>
          </ac:spMkLst>
        </pc:spChg>
      </pc:sldChg>
      <pc:sldChg chg="addSp modSp new mod modClrScheme chgLayout">
        <pc:chgData name="Lehto Sanna (EXT)" userId="S::sanna.lehto@kone.com::c4885248-6586-4606-bd5a-e7813c9f6601" providerId="AD" clId="Web-{6ACEC3B2-6CCB-4EC4-443D-848F4B5AFD6A}" dt="2021-03-25T10:00:12.640" v="729" actId="20577"/>
        <pc:sldMkLst>
          <pc:docMk/>
          <pc:sldMk cId="681658992" sldId="338"/>
        </pc:sldMkLst>
        <pc:spChg chg="mod ord">
          <ac:chgData name="Lehto Sanna (EXT)" userId="S::sanna.lehto@kone.com::c4885248-6586-4606-bd5a-e7813c9f6601" providerId="AD" clId="Web-{6ACEC3B2-6CCB-4EC4-443D-848F4B5AFD6A}" dt="2021-03-25T10:00:12.640" v="729" actId="20577"/>
          <ac:spMkLst>
            <pc:docMk/>
            <pc:sldMk cId="681658992" sldId="338"/>
            <ac:spMk id="2" creationId="{8D7C47F4-BC76-4F07-A8EC-42C3DFA834C3}"/>
          </ac:spMkLst>
        </pc:spChg>
        <pc:spChg chg="mod ord">
          <ac:chgData name="Lehto Sanna (EXT)" userId="S::sanna.lehto@kone.com::c4885248-6586-4606-bd5a-e7813c9f6601" providerId="AD" clId="Web-{6ACEC3B2-6CCB-4EC4-443D-848F4B5AFD6A}" dt="2021-03-25T08:22:15.648" v="423"/>
          <ac:spMkLst>
            <pc:docMk/>
            <pc:sldMk cId="681658992" sldId="338"/>
            <ac:spMk id="3" creationId="{03ADF91E-B1C6-4CBE-9E89-DCB55D0ED660}"/>
          </ac:spMkLst>
        </pc:spChg>
        <pc:spChg chg="mod ord">
          <ac:chgData name="Lehto Sanna (EXT)" userId="S::sanna.lehto@kone.com::c4885248-6586-4606-bd5a-e7813c9f6601" providerId="AD" clId="Web-{6ACEC3B2-6CCB-4EC4-443D-848F4B5AFD6A}" dt="2021-03-25T08:22:15.648" v="423"/>
          <ac:spMkLst>
            <pc:docMk/>
            <pc:sldMk cId="681658992" sldId="338"/>
            <ac:spMk id="4" creationId="{BC3A33AB-C151-40CD-8A2D-57DB8E2C321D}"/>
          </ac:spMkLst>
        </pc:spChg>
        <pc:spChg chg="mod ord">
          <ac:chgData name="Lehto Sanna (EXT)" userId="S::sanna.lehto@kone.com::c4885248-6586-4606-bd5a-e7813c9f6601" providerId="AD" clId="Web-{6ACEC3B2-6CCB-4EC4-443D-848F4B5AFD6A}" dt="2021-03-25T08:22:15.648" v="423"/>
          <ac:spMkLst>
            <pc:docMk/>
            <pc:sldMk cId="681658992" sldId="338"/>
            <ac:spMk id="5" creationId="{30740517-CF88-424C-B73F-079175EA9C47}"/>
          </ac:spMkLst>
        </pc:spChg>
        <pc:spChg chg="add mod ord">
          <ac:chgData name="Lehto Sanna (EXT)" userId="S::sanna.lehto@kone.com::c4885248-6586-4606-bd5a-e7813c9f6601" providerId="AD" clId="Web-{6ACEC3B2-6CCB-4EC4-443D-848F4B5AFD6A}" dt="2021-03-25T08:22:15.648" v="423"/>
          <ac:spMkLst>
            <pc:docMk/>
            <pc:sldMk cId="681658992" sldId="338"/>
            <ac:spMk id="6" creationId="{5F7073AD-10EC-4C29-9E97-8F74F9370BB5}"/>
          </ac:spMkLst>
        </pc:spChg>
        <pc:spChg chg="add mod ord">
          <ac:chgData name="Lehto Sanna (EXT)" userId="S::sanna.lehto@kone.com::c4885248-6586-4606-bd5a-e7813c9f6601" providerId="AD" clId="Web-{6ACEC3B2-6CCB-4EC4-443D-848F4B5AFD6A}" dt="2021-03-25T08:22:15.648" v="423"/>
          <ac:spMkLst>
            <pc:docMk/>
            <pc:sldMk cId="681658992" sldId="338"/>
            <ac:spMk id="7" creationId="{CC40B335-0EC4-45EA-9D54-B5AE0A524E53}"/>
          </ac:spMkLst>
        </pc:spChg>
      </pc:sldChg>
      <pc:sldChg chg="modSp add replId">
        <pc:chgData name="Lehto Sanna (EXT)" userId="S::sanna.lehto@kone.com::c4885248-6586-4606-bd5a-e7813c9f6601" providerId="AD" clId="Web-{6ACEC3B2-6CCB-4EC4-443D-848F4B5AFD6A}" dt="2021-03-25T09:57:23.966" v="673" actId="20577"/>
        <pc:sldMkLst>
          <pc:docMk/>
          <pc:sldMk cId="1798518982" sldId="339"/>
        </pc:sldMkLst>
        <pc:spChg chg="mod">
          <ac:chgData name="Lehto Sanna (EXT)" userId="S::sanna.lehto@kone.com::c4885248-6586-4606-bd5a-e7813c9f6601" providerId="AD" clId="Web-{6ACEC3B2-6CCB-4EC4-443D-848F4B5AFD6A}" dt="2021-03-25T09:57:23.966" v="673" actId="20577"/>
          <ac:spMkLst>
            <pc:docMk/>
            <pc:sldMk cId="1798518982" sldId="339"/>
            <ac:spMk id="2" creationId="{8D7C47F4-BC76-4F07-A8EC-42C3DFA834C3}"/>
          </ac:spMkLst>
        </pc:spChg>
      </pc:sldChg>
      <pc:sldChg chg="modSp add replId">
        <pc:chgData name="Lehto Sanna (EXT)" userId="S::sanna.lehto@kone.com::c4885248-6586-4606-bd5a-e7813c9f6601" providerId="AD" clId="Web-{6ACEC3B2-6CCB-4EC4-443D-848F4B5AFD6A}" dt="2021-03-25T09:57:38.278" v="675" actId="20577"/>
        <pc:sldMkLst>
          <pc:docMk/>
          <pc:sldMk cId="2718099542" sldId="340"/>
        </pc:sldMkLst>
        <pc:spChg chg="mod">
          <ac:chgData name="Lehto Sanna (EXT)" userId="S::sanna.lehto@kone.com::c4885248-6586-4606-bd5a-e7813c9f6601" providerId="AD" clId="Web-{6ACEC3B2-6CCB-4EC4-443D-848F4B5AFD6A}" dt="2021-03-25T09:57:38.278" v="675" actId="20577"/>
          <ac:spMkLst>
            <pc:docMk/>
            <pc:sldMk cId="2718099542" sldId="340"/>
            <ac:spMk id="2" creationId="{8D7C47F4-BC76-4F07-A8EC-42C3DFA834C3}"/>
          </ac:spMkLst>
        </pc:spChg>
      </pc:sldChg>
      <pc:sldChg chg="addSp delSp modSp new mod modClrScheme chgLayout">
        <pc:chgData name="Lehto Sanna (EXT)" userId="S::sanna.lehto@kone.com::c4885248-6586-4606-bd5a-e7813c9f6601" providerId="AD" clId="Web-{6ACEC3B2-6CCB-4EC4-443D-848F4B5AFD6A}" dt="2021-03-25T15:00:05.357" v="1318"/>
        <pc:sldMkLst>
          <pc:docMk/>
          <pc:sldMk cId="3427355446" sldId="341"/>
        </pc:sldMkLst>
        <pc:spChg chg="mod ord">
          <ac:chgData name="Lehto Sanna (EXT)" userId="S::sanna.lehto@kone.com::c4885248-6586-4606-bd5a-e7813c9f6601" providerId="AD" clId="Web-{6ACEC3B2-6CCB-4EC4-443D-848F4B5AFD6A}" dt="2021-03-25T14:56:02.790" v="1264"/>
          <ac:spMkLst>
            <pc:docMk/>
            <pc:sldMk cId="3427355446" sldId="341"/>
            <ac:spMk id="2" creationId="{26BC7127-8424-4079-8785-C6F9C25561E0}"/>
          </ac:spMkLst>
        </pc:spChg>
        <pc:spChg chg="mod ord">
          <ac:chgData name="Lehto Sanna (EXT)" userId="S::sanna.lehto@kone.com::c4885248-6586-4606-bd5a-e7813c9f6601" providerId="AD" clId="Web-{6ACEC3B2-6CCB-4EC4-443D-848F4B5AFD6A}" dt="2021-03-25T14:56:31.666" v="1265" actId="1076"/>
          <ac:spMkLst>
            <pc:docMk/>
            <pc:sldMk cId="3427355446" sldId="341"/>
            <ac:spMk id="3" creationId="{D49C989D-84AC-41DF-9597-12088D40CACE}"/>
          </ac:spMkLst>
        </pc:spChg>
        <pc:spChg chg="mod ord">
          <ac:chgData name="Lehto Sanna (EXT)" userId="S::sanna.lehto@kone.com::c4885248-6586-4606-bd5a-e7813c9f6601" providerId="AD" clId="Web-{6ACEC3B2-6CCB-4EC4-443D-848F4B5AFD6A}" dt="2021-03-25T14:56:31.666" v="1266" actId="1076"/>
          <ac:spMkLst>
            <pc:docMk/>
            <pc:sldMk cId="3427355446" sldId="341"/>
            <ac:spMk id="4" creationId="{E90E2164-461B-4E29-80BE-BB6CF0656B87}"/>
          </ac:spMkLst>
        </pc:spChg>
        <pc:spChg chg="add mod">
          <ac:chgData name="Lehto Sanna (EXT)" userId="S::sanna.lehto@kone.com::c4885248-6586-4606-bd5a-e7813c9f6601" providerId="AD" clId="Web-{6ACEC3B2-6CCB-4EC4-443D-848F4B5AFD6A}" dt="2021-03-25T14:59:27.263" v="1312" actId="14100"/>
          <ac:spMkLst>
            <pc:docMk/>
            <pc:sldMk cId="3427355446" sldId="341"/>
            <ac:spMk id="5" creationId="{AE0CECF0-F268-4311-B126-FB49F84F189D}"/>
          </ac:spMkLst>
        </pc:spChg>
        <pc:spChg chg="del">
          <ac:chgData name="Lehto Sanna (EXT)" userId="S::sanna.lehto@kone.com::c4885248-6586-4606-bd5a-e7813c9f6601" providerId="AD" clId="Web-{6ACEC3B2-6CCB-4EC4-443D-848F4B5AFD6A}" dt="2021-03-25T09:03:16.499" v="523"/>
          <ac:spMkLst>
            <pc:docMk/>
            <pc:sldMk cId="3427355446" sldId="341"/>
            <ac:spMk id="5" creationId="{EA2D1D4D-BC8F-463B-B2D5-72B58A827470}"/>
          </ac:spMkLst>
        </pc:spChg>
        <pc:spChg chg="mod ord">
          <ac:chgData name="Lehto Sanna (EXT)" userId="S::sanna.lehto@kone.com::c4885248-6586-4606-bd5a-e7813c9f6601" providerId="AD" clId="Web-{6ACEC3B2-6CCB-4EC4-443D-848F4B5AFD6A}" dt="2021-03-25T14:56:02.790" v="1264"/>
          <ac:spMkLst>
            <pc:docMk/>
            <pc:sldMk cId="3427355446" sldId="341"/>
            <ac:spMk id="6" creationId="{BBC1557F-B2A1-4814-9D9F-23F5D5B5F540}"/>
          </ac:spMkLst>
        </pc:spChg>
        <pc:spChg chg="del mod ord">
          <ac:chgData name="Lehto Sanna (EXT)" userId="S::sanna.lehto@kone.com::c4885248-6586-4606-bd5a-e7813c9f6601" providerId="AD" clId="Web-{6ACEC3B2-6CCB-4EC4-443D-848F4B5AFD6A}" dt="2021-03-25T14:59:29.685" v="1313"/>
          <ac:spMkLst>
            <pc:docMk/>
            <pc:sldMk cId="3427355446" sldId="341"/>
            <ac:spMk id="7" creationId="{A8DCA7A6-051C-422C-9DBA-74CB79287914}"/>
          </ac:spMkLst>
        </pc:spChg>
        <pc:spChg chg="add del mod ord">
          <ac:chgData name="Lehto Sanna (EXT)" userId="S::sanna.lehto@kone.com::c4885248-6586-4606-bd5a-e7813c9f6601" providerId="AD" clId="Web-{6ACEC3B2-6CCB-4EC4-443D-848F4B5AFD6A}" dt="2021-03-25T14:56:02.790" v="1264"/>
          <ac:spMkLst>
            <pc:docMk/>
            <pc:sldMk cId="3427355446" sldId="341"/>
            <ac:spMk id="8" creationId="{91405E84-E0BF-440A-A048-0F0BA646EBCC}"/>
          </ac:spMkLst>
        </pc:spChg>
        <pc:spChg chg="add del mod ord">
          <ac:chgData name="Lehto Sanna (EXT)" userId="S::sanna.lehto@kone.com::c4885248-6586-4606-bd5a-e7813c9f6601" providerId="AD" clId="Web-{6ACEC3B2-6CCB-4EC4-443D-848F4B5AFD6A}" dt="2021-03-25T14:56:02.790" v="1264"/>
          <ac:spMkLst>
            <pc:docMk/>
            <pc:sldMk cId="3427355446" sldId="341"/>
            <ac:spMk id="9" creationId="{E6FE9DF2-AB2F-47EA-A96C-68574DFC96D7}"/>
          </ac:spMkLst>
        </pc:spChg>
        <pc:spChg chg="add del mod ord">
          <ac:chgData name="Lehto Sanna (EXT)" userId="S::sanna.lehto@kone.com::c4885248-6586-4606-bd5a-e7813c9f6601" providerId="AD" clId="Web-{6ACEC3B2-6CCB-4EC4-443D-848F4B5AFD6A}" dt="2021-03-25T14:56:02.790" v="1264"/>
          <ac:spMkLst>
            <pc:docMk/>
            <pc:sldMk cId="3427355446" sldId="341"/>
            <ac:spMk id="13" creationId="{7F0BB47C-6019-49E6-81D4-FE0F04A50C94}"/>
          </ac:spMkLst>
        </pc:spChg>
        <pc:spChg chg="add del mod ord">
          <ac:chgData name="Lehto Sanna (EXT)" userId="S::sanna.lehto@kone.com::c4885248-6586-4606-bd5a-e7813c9f6601" providerId="AD" clId="Web-{6ACEC3B2-6CCB-4EC4-443D-848F4B5AFD6A}" dt="2021-03-25T14:56:02.790" v="1264"/>
          <ac:spMkLst>
            <pc:docMk/>
            <pc:sldMk cId="3427355446" sldId="341"/>
            <ac:spMk id="17" creationId="{5E901C24-3CB9-451B-94EE-1A5CDBF555D2}"/>
          </ac:spMkLst>
        </pc:spChg>
        <pc:spChg chg="add mod">
          <ac:chgData name="Lehto Sanna (EXT)" userId="S::sanna.lehto@kone.com::c4885248-6586-4606-bd5a-e7813c9f6601" providerId="AD" clId="Web-{6ACEC3B2-6CCB-4EC4-443D-848F4B5AFD6A}" dt="2021-03-25T14:56:54.166" v="1283" actId="1076"/>
          <ac:spMkLst>
            <pc:docMk/>
            <pc:sldMk cId="3427355446" sldId="341"/>
            <ac:spMk id="23" creationId="{9A608994-8E7D-4ACD-AFBF-E38DE5F11F7B}"/>
          </ac:spMkLst>
        </pc:spChg>
        <pc:spChg chg="add mod">
          <ac:chgData name="Lehto Sanna (EXT)" userId="S::sanna.lehto@kone.com::c4885248-6586-4606-bd5a-e7813c9f6601" providerId="AD" clId="Web-{6ACEC3B2-6CCB-4EC4-443D-848F4B5AFD6A}" dt="2021-03-25T14:57:58.636" v="1300" actId="1076"/>
          <ac:spMkLst>
            <pc:docMk/>
            <pc:sldMk cId="3427355446" sldId="341"/>
            <ac:spMk id="24" creationId="{AB92FAA7-C105-4B1E-8FB0-1E1253D6C38B}"/>
          </ac:spMkLst>
        </pc:spChg>
        <pc:spChg chg="add mod">
          <ac:chgData name="Lehto Sanna (EXT)" userId="S::sanna.lehto@kone.com::c4885248-6586-4606-bd5a-e7813c9f6601" providerId="AD" clId="Web-{6ACEC3B2-6CCB-4EC4-443D-848F4B5AFD6A}" dt="2021-03-25T14:56:54.182" v="1284" actId="1076"/>
          <ac:spMkLst>
            <pc:docMk/>
            <pc:sldMk cId="3427355446" sldId="341"/>
            <ac:spMk id="25" creationId="{A7B8E4CF-3B9A-4EA5-85BF-32093C467161}"/>
          </ac:spMkLst>
        </pc:spChg>
        <pc:spChg chg="add del mod">
          <ac:chgData name="Lehto Sanna (EXT)" userId="S::sanna.lehto@kone.com::c4885248-6586-4606-bd5a-e7813c9f6601" providerId="AD" clId="Web-{6ACEC3B2-6CCB-4EC4-443D-848F4B5AFD6A}" dt="2021-03-25T14:57:15.057" v="1294"/>
          <ac:spMkLst>
            <pc:docMk/>
            <pc:sldMk cId="3427355446" sldId="341"/>
            <ac:spMk id="26" creationId="{5CABBD29-8346-4704-8DA9-B5EA496EC942}"/>
          </ac:spMkLst>
        </pc:spChg>
        <pc:spChg chg="add del mod">
          <ac:chgData name="Lehto Sanna (EXT)" userId="S::sanna.lehto@kone.com::c4885248-6586-4606-bd5a-e7813c9f6601" providerId="AD" clId="Web-{6ACEC3B2-6CCB-4EC4-443D-848F4B5AFD6A}" dt="2021-03-25T14:57:18.682" v="1295"/>
          <ac:spMkLst>
            <pc:docMk/>
            <pc:sldMk cId="3427355446" sldId="341"/>
            <ac:spMk id="28" creationId="{9A951AB3-9C6D-4753-82ED-A5F37533CBF1}"/>
          </ac:spMkLst>
        </pc:spChg>
        <pc:spChg chg="add mod">
          <ac:chgData name="Lehto Sanna (EXT)" userId="S::sanna.lehto@kone.com::c4885248-6586-4606-bd5a-e7813c9f6601" providerId="AD" clId="Web-{6ACEC3B2-6CCB-4EC4-443D-848F4B5AFD6A}" dt="2021-03-25T14:59:42.466" v="1315" actId="1076"/>
          <ac:spMkLst>
            <pc:docMk/>
            <pc:sldMk cId="3427355446" sldId="341"/>
            <ac:spMk id="30" creationId="{D0A38A91-E4B2-4247-A14A-3B1CEB12C222}"/>
          </ac:spMkLst>
        </pc:spChg>
        <pc:spChg chg="add del mod">
          <ac:chgData name="Lehto Sanna (EXT)" userId="S::sanna.lehto@kone.com::c4885248-6586-4606-bd5a-e7813c9f6601" providerId="AD" clId="Web-{6ACEC3B2-6CCB-4EC4-443D-848F4B5AFD6A}" dt="2021-03-25T15:00:05.357" v="1318"/>
          <ac:spMkLst>
            <pc:docMk/>
            <pc:sldMk cId="3427355446" sldId="341"/>
            <ac:spMk id="42" creationId="{B5205C8D-296C-4CE2-A0AB-F37AB94F6612}"/>
          </ac:spMkLst>
        </pc:spChg>
        <pc:spChg chg="add mod">
          <ac:chgData name="Lehto Sanna (EXT)" userId="S::sanna.lehto@kone.com::c4885248-6586-4606-bd5a-e7813c9f6601" providerId="AD" clId="Web-{6ACEC3B2-6CCB-4EC4-443D-848F4B5AFD6A}" dt="2021-03-25T14:56:54.323" v="1290" actId="1076"/>
          <ac:spMkLst>
            <pc:docMk/>
            <pc:sldMk cId="3427355446" sldId="341"/>
            <ac:spMk id="43" creationId="{0E3B2309-C91E-47F2-88C4-76B5C1D605D8}"/>
          </ac:spMkLst>
        </pc:spChg>
        <pc:spChg chg="add mod">
          <ac:chgData name="Lehto Sanna (EXT)" userId="S::sanna.lehto@kone.com::c4885248-6586-4606-bd5a-e7813c9f6601" providerId="AD" clId="Web-{6ACEC3B2-6CCB-4EC4-443D-848F4B5AFD6A}" dt="2021-03-25T14:56:54.338" v="1291" actId="1076"/>
          <ac:spMkLst>
            <pc:docMk/>
            <pc:sldMk cId="3427355446" sldId="341"/>
            <ac:spMk id="44" creationId="{46DF7E10-052F-441A-BB09-CB347EDBD9D1}"/>
          </ac:spMkLst>
        </pc:spChg>
        <pc:grpChg chg="add mod">
          <ac:chgData name="Lehto Sanna (EXT)" userId="S::sanna.lehto@kone.com::c4885248-6586-4606-bd5a-e7813c9f6601" providerId="AD" clId="Web-{6ACEC3B2-6CCB-4EC4-443D-848F4B5AFD6A}" dt="2021-03-25T14:58:35.356" v="1308" actId="1076"/>
          <ac:grpSpMkLst>
            <pc:docMk/>
            <pc:sldMk cId="3427355446" sldId="341"/>
            <ac:grpSpMk id="12" creationId="{42F59F5B-EBF8-40AD-95F0-6A08ACFFEA24}"/>
          </ac:grpSpMkLst>
        </pc:grpChg>
        <pc:grpChg chg="add del mod">
          <ac:chgData name="Lehto Sanna (EXT)" userId="S::sanna.lehto@kone.com::c4885248-6586-4606-bd5a-e7813c9f6601" providerId="AD" clId="Web-{6ACEC3B2-6CCB-4EC4-443D-848F4B5AFD6A}" dt="2021-03-25T14:57:27.651" v="1296"/>
          <ac:grpSpMkLst>
            <pc:docMk/>
            <pc:sldMk cId="3427355446" sldId="341"/>
            <ac:grpSpMk id="16" creationId="{340CF52B-E11C-4C6A-9021-E276EDA00E3C}"/>
          </ac:grpSpMkLst>
        </pc:grpChg>
        <pc:grpChg chg="add mod">
          <ac:chgData name="Lehto Sanna (EXT)" userId="S::sanna.lehto@kone.com::c4885248-6586-4606-bd5a-e7813c9f6601" providerId="AD" clId="Web-{6ACEC3B2-6CCB-4EC4-443D-848F4B5AFD6A}" dt="2021-03-25T14:58:21.074" v="1306" actId="1076"/>
          <ac:grpSpMkLst>
            <pc:docMk/>
            <pc:sldMk cId="3427355446" sldId="341"/>
            <ac:grpSpMk id="22" creationId="{06A2BAA4-C68D-431C-906E-E2EA1D84562A}"/>
          </ac:grpSpMkLst>
        </pc:grpChg>
        <pc:grpChg chg="add del mod">
          <ac:chgData name="Lehto Sanna (EXT)" userId="S::sanna.lehto@kone.com::c4885248-6586-4606-bd5a-e7813c9f6601" providerId="AD" clId="Web-{6ACEC3B2-6CCB-4EC4-443D-848F4B5AFD6A}" dt="2021-03-25T14:58:59.184" v="1310"/>
          <ac:grpSpMkLst>
            <pc:docMk/>
            <pc:sldMk cId="3427355446" sldId="341"/>
            <ac:grpSpMk id="31" creationId="{75571293-240A-41C4-861D-7AC1AA765E79}"/>
          </ac:grpSpMkLst>
        </pc:grpChg>
        <pc:grpChg chg="add mod">
          <ac:chgData name="Lehto Sanna (EXT)" userId="S::sanna.lehto@kone.com::c4885248-6586-4606-bd5a-e7813c9f6601" providerId="AD" clId="Web-{6ACEC3B2-6CCB-4EC4-443D-848F4B5AFD6A}" dt="2021-03-25T14:59:58.248" v="1316" actId="1076"/>
          <ac:grpSpMkLst>
            <pc:docMk/>
            <pc:sldMk cId="3427355446" sldId="341"/>
            <ac:grpSpMk id="34" creationId="{A75ABCA7-2F58-47C1-9E75-FA14BC80E5A1}"/>
          </ac:grpSpMkLst>
        </pc:grpChg>
        <pc:grpChg chg="add del mod">
          <ac:chgData name="Lehto Sanna (EXT)" userId="S::sanna.lehto@kone.com::c4885248-6586-4606-bd5a-e7813c9f6601" providerId="AD" clId="Web-{6ACEC3B2-6CCB-4EC4-443D-848F4B5AFD6A}" dt="2021-03-25T14:59:02.215" v="1311"/>
          <ac:grpSpMkLst>
            <pc:docMk/>
            <pc:sldMk cId="3427355446" sldId="341"/>
            <ac:grpSpMk id="37" creationId="{50661ADC-B79F-4F6D-9A3E-0D30BA46BB34}"/>
          </ac:grpSpMkLst>
        </pc:grpChg>
      </pc:sldChg>
      <pc:sldChg chg="modSp add ord replId">
        <pc:chgData name="Lehto Sanna (EXT)" userId="S::sanna.lehto@kone.com::c4885248-6586-4606-bd5a-e7813c9f6601" providerId="AD" clId="Web-{6ACEC3B2-6CCB-4EC4-443D-848F4B5AFD6A}" dt="2021-03-25T15:16:55.781" v="1373"/>
        <pc:sldMkLst>
          <pc:docMk/>
          <pc:sldMk cId="3878295827" sldId="342"/>
        </pc:sldMkLst>
        <pc:spChg chg="mod">
          <ac:chgData name="Lehto Sanna (EXT)" userId="S::sanna.lehto@kone.com::c4885248-6586-4606-bd5a-e7813c9f6601" providerId="AD" clId="Web-{6ACEC3B2-6CCB-4EC4-443D-848F4B5AFD6A}" dt="2021-03-25T09:08:55.176" v="545" actId="20577"/>
          <ac:spMkLst>
            <pc:docMk/>
            <pc:sldMk cId="3878295827" sldId="342"/>
            <ac:spMk id="6" creationId="{BBC1557F-B2A1-4814-9D9F-23F5D5B5F540}"/>
          </ac:spMkLst>
        </pc:spChg>
      </pc:sldChg>
      <pc:sldChg chg="addSp delSp modSp new ord addCm">
        <pc:chgData name="Lehto Sanna (EXT)" userId="S::sanna.lehto@kone.com::c4885248-6586-4606-bd5a-e7813c9f6601" providerId="AD" clId="Web-{6ACEC3B2-6CCB-4EC4-443D-848F4B5AFD6A}" dt="2021-03-25T13:56:38.932" v="1208" actId="20577"/>
        <pc:sldMkLst>
          <pc:docMk/>
          <pc:sldMk cId="1025565693" sldId="343"/>
        </pc:sldMkLst>
        <pc:spChg chg="del">
          <ac:chgData name="Lehto Sanna (EXT)" userId="S::sanna.lehto@kone.com::c4885248-6586-4606-bd5a-e7813c9f6601" providerId="AD" clId="Web-{6ACEC3B2-6CCB-4EC4-443D-848F4B5AFD6A}" dt="2021-03-25T11:10:03.557" v="1059"/>
          <ac:spMkLst>
            <pc:docMk/>
            <pc:sldMk cId="1025565693" sldId="343"/>
            <ac:spMk id="5" creationId="{919198B1-B527-40D9-B05A-9083E4383DE4}"/>
          </ac:spMkLst>
        </pc:spChg>
        <pc:spChg chg="add mod">
          <ac:chgData name="Lehto Sanna (EXT)" userId="S::sanna.lehto@kone.com::c4885248-6586-4606-bd5a-e7813c9f6601" providerId="AD" clId="Web-{6ACEC3B2-6CCB-4EC4-443D-848F4B5AFD6A}" dt="2021-03-25T11:27:27.621" v="1076" actId="20577"/>
          <ac:spMkLst>
            <pc:docMk/>
            <pc:sldMk cId="1025565693" sldId="343"/>
            <ac:spMk id="5" creationId="{96B5413C-CCDF-40A2-BE5F-6CF8147B6E3F}"/>
          </ac:spMkLst>
        </pc:spChg>
        <pc:spChg chg="mod">
          <ac:chgData name="Lehto Sanna (EXT)" userId="S::sanna.lehto@kone.com::c4885248-6586-4606-bd5a-e7813c9f6601" providerId="AD" clId="Web-{6ACEC3B2-6CCB-4EC4-443D-848F4B5AFD6A}" dt="2021-03-25T11:08:45.869" v="1058" actId="20577"/>
          <ac:spMkLst>
            <pc:docMk/>
            <pc:sldMk cId="1025565693" sldId="343"/>
            <ac:spMk id="6" creationId="{647D216C-1326-4C0B-A941-0B2664A990ED}"/>
          </ac:spMkLst>
        </pc:spChg>
        <pc:spChg chg="add mod">
          <ac:chgData name="Lehto Sanna (EXT)" userId="S::sanna.lehto@kone.com::c4885248-6586-4606-bd5a-e7813c9f6601" providerId="AD" clId="Web-{6ACEC3B2-6CCB-4EC4-443D-848F4B5AFD6A}" dt="2021-03-25T11:10:26.823" v="1064" actId="1076"/>
          <ac:spMkLst>
            <pc:docMk/>
            <pc:sldMk cId="1025565693" sldId="343"/>
            <ac:spMk id="9" creationId="{CE424B85-555D-47C6-AB75-9A923863AD54}"/>
          </ac:spMkLst>
        </pc:spChg>
        <pc:spChg chg="add mod">
          <ac:chgData name="Lehto Sanna (EXT)" userId="S::sanna.lehto@kone.com::c4885248-6586-4606-bd5a-e7813c9f6601" providerId="AD" clId="Web-{6ACEC3B2-6CCB-4EC4-443D-848F4B5AFD6A}" dt="2021-03-25T13:53:49.180" v="1161" actId="20577"/>
          <ac:spMkLst>
            <pc:docMk/>
            <pc:sldMk cId="1025565693" sldId="343"/>
            <ac:spMk id="10" creationId="{4E1B2CFF-6EF3-4444-9E2E-443CD6188E30}"/>
          </ac:spMkLst>
        </pc:spChg>
        <pc:spChg chg="add mod">
          <ac:chgData name="Lehto Sanna (EXT)" userId="S::sanna.lehto@kone.com::c4885248-6586-4606-bd5a-e7813c9f6601" providerId="AD" clId="Web-{6ACEC3B2-6CCB-4EC4-443D-848F4B5AFD6A}" dt="2021-03-25T11:10:26.823" v="1065" actId="1076"/>
          <ac:spMkLst>
            <pc:docMk/>
            <pc:sldMk cId="1025565693" sldId="343"/>
            <ac:spMk id="11" creationId="{68B686CC-5715-4244-8A84-6F2465D33EC7}"/>
          </ac:spMkLst>
        </pc:spChg>
        <pc:spChg chg="add mod">
          <ac:chgData name="Lehto Sanna (EXT)" userId="S::sanna.lehto@kone.com::c4885248-6586-4606-bd5a-e7813c9f6601" providerId="AD" clId="Web-{6ACEC3B2-6CCB-4EC4-443D-848F4B5AFD6A}" dt="2021-03-25T13:51:13.740" v="1108" actId="1076"/>
          <ac:spMkLst>
            <pc:docMk/>
            <pc:sldMk cId="1025565693" sldId="343"/>
            <ac:spMk id="12" creationId="{3E882E42-09C6-4B12-8F6A-E3D124E97E86}"/>
          </ac:spMkLst>
        </pc:spChg>
        <pc:spChg chg="add mod">
          <ac:chgData name="Lehto Sanna (EXT)" userId="S::sanna.lehto@kone.com::c4885248-6586-4606-bd5a-e7813c9f6601" providerId="AD" clId="Web-{6ACEC3B2-6CCB-4EC4-443D-848F4B5AFD6A}" dt="2021-03-25T13:56:38.932" v="1208" actId="20577"/>
          <ac:spMkLst>
            <pc:docMk/>
            <pc:sldMk cId="1025565693" sldId="343"/>
            <ac:spMk id="13" creationId="{34B2C938-5FE7-4B19-9C4E-7AD25CB2F521}"/>
          </ac:spMkLst>
        </pc:spChg>
        <pc:spChg chg="add mod">
          <ac:chgData name="Lehto Sanna (EXT)" userId="S::sanna.lehto@kone.com::c4885248-6586-4606-bd5a-e7813c9f6601" providerId="AD" clId="Web-{6ACEC3B2-6CCB-4EC4-443D-848F4B5AFD6A}" dt="2021-03-25T13:54:16.962" v="1174" actId="20577"/>
          <ac:spMkLst>
            <pc:docMk/>
            <pc:sldMk cId="1025565693" sldId="343"/>
            <ac:spMk id="14" creationId="{8459C1DA-E8BC-4DA5-88EA-2B92E649BD14}"/>
          </ac:spMkLst>
        </pc:spChg>
        <pc:picChg chg="add mod ord">
          <ac:chgData name="Lehto Sanna (EXT)" userId="S::sanna.lehto@kone.com::c4885248-6586-4606-bd5a-e7813c9f6601" providerId="AD" clId="Web-{6ACEC3B2-6CCB-4EC4-443D-848F4B5AFD6A}" dt="2021-03-25T11:10:03.557" v="1059"/>
          <ac:picMkLst>
            <pc:docMk/>
            <pc:sldMk cId="1025565693" sldId="343"/>
            <ac:picMk id="7" creationId="{B5AC886D-11B1-4E15-82FE-393258042124}"/>
          </ac:picMkLst>
        </pc:picChg>
      </pc:sldChg>
      <pc:sldChg chg="modSp add ord replId">
        <pc:chgData name="Lehto Sanna (EXT)" userId="S::sanna.lehto@kone.com::c4885248-6586-4606-bd5a-e7813c9f6601" providerId="AD" clId="Web-{6ACEC3B2-6CCB-4EC4-443D-848F4B5AFD6A}" dt="2021-03-25T09:53:41.838" v="650" actId="20577"/>
        <pc:sldMkLst>
          <pc:docMk/>
          <pc:sldMk cId="1765201572" sldId="344"/>
        </pc:sldMkLst>
        <pc:spChg chg="mod">
          <ac:chgData name="Lehto Sanna (EXT)" userId="S::sanna.lehto@kone.com::c4885248-6586-4606-bd5a-e7813c9f6601" providerId="AD" clId="Web-{6ACEC3B2-6CCB-4EC4-443D-848F4B5AFD6A}" dt="2021-03-25T09:53:41.838" v="650" actId="20577"/>
          <ac:spMkLst>
            <pc:docMk/>
            <pc:sldMk cId="1765201572" sldId="344"/>
            <ac:spMk id="2" creationId="{8D7C47F4-BC76-4F07-A8EC-42C3DFA834C3}"/>
          </ac:spMkLst>
        </pc:spChg>
      </pc:sldChg>
      <pc:sldChg chg="delSp modSp new mod modClrScheme chgLayout">
        <pc:chgData name="Lehto Sanna (EXT)" userId="S::sanna.lehto@kone.com::c4885248-6586-4606-bd5a-e7813c9f6601" providerId="AD" clId="Web-{6ACEC3B2-6CCB-4EC4-443D-848F4B5AFD6A}" dt="2021-03-25T14:51:17.145" v="1254" actId="20577"/>
        <pc:sldMkLst>
          <pc:docMk/>
          <pc:sldMk cId="3231003620" sldId="345"/>
        </pc:sldMkLst>
        <pc:spChg chg="mod ord">
          <ac:chgData name="Lehto Sanna (EXT)" userId="S::sanna.lehto@kone.com::c4885248-6586-4606-bd5a-e7813c9f6601" providerId="AD" clId="Web-{6ACEC3B2-6CCB-4EC4-443D-848F4B5AFD6A}" dt="2021-03-25T09:52:41.009" v="617"/>
          <ac:spMkLst>
            <pc:docMk/>
            <pc:sldMk cId="3231003620" sldId="345"/>
            <ac:spMk id="2" creationId="{558AA102-368E-41F6-AF8F-C103E8BBBEFD}"/>
          </ac:spMkLst>
        </pc:spChg>
        <pc:spChg chg="mod ord">
          <ac:chgData name="Lehto Sanna (EXT)" userId="S::sanna.lehto@kone.com::c4885248-6586-4606-bd5a-e7813c9f6601" providerId="AD" clId="Web-{6ACEC3B2-6CCB-4EC4-443D-848F4B5AFD6A}" dt="2021-03-25T09:52:41.009" v="617"/>
          <ac:spMkLst>
            <pc:docMk/>
            <pc:sldMk cId="3231003620" sldId="345"/>
            <ac:spMk id="3" creationId="{1A611831-DF58-4708-BD00-BD8BCE16F560}"/>
          </ac:spMkLst>
        </pc:spChg>
        <pc:spChg chg="mod ord">
          <ac:chgData name="Lehto Sanna (EXT)" userId="S::sanna.lehto@kone.com::c4885248-6586-4606-bd5a-e7813c9f6601" providerId="AD" clId="Web-{6ACEC3B2-6CCB-4EC4-443D-848F4B5AFD6A}" dt="2021-03-25T09:52:41.009" v="617"/>
          <ac:spMkLst>
            <pc:docMk/>
            <pc:sldMk cId="3231003620" sldId="345"/>
            <ac:spMk id="4" creationId="{CF8D9517-AD97-4D49-9B7F-1D7715A9F95A}"/>
          </ac:spMkLst>
        </pc:spChg>
        <pc:spChg chg="del">
          <ac:chgData name="Lehto Sanna (EXT)" userId="S::sanna.lehto@kone.com::c4885248-6586-4606-bd5a-e7813c9f6601" providerId="AD" clId="Web-{6ACEC3B2-6CCB-4EC4-443D-848F4B5AFD6A}" dt="2021-03-25T09:52:41.009" v="617"/>
          <ac:spMkLst>
            <pc:docMk/>
            <pc:sldMk cId="3231003620" sldId="345"/>
            <ac:spMk id="5" creationId="{7F51186D-B24A-4E33-8FAF-002F68938AED}"/>
          </ac:spMkLst>
        </pc:spChg>
        <pc:spChg chg="mod ord">
          <ac:chgData name="Lehto Sanna (EXT)" userId="S::sanna.lehto@kone.com::c4885248-6586-4606-bd5a-e7813c9f6601" providerId="AD" clId="Web-{6ACEC3B2-6CCB-4EC4-443D-848F4B5AFD6A}" dt="2021-03-25T09:52:49.618" v="623" actId="20577"/>
          <ac:spMkLst>
            <pc:docMk/>
            <pc:sldMk cId="3231003620" sldId="345"/>
            <ac:spMk id="6" creationId="{4FEAF39E-9A75-48BE-A4F1-6D8C31192406}"/>
          </ac:spMkLst>
        </pc:spChg>
        <pc:spChg chg="mod ord">
          <ac:chgData name="Lehto Sanna (EXT)" userId="S::sanna.lehto@kone.com::c4885248-6586-4606-bd5a-e7813c9f6601" providerId="AD" clId="Web-{6ACEC3B2-6CCB-4EC4-443D-848F4B5AFD6A}" dt="2021-03-25T14:51:17.145" v="1254" actId="20577"/>
          <ac:spMkLst>
            <pc:docMk/>
            <pc:sldMk cId="3231003620" sldId="345"/>
            <ac:spMk id="7" creationId="{1A1D9063-8576-4C7C-9897-9204C5886785}"/>
          </ac:spMkLst>
        </pc:spChg>
      </pc:sldChg>
      <pc:sldChg chg="addSp delSp modSp new modNotes">
        <pc:chgData name="Lehto Sanna (EXT)" userId="S::sanna.lehto@kone.com::c4885248-6586-4606-bd5a-e7813c9f6601" providerId="AD" clId="Web-{6ACEC3B2-6CCB-4EC4-443D-848F4B5AFD6A}" dt="2021-03-25T10:05:26.847" v="776" actId="1076"/>
        <pc:sldMkLst>
          <pc:docMk/>
          <pc:sldMk cId="2654207952" sldId="346"/>
        </pc:sldMkLst>
        <pc:spChg chg="mod">
          <ac:chgData name="Lehto Sanna (EXT)" userId="S::sanna.lehto@kone.com::c4885248-6586-4606-bd5a-e7813c9f6601" providerId="AD" clId="Web-{6ACEC3B2-6CCB-4EC4-443D-848F4B5AFD6A}" dt="2021-03-25T09:58:33.576" v="689" actId="20577"/>
          <ac:spMkLst>
            <pc:docMk/>
            <pc:sldMk cId="2654207952" sldId="346"/>
            <ac:spMk id="6" creationId="{03E7BDBE-708E-4E01-87C1-5CFDE95CA577}"/>
          </ac:spMkLst>
        </pc:spChg>
        <pc:spChg chg="add del mod">
          <ac:chgData name="Lehto Sanna (EXT)" userId="S::sanna.lehto@kone.com::c4885248-6586-4606-bd5a-e7813c9f6601" providerId="AD" clId="Web-{6ACEC3B2-6CCB-4EC4-443D-848F4B5AFD6A}" dt="2021-03-25T10:03:47.424" v="770"/>
          <ac:spMkLst>
            <pc:docMk/>
            <pc:sldMk cId="2654207952" sldId="346"/>
            <ac:spMk id="7" creationId="{13D2C73A-F2A5-4582-A41D-51B00305F6DD}"/>
          </ac:spMkLst>
        </pc:spChg>
        <pc:spChg chg="add mod">
          <ac:chgData name="Lehto Sanna (EXT)" userId="S::sanna.lehto@kone.com::c4885248-6586-4606-bd5a-e7813c9f6601" providerId="AD" clId="Web-{6ACEC3B2-6CCB-4EC4-443D-848F4B5AFD6A}" dt="2021-03-25T10:03:49.518" v="771" actId="1076"/>
          <ac:spMkLst>
            <pc:docMk/>
            <pc:sldMk cId="2654207952" sldId="346"/>
            <ac:spMk id="8" creationId="{04D4C059-56D4-4EE1-8BB2-954B211C7BB9}"/>
          </ac:spMkLst>
        </pc:spChg>
        <pc:spChg chg="add mod">
          <ac:chgData name="Lehto Sanna (EXT)" userId="S::sanna.lehto@kone.com::c4885248-6586-4606-bd5a-e7813c9f6601" providerId="AD" clId="Web-{6ACEC3B2-6CCB-4EC4-443D-848F4B5AFD6A}" dt="2021-03-25T10:05:19.488" v="774" actId="1076"/>
          <ac:spMkLst>
            <pc:docMk/>
            <pc:sldMk cId="2654207952" sldId="346"/>
            <ac:spMk id="9" creationId="{BFD4E28E-45B5-4903-BA46-894C53B73EEA}"/>
          </ac:spMkLst>
        </pc:spChg>
        <pc:spChg chg="add mod">
          <ac:chgData name="Lehto Sanna (EXT)" userId="S::sanna.lehto@kone.com::c4885248-6586-4606-bd5a-e7813c9f6601" providerId="AD" clId="Web-{6ACEC3B2-6CCB-4EC4-443D-848F4B5AFD6A}" dt="2021-03-25T10:05:26.847" v="776" actId="1076"/>
          <ac:spMkLst>
            <pc:docMk/>
            <pc:sldMk cId="2654207952" sldId="346"/>
            <ac:spMk id="10" creationId="{096FD8DE-2372-4F9A-9FDE-C8B21C96220C}"/>
          </ac:spMkLst>
        </pc:spChg>
      </pc:sldChg>
      <pc:sldChg chg="delSp modSp new mod ord modClrScheme chgLayout">
        <pc:chgData name="Lehto Sanna (EXT)" userId="S::sanna.lehto@kone.com::c4885248-6586-4606-bd5a-e7813c9f6601" providerId="AD" clId="Web-{6ACEC3B2-6CCB-4EC4-443D-848F4B5AFD6A}" dt="2021-03-25T15:12:20.682" v="1372" actId="20577"/>
        <pc:sldMkLst>
          <pc:docMk/>
          <pc:sldMk cId="97745546" sldId="347"/>
        </pc:sldMkLst>
        <pc:spChg chg="mod ord">
          <ac:chgData name="Lehto Sanna (EXT)" userId="S::sanna.lehto@kone.com::c4885248-6586-4606-bd5a-e7813c9f6601" providerId="AD" clId="Web-{6ACEC3B2-6CCB-4EC4-443D-848F4B5AFD6A}" dt="2021-03-25T15:01:41.578" v="1322"/>
          <ac:spMkLst>
            <pc:docMk/>
            <pc:sldMk cId="97745546" sldId="347"/>
            <ac:spMk id="2" creationId="{194DBCC5-9D89-4AC9-8199-841C0B4AE85F}"/>
          </ac:spMkLst>
        </pc:spChg>
        <pc:spChg chg="del">
          <ac:chgData name="Lehto Sanna (EXT)" userId="S::sanna.lehto@kone.com::c4885248-6586-4606-bd5a-e7813c9f6601" providerId="AD" clId="Web-{6ACEC3B2-6CCB-4EC4-443D-848F4B5AFD6A}" dt="2021-03-25T15:01:41.578" v="1322"/>
          <ac:spMkLst>
            <pc:docMk/>
            <pc:sldMk cId="97745546" sldId="347"/>
            <ac:spMk id="3" creationId="{D52D9196-01AE-4F11-86BB-CA6972E6482F}"/>
          </ac:spMkLst>
        </pc:spChg>
        <pc:spChg chg="mod ord">
          <ac:chgData name="Lehto Sanna (EXT)" userId="S::sanna.lehto@kone.com::c4885248-6586-4606-bd5a-e7813c9f6601" providerId="AD" clId="Web-{6ACEC3B2-6CCB-4EC4-443D-848F4B5AFD6A}" dt="2021-03-25T15:02:17.391" v="1353" actId="20577"/>
          <ac:spMkLst>
            <pc:docMk/>
            <pc:sldMk cId="97745546" sldId="347"/>
            <ac:spMk id="4" creationId="{203B5035-82EA-4D5C-B2BC-8320E8A0FF44}"/>
          </ac:spMkLst>
        </pc:spChg>
        <pc:spChg chg="mod ord">
          <ac:chgData name="Lehto Sanna (EXT)" userId="S::sanna.lehto@kone.com::c4885248-6586-4606-bd5a-e7813c9f6601" providerId="AD" clId="Web-{6ACEC3B2-6CCB-4EC4-443D-848F4B5AFD6A}" dt="2021-03-25T15:12:20.682" v="1372" actId="20577"/>
          <ac:spMkLst>
            <pc:docMk/>
            <pc:sldMk cId="97745546" sldId="347"/>
            <ac:spMk id="5" creationId="{AD91E65C-6DFE-4678-B988-870170F2C658}"/>
          </ac:spMkLst>
        </pc:spChg>
        <pc:spChg chg="mod ord">
          <ac:chgData name="Lehto Sanna (EXT)" userId="S::sanna.lehto@kone.com::c4885248-6586-4606-bd5a-e7813c9f6601" providerId="AD" clId="Web-{6ACEC3B2-6CCB-4EC4-443D-848F4B5AFD6A}" dt="2021-03-25T15:01:41.578" v="1322"/>
          <ac:spMkLst>
            <pc:docMk/>
            <pc:sldMk cId="97745546" sldId="347"/>
            <ac:spMk id="6" creationId="{5DD91FC2-2793-4B74-A095-A2252EFA88F4}"/>
          </ac:spMkLst>
        </pc:spChg>
        <pc:spChg chg="mod ord">
          <ac:chgData name="Lehto Sanna (EXT)" userId="S::sanna.lehto@kone.com::c4885248-6586-4606-bd5a-e7813c9f6601" providerId="AD" clId="Web-{6ACEC3B2-6CCB-4EC4-443D-848F4B5AFD6A}" dt="2021-03-25T15:01:41.578" v="1322"/>
          <ac:spMkLst>
            <pc:docMk/>
            <pc:sldMk cId="97745546" sldId="347"/>
            <ac:spMk id="7" creationId="{A259C84A-0732-48B0-9A4F-92C37ECB2450}"/>
          </ac:spMkLst>
        </pc:spChg>
      </pc:sldChg>
      <pc:sldChg chg="delSp modSp new del mod modClrScheme chgLayout">
        <pc:chgData name="Lehto Sanna (EXT)" userId="S::sanna.lehto@kone.com::c4885248-6586-4606-bd5a-e7813c9f6601" providerId="AD" clId="Web-{6ACEC3B2-6CCB-4EC4-443D-848F4B5AFD6A}" dt="2021-03-25T14:50:53.035" v="1247"/>
        <pc:sldMkLst>
          <pc:docMk/>
          <pc:sldMk cId="3268619274" sldId="347"/>
        </pc:sldMkLst>
        <pc:spChg chg="mod ord">
          <ac:chgData name="Lehto Sanna (EXT)" userId="S::sanna.lehto@kone.com::c4885248-6586-4606-bd5a-e7813c9f6601" providerId="AD" clId="Web-{6ACEC3B2-6CCB-4EC4-443D-848F4B5AFD6A}" dt="2021-03-25T10:46:37.446" v="844"/>
          <ac:spMkLst>
            <pc:docMk/>
            <pc:sldMk cId="3268619274" sldId="347"/>
            <ac:spMk id="2" creationId="{BC1F8A08-DECD-4C3E-B223-F67B4FA59BA8}"/>
          </ac:spMkLst>
        </pc:spChg>
        <pc:spChg chg="mod ord">
          <ac:chgData name="Lehto Sanna (EXT)" userId="S::sanna.lehto@kone.com::c4885248-6586-4606-bd5a-e7813c9f6601" providerId="AD" clId="Web-{6ACEC3B2-6CCB-4EC4-443D-848F4B5AFD6A}" dt="2021-03-25T10:46:37.446" v="844"/>
          <ac:spMkLst>
            <pc:docMk/>
            <pc:sldMk cId="3268619274" sldId="347"/>
            <ac:spMk id="3" creationId="{3BE4C864-92FA-4FCF-A475-2101B56AC028}"/>
          </ac:spMkLst>
        </pc:spChg>
        <pc:spChg chg="mod ord">
          <ac:chgData name="Lehto Sanna (EXT)" userId="S::sanna.lehto@kone.com::c4885248-6586-4606-bd5a-e7813c9f6601" providerId="AD" clId="Web-{6ACEC3B2-6CCB-4EC4-443D-848F4B5AFD6A}" dt="2021-03-25T10:46:37.446" v="844"/>
          <ac:spMkLst>
            <pc:docMk/>
            <pc:sldMk cId="3268619274" sldId="347"/>
            <ac:spMk id="4" creationId="{403989FF-ECFE-43CC-9ED1-E634EAC06E0A}"/>
          </ac:spMkLst>
        </pc:spChg>
        <pc:spChg chg="del">
          <ac:chgData name="Lehto Sanna (EXT)" userId="S::sanna.lehto@kone.com::c4885248-6586-4606-bd5a-e7813c9f6601" providerId="AD" clId="Web-{6ACEC3B2-6CCB-4EC4-443D-848F4B5AFD6A}" dt="2021-03-25T10:46:37.446" v="844"/>
          <ac:spMkLst>
            <pc:docMk/>
            <pc:sldMk cId="3268619274" sldId="347"/>
            <ac:spMk id="5" creationId="{A4B509AA-C9BA-4D52-B589-B02087FC34C9}"/>
          </ac:spMkLst>
        </pc:spChg>
        <pc:spChg chg="mod ord">
          <ac:chgData name="Lehto Sanna (EXT)" userId="S::sanna.lehto@kone.com::c4885248-6586-4606-bd5a-e7813c9f6601" providerId="AD" clId="Web-{6ACEC3B2-6CCB-4EC4-443D-848F4B5AFD6A}" dt="2021-03-25T14:50:50.004" v="1246" actId="20577"/>
          <ac:spMkLst>
            <pc:docMk/>
            <pc:sldMk cId="3268619274" sldId="347"/>
            <ac:spMk id="6" creationId="{9B56800C-25CD-4A7C-9A1A-A6E2C098DED4}"/>
          </ac:spMkLst>
        </pc:spChg>
      </pc:sldChg>
      <pc:sldChg chg="delSp modSp new mod modClrScheme chgLayout">
        <pc:chgData name="Lehto Sanna (EXT)" userId="S::sanna.lehto@kone.com::c4885248-6586-4606-bd5a-e7813c9f6601" providerId="AD" clId="Web-{6ACEC3B2-6CCB-4EC4-443D-848F4B5AFD6A}" dt="2021-03-25T16:00:59.239" v="1384" actId="20577"/>
        <pc:sldMkLst>
          <pc:docMk/>
          <pc:sldMk cId="304788801" sldId="348"/>
        </pc:sldMkLst>
        <pc:spChg chg="mod ord">
          <ac:chgData name="Lehto Sanna (EXT)" userId="S::sanna.lehto@kone.com::c4885248-6586-4606-bd5a-e7813c9f6601" providerId="AD" clId="Web-{6ACEC3B2-6CCB-4EC4-443D-848F4B5AFD6A}" dt="2021-03-25T15:46:01.431" v="1377"/>
          <ac:spMkLst>
            <pc:docMk/>
            <pc:sldMk cId="304788801" sldId="348"/>
            <ac:spMk id="2" creationId="{693EEB8C-E27E-4F25-9BD0-B4AC5A58E71C}"/>
          </ac:spMkLst>
        </pc:spChg>
        <pc:spChg chg="del">
          <ac:chgData name="Lehto Sanna (EXT)" userId="S::sanna.lehto@kone.com::c4885248-6586-4606-bd5a-e7813c9f6601" providerId="AD" clId="Web-{6ACEC3B2-6CCB-4EC4-443D-848F4B5AFD6A}" dt="2021-03-25T15:46:01.431" v="1377"/>
          <ac:spMkLst>
            <pc:docMk/>
            <pc:sldMk cId="304788801" sldId="348"/>
            <ac:spMk id="3" creationId="{AC088663-E020-409A-B52F-355423226670}"/>
          </ac:spMkLst>
        </pc:spChg>
        <pc:spChg chg="mod ord">
          <ac:chgData name="Lehto Sanna (EXT)" userId="S::sanna.lehto@kone.com::c4885248-6586-4606-bd5a-e7813c9f6601" providerId="AD" clId="Web-{6ACEC3B2-6CCB-4EC4-443D-848F4B5AFD6A}" dt="2021-03-25T16:00:59.239" v="1384" actId="20577"/>
          <ac:spMkLst>
            <pc:docMk/>
            <pc:sldMk cId="304788801" sldId="348"/>
            <ac:spMk id="4" creationId="{B91CB267-22AE-43AF-90A3-D844DE7A76F9}"/>
          </ac:spMkLst>
        </pc:spChg>
        <pc:spChg chg="mod ord">
          <ac:chgData name="Lehto Sanna (EXT)" userId="S::sanna.lehto@kone.com::c4885248-6586-4606-bd5a-e7813c9f6601" providerId="AD" clId="Web-{6ACEC3B2-6CCB-4EC4-443D-848F4B5AFD6A}" dt="2021-03-25T15:46:01.431" v="1377"/>
          <ac:spMkLst>
            <pc:docMk/>
            <pc:sldMk cId="304788801" sldId="348"/>
            <ac:spMk id="5" creationId="{4184B666-952D-40B7-8FCE-A8C1D7BE284B}"/>
          </ac:spMkLst>
        </pc:spChg>
        <pc:spChg chg="mod ord">
          <ac:chgData name="Lehto Sanna (EXT)" userId="S::sanna.lehto@kone.com::c4885248-6586-4606-bd5a-e7813c9f6601" providerId="AD" clId="Web-{6ACEC3B2-6CCB-4EC4-443D-848F4B5AFD6A}" dt="2021-03-25T15:46:01.431" v="1377"/>
          <ac:spMkLst>
            <pc:docMk/>
            <pc:sldMk cId="304788801" sldId="348"/>
            <ac:spMk id="6" creationId="{1EB584DF-15CD-4568-BB56-21A0479F78CD}"/>
          </ac:spMkLst>
        </pc:spChg>
        <pc:spChg chg="mod ord">
          <ac:chgData name="Lehto Sanna (EXT)" userId="S::sanna.lehto@kone.com::c4885248-6586-4606-bd5a-e7813c9f6601" providerId="AD" clId="Web-{6ACEC3B2-6CCB-4EC4-443D-848F4B5AFD6A}" dt="2021-03-25T15:46:01.431" v="1377"/>
          <ac:spMkLst>
            <pc:docMk/>
            <pc:sldMk cId="304788801" sldId="348"/>
            <ac:spMk id="7" creationId="{A21C6A9B-0002-495D-9E10-826FC3372305}"/>
          </ac:spMkLst>
        </pc:spChg>
      </pc:sldChg>
    </pc:docChg>
  </pc:docChgLst>
  <pc:docChgLst>
    <pc:chgData name="Lehto Sanna (EXT)" userId="S::sanna.lehto@kone.com::c4885248-6586-4606-bd5a-e7813c9f6601" providerId="AD" clId="Web-{CB9A50D1-63E2-D51C-AEBF-1063D90D6174}"/>
    <pc:docChg chg="delSld modSld sldOrd">
      <pc:chgData name="Lehto Sanna (EXT)" userId="S::sanna.lehto@kone.com::c4885248-6586-4606-bd5a-e7813c9f6601" providerId="AD" clId="Web-{CB9A50D1-63E2-D51C-AEBF-1063D90D6174}" dt="2021-03-26T15:50:48.015" v="303" actId="20577"/>
      <pc:docMkLst>
        <pc:docMk/>
      </pc:docMkLst>
      <pc:sldChg chg="ord">
        <pc:chgData name="Lehto Sanna (EXT)" userId="S::sanna.lehto@kone.com::c4885248-6586-4606-bd5a-e7813c9f6601" providerId="AD" clId="Web-{CB9A50D1-63E2-D51C-AEBF-1063D90D6174}" dt="2021-03-26T09:16:04.149" v="22"/>
        <pc:sldMkLst>
          <pc:docMk/>
          <pc:sldMk cId="677115" sldId="261"/>
        </pc:sldMkLst>
      </pc:sldChg>
      <pc:sldChg chg="addCm">
        <pc:chgData name="Lehto Sanna (EXT)" userId="S::sanna.lehto@kone.com::c4885248-6586-4606-bd5a-e7813c9f6601" providerId="AD" clId="Web-{CB9A50D1-63E2-D51C-AEBF-1063D90D6174}" dt="2021-03-26T09:59:32.531" v="29"/>
        <pc:sldMkLst>
          <pc:docMk/>
          <pc:sldMk cId="1525068173" sldId="262"/>
        </pc:sldMkLst>
      </pc:sldChg>
      <pc:sldChg chg="del">
        <pc:chgData name="Lehto Sanna (EXT)" userId="S::sanna.lehto@kone.com::c4885248-6586-4606-bd5a-e7813c9f6601" providerId="AD" clId="Web-{CB9A50D1-63E2-D51C-AEBF-1063D90D6174}" dt="2021-03-26T09:30:03.358" v="28"/>
        <pc:sldMkLst>
          <pc:docMk/>
          <pc:sldMk cId="3662131990" sldId="263"/>
        </pc:sldMkLst>
      </pc:sldChg>
      <pc:sldChg chg="del">
        <pc:chgData name="Lehto Sanna (EXT)" userId="S::sanna.lehto@kone.com::c4885248-6586-4606-bd5a-e7813c9f6601" providerId="AD" clId="Web-{CB9A50D1-63E2-D51C-AEBF-1063D90D6174}" dt="2021-03-26T09:15:47.820" v="20"/>
        <pc:sldMkLst>
          <pc:docMk/>
          <pc:sldMk cId="408707392" sldId="296"/>
        </pc:sldMkLst>
      </pc:sldChg>
      <pc:sldChg chg="del ord">
        <pc:chgData name="Lehto Sanna (EXT)" userId="S::sanna.lehto@kone.com::c4885248-6586-4606-bd5a-e7813c9f6601" providerId="AD" clId="Web-{CB9A50D1-63E2-D51C-AEBF-1063D90D6174}" dt="2021-03-26T09:15:39.117" v="19"/>
        <pc:sldMkLst>
          <pc:docMk/>
          <pc:sldMk cId="2324725325" sldId="298"/>
        </pc:sldMkLst>
      </pc:sldChg>
      <pc:sldChg chg="del">
        <pc:chgData name="Lehto Sanna (EXT)" userId="S::sanna.lehto@kone.com::c4885248-6586-4606-bd5a-e7813c9f6601" providerId="AD" clId="Web-{CB9A50D1-63E2-D51C-AEBF-1063D90D6174}" dt="2021-03-26T09:16:57.666" v="24"/>
        <pc:sldMkLst>
          <pc:docMk/>
          <pc:sldMk cId="3594377380" sldId="313"/>
        </pc:sldMkLst>
      </pc:sldChg>
      <pc:sldChg chg="del">
        <pc:chgData name="Lehto Sanna (EXT)" userId="S::sanna.lehto@kone.com::c4885248-6586-4606-bd5a-e7813c9f6601" providerId="AD" clId="Web-{CB9A50D1-63E2-D51C-AEBF-1063D90D6174}" dt="2021-03-26T09:29:42.732" v="25"/>
        <pc:sldMkLst>
          <pc:docMk/>
          <pc:sldMk cId="2465269706" sldId="320"/>
        </pc:sldMkLst>
      </pc:sldChg>
      <pc:sldChg chg="del">
        <pc:chgData name="Lehto Sanna (EXT)" userId="S::sanna.lehto@kone.com::c4885248-6586-4606-bd5a-e7813c9f6601" providerId="AD" clId="Web-{CB9A50D1-63E2-D51C-AEBF-1063D90D6174}" dt="2021-03-26T09:29:51.045" v="26"/>
        <pc:sldMkLst>
          <pc:docMk/>
          <pc:sldMk cId="70912477" sldId="325"/>
        </pc:sldMkLst>
      </pc:sldChg>
      <pc:sldChg chg="del">
        <pc:chgData name="Lehto Sanna (EXT)" userId="S::sanna.lehto@kone.com::c4885248-6586-4606-bd5a-e7813c9f6601" providerId="AD" clId="Web-{CB9A50D1-63E2-D51C-AEBF-1063D90D6174}" dt="2021-03-26T09:29:58.201" v="27"/>
        <pc:sldMkLst>
          <pc:docMk/>
          <pc:sldMk cId="847360052" sldId="326"/>
        </pc:sldMkLst>
      </pc:sldChg>
      <pc:sldChg chg="del">
        <pc:chgData name="Lehto Sanna (EXT)" userId="S::sanna.lehto@kone.com::c4885248-6586-4606-bd5a-e7813c9f6601" providerId="AD" clId="Web-{CB9A50D1-63E2-D51C-AEBF-1063D90D6174}" dt="2021-03-26T09:15:53.649" v="21"/>
        <pc:sldMkLst>
          <pc:docMk/>
          <pc:sldMk cId="1055437176" sldId="337"/>
        </pc:sldMkLst>
      </pc:sldChg>
      <pc:sldChg chg="modSp">
        <pc:chgData name="Lehto Sanna (EXT)" userId="S::sanna.lehto@kone.com::c4885248-6586-4606-bd5a-e7813c9f6601" providerId="AD" clId="Web-{CB9A50D1-63E2-D51C-AEBF-1063D90D6174}" dt="2021-03-26T15:50:48.015" v="303" actId="20577"/>
        <pc:sldMkLst>
          <pc:docMk/>
          <pc:sldMk cId="3878295827" sldId="342"/>
        </pc:sldMkLst>
        <pc:spChg chg="mod">
          <ac:chgData name="Lehto Sanna (EXT)" userId="S::sanna.lehto@kone.com::c4885248-6586-4606-bd5a-e7813c9f6601" providerId="AD" clId="Web-{CB9A50D1-63E2-D51C-AEBF-1063D90D6174}" dt="2021-03-26T15:50:48.015" v="303" actId="20577"/>
          <ac:spMkLst>
            <pc:docMk/>
            <pc:sldMk cId="3878295827" sldId="342"/>
            <ac:spMk id="7" creationId="{A8DCA7A6-051C-422C-9DBA-74CB79287914}"/>
          </ac:spMkLst>
        </pc:spChg>
      </pc:sldChg>
      <pc:sldChg chg="modSp">
        <pc:chgData name="Lehto Sanna (EXT)" userId="S::sanna.lehto@kone.com::c4885248-6586-4606-bd5a-e7813c9f6601" providerId="AD" clId="Web-{CB9A50D1-63E2-D51C-AEBF-1063D90D6174}" dt="2021-03-26T09:15:32.492" v="18" actId="20577"/>
        <pc:sldMkLst>
          <pc:docMk/>
          <pc:sldMk cId="3231003620" sldId="345"/>
        </pc:sldMkLst>
        <pc:spChg chg="mod">
          <ac:chgData name="Lehto Sanna (EXT)" userId="S::sanna.lehto@kone.com::c4885248-6586-4606-bd5a-e7813c9f6601" providerId="AD" clId="Web-{CB9A50D1-63E2-D51C-AEBF-1063D90D6174}" dt="2021-03-26T09:15:32.492" v="18" actId="20577"/>
          <ac:spMkLst>
            <pc:docMk/>
            <pc:sldMk cId="3231003620" sldId="345"/>
            <ac:spMk id="7" creationId="{1A1D9063-8576-4C7C-9897-9204C5886785}"/>
          </ac:spMkLst>
        </pc:spChg>
      </pc:sldChg>
      <pc:sldChg chg="del ord">
        <pc:chgData name="Lehto Sanna (EXT)" userId="S::sanna.lehto@kone.com::c4885248-6586-4606-bd5a-e7813c9f6601" providerId="AD" clId="Web-{CB9A50D1-63E2-D51C-AEBF-1063D90D6174}" dt="2021-03-26T09:16:07.743" v="23"/>
        <pc:sldMkLst>
          <pc:docMk/>
          <pc:sldMk cId="10457117" sldId="350"/>
        </pc:sldMkLst>
      </pc:sldChg>
      <pc:sldChg chg="modSp ord">
        <pc:chgData name="Lehto Sanna (EXT)" userId="S::sanna.lehto@kone.com::c4885248-6586-4606-bd5a-e7813c9f6601" providerId="AD" clId="Web-{CB9A50D1-63E2-D51C-AEBF-1063D90D6174}" dt="2021-03-26T09:14:39.209" v="5"/>
        <pc:sldMkLst>
          <pc:docMk/>
          <pc:sldMk cId="3145489292" sldId="351"/>
        </pc:sldMkLst>
        <pc:spChg chg="mod">
          <ac:chgData name="Lehto Sanna (EXT)" userId="S::sanna.lehto@kone.com::c4885248-6586-4606-bd5a-e7813c9f6601" providerId="AD" clId="Web-{CB9A50D1-63E2-D51C-AEBF-1063D90D6174}" dt="2021-03-26T09:11:09.032" v="1" actId="20577"/>
          <ac:spMkLst>
            <pc:docMk/>
            <pc:sldMk cId="3145489292" sldId="351"/>
            <ac:spMk id="8" creationId="{BCB1A486-4E61-493B-A436-968679B2A110}"/>
          </ac:spMkLst>
        </pc:spChg>
      </pc:sldChg>
    </pc:docChg>
  </pc:docChgLst>
  <pc:docChgLst>
    <pc:chgData name="Lehto Sanna (EXT)" userId="S::sanna.lehto@kone.com::c4885248-6586-4606-bd5a-e7813c9f6601" providerId="AD" clId="Web-{47530A2F-B15F-B5B2-8EDB-2760B22BF5B4}"/>
    <pc:docChg chg="addSld delSld modSld sldOrd">
      <pc:chgData name="Lehto Sanna (EXT)" userId="S::sanna.lehto@kone.com::c4885248-6586-4606-bd5a-e7813c9f6601" providerId="AD" clId="Web-{47530A2F-B15F-B5B2-8EDB-2760B22BF5B4}" dt="2021-03-26T09:09:24.254" v="727" actId="20577"/>
      <pc:docMkLst>
        <pc:docMk/>
      </pc:docMkLst>
      <pc:sldChg chg="del">
        <pc:chgData name="Lehto Sanna (EXT)" userId="S::sanna.lehto@kone.com::c4885248-6586-4606-bd5a-e7813c9f6601" providerId="AD" clId="Web-{47530A2F-B15F-B5B2-8EDB-2760B22BF5B4}" dt="2021-03-26T08:22:44.691" v="593"/>
        <pc:sldMkLst>
          <pc:docMk/>
          <pc:sldMk cId="3844446536" sldId="256"/>
        </pc:sldMkLst>
      </pc:sldChg>
      <pc:sldChg chg="ord">
        <pc:chgData name="Lehto Sanna (EXT)" userId="S::sanna.lehto@kone.com::c4885248-6586-4606-bd5a-e7813c9f6601" providerId="AD" clId="Web-{47530A2F-B15F-B5B2-8EDB-2760B22BF5B4}" dt="2021-03-26T07:20:05.014" v="108"/>
        <pc:sldMkLst>
          <pc:docMk/>
          <pc:sldMk cId="9208072" sldId="258"/>
        </pc:sldMkLst>
      </pc:sldChg>
      <pc:sldChg chg="del">
        <pc:chgData name="Lehto Sanna (EXT)" userId="S::sanna.lehto@kone.com::c4885248-6586-4606-bd5a-e7813c9f6601" providerId="AD" clId="Web-{47530A2F-B15F-B5B2-8EDB-2760B22BF5B4}" dt="2021-03-26T08:22:50.863" v="595"/>
        <pc:sldMkLst>
          <pc:docMk/>
          <pc:sldMk cId="2859498213" sldId="259"/>
        </pc:sldMkLst>
      </pc:sldChg>
      <pc:sldChg chg="del">
        <pc:chgData name="Lehto Sanna (EXT)" userId="S::sanna.lehto@kone.com::c4885248-6586-4606-bd5a-e7813c9f6601" providerId="AD" clId="Web-{47530A2F-B15F-B5B2-8EDB-2760B22BF5B4}" dt="2021-03-26T08:22:48.394" v="594"/>
        <pc:sldMkLst>
          <pc:docMk/>
          <pc:sldMk cId="272186628" sldId="260"/>
        </pc:sldMkLst>
      </pc:sldChg>
      <pc:sldChg chg="addSp delSp modSp mod modShow">
        <pc:chgData name="Lehto Sanna (EXT)" userId="S::sanna.lehto@kone.com::c4885248-6586-4606-bd5a-e7813c9f6601" providerId="AD" clId="Web-{47530A2F-B15F-B5B2-8EDB-2760B22BF5B4}" dt="2021-03-26T08:18:26.464" v="542" actId="20577"/>
        <pc:sldMkLst>
          <pc:docMk/>
          <pc:sldMk cId="1525068173" sldId="262"/>
        </pc:sldMkLst>
        <pc:spChg chg="mod">
          <ac:chgData name="Lehto Sanna (EXT)" userId="S::sanna.lehto@kone.com::c4885248-6586-4606-bd5a-e7813c9f6601" providerId="AD" clId="Web-{47530A2F-B15F-B5B2-8EDB-2760B22BF5B4}" dt="2021-03-26T08:18:26.464" v="542" actId="20577"/>
          <ac:spMkLst>
            <pc:docMk/>
            <pc:sldMk cId="1525068173" sldId="262"/>
            <ac:spMk id="9" creationId="{00000000-0000-0000-0000-000000000000}"/>
          </ac:spMkLst>
        </pc:spChg>
        <pc:spChg chg="mod">
          <ac:chgData name="Lehto Sanna (EXT)" userId="S::sanna.lehto@kone.com::c4885248-6586-4606-bd5a-e7813c9f6601" providerId="AD" clId="Web-{47530A2F-B15F-B5B2-8EDB-2760B22BF5B4}" dt="2021-03-26T08:17:24.103" v="527" actId="1076"/>
          <ac:spMkLst>
            <pc:docMk/>
            <pc:sldMk cId="1525068173" sldId="262"/>
            <ac:spMk id="13" creationId="{00000000-0000-0000-0000-000000000000}"/>
          </ac:spMkLst>
        </pc:spChg>
        <pc:picChg chg="add del mod">
          <ac:chgData name="Lehto Sanna (EXT)" userId="S::sanna.lehto@kone.com::c4885248-6586-4606-bd5a-e7813c9f6601" providerId="AD" clId="Web-{47530A2F-B15F-B5B2-8EDB-2760B22BF5B4}" dt="2021-03-26T08:17:11.024" v="523"/>
          <ac:picMkLst>
            <pc:docMk/>
            <pc:sldMk cId="1525068173" sldId="262"/>
            <ac:picMk id="3" creationId="{BF9B87DB-34F0-413D-A073-2DEC135EFC88}"/>
          </ac:picMkLst>
        </pc:picChg>
        <pc:picChg chg="del">
          <ac:chgData name="Lehto Sanna (EXT)" userId="S::sanna.lehto@kone.com::c4885248-6586-4606-bd5a-e7813c9f6601" providerId="AD" clId="Web-{47530A2F-B15F-B5B2-8EDB-2760B22BF5B4}" dt="2021-03-26T08:17:18.024" v="525"/>
          <ac:picMkLst>
            <pc:docMk/>
            <pc:sldMk cId="1525068173" sldId="262"/>
            <ac:picMk id="10" creationId="{00000000-0000-0000-0000-000000000000}"/>
          </ac:picMkLst>
        </pc:picChg>
        <pc:picChg chg="del">
          <ac:chgData name="Lehto Sanna (EXT)" userId="S::sanna.lehto@kone.com::c4885248-6586-4606-bd5a-e7813c9f6601" providerId="AD" clId="Web-{47530A2F-B15F-B5B2-8EDB-2760B22BF5B4}" dt="2021-03-26T08:17:20.571" v="526"/>
          <ac:picMkLst>
            <pc:docMk/>
            <pc:sldMk cId="1525068173" sldId="262"/>
            <ac:picMk id="11" creationId="{00000000-0000-0000-0000-000000000000}"/>
          </ac:picMkLst>
        </pc:picChg>
        <pc:picChg chg="del">
          <ac:chgData name="Lehto Sanna (EXT)" userId="S::sanna.lehto@kone.com::c4885248-6586-4606-bd5a-e7813c9f6601" providerId="AD" clId="Web-{47530A2F-B15F-B5B2-8EDB-2760B22BF5B4}" dt="2021-03-26T08:17:17.009" v="524"/>
          <ac:picMkLst>
            <pc:docMk/>
            <pc:sldMk cId="1525068173" sldId="262"/>
            <ac:picMk id="12" creationId="{00000000-0000-0000-0000-000000000000}"/>
          </ac:picMkLst>
        </pc:picChg>
      </pc:sldChg>
      <pc:sldChg chg="mod modShow addCm">
        <pc:chgData name="Lehto Sanna (EXT)" userId="S::sanna.lehto@kone.com::c4885248-6586-4606-bd5a-e7813c9f6601" providerId="AD" clId="Web-{47530A2F-B15F-B5B2-8EDB-2760B22BF5B4}" dt="2021-03-26T08:54:42.676" v="651"/>
        <pc:sldMkLst>
          <pc:docMk/>
          <pc:sldMk cId="2203266591" sldId="268"/>
        </pc:sldMkLst>
      </pc:sldChg>
      <pc:sldChg chg="del">
        <pc:chgData name="Lehto Sanna (EXT)" userId="S::sanna.lehto@kone.com::c4885248-6586-4606-bd5a-e7813c9f6601" providerId="AD" clId="Web-{47530A2F-B15F-B5B2-8EDB-2760B22BF5B4}" dt="2021-03-26T09:07:51.768" v="707"/>
        <pc:sldMkLst>
          <pc:docMk/>
          <pc:sldMk cId="4035973091" sldId="299"/>
        </pc:sldMkLst>
      </pc:sldChg>
      <pc:sldChg chg="del">
        <pc:chgData name="Lehto Sanna (EXT)" userId="S::sanna.lehto@kone.com::c4885248-6586-4606-bd5a-e7813c9f6601" providerId="AD" clId="Web-{47530A2F-B15F-B5B2-8EDB-2760B22BF5B4}" dt="2021-03-26T08:22:26.034" v="587"/>
        <pc:sldMkLst>
          <pc:docMk/>
          <pc:sldMk cId="720913767" sldId="301"/>
        </pc:sldMkLst>
      </pc:sldChg>
      <pc:sldChg chg="del">
        <pc:chgData name="Lehto Sanna (EXT)" userId="S::sanna.lehto@kone.com::c4885248-6586-4606-bd5a-e7813c9f6601" providerId="AD" clId="Web-{47530A2F-B15F-B5B2-8EDB-2760B22BF5B4}" dt="2021-03-26T08:22:35.362" v="591"/>
        <pc:sldMkLst>
          <pc:docMk/>
          <pc:sldMk cId="2659844797" sldId="304"/>
        </pc:sldMkLst>
      </pc:sldChg>
      <pc:sldChg chg="del">
        <pc:chgData name="Lehto Sanna (EXT)" userId="S::sanna.lehto@kone.com::c4885248-6586-4606-bd5a-e7813c9f6601" providerId="AD" clId="Web-{47530A2F-B15F-B5B2-8EDB-2760B22BF5B4}" dt="2021-03-26T08:22:38.565" v="592"/>
        <pc:sldMkLst>
          <pc:docMk/>
          <pc:sldMk cId="3366756074" sldId="305"/>
        </pc:sldMkLst>
      </pc:sldChg>
      <pc:sldChg chg="del">
        <pc:chgData name="Lehto Sanna (EXT)" userId="S::sanna.lehto@kone.com::c4885248-6586-4606-bd5a-e7813c9f6601" providerId="AD" clId="Web-{47530A2F-B15F-B5B2-8EDB-2760B22BF5B4}" dt="2021-03-26T08:22:30.753" v="590"/>
        <pc:sldMkLst>
          <pc:docMk/>
          <pc:sldMk cId="1780176036" sldId="306"/>
        </pc:sldMkLst>
      </pc:sldChg>
      <pc:sldChg chg="modSp mod modShow">
        <pc:chgData name="Lehto Sanna (EXT)" userId="S::sanna.lehto@kone.com::c4885248-6586-4606-bd5a-e7813c9f6601" providerId="AD" clId="Web-{47530A2F-B15F-B5B2-8EDB-2760B22BF5B4}" dt="2021-03-26T08:40:10.553" v="636"/>
        <pc:sldMkLst>
          <pc:docMk/>
          <pc:sldMk cId="2801588960" sldId="308"/>
        </pc:sldMkLst>
        <pc:spChg chg="mod">
          <ac:chgData name="Lehto Sanna (EXT)" userId="S::sanna.lehto@kone.com::c4885248-6586-4606-bd5a-e7813c9f6601" providerId="AD" clId="Web-{47530A2F-B15F-B5B2-8EDB-2760B22BF5B4}" dt="2021-03-26T08:39:46.115" v="635" actId="20577"/>
          <ac:spMkLst>
            <pc:docMk/>
            <pc:sldMk cId="2801588960" sldId="308"/>
            <ac:spMk id="5" creationId="{00000000-0000-0000-0000-000000000000}"/>
          </ac:spMkLst>
        </pc:spChg>
      </pc:sldChg>
      <pc:sldChg chg="del">
        <pc:chgData name="Lehto Sanna (EXT)" userId="S::sanna.lehto@kone.com::c4885248-6586-4606-bd5a-e7813c9f6601" providerId="AD" clId="Web-{47530A2F-B15F-B5B2-8EDB-2760B22BF5B4}" dt="2021-03-26T08:22:28.206" v="588"/>
        <pc:sldMkLst>
          <pc:docMk/>
          <pc:sldMk cId="2971837490" sldId="311"/>
        </pc:sldMkLst>
      </pc:sldChg>
      <pc:sldChg chg="del">
        <pc:chgData name="Lehto Sanna (EXT)" userId="S::sanna.lehto@kone.com::c4885248-6586-4606-bd5a-e7813c9f6601" providerId="AD" clId="Web-{47530A2F-B15F-B5B2-8EDB-2760B22BF5B4}" dt="2021-03-26T08:22:29.456" v="589"/>
        <pc:sldMkLst>
          <pc:docMk/>
          <pc:sldMk cId="2958985631" sldId="324"/>
        </pc:sldMkLst>
      </pc:sldChg>
      <pc:sldChg chg="del">
        <pc:chgData name="Lehto Sanna (EXT)" userId="S::sanna.lehto@kone.com::c4885248-6586-4606-bd5a-e7813c9f6601" providerId="AD" clId="Web-{47530A2F-B15F-B5B2-8EDB-2760B22BF5B4}" dt="2021-03-26T08:32:25.201" v="619"/>
        <pc:sldMkLst>
          <pc:docMk/>
          <pc:sldMk cId="3395560369" sldId="327"/>
        </pc:sldMkLst>
      </pc:sldChg>
      <pc:sldChg chg="modSp">
        <pc:chgData name="Lehto Sanna (EXT)" userId="S::sanna.lehto@kone.com::c4885248-6586-4606-bd5a-e7813c9f6601" providerId="AD" clId="Web-{47530A2F-B15F-B5B2-8EDB-2760B22BF5B4}" dt="2021-03-26T09:09:24.254" v="727" actId="20577"/>
        <pc:sldMkLst>
          <pc:docMk/>
          <pc:sldMk cId="1025565693" sldId="343"/>
        </pc:sldMkLst>
        <pc:spChg chg="mod">
          <ac:chgData name="Lehto Sanna (EXT)" userId="S::sanna.lehto@kone.com::c4885248-6586-4606-bd5a-e7813c9f6601" providerId="AD" clId="Web-{47530A2F-B15F-B5B2-8EDB-2760B22BF5B4}" dt="2021-03-26T09:09:24.254" v="727" actId="20577"/>
          <ac:spMkLst>
            <pc:docMk/>
            <pc:sldMk cId="1025565693" sldId="343"/>
            <ac:spMk id="13" creationId="{34B2C938-5FE7-4B19-9C4E-7AD25CB2F521}"/>
          </ac:spMkLst>
        </pc:spChg>
      </pc:sldChg>
      <pc:sldChg chg="modSp">
        <pc:chgData name="Lehto Sanna (EXT)" userId="S::sanna.lehto@kone.com::c4885248-6586-4606-bd5a-e7813c9f6601" providerId="AD" clId="Web-{47530A2F-B15F-B5B2-8EDB-2760B22BF5B4}" dt="2021-03-26T08:27:13.871" v="613" actId="20577"/>
        <pc:sldMkLst>
          <pc:docMk/>
          <pc:sldMk cId="1765201572" sldId="344"/>
        </pc:sldMkLst>
        <pc:spChg chg="mod">
          <ac:chgData name="Lehto Sanna (EXT)" userId="S::sanna.lehto@kone.com::c4885248-6586-4606-bd5a-e7813c9f6601" providerId="AD" clId="Web-{47530A2F-B15F-B5B2-8EDB-2760B22BF5B4}" dt="2021-03-26T08:27:13.871" v="613" actId="20577"/>
          <ac:spMkLst>
            <pc:docMk/>
            <pc:sldMk cId="1765201572" sldId="344"/>
            <ac:spMk id="2" creationId="{8D7C47F4-BC76-4F07-A8EC-42C3DFA834C3}"/>
          </ac:spMkLst>
        </pc:spChg>
      </pc:sldChg>
      <pc:sldChg chg="modSp">
        <pc:chgData name="Lehto Sanna (EXT)" userId="S::sanna.lehto@kone.com::c4885248-6586-4606-bd5a-e7813c9f6601" providerId="AD" clId="Web-{47530A2F-B15F-B5B2-8EDB-2760B22BF5B4}" dt="2021-03-26T08:40:37.116" v="649" actId="20577"/>
        <pc:sldMkLst>
          <pc:docMk/>
          <pc:sldMk cId="3231003620" sldId="345"/>
        </pc:sldMkLst>
        <pc:spChg chg="mod">
          <ac:chgData name="Lehto Sanna (EXT)" userId="S::sanna.lehto@kone.com::c4885248-6586-4606-bd5a-e7813c9f6601" providerId="AD" clId="Web-{47530A2F-B15F-B5B2-8EDB-2760B22BF5B4}" dt="2021-03-26T08:40:37.116" v="649" actId="20577"/>
          <ac:spMkLst>
            <pc:docMk/>
            <pc:sldMk cId="3231003620" sldId="345"/>
            <ac:spMk id="7" creationId="{1A1D9063-8576-4C7C-9897-9204C5886785}"/>
          </ac:spMkLst>
        </pc:spChg>
      </pc:sldChg>
      <pc:sldChg chg="mod modShow">
        <pc:chgData name="Lehto Sanna (EXT)" userId="S::sanna.lehto@kone.com::c4885248-6586-4606-bd5a-e7813c9f6601" providerId="AD" clId="Web-{47530A2F-B15F-B5B2-8EDB-2760B22BF5B4}" dt="2021-03-26T08:38:21.441" v="633"/>
        <pc:sldMkLst>
          <pc:docMk/>
          <pc:sldMk cId="97745546" sldId="347"/>
        </pc:sldMkLst>
      </pc:sldChg>
      <pc:sldChg chg="del">
        <pc:chgData name="Lehto Sanna (EXT)" userId="S::sanna.lehto@kone.com::c4885248-6586-4606-bd5a-e7813c9f6601" providerId="AD" clId="Web-{47530A2F-B15F-B5B2-8EDB-2760B22BF5B4}" dt="2021-03-26T08:40:11.771" v="637"/>
        <pc:sldMkLst>
          <pc:docMk/>
          <pc:sldMk cId="304788801" sldId="348"/>
        </pc:sldMkLst>
      </pc:sldChg>
      <pc:sldChg chg="addSp delSp modSp new mod modClrScheme chgLayout">
        <pc:chgData name="Lehto Sanna (EXT)" userId="S::sanna.lehto@kone.com::c4885248-6586-4606-bd5a-e7813c9f6601" providerId="AD" clId="Web-{47530A2F-B15F-B5B2-8EDB-2760B22BF5B4}" dt="2021-03-26T07:39:00.142" v="194" actId="20577"/>
        <pc:sldMkLst>
          <pc:docMk/>
          <pc:sldMk cId="2630703252" sldId="349"/>
        </pc:sldMkLst>
        <pc:spChg chg="mod ord">
          <ac:chgData name="Lehto Sanna (EXT)" userId="S::sanna.lehto@kone.com::c4885248-6586-4606-bd5a-e7813c9f6601" providerId="AD" clId="Web-{47530A2F-B15F-B5B2-8EDB-2760B22BF5B4}" dt="2021-03-26T07:38:31.422" v="181"/>
          <ac:spMkLst>
            <pc:docMk/>
            <pc:sldMk cId="2630703252" sldId="349"/>
            <ac:spMk id="2" creationId="{692D6562-3200-49F4-BB57-EA0044E1CF7D}"/>
          </ac:spMkLst>
        </pc:spChg>
        <pc:spChg chg="mod ord">
          <ac:chgData name="Lehto Sanna (EXT)" userId="S::sanna.lehto@kone.com::c4885248-6586-4606-bd5a-e7813c9f6601" providerId="AD" clId="Web-{47530A2F-B15F-B5B2-8EDB-2760B22BF5B4}" dt="2021-03-26T07:38:31.422" v="181"/>
          <ac:spMkLst>
            <pc:docMk/>
            <pc:sldMk cId="2630703252" sldId="349"/>
            <ac:spMk id="3" creationId="{1B1560C9-794B-4777-8246-2CE5A3D80530}"/>
          </ac:spMkLst>
        </pc:spChg>
        <pc:spChg chg="mod ord">
          <ac:chgData name="Lehto Sanna (EXT)" userId="S::sanna.lehto@kone.com::c4885248-6586-4606-bd5a-e7813c9f6601" providerId="AD" clId="Web-{47530A2F-B15F-B5B2-8EDB-2760B22BF5B4}" dt="2021-03-26T07:38:31.422" v="181"/>
          <ac:spMkLst>
            <pc:docMk/>
            <pc:sldMk cId="2630703252" sldId="349"/>
            <ac:spMk id="4" creationId="{51F7BE74-925F-44DD-9067-64D6DE102EB8}"/>
          </ac:spMkLst>
        </pc:spChg>
        <pc:spChg chg="del">
          <ac:chgData name="Lehto Sanna (EXT)" userId="S::sanna.lehto@kone.com::c4885248-6586-4606-bd5a-e7813c9f6601" providerId="AD" clId="Web-{47530A2F-B15F-B5B2-8EDB-2760B22BF5B4}" dt="2021-03-26T07:38:31.422" v="181"/>
          <ac:spMkLst>
            <pc:docMk/>
            <pc:sldMk cId="2630703252" sldId="349"/>
            <ac:spMk id="5" creationId="{D52200AA-7E4A-469E-A1CA-FD9782B227AD}"/>
          </ac:spMkLst>
        </pc:spChg>
        <pc:spChg chg="del">
          <ac:chgData name="Lehto Sanna (EXT)" userId="S::sanna.lehto@kone.com::c4885248-6586-4606-bd5a-e7813c9f6601" providerId="AD" clId="Web-{47530A2F-B15F-B5B2-8EDB-2760B22BF5B4}" dt="2021-03-26T07:38:31.422" v="181"/>
          <ac:spMkLst>
            <pc:docMk/>
            <pc:sldMk cId="2630703252" sldId="349"/>
            <ac:spMk id="6" creationId="{A0FEAC10-8884-425F-9C18-E16531BB7C1F}"/>
          </ac:spMkLst>
        </pc:spChg>
        <pc:spChg chg="add mod">
          <ac:chgData name="Lehto Sanna (EXT)" userId="S::sanna.lehto@kone.com::c4885248-6586-4606-bd5a-e7813c9f6601" providerId="AD" clId="Web-{47530A2F-B15F-B5B2-8EDB-2760B22BF5B4}" dt="2021-03-26T07:39:00.142" v="194" actId="20577"/>
          <ac:spMkLst>
            <pc:docMk/>
            <pc:sldMk cId="2630703252" sldId="349"/>
            <ac:spMk id="8" creationId="{15D0F237-78E2-4C54-AFB4-7B17B1AE34F7}"/>
          </ac:spMkLst>
        </pc:spChg>
      </pc:sldChg>
      <pc:sldChg chg="delSp modSp new mod modClrScheme chgLayout">
        <pc:chgData name="Lehto Sanna (EXT)" userId="S::sanna.lehto@kone.com::c4885248-6586-4606-bd5a-e7813c9f6601" providerId="AD" clId="Web-{47530A2F-B15F-B5B2-8EDB-2760B22BF5B4}" dt="2021-03-26T09:01:45.230" v="665" actId="20577"/>
        <pc:sldMkLst>
          <pc:docMk/>
          <pc:sldMk cId="10457117" sldId="350"/>
        </pc:sldMkLst>
        <pc:spChg chg="mod ord">
          <ac:chgData name="Lehto Sanna (EXT)" userId="S::sanna.lehto@kone.com::c4885248-6586-4606-bd5a-e7813c9f6601" providerId="AD" clId="Web-{47530A2F-B15F-B5B2-8EDB-2760B22BF5B4}" dt="2021-03-26T09:01:34.558" v="654"/>
          <ac:spMkLst>
            <pc:docMk/>
            <pc:sldMk cId="10457117" sldId="350"/>
            <ac:spMk id="2" creationId="{2A72182D-F484-4C9A-98EF-30D6E90CD317}"/>
          </ac:spMkLst>
        </pc:spChg>
        <pc:spChg chg="mod ord">
          <ac:chgData name="Lehto Sanna (EXT)" userId="S::sanna.lehto@kone.com::c4885248-6586-4606-bd5a-e7813c9f6601" providerId="AD" clId="Web-{47530A2F-B15F-B5B2-8EDB-2760B22BF5B4}" dt="2021-03-26T09:01:34.558" v="654"/>
          <ac:spMkLst>
            <pc:docMk/>
            <pc:sldMk cId="10457117" sldId="350"/>
            <ac:spMk id="3" creationId="{8A2D261A-DAF8-4965-B8DE-530254E08E40}"/>
          </ac:spMkLst>
        </pc:spChg>
        <pc:spChg chg="mod ord">
          <ac:chgData name="Lehto Sanna (EXT)" userId="S::sanna.lehto@kone.com::c4885248-6586-4606-bd5a-e7813c9f6601" providerId="AD" clId="Web-{47530A2F-B15F-B5B2-8EDB-2760B22BF5B4}" dt="2021-03-26T09:01:34.558" v="654"/>
          <ac:spMkLst>
            <pc:docMk/>
            <pc:sldMk cId="10457117" sldId="350"/>
            <ac:spMk id="4" creationId="{C0242CBD-0560-4580-8752-8884CDFA988F}"/>
          </ac:spMkLst>
        </pc:spChg>
        <pc:spChg chg="del mod ord">
          <ac:chgData name="Lehto Sanna (EXT)" userId="S::sanna.lehto@kone.com::c4885248-6586-4606-bd5a-e7813c9f6601" providerId="AD" clId="Web-{47530A2F-B15F-B5B2-8EDB-2760B22BF5B4}" dt="2021-03-26T09:01:34.558" v="654"/>
          <ac:spMkLst>
            <pc:docMk/>
            <pc:sldMk cId="10457117" sldId="350"/>
            <ac:spMk id="5" creationId="{AE9DF2C5-9E04-49F9-868B-B1A0FF999C38}"/>
          </ac:spMkLst>
        </pc:spChg>
        <pc:spChg chg="mod ord">
          <ac:chgData name="Lehto Sanna (EXT)" userId="S::sanna.lehto@kone.com::c4885248-6586-4606-bd5a-e7813c9f6601" providerId="AD" clId="Web-{47530A2F-B15F-B5B2-8EDB-2760B22BF5B4}" dt="2021-03-26T09:01:45.230" v="665" actId="20577"/>
          <ac:spMkLst>
            <pc:docMk/>
            <pc:sldMk cId="10457117" sldId="350"/>
            <ac:spMk id="6" creationId="{1B4A8B42-7656-4544-AD94-C9D930BC57FD}"/>
          </ac:spMkLst>
        </pc:spChg>
      </pc:sldChg>
      <pc:sldChg chg="addSp modSp new ord">
        <pc:chgData name="Lehto Sanna (EXT)" userId="S::sanna.lehto@kone.com::c4885248-6586-4606-bd5a-e7813c9f6601" providerId="AD" clId="Web-{47530A2F-B15F-B5B2-8EDB-2760B22BF5B4}" dt="2021-03-26T09:08:15.768" v="713" actId="20577"/>
        <pc:sldMkLst>
          <pc:docMk/>
          <pc:sldMk cId="3145489292" sldId="351"/>
        </pc:sldMkLst>
        <pc:spChg chg="add mod">
          <ac:chgData name="Lehto Sanna (EXT)" userId="S::sanna.lehto@kone.com::c4885248-6586-4606-bd5a-e7813c9f6601" providerId="AD" clId="Web-{47530A2F-B15F-B5B2-8EDB-2760B22BF5B4}" dt="2021-03-26T09:08:15.768" v="713" actId="20577"/>
          <ac:spMkLst>
            <pc:docMk/>
            <pc:sldMk cId="3145489292" sldId="351"/>
            <ac:spMk id="8" creationId="{BCB1A486-4E61-493B-A436-968679B2A110}"/>
          </ac:spMkLst>
        </pc:spChg>
        <pc:grpChg chg="add">
          <ac:chgData name="Lehto Sanna (EXT)" userId="S::sanna.lehto@kone.com::c4885248-6586-4606-bd5a-e7813c9f6601" providerId="AD" clId="Web-{47530A2F-B15F-B5B2-8EDB-2760B22BF5B4}" dt="2021-03-26T09:06:26.579" v="669"/>
          <ac:grpSpMkLst>
            <pc:docMk/>
            <pc:sldMk cId="3145489292" sldId="351"/>
            <ac:grpSpMk id="12" creationId="{111F54C2-A09D-44B6-8DAD-D6B4BCFE8AC1}"/>
          </ac:grpSpMkLst>
        </pc:grpChg>
      </pc:sldChg>
    </pc:docChg>
  </pc:docChgLst>
  <pc:docChgLst>
    <pc:chgData name="Lehto Sanna (EXT)" userId="S::sanna.lehto@kone.com::c4885248-6586-4606-bd5a-e7813c9f6601" providerId="AD" clId="Web-{B3480919-144C-8027-DBD0-DE1DB22F9AD0}"/>
    <pc:docChg chg="modSld">
      <pc:chgData name="Lehto Sanna (EXT)" userId="S::sanna.lehto@kone.com::c4885248-6586-4606-bd5a-e7813c9f6601" providerId="AD" clId="Web-{B3480919-144C-8027-DBD0-DE1DB22F9AD0}" dt="2021-03-19T14:01:13.434" v="302" actId="20577"/>
      <pc:docMkLst>
        <pc:docMk/>
      </pc:docMkLst>
      <pc:sldChg chg="addSp delSp modSp">
        <pc:chgData name="Lehto Sanna (EXT)" userId="S::sanna.lehto@kone.com::c4885248-6586-4606-bd5a-e7813c9f6601" providerId="AD" clId="Web-{B3480919-144C-8027-DBD0-DE1DB22F9AD0}" dt="2021-03-19T12:02:49.494" v="155"/>
        <pc:sldMkLst>
          <pc:docMk/>
          <pc:sldMk cId="9208072" sldId="258"/>
        </pc:sldMkLst>
        <pc:spChg chg="add del mod">
          <ac:chgData name="Lehto Sanna (EXT)" userId="S::sanna.lehto@kone.com::c4885248-6586-4606-bd5a-e7813c9f6601" providerId="AD" clId="Web-{B3480919-144C-8027-DBD0-DE1DB22F9AD0}" dt="2021-03-19T12:02:49.494" v="155"/>
          <ac:spMkLst>
            <pc:docMk/>
            <pc:sldMk cId="9208072" sldId="258"/>
            <ac:spMk id="2" creationId="{996997DA-E0D8-41A3-B44E-AEECF1D09BB9}"/>
          </ac:spMkLst>
        </pc:spChg>
        <pc:spChg chg="mod">
          <ac:chgData name="Lehto Sanna (EXT)" userId="S::sanna.lehto@kone.com::c4885248-6586-4606-bd5a-e7813c9f6601" providerId="AD" clId="Web-{B3480919-144C-8027-DBD0-DE1DB22F9AD0}" dt="2021-03-19T12:01:47.352" v="148" actId="20577"/>
          <ac:spMkLst>
            <pc:docMk/>
            <pc:sldMk cId="9208072" sldId="258"/>
            <ac:spMk id="8" creationId="{00000000-0000-0000-0000-000000000000}"/>
          </ac:spMkLst>
        </pc:spChg>
      </pc:sldChg>
      <pc:sldChg chg="modSp">
        <pc:chgData name="Lehto Sanna (EXT)" userId="S::sanna.lehto@kone.com::c4885248-6586-4606-bd5a-e7813c9f6601" providerId="AD" clId="Web-{B3480919-144C-8027-DBD0-DE1DB22F9AD0}" dt="2021-03-19T14:01:13.434" v="302" actId="20577"/>
        <pc:sldMkLst>
          <pc:docMk/>
          <pc:sldMk cId="1831303297" sldId="329"/>
        </pc:sldMkLst>
        <pc:spChg chg="mod">
          <ac:chgData name="Lehto Sanna (EXT)" userId="S::sanna.lehto@kone.com::c4885248-6586-4606-bd5a-e7813c9f6601" providerId="AD" clId="Web-{B3480919-144C-8027-DBD0-DE1DB22F9AD0}" dt="2021-03-19T14:01:13.434" v="302" actId="20577"/>
          <ac:spMkLst>
            <pc:docMk/>
            <pc:sldMk cId="1831303297" sldId="329"/>
            <ac:spMk id="5" creationId="{B3D62676-1D35-4CE1-B154-4FB2CCAC2713}"/>
          </ac:spMkLst>
        </pc:spChg>
      </pc:sldChg>
      <pc:sldChg chg="modSp">
        <pc:chgData name="Lehto Sanna (EXT)" userId="S::sanna.lehto@kone.com::c4885248-6586-4606-bd5a-e7813c9f6601" providerId="AD" clId="Web-{B3480919-144C-8027-DBD0-DE1DB22F9AD0}" dt="2021-03-19T12:04:18.012" v="200" actId="20577"/>
        <pc:sldMkLst>
          <pc:docMk/>
          <pc:sldMk cId="1026281620" sldId="330"/>
        </pc:sldMkLst>
        <pc:spChg chg="mod">
          <ac:chgData name="Lehto Sanna (EXT)" userId="S::sanna.lehto@kone.com::c4885248-6586-4606-bd5a-e7813c9f6601" providerId="AD" clId="Web-{B3480919-144C-8027-DBD0-DE1DB22F9AD0}" dt="2021-03-19T12:04:18.012" v="200" actId="20577"/>
          <ac:spMkLst>
            <pc:docMk/>
            <pc:sldMk cId="1026281620" sldId="330"/>
            <ac:spMk id="5" creationId="{76DB72F2-AECD-4EFD-A6FE-8A952DC41E9F}"/>
          </ac:spMkLst>
        </pc:spChg>
      </pc:sldChg>
      <pc:sldChg chg="modSp">
        <pc:chgData name="Lehto Sanna (EXT)" userId="S::sanna.lehto@kone.com::c4885248-6586-4606-bd5a-e7813c9f6601" providerId="AD" clId="Web-{B3480919-144C-8027-DBD0-DE1DB22F9AD0}" dt="2021-03-19T11:49:22.761" v="36" actId="20577"/>
        <pc:sldMkLst>
          <pc:docMk/>
          <pc:sldMk cId="3417014315" sldId="331"/>
        </pc:sldMkLst>
        <pc:spChg chg="mod">
          <ac:chgData name="Lehto Sanna (EXT)" userId="S::sanna.lehto@kone.com::c4885248-6586-4606-bd5a-e7813c9f6601" providerId="AD" clId="Web-{B3480919-144C-8027-DBD0-DE1DB22F9AD0}" dt="2021-03-19T11:49:22.761" v="36" actId="20577"/>
          <ac:spMkLst>
            <pc:docMk/>
            <pc:sldMk cId="3417014315" sldId="331"/>
            <ac:spMk id="5" creationId="{BDC8FF17-A1BC-41B0-8EA3-CCFF398FC7AC}"/>
          </ac:spMkLst>
        </pc:spChg>
        <pc:spChg chg="mod">
          <ac:chgData name="Lehto Sanna (EXT)" userId="S::sanna.lehto@kone.com::c4885248-6586-4606-bd5a-e7813c9f6601" providerId="AD" clId="Web-{B3480919-144C-8027-DBD0-DE1DB22F9AD0}" dt="2021-03-19T11:47:24.461" v="7" actId="20577"/>
          <ac:spMkLst>
            <pc:docMk/>
            <pc:sldMk cId="3417014315" sldId="331"/>
            <ac:spMk id="6" creationId="{2BAE6EEB-9FDC-4C7B-989D-B4E8ADCF454C}"/>
          </ac:spMkLst>
        </pc:spChg>
      </pc:sldChg>
    </pc:docChg>
  </pc:docChgLst>
  <pc:docChgLst>
    <pc:chgData name="Lehto Sanna (EXT)" userId="S::sanna.lehto@kone.com::c4885248-6586-4606-bd5a-e7813c9f6601" providerId="AD" clId="Web-{7021384D-AC78-67CF-3BC0-3163577EC633}"/>
    <pc:docChg chg="addSld delSld modSld sldOrd">
      <pc:chgData name="Lehto Sanna (EXT)" userId="S::sanna.lehto@kone.com::c4885248-6586-4606-bd5a-e7813c9f6601" providerId="AD" clId="Web-{7021384D-AC78-67CF-3BC0-3163577EC633}" dt="2021-03-29T09:44:12.789" v="465"/>
      <pc:docMkLst>
        <pc:docMk/>
      </pc:docMkLst>
      <pc:sldChg chg="del">
        <pc:chgData name="Lehto Sanna (EXT)" userId="S::sanna.lehto@kone.com::c4885248-6586-4606-bd5a-e7813c9f6601" providerId="AD" clId="Web-{7021384D-AC78-67CF-3BC0-3163577EC633}" dt="2021-03-29T09:21:51.960" v="144"/>
        <pc:sldMkLst>
          <pc:docMk/>
          <pc:sldMk cId="677115" sldId="261"/>
        </pc:sldMkLst>
      </pc:sldChg>
      <pc:sldChg chg="mod ord modShow">
        <pc:chgData name="Lehto Sanna (EXT)" userId="S::sanna.lehto@kone.com::c4885248-6586-4606-bd5a-e7813c9f6601" providerId="AD" clId="Web-{7021384D-AC78-67CF-3BC0-3163577EC633}" dt="2021-03-29T09:44:12.789" v="465"/>
        <pc:sldMkLst>
          <pc:docMk/>
          <pc:sldMk cId="855573199" sldId="309"/>
        </pc:sldMkLst>
      </pc:sldChg>
      <pc:sldChg chg="mod modShow">
        <pc:chgData name="Lehto Sanna (EXT)" userId="S::sanna.lehto@kone.com::c4885248-6586-4606-bd5a-e7813c9f6601" providerId="AD" clId="Web-{7021384D-AC78-67CF-3BC0-3163577EC633}" dt="2021-03-29T09:43:57.195" v="464"/>
        <pc:sldMkLst>
          <pc:docMk/>
          <pc:sldMk cId="2057697580" sldId="316"/>
        </pc:sldMkLst>
      </pc:sldChg>
      <pc:sldChg chg="ord">
        <pc:chgData name="Lehto Sanna (EXT)" userId="S::sanna.lehto@kone.com::c4885248-6586-4606-bd5a-e7813c9f6601" providerId="AD" clId="Web-{7021384D-AC78-67CF-3BC0-3163577EC633}" dt="2021-03-29T09:42:22.033" v="460"/>
        <pc:sldMkLst>
          <pc:docMk/>
          <pc:sldMk cId="2617477212" sldId="317"/>
        </pc:sldMkLst>
      </pc:sldChg>
      <pc:sldChg chg="ord">
        <pc:chgData name="Lehto Sanna (EXT)" userId="S::sanna.lehto@kone.com::c4885248-6586-4606-bd5a-e7813c9f6601" providerId="AD" clId="Web-{7021384D-AC78-67CF-3BC0-3163577EC633}" dt="2021-03-29T09:42:52.191" v="462"/>
        <pc:sldMkLst>
          <pc:docMk/>
          <pc:sldMk cId="944158069" sldId="318"/>
        </pc:sldMkLst>
      </pc:sldChg>
      <pc:sldChg chg="modSp mod modShow">
        <pc:chgData name="Lehto Sanna (EXT)" userId="S::sanna.lehto@kone.com::c4885248-6586-4606-bd5a-e7813c9f6601" providerId="AD" clId="Web-{7021384D-AC78-67CF-3BC0-3163577EC633}" dt="2021-03-29T09:41:45.875" v="459" actId="20577"/>
        <pc:sldMkLst>
          <pc:docMk/>
          <pc:sldMk cId="3813982184" sldId="321"/>
        </pc:sldMkLst>
        <pc:spChg chg="mod">
          <ac:chgData name="Lehto Sanna (EXT)" userId="S::sanna.lehto@kone.com::c4885248-6586-4606-bd5a-e7813c9f6601" providerId="AD" clId="Web-{7021384D-AC78-67CF-3BC0-3163577EC633}" dt="2021-03-29T09:41:45.875" v="459" actId="20577"/>
          <ac:spMkLst>
            <pc:docMk/>
            <pc:sldMk cId="3813982184" sldId="321"/>
            <ac:spMk id="8" creationId="{00000000-0000-0000-0000-000000000000}"/>
          </ac:spMkLst>
        </pc:spChg>
      </pc:sldChg>
      <pc:sldChg chg="modSp">
        <pc:chgData name="Lehto Sanna (EXT)" userId="S::sanna.lehto@kone.com::c4885248-6586-4606-bd5a-e7813c9f6601" providerId="AD" clId="Web-{7021384D-AC78-67CF-3BC0-3163577EC633}" dt="2021-03-29T09:18:40.652" v="77" actId="20577"/>
        <pc:sldMkLst>
          <pc:docMk/>
          <pc:sldMk cId="708962132" sldId="336"/>
        </pc:sldMkLst>
        <pc:spChg chg="mod">
          <ac:chgData name="Lehto Sanna (EXT)" userId="S::sanna.lehto@kone.com::c4885248-6586-4606-bd5a-e7813c9f6601" providerId="AD" clId="Web-{7021384D-AC78-67CF-3BC0-3163577EC633}" dt="2021-03-29T09:18:40.652" v="77" actId="20577"/>
          <ac:spMkLst>
            <pc:docMk/>
            <pc:sldMk cId="708962132" sldId="336"/>
            <ac:spMk id="40" creationId="{29AA573E-A3FC-4010-B505-7ABE91D2092F}"/>
          </ac:spMkLst>
        </pc:spChg>
      </pc:sldChg>
      <pc:sldChg chg="del">
        <pc:chgData name="Lehto Sanna (EXT)" userId="S::sanna.lehto@kone.com::c4885248-6586-4606-bd5a-e7813c9f6601" providerId="AD" clId="Web-{7021384D-AC78-67CF-3BC0-3163577EC633}" dt="2021-03-29T09:17:03.943" v="48"/>
        <pc:sldMkLst>
          <pc:docMk/>
          <pc:sldMk cId="97745546" sldId="347"/>
        </pc:sldMkLst>
      </pc:sldChg>
      <pc:sldChg chg="delSp modSp new mod ord modClrScheme chgLayout">
        <pc:chgData name="Lehto Sanna (EXT)" userId="S::sanna.lehto@kone.com::c4885248-6586-4606-bd5a-e7813c9f6601" providerId="AD" clId="Web-{7021384D-AC78-67CF-3BC0-3163577EC633}" dt="2021-03-29T09:42:27.205" v="461" actId="20577"/>
        <pc:sldMkLst>
          <pc:docMk/>
          <pc:sldMk cId="916352103" sldId="353"/>
        </pc:sldMkLst>
        <pc:spChg chg="mod ord">
          <ac:chgData name="Lehto Sanna (EXT)" userId="S::sanna.lehto@kone.com::c4885248-6586-4606-bd5a-e7813c9f6601" providerId="AD" clId="Web-{7021384D-AC78-67CF-3BC0-3163577EC633}" dt="2021-03-29T09:15:33.626" v="2"/>
          <ac:spMkLst>
            <pc:docMk/>
            <pc:sldMk cId="916352103" sldId="353"/>
            <ac:spMk id="2" creationId="{947AB18C-D4A0-493A-9181-8D6E8E039427}"/>
          </ac:spMkLst>
        </pc:spChg>
        <pc:spChg chg="mod ord">
          <ac:chgData name="Lehto Sanna (EXT)" userId="S::sanna.lehto@kone.com::c4885248-6586-4606-bd5a-e7813c9f6601" providerId="AD" clId="Web-{7021384D-AC78-67CF-3BC0-3163577EC633}" dt="2021-03-29T09:15:33.626" v="2"/>
          <ac:spMkLst>
            <pc:docMk/>
            <pc:sldMk cId="916352103" sldId="353"/>
            <ac:spMk id="3" creationId="{FD483081-B927-46B0-A2D2-52A6A55C6F21}"/>
          </ac:spMkLst>
        </pc:spChg>
        <pc:spChg chg="mod ord">
          <ac:chgData name="Lehto Sanna (EXT)" userId="S::sanna.lehto@kone.com::c4885248-6586-4606-bd5a-e7813c9f6601" providerId="AD" clId="Web-{7021384D-AC78-67CF-3BC0-3163577EC633}" dt="2021-03-29T09:15:33.626" v="2"/>
          <ac:spMkLst>
            <pc:docMk/>
            <pc:sldMk cId="916352103" sldId="353"/>
            <ac:spMk id="4" creationId="{1A86BE7D-E819-4C3E-ACA8-6B7C7BF8291A}"/>
          </ac:spMkLst>
        </pc:spChg>
        <pc:spChg chg="del">
          <ac:chgData name="Lehto Sanna (EXT)" userId="S::sanna.lehto@kone.com::c4885248-6586-4606-bd5a-e7813c9f6601" providerId="AD" clId="Web-{7021384D-AC78-67CF-3BC0-3163577EC633}" dt="2021-03-29T09:15:33.626" v="2"/>
          <ac:spMkLst>
            <pc:docMk/>
            <pc:sldMk cId="916352103" sldId="353"/>
            <ac:spMk id="5" creationId="{2A8D6BBC-0F42-4A33-9BB3-5C4258092D37}"/>
          </ac:spMkLst>
        </pc:spChg>
        <pc:spChg chg="mod ord">
          <ac:chgData name="Lehto Sanna (EXT)" userId="S::sanna.lehto@kone.com::c4885248-6586-4606-bd5a-e7813c9f6601" providerId="AD" clId="Web-{7021384D-AC78-67CF-3BC0-3163577EC633}" dt="2021-03-29T09:16:35.614" v="47" actId="20577"/>
          <ac:spMkLst>
            <pc:docMk/>
            <pc:sldMk cId="916352103" sldId="353"/>
            <ac:spMk id="6" creationId="{24C786DA-3397-4A2A-B3E4-48D91B6C73AE}"/>
          </ac:spMkLst>
        </pc:spChg>
        <pc:spChg chg="mod ord">
          <ac:chgData name="Lehto Sanna (EXT)" userId="S::sanna.lehto@kone.com::c4885248-6586-4606-bd5a-e7813c9f6601" providerId="AD" clId="Web-{7021384D-AC78-67CF-3BC0-3163577EC633}" dt="2021-03-29T09:42:27.205" v="461" actId="20577"/>
          <ac:spMkLst>
            <pc:docMk/>
            <pc:sldMk cId="916352103" sldId="353"/>
            <ac:spMk id="7" creationId="{0591DD0A-D2AA-40B2-989F-0C2DA46B1203}"/>
          </ac:spMkLst>
        </pc:spChg>
      </pc:sldChg>
      <pc:sldChg chg="addSp delSp modSp new ord addCm">
        <pc:chgData name="Lehto Sanna (EXT)" userId="S::sanna.lehto@kone.com::c4885248-6586-4606-bd5a-e7813c9f6601" providerId="AD" clId="Web-{7021384D-AC78-67CF-3BC0-3163577EC633}" dt="2021-03-29T09:41:13.060" v="449" actId="20577"/>
        <pc:sldMkLst>
          <pc:docMk/>
          <pc:sldMk cId="2339872912" sldId="354"/>
        </pc:sldMkLst>
        <pc:spChg chg="mod">
          <ac:chgData name="Lehto Sanna (EXT)" userId="S::sanna.lehto@kone.com::c4885248-6586-4606-bd5a-e7813c9f6601" providerId="AD" clId="Web-{7021384D-AC78-67CF-3BC0-3163577EC633}" dt="2021-03-29T09:41:13.060" v="449" actId="20577"/>
          <ac:spMkLst>
            <pc:docMk/>
            <pc:sldMk cId="2339872912" sldId="354"/>
            <ac:spMk id="5" creationId="{DA50EF31-8200-4666-93EB-8B75EC14C1E3}"/>
          </ac:spMkLst>
        </pc:spChg>
        <pc:spChg chg="mod">
          <ac:chgData name="Lehto Sanna (EXT)" userId="S::sanna.lehto@kone.com::c4885248-6586-4606-bd5a-e7813c9f6601" providerId="AD" clId="Web-{7021384D-AC78-67CF-3BC0-3163577EC633}" dt="2021-03-29T09:21:12.724" v="137" actId="20577"/>
          <ac:spMkLst>
            <pc:docMk/>
            <pc:sldMk cId="2339872912" sldId="354"/>
            <ac:spMk id="6" creationId="{C5829239-517C-4BCE-A8DB-C28382872810}"/>
          </ac:spMkLst>
        </pc:spChg>
        <pc:spChg chg="add del mod">
          <ac:chgData name="Lehto Sanna (EXT)" userId="S::sanna.lehto@kone.com::c4885248-6586-4606-bd5a-e7813c9f6601" providerId="AD" clId="Web-{7021384D-AC78-67CF-3BC0-3163577EC633}" dt="2021-03-29T09:21:36.272" v="141"/>
          <ac:spMkLst>
            <pc:docMk/>
            <pc:sldMk cId="2339872912" sldId="354"/>
            <ac:spMk id="7" creationId="{1ED86CE2-E319-4587-9B75-C0ED10B3F65A}"/>
          </ac:spMkLst>
        </pc:spChg>
        <pc:grpChg chg="add">
          <ac:chgData name="Lehto Sanna (EXT)" userId="S::sanna.lehto@kone.com::c4885248-6586-4606-bd5a-e7813c9f6601" providerId="AD" clId="Web-{7021384D-AC78-67CF-3BC0-3163577EC633}" dt="2021-03-29T09:21:42.882" v="142"/>
          <ac:grpSpMkLst>
            <pc:docMk/>
            <pc:sldMk cId="2339872912" sldId="354"/>
            <ac:grpSpMk id="119" creationId="{D0B36EDB-6C3D-4448-9C1F-7043FF9B6778}"/>
          </ac:grpSpMkLst>
        </pc:grpChg>
      </pc:sldChg>
    </pc:docChg>
  </pc:docChgLst>
  <pc:docChgLst>
    <pc:chgData name="Lifländer Kari-Pekka" userId="S::kari-pekka.liflander@kone.com::8ebfa81e-5d8e-4b64-a4c8-7d5ebd81332a" providerId="AD" clId="Web-{4C32DCDB-C53A-4118-35E5-E958CFA9836E}"/>
    <pc:docChg chg="">
      <pc:chgData name="Lifländer Kari-Pekka" userId="S::kari-pekka.liflander@kone.com::8ebfa81e-5d8e-4b64-a4c8-7d5ebd81332a" providerId="AD" clId="Web-{4C32DCDB-C53A-4118-35E5-E958CFA9836E}" dt="2021-04-21T05:31:02.857" v="0"/>
      <pc:docMkLst>
        <pc:docMk/>
      </pc:docMkLst>
      <pc:sldChg chg="addCm">
        <pc:chgData name="Lifländer Kari-Pekka" userId="S::kari-pekka.liflander@kone.com::8ebfa81e-5d8e-4b64-a4c8-7d5ebd81332a" providerId="AD" clId="Web-{4C32DCDB-C53A-4118-35E5-E958CFA9836E}" dt="2021-04-21T05:31:02.857" v="0"/>
        <pc:sldMkLst>
          <pc:docMk/>
          <pc:sldMk cId="584748414" sldId="2134806300"/>
        </pc:sldMkLst>
      </pc:sldChg>
    </pc:docChg>
  </pc:docChgLst>
  <pc:docChgLst>
    <pc:chgData name="Hartikainen Pauliina" userId="d5c40b9a-effd-4437-9152-15256b88836d" providerId="ADAL" clId="{D49353B7-DDC4-4520-A9D3-95A604379314}"/>
    <pc:docChg chg="custSel modSld">
      <pc:chgData name="Hartikainen Pauliina" userId="d5c40b9a-effd-4437-9152-15256b88836d" providerId="ADAL" clId="{D49353B7-DDC4-4520-A9D3-95A604379314}" dt="2021-03-22T09:57:06.278" v="2"/>
      <pc:docMkLst>
        <pc:docMk/>
      </pc:docMkLst>
      <pc:sldChg chg="addCm modCm">
        <pc:chgData name="Hartikainen Pauliina" userId="d5c40b9a-effd-4437-9152-15256b88836d" providerId="ADAL" clId="{D49353B7-DDC4-4520-A9D3-95A604379314}" dt="2021-03-22T09:57:06.278" v="2"/>
        <pc:sldMkLst>
          <pc:docMk/>
          <pc:sldMk cId="9208072" sldId="258"/>
        </pc:sldMkLst>
      </pc:sldChg>
    </pc:docChg>
  </pc:docChgLst>
  <pc:docChgLst>
    <pc:chgData name="Lehto Sanna (EXT)" userId="S::sanna.lehto@kone.com::c4885248-6586-4606-bd5a-e7813c9f6601" providerId="AD" clId="Web-{32FC3C18-3C0A-5E37-8CE1-7A99CB4AE037}"/>
    <pc:docChg chg="modSld">
      <pc:chgData name="Lehto Sanna (EXT)" userId="S::sanna.lehto@kone.com::c4885248-6586-4606-bd5a-e7813c9f6601" providerId="AD" clId="Web-{32FC3C18-3C0A-5E37-8CE1-7A99CB4AE037}" dt="2021-03-22T13:29:03.537" v="111" actId="20577"/>
      <pc:docMkLst>
        <pc:docMk/>
      </pc:docMkLst>
      <pc:sldChg chg="modSp addCm">
        <pc:chgData name="Lehto Sanna (EXT)" userId="S::sanna.lehto@kone.com::c4885248-6586-4606-bd5a-e7813c9f6601" providerId="AD" clId="Web-{32FC3C18-3C0A-5E37-8CE1-7A99CB4AE037}" dt="2021-03-22T13:29:03.537" v="111" actId="20577"/>
        <pc:sldMkLst>
          <pc:docMk/>
          <pc:sldMk cId="9208072" sldId="258"/>
        </pc:sldMkLst>
        <pc:spChg chg="mod">
          <ac:chgData name="Lehto Sanna (EXT)" userId="S::sanna.lehto@kone.com::c4885248-6586-4606-bd5a-e7813c9f6601" providerId="AD" clId="Web-{32FC3C18-3C0A-5E37-8CE1-7A99CB4AE037}" dt="2021-03-22T13:29:03.537" v="111" actId="20577"/>
          <ac:spMkLst>
            <pc:docMk/>
            <pc:sldMk cId="9208072" sldId="258"/>
            <ac:spMk id="8" creationId="{00000000-0000-0000-0000-000000000000}"/>
          </ac:spMkLst>
        </pc:spChg>
      </pc:sldChg>
    </pc:docChg>
  </pc:docChgLst>
  <pc:docChgLst>
    <pc:chgData name="Lehto Sanna (EXT)" userId="S::sanna.lehto@kone.com::c4885248-6586-4606-bd5a-e7813c9f6601" providerId="AD" clId="Web-{A13CB99F-A0CF-2000-CBBC-B80897D8EC7C}"/>
    <pc:docChg chg="addSld modSld sldOrd">
      <pc:chgData name="Lehto Sanna (EXT)" userId="S::sanna.lehto@kone.com::c4885248-6586-4606-bd5a-e7813c9f6601" providerId="AD" clId="Web-{A13CB99F-A0CF-2000-CBBC-B80897D8EC7C}" dt="2021-03-30T05:58:38.885" v="310" actId="20577"/>
      <pc:docMkLst>
        <pc:docMk/>
      </pc:docMkLst>
      <pc:sldChg chg="modSp add ord replId">
        <pc:chgData name="Lehto Sanna (EXT)" userId="S::sanna.lehto@kone.com::c4885248-6586-4606-bd5a-e7813c9f6601" providerId="AD" clId="Web-{A13CB99F-A0CF-2000-CBBC-B80897D8EC7C}" dt="2021-03-30T05:58:38.885" v="310" actId="20577"/>
        <pc:sldMkLst>
          <pc:docMk/>
          <pc:sldMk cId="2691329536" sldId="355"/>
        </pc:sldMkLst>
        <pc:spChg chg="mod">
          <ac:chgData name="Lehto Sanna (EXT)" userId="S::sanna.lehto@kone.com::c4885248-6586-4606-bd5a-e7813c9f6601" providerId="AD" clId="Web-{A13CB99F-A0CF-2000-CBBC-B80897D8EC7C}" dt="2021-03-30T05:58:38.885" v="310" actId="20577"/>
          <ac:spMkLst>
            <pc:docMk/>
            <pc:sldMk cId="2691329536" sldId="355"/>
            <ac:spMk id="6" creationId="{BBC1557F-B2A1-4814-9D9F-23F5D5B5F540}"/>
          </ac:spMkLst>
        </pc:spChg>
        <pc:spChg chg="mod">
          <ac:chgData name="Lehto Sanna (EXT)" userId="S::sanna.lehto@kone.com::c4885248-6586-4606-bd5a-e7813c9f6601" providerId="AD" clId="Web-{A13CB99F-A0CF-2000-CBBC-B80897D8EC7C}" dt="2021-03-30T05:58:22.463" v="309" actId="20577"/>
          <ac:spMkLst>
            <pc:docMk/>
            <pc:sldMk cId="2691329536" sldId="355"/>
            <ac:spMk id="7" creationId="{A8DCA7A6-051C-422C-9DBA-74CB79287914}"/>
          </ac:spMkLst>
        </pc:spChg>
      </pc:sldChg>
    </pc:docChg>
  </pc:docChgLst>
  <pc:docChgLst>
    <pc:chgData name="Lehto Sanna (EXT)" userId="S::sanna.lehto@kone.com::c4885248-6586-4606-bd5a-e7813c9f6601" providerId="AD" clId="Web-{12C755C5-84E5-34E2-B565-DC5DD04B905E}"/>
    <pc:docChg chg="addSld modSld sldOrd">
      <pc:chgData name="Lehto Sanna (EXT)" userId="S::sanna.lehto@kone.com::c4885248-6586-4606-bd5a-e7813c9f6601" providerId="AD" clId="Web-{12C755C5-84E5-34E2-B565-DC5DD04B905E}" dt="2021-03-30T11:23:38.422" v="20" actId="20577"/>
      <pc:docMkLst>
        <pc:docMk/>
      </pc:docMkLst>
      <pc:sldChg chg="delSp modSp new mod ord modClrScheme chgLayout">
        <pc:chgData name="Lehto Sanna (EXT)" userId="S::sanna.lehto@kone.com::c4885248-6586-4606-bd5a-e7813c9f6601" providerId="AD" clId="Web-{12C755C5-84E5-34E2-B565-DC5DD04B905E}" dt="2021-03-30T11:23:38.422" v="20" actId="20577"/>
        <pc:sldMkLst>
          <pc:docMk/>
          <pc:sldMk cId="1922458350" sldId="356"/>
        </pc:sldMkLst>
        <pc:spChg chg="mod ord">
          <ac:chgData name="Lehto Sanna (EXT)" userId="S::sanna.lehto@kone.com::c4885248-6586-4606-bd5a-e7813c9f6601" providerId="AD" clId="Web-{12C755C5-84E5-34E2-B565-DC5DD04B905E}" dt="2021-03-30T11:23:33.438" v="2"/>
          <ac:spMkLst>
            <pc:docMk/>
            <pc:sldMk cId="1922458350" sldId="356"/>
            <ac:spMk id="2" creationId="{6DF5CF26-3EA2-4C1D-8AB6-6562449F6560}"/>
          </ac:spMkLst>
        </pc:spChg>
        <pc:spChg chg="mod ord">
          <ac:chgData name="Lehto Sanna (EXT)" userId="S::sanna.lehto@kone.com::c4885248-6586-4606-bd5a-e7813c9f6601" providerId="AD" clId="Web-{12C755C5-84E5-34E2-B565-DC5DD04B905E}" dt="2021-03-30T11:23:33.438" v="2"/>
          <ac:spMkLst>
            <pc:docMk/>
            <pc:sldMk cId="1922458350" sldId="356"/>
            <ac:spMk id="3" creationId="{9D99D624-99E8-4840-B30B-B96F68B60318}"/>
          </ac:spMkLst>
        </pc:spChg>
        <pc:spChg chg="mod ord">
          <ac:chgData name="Lehto Sanna (EXT)" userId="S::sanna.lehto@kone.com::c4885248-6586-4606-bd5a-e7813c9f6601" providerId="AD" clId="Web-{12C755C5-84E5-34E2-B565-DC5DD04B905E}" dt="2021-03-30T11:23:33.438" v="2"/>
          <ac:spMkLst>
            <pc:docMk/>
            <pc:sldMk cId="1922458350" sldId="356"/>
            <ac:spMk id="4" creationId="{E115F3CF-A726-48F8-B49C-3165F6B48B3C}"/>
          </ac:spMkLst>
        </pc:spChg>
        <pc:spChg chg="del">
          <ac:chgData name="Lehto Sanna (EXT)" userId="S::sanna.lehto@kone.com::c4885248-6586-4606-bd5a-e7813c9f6601" providerId="AD" clId="Web-{12C755C5-84E5-34E2-B565-DC5DD04B905E}" dt="2021-03-30T11:23:33.438" v="2"/>
          <ac:spMkLst>
            <pc:docMk/>
            <pc:sldMk cId="1922458350" sldId="356"/>
            <ac:spMk id="5" creationId="{75BE2A9A-FFFF-4E8C-9941-410ADF8E58C7}"/>
          </ac:spMkLst>
        </pc:spChg>
        <pc:spChg chg="mod ord">
          <ac:chgData name="Lehto Sanna (EXT)" userId="S::sanna.lehto@kone.com::c4885248-6586-4606-bd5a-e7813c9f6601" providerId="AD" clId="Web-{12C755C5-84E5-34E2-B565-DC5DD04B905E}" dt="2021-03-30T11:23:38.422" v="20" actId="20577"/>
          <ac:spMkLst>
            <pc:docMk/>
            <pc:sldMk cId="1922458350" sldId="356"/>
            <ac:spMk id="6" creationId="{24779009-9E6C-489E-9DA5-F3600B30C5A2}"/>
          </ac:spMkLst>
        </pc:spChg>
        <pc:spChg chg="mod ord">
          <ac:chgData name="Lehto Sanna (EXT)" userId="S::sanna.lehto@kone.com::c4885248-6586-4606-bd5a-e7813c9f6601" providerId="AD" clId="Web-{12C755C5-84E5-34E2-B565-DC5DD04B905E}" dt="2021-03-30T11:23:33.438" v="2"/>
          <ac:spMkLst>
            <pc:docMk/>
            <pc:sldMk cId="1922458350" sldId="356"/>
            <ac:spMk id="7" creationId="{12CECF04-4178-460F-AD5C-2B6228F013F6}"/>
          </ac:spMkLst>
        </pc:spChg>
      </pc:sldChg>
    </pc:docChg>
  </pc:docChgLst>
  <pc:docChgLst>
    <pc:chgData name="Lehto Sanna (EXT)" userId="S::sanna.lehto@kone.com::c4885248-6586-4606-bd5a-e7813c9f6601" providerId="AD" clId="Web-{3D086520-89AB-FD21-811C-78E31A90F6E2}"/>
    <pc:docChg chg="addSld delSld modSld">
      <pc:chgData name="Lehto Sanna (EXT)" userId="S::sanna.lehto@kone.com::c4885248-6586-4606-bd5a-e7813c9f6601" providerId="AD" clId="Web-{3D086520-89AB-FD21-811C-78E31A90F6E2}" dt="2021-04-27T07:34:22.754" v="69"/>
      <pc:docMkLst>
        <pc:docMk/>
      </pc:docMkLst>
      <pc:sldChg chg="modSp">
        <pc:chgData name="Lehto Sanna (EXT)" userId="S::sanna.lehto@kone.com::c4885248-6586-4606-bd5a-e7813c9f6601" providerId="AD" clId="Web-{3D086520-89AB-FD21-811C-78E31A90F6E2}" dt="2021-04-27T07:27:18.132" v="55" actId="20577"/>
        <pc:sldMkLst>
          <pc:docMk/>
          <pc:sldMk cId="584748414" sldId="2134806300"/>
        </pc:sldMkLst>
        <pc:spChg chg="mod">
          <ac:chgData name="Lehto Sanna (EXT)" userId="S::sanna.lehto@kone.com::c4885248-6586-4606-bd5a-e7813c9f6601" providerId="AD" clId="Web-{3D086520-89AB-FD21-811C-78E31A90F6E2}" dt="2021-04-27T07:27:18.132" v="55" actId="20577"/>
          <ac:spMkLst>
            <pc:docMk/>
            <pc:sldMk cId="584748414" sldId="2134806300"/>
            <ac:spMk id="5" creationId="{00000000-0000-0000-0000-000000000000}"/>
          </ac:spMkLst>
        </pc:spChg>
      </pc:sldChg>
      <pc:sldChg chg="delSp modSp">
        <pc:chgData name="Lehto Sanna (EXT)" userId="S::sanna.lehto@kone.com::c4885248-6586-4606-bd5a-e7813c9f6601" providerId="AD" clId="Web-{3D086520-89AB-FD21-811C-78E31A90F6E2}" dt="2021-04-27T07:25:59.083" v="53" actId="20577"/>
        <pc:sldMkLst>
          <pc:docMk/>
          <pc:sldMk cId="2907385205" sldId="2134806311"/>
        </pc:sldMkLst>
        <pc:spChg chg="mod">
          <ac:chgData name="Lehto Sanna (EXT)" userId="S::sanna.lehto@kone.com::c4885248-6586-4606-bd5a-e7813c9f6601" providerId="AD" clId="Web-{3D086520-89AB-FD21-811C-78E31A90F6E2}" dt="2021-04-27T07:25:59.083" v="53" actId="20577"/>
          <ac:spMkLst>
            <pc:docMk/>
            <pc:sldMk cId="2907385205" sldId="2134806311"/>
            <ac:spMk id="3" creationId="{93DBC28F-C5B7-4728-922C-F758520E5D00}"/>
          </ac:spMkLst>
        </pc:spChg>
        <pc:spChg chg="del">
          <ac:chgData name="Lehto Sanna (EXT)" userId="S::sanna.lehto@kone.com::c4885248-6586-4606-bd5a-e7813c9f6601" providerId="AD" clId="Web-{3D086520-89AB-FD21-811C-78E31A90F6E2}" dt="2021-04-27T07:24:14.846" v="0"/>
          <ac:spMkLst>
            <pc:docMk/>
            <pc:sldMk cId="2907385205" sldId="2134806311"/>
            <ac:spMk id="4" creationId="{C6571478-B5A3-4011-8588-278019E286AB}"/>
          </ac:spMkLst>
        </pc:spChg>
      </pc:sldChg>
      <pc:sldChg chg="add del mod modShow">
        <pc:chgData name="Lehto Sanna (EXT)" userId="S::sanna.lehto@kone.com::c4885248-6586-4606-bd5a-e7813c9f6601" providerId="AD" clId="Web-{3D086520-89AB-FD21-811C-78E31A90F6E2}" dt="2021-04-27T07:34:22.754" v="69"/>
        <pc:sldMkLst>
          <pc:docMk/>
          <pc:sldMk cId="2743556352" sldId="2134806332"/>
        </pc:sldMkLst>
      </pc:sldChg>
      <pc:sldChg chg="del">
        <pc:chgData name="Lehto Sanna (EXT)" userId="S::sanna.lehto@kone.com::c4885248-6586-4606-bd5a-e7813c9f6601" providerId="AD" clId="Web-{3D086520-89AB-FD21-811C-78E31A90F6E2}" dt="2021-04-27T07:28:33.525" v="56"/>
        <pc:sldMkLst>
          <pc:docMk/>
          <pc:sldMk cId="1174501340" sldId="2134806333"/>
        </pc:sldMkLst>
      </pc:sldChg>
      <pc:sldChg chg="addSp delSp modSp mod modShow">
        <pc:chgData name="Lehto Sanna (EXT)" userId="S::sanna.lehto@kone.com::c4885248-6586-4606-bd5a-e7813c9f6601" providerId="AD" clId="Web-{3D086520-89AB-FD21-811C-78E31A90F6E2}" dt="2021-04-27T07:34:07.300" v="66" actId="1076"/>
        <pc:sldMkLst>
          <pc:docMk/>
          <pc:sldMk cId="433553743" sldId="2134806334"/>
        </pc:sldMkLst>
        <pc:spChg chg="add mod">
          <ac:chgData name="Lehto Sanna (EXT)" userId="S::sanna.lehto@kone.com::c4885248-6586-4606-bd5a-e7813c9f6601" providerId="AD" clId="Web-{3D086520-89AB-FD21-811C-78E31A90F6E2}" dt="2021-04-27T07:34:07.300" v="65" actId="1076"/>
          <ac:spMkLst>
            <pc:docMk/>
            <pc:sldMk cId="433553743" sldId="2134806334"/>
            <ac:spMk id="2" creationId="{3A3435A1-9CDC-4005-BCDE-3830D00275BB}"/>
          </ac:spMkLst>
        </pc:spChg>
        <pc:spChg chg="del">
          <ac:chgData name="Lehto Sanna (EXT)" userId="S::sanna.lehto@kone.com::c4885248-6586-4606-bd5a-e7813c9f6601" providerId="AD" clId="Web-{3D086520-89AB-FD21-811C-78E31A90F6E2}" dt="2021-04-27T07:33:38.612" v="61"/>
          <ac:spMkLst>
            <pc:docMk/>
            <pc:sldMk cId="433553743" sldId="2134806334"/>
            <ac:spMk id="135" creationId="{FD18173E-314D-4A72-A800-E06EE2BF03FA}"/>
          </ac:spMkLst>
        </pc:spChg>
        <pc:spChg chg="del">
          <ac:chgData name="Lehto Sanna (EXT)" userId="S::sanna.lehto@kone.com::c4885248-6586-4606-bd5a-e7813c9f6601" providerId="AD" clId="Web-{3D086520-89AB-FD21-811C-78E31A90F6E2}" dt="2021-04-27T07:33:38.612" v="60"/>
          <ac:spMkLst>
            <pc:docMk/>
            <pc:sldMk cId="433553743" sldId="2134806334"/>
            <ac:spMk id="136" creationId="{B8161F54-DA21-4E62-A24C-581BDEE3EE20}"/>
          </ac:spMkLst>
        </pc:spChg>
        <pc:spChg chg="del">
          <ac:chgData name="Lehto Sanna (EXT)" userId="S::sanna.lehto@kone.com::c4885248-6586-4606-bd5a-e7813c9f6601" providerId="AD" clId="Web-{3D086520-89AB-FD21-811C-78E31A90F6E2}" dt="2021-04-27T07:33:38.612" v="59"/>
          <ac:spMkLst>
            <pc:docMk/>
            <pc:sldMk cId="433553743" sldId="2134806334"/>
            <ac:spMk id="137" creationId="{E77AA9BC-5058-46CC-8945-C57CDB6B35BE}"/>
          </ac:spMkLst>
        </pc:spChg>
        <pc:spChg chg="del">
          <ac:chgData name="Lehto Sanna (EXT)" userId="S::sanna.lehto@kone.com::c4885248-6586-4606-bd5a-e7813c9f6601" providerId="AD" clId="Web-{3D086520-89AB-FD21-811C-78E31A90F6E2}" dt="2021-04-27T07:33:38.612" v="58"/>
          <ac:spMkLst>
            <pc:docMk/>
            <pc:sldMk cId="433553743" sldId="2134806334"/>
            <ac:spMk id="153" creationId="{E80075D9-B4B1-4411-98D6-D55D84C851BF}"/>
          </ac:spMkLst>
        </pc:spChg>
        <pc:cxnChg chg="add mod">
          <ac:chgData name="Lehto Sanna (EXT)" userId="S::sanna.lehto@kone.com::c4885248-6586-4606-bd5a-e7813c9f6601" providerId="AD" clId="Web-{3D086520-89AB-FD21-811C-78E31A90F6E2}" dt="2021-04-27T07:34:07.300" v="66" actId="1076"/>
          <ac:cxnSpMkLst>
            <pc:docMk/>
            <pc:sldMk cId="433553743" sldId="2134806334"/>
            <ac:cxnSpMk id="4" creationId="{1D9BF8F4-0D54-406C-8BFA-AF726FC9B532}"/>
          </ac:cxnSpMkLst>
        </pc:cxnChg>
      </pc:sldChg>
    </pc:docChg>
  </pc:docChgLst>
  <pc:docChgLst>
    <pc:chgData name="Lehto Sanna (EXT)" userId="S::sanna.lehto@kone.com::c4885248-6586-4606-bd5a-e7813c9f6601" providerId="AD" clId="Web-{737B9C58-5797-2C13-AF77-01B7017D3951}"/>
    <pc:docChg chg="modSld">
      <pc:chgData name="Lehto Sanna (EXT)" userId="S::sanna.lehto@kone.com::c4885248-6586-4606-bd5a-e7813c9f6601" providerId="AD" clId="Web-{737B9C58-5797-2C13-AF77-01B7017D3951}" dt="2021-04-14T13:11:19.219" v="1" actId="1076"/>
      <pc:docMkLst>
        <pc:docMk/>
      </pc:docMkLst>
      <pc:sldChg chg="modSp">
        <pc:chgData name="Lehto Sanna (EXT)" userId="S::sanna.lehto@kone.com::c4885248-6586-4606-bd5a-e7813c9f6601" providerId="AD" clId="Web-{737B9C58-5797-2C13-AF77-01B7017D3951}" dt="2021-04-14T13:11:19.219" v="1" actId="1076"/>
        <pc:sldMkLst>
          <pc:docMk/>
          <pc:sldMk cId="2224054078" sldId="2134806298"/>
        </pc:sldMkLst>
        <pc:picChg chg="mod">
          <ac:chgData name="Lehto Sanna (EXT)" userId="S::sanna.lehto@kone.com::c4885248-6586-4606-bd5a-e7813c9f6601" providerId="AD" clId="Web-{737B9C58-5797-2C13-AF77-01B7017D3951}" dt="2021-04-14T13:11:19.219" v="1" actId="1076"/>
          <ac:picMkLst>
            <pc:docMk/>
            <pc:sldMk cId="2224054078" sldId="2134806298"/>
            <ac:picMk id="6" creationId="{61B8A94D-9163-49BA-B292-2177F8B211F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sz="800">
              <a:solidFill>
                <a:schemeClr val="bg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9541EE-4161-4FD6-B6D8-3288FCA74E57}" type="datetimeFigureOut">
              <a:rPr lang="en-GB" sz="800" smtClean="0">
                <a:solidFill>
                  <a:schemeClr val="bg2"/>
                </a:solidFill>
              </a:rPr>
              <a:t>28/04/2021</a:t>
            </a:fld>
            <a:endParaRPr lang="en-GB" sz="800">
              <a:solidFill>
                <a:schemeClr val="bg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sz="800">
              <a:solidFill>
                <a:schemeClr val="bg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A2548E-C0C6-4C39-A29E-647876A56460}" type="slidenum">
              <a:rPr lang="en-GB" sz="800" smtClean="0">
                <a:solidFill>
                  <a:schemeClr val="bg2"/>
                </a:solidFill>
              </a:rPr>
              <a:t>‹#›</a:t>
            </a:fld>
            <a:endParaRPr lang="en-GB" sz="800">
              <a:solidFill>
                <a:schemeClr val="bg2"/>
              </a:solidFill>
            </a:endParaRPr>
          </a:p>
        </p:txBody>
      </p:sp>
    </p:spTree>
    <p:extLst>
      <p:ext uri="{BB962C8B-B14F-4D97-AF65-F5344CB8AC3E}">
        <p14:creationId xmlns:p14="http://schemas.microsoft.com/office/powerpoint/2010/main" val="3668572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solidFill>
                  <a:schemeClr val="bg2"/>
                </a:solidFill>
              </a:defRPr>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solidFill>
                  <a:schemeClr val="bg2"/>
                </a:solidFill>
              </a:defRPr>
            </a:lvl1pPr>
          </a:lstStyle>
          <a:p>
            <a:fld id="{1E6D0D15-3CBD-4A72-8B0E-2F8A26C57238}" type="datetimeFigureOut">
              <a:rPr lang="en-GB" smtClean="0"/>
              <a:pPr/>
              <a:t>28/04/2021</a:t>
            </a:fld>
            <a:endParaRPr lang="en-GB"/>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solidFill>
                  <a:schemeClr val="bg2"/>
                </a:solidFill>
              </a:defRPr>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solidFill>
                  <a:schemeClr val="bg2"/>
                </a:solidFill>
              </a:defRPr>
            </a:lvl1pPr>
          </a:lstStyle>
          <a:p>
            <a:fld id="{F4A21CF8-ADC7-4604-AC68-F445DB44B31D}" type="slidenum">
              <a:rPr lang="en-GB" smtClean="0"/>
              <a:pPr/>
              <a:t>‹#›</a:t>
            </a:fld>
            <a:endParaRPr lang="en-GB"/>
          </a:p>
        </p:txBody>
      </p:sp>
    </p:spTree>
    <p:extLst>
      <p:ext uri="{BB962C8B-B14F-4D97-AF65-F5344CB8AC3E}">
        <p14:creationId xmlns:p14="http://schemas.microsoft.com/office/powerpoint/2010/main" val="337007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eb.microsoftstream.com/video/ece97e5b-bfb9-4c20-9d8d-44be52327db1?list=studio"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a:ea typeface="+mn-lt"/>
                <a:cs typeface="+mn-lt"/>
                <a:hlinkClick r:id="rId3"/>
              </a:rPr>
              <a:t>https://web.microsoftstream.com/video/ece97e5b-bfb9-4c20-9d8d-44be52327db1?list=studio</a:t>
            </a:r>
            <a:endParaRPr lang="en-US">
              <a:cs typeface="Arial"/>
            </a:endParaRPr>
          </a:p>
        </p:txBody>
      </p:sp>
      <p:sp>
        <p:nvSpPr>
          <p:cNvPr id="4" name="Slide Number Placeholder 3"/>
          <p:cNvSpPr>
            <a:spLocks noGrp="1"/>
          </p:cNvSpPr>
          <p:nvPr>
            <p:ph type="sldNum" sz="quarter" idx="5"/>
          </p:nvPr>
        </p:nvSpPr>
        <p:spPr/>
        <p:txBody>
          <a:bodyPr/>
          <a:lstStyle/>
          <a:p>
            <a:fld id="{F4A21CF8-ADC7-4604-AC68-F445DB44B31D}" type="slidenum">
              <a:rPr lang="en-GB" smtClean="0"/>
              <a:pPr/>
              <a:t>2</a:t>
            </a:fld>
            <a:endParaRPr lang="en-GB"/>
          </a:p>
        </p:txBody>
      </p:sp>
    </p:spTree>
    <p:extLst>
      <p:ext uri="{BB962C8B-B14F-4D97-AF65-F5344CB8AC3E}">
        <p14:creationId xmlns:p14="http://schemas.microsoft.com/office/powerpoint/2010/main" val="2041480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F4A21CF8-ADC7-4604-AC68-F445DB44B31D}" type="slidenum">
              <a:rPr lang="en-GB" smtClean="0"/>
              <a:pPr/>
              <a:t>4</a:t>
            </a:fld>
            <a:endParaRPr lang="en-GB"/>
          </a:p>
        </p:txBody>
      </p:sp>
    </p:spTree>
    <p:extLst>
      <p:ext uri="{BB962C8B-B14F-4D97-AF65-F5344CB8AC3E}">
        <p14:creationId xmlns:p14="http://schemas.microsoft.com/office/powerpoint/2010/main" val="2575980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F4A21CF8-ADC7-4604-AC68-F445DB44B31D}" type="slidenum">
              <a:rPr lang="en-GB" smtClean="0"/>
              <a:pPr/>
              <a:t>5</a:t>
            </a:fld>
            <a:endParaRPr lang="en-GB"/>
          </a:p>
        </p:txBody>
      </p:sp>
    </p:spTree>
    <p:extLst>
      <p:ext uri="{BB962C8B-B14F-4D97-AF65-F5344CB8AC3E}">
        <p14:creationId xmlns:p14="http://schemas.microsoft.com/office/powerpoint/2010/main" val="1407315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F4A21CF8-ADC7-4604-AC68-F445DB44B31D}" type="slidenum">
              <a:rPr lang="en-GB" smtClean="0"/>
              <a:pPr/>
              <a:t>19</a:t>
            </a:fld>
            <a:endParaRPr lang="en-GB"/>
          </a:p>
        </p:txBody>
      </p:sp>
    </p:spTree>
    <p:extLst>
      <p:ext uri="{BB962C8B-B14F-4D97-AF65-F5344CB8AC3E}">
        <p14:creationId xmlns:p14="http://schemas.microsoft.com/office/powerpoint/2010/main" val="358584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F4A21CF8-ADC7-4604-AC68-F445DB44B31D}" type="slidenum">
              <a:rPr lang="en-GB" smtClean="0"/>
              <a:pPr/>
              <a:t>20</a:t>
            </a:fld>
            <a:endParaRPr lang="en-GB"/>
          </a:p>
        </p:txBody>
      </p:sp>
    </p:spTree>
    <p:extLst>
      <p:ext uri="{BB962C8B-B14F-4D97-AF65-F5344CB8AC3E}">
        <p14:creationId xmlns:p14="http://schemas.microsoft.com/office/powerpoint/2010/main" val="1335501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FI"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4A21CF8-ADC7-4604-AC68-F445DB44B31D}" type="slidenum">
              <a:rPr lang="en-GB" smtClean="0"/>
              <a:pPr/>
              <a:t>24</a:t>
            </a:fld>
            <a:endParaRPr lang="en-GB"/>
          </a:p>
        </p:txBody>
      </p:sp>
    </p:spTree>
    <p:extLst>
      <p:ext uri="{BB962C8B-B14F-4D97-AF65-F5344CB8AC3E}">
        <p14:creationId xmlns:p14="http://schemas.microsoft.com/office/powerpoint/2010/main" val="42033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F4A21CF8-ADC7-4604-AC68-F445DB44B31D}" type="slidenum">
              <a:rPr lang="en-GB" smtClean="0"/>
              <a:pPr/>
              <a:t>27</a:t>
            </a:fld>
            <a:endParaRPr lang="en-GB"/>
          </a:p>
        </p:txBody>
      </p:sp>
    </p:spTree>
    <p:extLst>
      <p:ext uri="{BB962C8B-B14F-4D97-AF65-F5344CB8AC3E}">
        <p14:creationId xmlns:p14="http://schemas.microsoft.com/office/powerpoint/2010/main" val="3691421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F4A21CF8-ADC7-4604-AC68-F445DB44B31D}" type="slidenum">
              <a:rPr lang="en-GB" smtClean="0"/>
              <a:pPr/>
              <a:t>28</a:t>
            </a:fld>
            <a:endParaRPr lang="en-GB"/>
          </a:p>
        </p:txBody>
      </p:sp>
    </p:spTree>
    <p:extLst>
      <p:ext uri="{BB962C8B-B14F-4D97-AF65-F5344CB8AC3E}">
        <p14:creationId xmlns:p14="http://schemas.microsoft.com/office/powerpoint/2010/main" val="3886749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F4A21CF8-ADC7-4604-AC68-F445DB44B31D}" type="slidenum">
              <a:rPr lang="en-GB" smtClean="0"/>
              <a:pPr/>
              <a:t>36</a:t>
            </a:fld>
            <a:endParaRPr lang="en-GB"/>
          </a:p>
        </p:txBody>
      </p:sp>
    </p:spTree>
    <p:extLst>
      <p:ext uri="{BB962C8B-B14F-4D97-AF65-F5344CB8AC3E}">
        <p14:creationId xmlns:p14="http://schemas.microsoft.com/office/powerpoint/2010/main" val="1034595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8194" name="Rectangle 2"/>
          <p:cNvSpPr>
            <a:spLocks noGrp="1" noChangeArrowheads="1"/>
          </p:cNvSpPr>
          <p:nvPr>
            <p:ph type="ctrTitle" hasCustomPrompt="1"/>
          </p:nvPr>
        </p:nvSpPr>
        <p:spPr>
          <a:xfrm>
            <a:off x="409470" y="4220928"/>
            <a:ext cx="10365263" cy="1294358"/>
          </a:xfrm>
          <a:prstGeom prst="rect">
            <a:avLst/>
          </a:prstGeom>
        </p:spPr>
        <p:txBody>
          <a:bodyPr anchor="b" anchorCtr="0"/>
          <a:lstStyle>
            <a:lvl1pPr>
              <a:defRPr sz="4000" cap="none">
                <a:solidFill>
                  <a:schemeClr val="tx2"/>
                </a:solidFill>
              </a:defRPr>
            </a:lvl1pPr>
          </a:lstStyle>
          <a:p>
            <a:pPr lvl="0"/>
            <a:r>
              <a:rPr lang="en-US" noProof="0"/>
              <a:t>Add title text</a:t>
            </a:r>
          </a:p>
        </p:txBody>
      </p:sp>
      <p:sp>
        <p:nvSpPr>
          <p:cNvPr id="8195" name="Rectangle 3"/>
          <p:cNvSpPr>
            <a:spLocks noGrp="1" noChangeArrowheads="1"/>
          </p:cNvSpPr>
          <p:nvPr>
            <p:ph type="subTitle" idx="1"/>
          </p:nvPr>
        </p:nvSpPr>
        <p:spPr>
          <a:xfrm>
            <a:off x="409469" y="5588294"/>
            <a:ext cx="10365265" cy="647550"/>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tx2"/>
                </a:solidFill>
                <a:uFillTx/>
              </a:defRPr>
            </a:lvl1pPr>
          </a:lstStyle>
          <a:p>
            <a:pPr lvl="0"/>
            <a:r>
              <a:rPr lang="en-US" noProof="0"/>
              <a:t>Click to edit Master subtitle style</a:t>
            </a:r>
          </a:p>
        </p:txBody>
      </p:sp>
      <p:sp>
        <p:nvSpPr>
          <p:cNvPr id="2" name="Date Placeholder 1"/>
          <p:cNvSpPr>
            <a:spLocks noGrp="1"/>
          </p:cNvSpPr>
          <p:nvPr>
            <p:ph type="dt" sz="half" idx="10"/>
          </p:nvPr>
        </p:nvSpPr>
        <p:spPr/>
        <p:txBody>
          <a:bodyPr/>
          <a:lstStyle>
            <a:lvl1pPr>
              <a:defRPr>
                <a:noFill/>
              </a:defRPr>
            </a:lvl1pPr>
          </a:lstStyle>
          <a:p>
            <a:fld id="{D62E535C-F09A-4032-B2BE-8B4C43409406}" type="datetime3">
              <a:rPr lang="en-US" smtClean="0"/>
              <a:t>28 April 2021</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Tree>
    <p:extLst>
      <p:ext uri="{BB962C8B-B14F-4D97-AF65-F5344CB8AC3E}">
        <p14:creationId xmlns:p14="http://schemas.microsoft.com/office/powerpoint/2010/main" val="2801311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 2nd Highligh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E58598A-FFBF-4973-8A43-293AC69B4FA4}" type="datetime3">
              <a:rPr lang="en-US" smtClean="0"/>
              <a:t>28 April 2021</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
        <p:nvSpPr>
          <p:cNvPr id="12"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8194" name="Rectangle 2"/>
          <p:cNvSpPr>
            <a:spLocks noGrp="1" noChangeArrowheads="1"/>
          </p:cNvSpPr>
          <p:nvPr>
            <p:ph type="ctrTitle" hasCustomPrompt="1"/>
          </p:nvPr>
        </p:nvSpPr>
        <p:spPr>
          <a:xfrm>
            <a:off x="754696" y="1268120"/>
            <a:ext cx="3240687" cy="3240781"/>
          </a:xfrm>
          <a:prstGeom prst="rect">
            <a:avLst/>
          </a:prstGeom>
          <a:solidFill>
            <a:schemeClr val="bg1">
              <a:alpha val="85000"/>
            </a:schemeClr>
          </a:solidFill>
        </p:spPr>
        <p:txBody>
          <a:bodyPr lIns="251924" tIns="233930" rIns="251924" bIns="233930" anchor="t" anchorCtr="0">
            <a:noAutofit/>
          </a:bodyPr>
          <a:lstStyle>
            <a:lvl1pPr>
              <a:lnSpc>
                <a:spcPct val="100000"/>
              </a:lnSpc>
              <a:spcBef>
                <a:spcPts val="400"/>
              </a:spcBef>
              <a:defRPr sz="2400" cap="none" baseline="0">
                <a:solidFill>
                  <a:schemeClr val="tx2"/>
                </a:solidFill>
                <a:effectLst/>
              </a:defRPr>
            </a:lvl1pPr>
          </a:lstStyle>
          <a:p>
            <a:pPr lvl="0"/>
            <a:r>
              <a:rPr lang="en-US" noProof="0"/>
              <a:t>Add title text</a:t>
            </a:r>
          </a:p>
        </p:txBody>
      </p:sp>
      <p:sp>
        <p:nvSpPr>
          <p:cNvPr id="7" name="Text Placeholder 6"/>
          <p:cNvSpPr>
            <a:spLocks noGrp="1" noChangeAspect="1"/>
          </p:cNvSpPr>
          <p:nvPr>
            <p:ph type="body" sz="quarter" idx="17" hasCustomPrompt="1"/>
          </p:nvPr>
        </p:nvSpPr>
        <p:spPr>
          <a:xfrm>
            <a:off x="11063519" y="403107"/>
            <a:ext cx="719813" cy="36351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Tree>
    <p:extLst>
      <p:ext uri="{BB962C8B-B14F-4D97-AF65-F5344CB8AC3E}">
        <p14:creationId xmlns:p14="http://schemas.microsoft.com/office/powerpoint/2010/main" val="2164726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9469" y="1628398"/>
            <a:ext cx="5039000" cy="460889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5735732" y="1628757"/>
            <a:ext cx="5039001" cy="4608531"/>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7"/>
          <p:cNvSpPr>
            <a:spLocks noGrp="1"/>
          </p:cNvSpPr>
          <p:nvPr>
            <p:ph type="dt" sz="half" idx="10"/>
          </p:nvPr>
        </p:nvSpPr>
        <p:spPr/>
        <p:txBody>
          <a:bodyPr/>
          <a:lstStyle/>
          <a:p>
            <a:fld id="{ADE2F93C-7598-46FA-8B2F-914F79839A98}" type="datetime3">
              <a:rPr lang="en-US" noProof="0" smtClean="0"/>
              <a:t>28 April 2021</a:t>
            </a:fld>
            <a:endParaRPr lang="en-US" noProof="0"/>
          </a:p>
        </p:txBody>
      </p:sp>
      <p:sp>
        <p:nvSpPr>
          <p:cNvPr id="9" name="Footer Placeholder 8"/>
          <p:cNvSpPr>
            <a:spLocks noGrp="1"/>
          </p:cNvSpPr>
          <p:nvPr>
            <p:ph type="ftr" sz="quarter" idx="11"/>
          </p:nvPr>
        </p:nvSpPr>
        <p:spPr/>
        <p:txBody>
          <a:bodyPr/>
          <a:lstStyle/>
          <a:p>
            <a:r>
              <a:rPr lang="en-US" noProof="0"/>
              <a:t>Confidential  |  © KONE Corporation</a:t>
            </a:r>
          </a:p>
        </p:txBody>
      </p:sp>
      <p:sp>
        <p:nvSpPr>
          <p:cNvPr id="10" name="Slide Number Placeholder 9"/>
          <p:cNvSpPr>
            <a:spLocks noGrp="1"/>
          </p:cNvSpPr>
          <p:nvPr>
            <p:ph type="sldNum" sz="quarter" idx="12"/>
          </p:nvPr>
        </p:nvSpPr>
        <p:spPr/>
        <p:txBody>
          <a:bodyPr/>
          <a:lstStyle/>
          <a:p>
            <a:fld id="{604FC64F-66B6-486E-8EFE-9FD96A66D16B}" type="slidenum">
              <a:rPr lang="en-US" noProof="0" smtClean="0"/>
              <a:pPr/>
              <a:t>‹#›</a:t>
            </a:fld>
            <a:endParaRPr lang="en-US" noProof="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93638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9469" y="1628398"/>
            <a:ext cx="5039000" cy="360164"/>
          </a:xfrm>
          <a:prstGeom prst="rect">
            <a:avLst/>
          </a:prstGeom>
        </p:spPr>
        <p:txBody>
          <a:bodyPr anchor="t" anchorCtr="0"/>
          <a:lstStyle>
            <a:lvl1pPr marL="0" indent="0">
              <a:lnSpc>
                <a:spcPct val="100000"/>
              </a:lnSpc>
              <a:spcBef>
                <a:spcPts val="0"/>
              </a:spcBef>
              <a:buNone/>
              <a:defRPr sz="1800" b="0" u="none"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
        <p:nvSpPr>
          <p:cNvPr id="5" name="Text Placeholder 4"/>
          <p:cNvSpPr>
            <a:spLocks noGrp="1"/>
          </p:cNvSpPr>
          <p:nvPr>
            <p:ph type="body" sz="quarter" idx="3"/>
          </p:nvPr>
        </p:nvSpPr>
        <p:spPr>
          <a:xfrm>
            <a:off x="5735732" y="1628398"/>
            <a:ext cx="5039001" cy="360164"/>
          </a:xfrm>
          <a:prstGeom prst="rect">
            <a:avLst/>
          </a:prstGeom>
        </p:spPr>
        <p:txBody>
          <a:bodyPr anchor="t" anchorCtr="0"/>
          <a:lstStyle>
            <a:lvl1pPr marL="0" indent="0">
              <a:lnSpc>
                <a:spcPct val="100000"/>
              </a:lnSpc>
              <a:spcBef>
                <a:spcPts val="0"/>
              </a:spcBef>
              <a:buNone/>
              <a:defRPr sz="1800" b="0" u="none"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
        <p:nvSpPr>
          <p:cNvPr id="10" name="Date Placeholder 9"/>
          <p:cNvSpPr>
            <a:spLocks noGrp="1"/>
          </p:cNvSpPr>
          <p:nvPr>
            <p:ph type="dt" sz="half" idx="10"/>
          </p:nvPr>
        </p:nvSpPr>
        <p:spPr/>
        <p:txBody>
          <a:bodyPr/>
          <a:lstStyle/>
          <a:p>
            <a:fld id="{AB6F2E9D-2ED5-493B-B8AC-8E58628EF1CF}" type="datetime3">
              <a:rPr lang="en-US" noProof="0" smtClean="0"/>
              <a:t>28 April 2021</a:t>
            </a:fld>
            <a:endParaRPr lang="en-US" noProof="0"/>
          </a:p>
        </p:txBody>
      </p:sp>
      <p:sp>
        <p:nvSpPr>
          <p:cNvPr id="11" name="Footer Placeholder 10"/>
          <p:cNvSpPr>
            <a:spLocks noGrp="1"/>
          </p:cNvSpPr>
          <p:nvPr>
            <p:ph type="ftr" sz="quarter" idx="11"/>
          </p:nvPr>
        </p:nvSpPr>
        <p:spPr/>
        <p:txBody>
          <a:bodyPr/>
          <a:lstStyle/>
          <a:p>
            <a:r>
              <a:rPr lang="en-US" noProof="0"/>
              <a:t>Confidential  |  © KONE Corporation</a:t>
            </a:r>
          </a:p>
        </p:txBody>
      </p:sp>
      <p:sp>
        <p:nvSpPr>
          <p:cNvPr id="12" name="Slide Number Placeholder 11"/>
          <p:cNvSpPr>
            <a:spLocks noGrp="1"/>
          </p:cNvSpPr>
          <p:nvPr>
            <p:ph type="sldNum" sz="quarter" idx="12"/>
          </p:nvPr>
        </p:nvSpPr>
        <p:spPr/>
        <p:txBody>
          <a:bodyPr/>
          <a:lstStyle/>
          <a:p>
            <a:fld id="{604FC64F-66B6-486E-8EFE-9FD96A66D16B}" type="slidenum">
              <a:rPr lang="en-US" noProof="0" smtClean="0"/>
              <a:pPr/>
              <a:t>‹#›</a:t>
            </a:fld>
            <a:endParaRPr lang="en-US" noProof="0"/>
          </a:p>
        </p:txBody>
      </p:sp>
      <p:sp>
        <p:nvSpPr>
          <p:cNvPr id="13" name="Content Placeholder 2"/>
          <p:cNvSpPr>
            <a:spLocks noGrp="1"/>
          </p:cNvSpPr>
          <p:nvPr>
            <p:ph sz="half" idx="13"/>
          </p:nvPr>
        </p:nvSpPr>
        <p:spPr>
          <a:xfrm>
            <a:off x="409469" y="1989132"/>
            <a:ext cx="5039000" cy="4248155"/>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Content Placeholder 3"/>
          <p:cNvSpPr>
            <a:spLocks noGrp="1"/>
          </p:cNvSpPr>
          <p:nvPr>
            <p:ph sz="half" idx="2"/>
          </p:nvPr>
        </p:nvSpPr>
        <p:spPr>
          <a:xfrm>
            <a:off x="5735732" y="1991308"/>
            <a:ext cx="5039001" cy="424598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a:t>Add source</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4586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9" name="Date Placeholder 8"/>
          <p:cNvSpPr>
            <a:spLocks noGrp="1"/>
          </p:cNvSpPr>
          <p:nvPr>
            <p:ph type="dt" sz="half" idx="14"/>
          </p:nvPr>
        </p:nvSpPr>
        <p:spPr/>
        <p:txBody>
          <a:bodyPr/>
          <a:lstStyle/>
          <a:p>
            <a:fld id="{4F0E3367-9AB3-4EBE-BB34-D1245BEB728E}" type="datetime3">
              <a:rPr lang="en-US" noProof="0" smtClean="0"/>
              <a:t>28 April 2021</a:t>
            </a:fld>
            <a:endParaRPr lang="en-US" noProof="0"/>
          </a:p>
        </p:txBody>
      </p:sp>
      <p:sp>
        <p:nvSpPr>
          <p:cNvPr id="10" name="Footer Placeholder 9"/>
          <p:cNvSpPr>
            <a:spLocks noGrp="1"/>
          </p:cNvSpPr>
          <p:nvPr>
            <p:ph type="ftr" sz="quarter" idx="15"/>
          </p:nvPr>
        </p:nvSpPr>
        <p:spPr/>
        <p:txBody>
          <a:bodyPr/>
          <a:lstStyle/>
          <a:p>
            <a:r>
              <a:rPr lang="en-US" noProof="0"/>
              <a:t>Confidential  |  © KONE Corporation</a:t>
            </a:r>
          </a:p>
        </p:txBody>
      </p:sp>
      <p:sp>
        <p:nvSpPr>
          <p:cNvPr id="11" name="Slide Number Placeholder 10"/>
          <p:cNvSpPr>
            <a:spLocks noGrp="1"/>
          </p:cNvSpPr>
          <p:nvPr>
            <p:ph type="sldNum" sz="quarter" idx="16"/>
          </p:nvPr>
        </p:nvSpPr>
        <p:spPr/>
        <p:txBody>
          <a:bodyPr/>
          <a:lstStyle/>
          <a:p>
            <a:fld id="{604FC64F-66B6-486E-8EFE-9FD96A66D16B}" type="slidenum">
              <a:rPr lang="en-US" noProof="0" smtClean="0"/>
              <a:pPr/>
              <a:t>‹#›</a:t>
            </a:fld>
            <a:endParaRPr lang="en-US" noProof="0"/>
          </a:p>
        </p:txBody>
      </p:sp>
      <p:sp>
        <p:nvSpPr>
          <p:cNvPr id="12" name="Content Placeholder 2"/>
          <p:cNvSpPr>
            <a:spLocks noGrp="1"/>
          </p:cNvSpPr>
          <p:nvPr>
            <p:ph sz="half" idx="17"/>
          </p:nvPr>
        </p:nvSpPr>
        <p:spPr>
          <a:xfrm>
            <a:off x="409469" y="1628396"/>
            <a:ext cx="5039000" cy="4608891"/>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3" name="Content Placeholder 3"/>
          <p:cNvSpPr>
            <a:spLocks noGrp="1"/>
          </p:cNvSpPr>
          <p:nvPr>
            <p:ph sz="half" idx="2"/>
          </p:nvPr>
        </p:nvSpPr>
        <p:spPr>
          <a:xfrm>
            <a:off x="5735732" y="1628398"/>
            <a:ext cx="5039001" cy="460889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 name="Title 1"/>
          <p:cNvSpPr>
            <a:spLocks noGrp="1"/>
          </p:cNvSpPr>
          <p:nvPr>
            <p:ph type="title"/>
          </p:nvPr>
        </p:nvSpPr>
        <p:spPr>
          <a:xfrm>
            <a:off x="409469" y="404720"/>
            <a:ext cx="10365963" cy="504514"/>
          </a:xfrm>
          <a:prstGeom prst="rect">
            <a:avLst/>
          </a:prstGeom>
        </p:spPr>
        <p:txBody>
          <a:bodyPr/>
          <a:lstStyle/>
          <a:p>
            <a:r>
              <a:rPr lang="en-US"/>
              <a:t>Click to edit Master title style</a:t>
            </a:r>
            <a:endParaRPr lang="en-GB"/>
          </a:p>
        </p:txBody>
      </p:sp>
      <p:sp>
        <p:nvSpPr>
          <p:cNvPr id="15"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Tree>
    <p:extLst>
      <p:ext uri="{BB962C8B-B14F-4D97-AF65-F5344CB8AC3E}">
        <p14:creationId xmlns:p14="http://schemas.microsoft.com/office/powerpoint/2010/main" val="3903601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89F46EB1-42E0-44B4-B8EB-763BED573A56}" type="datetime3">
              <a:rPr lang="en-US" noProof="0" smtClean="0"/>
              <a:t>28 April 2021</a:t>
            </a:fld>
            <a:endParaRPr lang="en-US" noProof="0"/>
          </a:p>
        </p:txBody>
      </p:sp>
      <p:sp>
        <p:nvSpPr>
          <p:cNvPr id="12" name="Footer Placeholder 11"/>
          <p:cNvSpPr>
            <a:spLocks noGrp="1"/>
          </p:cNvSpPr>
          <p:nvPr>
            <p:ph type="ftr" sz="quarter" idx="15"/>
          </p:nvPr>
        </p:nvSpPr>
        <p:spPr/>
        <p:txBody>
          <a:bodyPr/>
          <a:lstStyle/>
          <a:p>
            <a:r>
              <a:rPr lang="en-US" noProof="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a:t>
            </a:fld>
            <a:endParaRPr lang="en-US" noProof="0"/>
          </a:p>
        </p:txBody>
      </p:sp>
      <p:sp>
        <p:nvSpPr>
          <p:cNvPr id="19" name="Text Placeholder 2"/>
          <p:cNvSpPr>
            <a:spLocks noGrp="1"/>
          </p:cNvSpPr>
          <p:nvPr>
            <p:ph type="body" idx="1"/>
          </p:nvPr>
        </p:nvSpPr>
        <p:spPr>
          <a:xfrm>
            <a:off x="409469" y="1628398"/>
            <a:ext cx="5039000" cy="360164"/>
          </a:xfrm>
          <a:prstGeom prst="rect">
            <a:avLst/>
          </a:prstGeom>
        </p:spPr>
        <p:txBody>
          <a:bodyPr anchor="t" anchorCtr="0"/>
          <a:lstStyle>
            <a:lvl1pPr marL="0" indent="0">
              <a:lnSpc>
                <a:spcPct val="100000"/>
              </a:lnSpc>
              <a:spcBef>
                <a:spcPts val="0"/>
              </a:spcBef>
              <a:buNone/>
              <a:defRPr sz="18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
        <p:nvSpPr>
          <p:cNvPr id="20" name="Text Placeholder 4"/>
          <p:cNvSpPr>
            <a:spLocks noGrp="1"/>
          </p:cNvSpPr>
          <p:nvPr>
            <p:ph type="body" sz="quarter" idx="3"/>
          </p:nvPr>
        </p:nvSpPr>
        <p:spPr>
          <a:xfrm>
            <a:off x="5735732" y="1628398"/>
            <a:ext cx="5039001" cy="360164"/>
          </a:xfrm>
          <a:prstGeom prst="rect">
            <a:avLst/>
          </a:prstGeom>
        </p:spPr>
        <p:txBody>
          <a:bodyPr anchor="t" anchorCtr="0"/>
          <a:lstStyle>
            <a:lvl1pPr marL="0" indent="0">
              <a:lnSpc>
                <a:spcPct val="100000"/>
              </a:lnSpc>
              <a:spcBef>
                <a:spcPts val="0"/>
              </a:spcBef>
              <a:buNone/>
              <a:defRPr sz="18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
        <p:nvSpPr>
          <p:cNvPr id="21" name="Content Placeholder 2"/>
          <p:cNvSpPr>
            <a:spLocks noGrp="1"/>
          </p:cNvSpPr>
          <p:nvPr>
            <p:ph sz="half" idx="17"/>
          </p:nvPr>
        </p:nvSpPr>
        <p:spPr>
          <a:xfrm>
            <a:off x="409469" y="1989132"/>
            <a:ext cx="5039000" cy="4248155"/>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2" name="Content Placeholder 3"/>
          <p:cNvSpPr>
            <a:spLocks noGrp="1"/>
          </p:cNvSpPr>
          <p:nvPr>
            <p:ph sz="half" idx="2"/>
          </p:nvPr>
        </p:nvSpPr>
        <p:spPr>
          <a:xfrm>
            <a:off x="5735732" y="1991308"/>
            <a:ext cx="5039001" cy="424598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 name="Title 1"/>
          <p:cNvSpPr>
            <a:spLocks noGrp="1"/>
          </p:cNvSpPr>
          <p:nvPr>
            <p:ph type="title"/>
          </p:nvPr>
        </p:nvSpPr>
        <p:spPr>
          <a:xfrm>
            <a:off x="409469" y="404720"/>
            <a:ext cx="10365963" cy="504514"/>
          </a:xfrm>
          <a:prstGeom prst="rect">
            <a:avLst/>
          </a:prstGeom>
        </p:spPr>
        <p:txBody>
          <a:bodyPr/>
          <a:lstStyle/>
          <a:p>
            <a:r>
              <a:rPr lang="en-US"/>
              <a:t>Click to edit Master title style</a:t>
            </a:r>
            <a:endParaRPr lang="en-GB"/>
          </a:p>
        </p:txBody>
      </p: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Tree>
    <p:extLst>
      <p:ext uri="{BB962C8B-B14F-4D97-AF65-F5344CB8AC3E}">
        <p14:creationId xmlns:p14="http://schemas.microsoft.com/office/powerpoint/2010/main" val="3797229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5A72D1CE-9D9F-456D-8F0C-72D5F117C9FA}" type="datetime3">
              <a:rPr lang="en-US" noProof="0" smtClean="0"/>
              <a:t>28 April 2021</a:t>
            </a:fld>
            <a:endParaRPr lang="en-US" noProof="0"/>
          </a:p>
        </p:txBody>
      </p:sp>
      <p:sp>
        <p:nvSpPr>
          <p:cNvPr id="12" name="Footer Placeholder 11"/>
          <p:cNvSpPr>
            <a:spLocks noGrp="1"/>
          </p:cNvSpPr>
          <p:nvPr>
            <p:ph type="ftr" sz="quarter" idx="15"/>
          </p:nvPr>
        </p:nvSpPr>
        <p:spPr/>
        <p:txBody>
          <a:bodyPr/>
          <a:lstStyle/>
          <a:p>
            <a:r>
              <a:rPr lang="en-US" noProof="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a:t>
            </a:fld>
            <a:endParaRPr lang="en-US" noProof="0"/>
          </a:p>
        </p:txBody>
      </p:sp>
      <p:sp>
        <p:nvSpPr>
          <p:cNvPr id="19" name="Text Placeholder 2"/>
          <p:cNvSpPr>
            <a:spLocks noGrp="1"/>
          </p:cNvSpPr>
          <p:nvPr>
            <p:ph type="body" idx="1"/>
          </p:nvPr>
        </p:nvSpPr>
        <p:spPr>
          <a:xfrm>
            <a:off x="409469" y="1628399"/>
            <a:ext cx="11373062"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
        <p:nvSpPr>
          <p:cNvPr id="3" name="Text Placeholder 2"/>
          <p:cNvSpPr>
            <a:spLocks noGrp="1"/>
          </p:cNvSpPr>
          <p:nvPr>
            <p:ph type="body" sz="quarter" idx="18"/>
          </p:nvPr>
        </p:nvSpPr>
        <p:spPr>
          <a:xfrm>
            <a:off x="409468" y="5084847"/>
            <a:ext cx="11373063"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a:lnSpc>
                <a:spcPct val="100000"/>
              </a:lnSpc>
              <a:spcBef>
                <a:spcPts val="400"/>
              </a:spcBef>
              <a:defRPr/>
            </a:lvl3pPr>
            <a:lvl4pPr>
              <a:lnSpc>
                <a:spcPct val="100000"/>
              </a:lnSpc>
              <a:spcBef>
                <a:spcPts val="400"/>
              </a:spcBef>
              <a:defRPr/>
            </a:lvl4pPr>
            <a:lvl5pPr>
              <a:lnSpc>
                <a:spcPct val="100000"/>
              </a:lnSpc>
              <a:spcBef>
                <a:spcPts val="400"/>
              </a:spcBef>
              <a:defRPr/>
            </a:lvl5pPr>
          </a:lstStyle>
          <a:p>
            <a:pPr lvl="0"/>
            <a:r>
              <a:rPr lang="en-US"/>
              <a:t>Click to edit Master text styles</a:t>
            </a:r>
          </a:p>
          <a:p>
            <a:pPr lvl="1"/>
            <a:r>
              <a:rPr lang="en-US"/>
              <a:t>Second level</a:t>
            </a:r>
          </a:p>
        </p:txBody>
      </p:sp>
      <p:sp>
        <p:nvSpPr>
          <p:cNvPr id="5" name="Chart Placeholder 4"/>
          <p:cNvSpPr>
            <a:spLocks noGrp="1"/>
          </p:cNvSpPr>
          <p:nvPr>
            <p:ph type="chart" sz="quarter" idx="19"/>
          </p:nvPr>
        </p:nvSpPr>
        <p:spPr>
          <a:xfrm>
            <a:off x="409468" y="1989133"/>
            <a:ext cx="11373063" cy="2807740"/>
          </a:xfrm>
          <a:prstGeom prst="rect">
            <a:avLst/>
          </a:prstGeom>
        </p:spPr>
        <p:txBody>
          <a:bodyPr/>
          <a:lstStyle>
            <a:lvl1pPr marL="0" indent="0">
              <a:buFontTx/>
              <a:buNone/>
              <a:defRPr/>
            </a:lvl1pPr>
          </a:lstStyle>
          <a:p>
            <a:r>
              <a:rPr lang="en-US"/>
              <a:t>Click icon to add chart</a:t>
            </a:r>
            <a:endParaRPr lang="en-GB"/>
          </a:p>
        </p:txBody>
      </p:sp>
      <p:cxnSp>
        <p:nvCxnSpPr>
          <p:cNvPr id="7" name="Straight Connector 6"/>
          <p:cNvCxnSpPr/>
          <p:nvPr userDrawn="1"/>
        </p:nvCxnSpPr>
        <p:spPr>
          <a:xfrm>
            <a:off x="409469" y="4940744"/>
            <a:ext cx="11373063"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
        <p:nvSpPr>
          <p:cNvPr id="15"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a:t>Add source</a:t>
            </a:r>
          </a:p>
        </p:txBody>
      </p:sp>
      <p:sp>
        <p:nvSpPr>
          <p:cNvPr id="4" name="Title 3"/>
          <p:cNvSpPr>
            <a:spLocks noGrp="1"/>
          </p:cNvSpPr>
          <p:nvPr>
            <p:ph type="title"/>
          </p:nvPr>
        </p:nvSpPr>
        <p:spPr>
          <a:xfrm>
            <a:off x="407988" y="404813"/>
            <a:ext cx="10367962" cy="503238"/>
          </a:xfrm>
        </p:spPr>
        <p:txBody>
          <a:bodyPr/>
          <a:lstStyle/>
          <a:p>
            <a:r>
              <a:rPr lang="en-US"/>
              <a:t>Click to edit Master title style</a:t>
            </a:r>
            <a:endParaRPr lang="en-GB"/>
          </a:p>
        </p:txBody>
      </p:sp>
    </p:spTree>
    <p:extLst>
      <p:ext uri="{BB962C8B-B14F-4D97-AF65-F5344CB8AC3E}">
        <p14:creationId xmlns:p14="http://schemas.microsoft.com/office/powerpoint/2010/main" val="4236502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X charts">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6BC7803B-7EC3-4707-B3CE-C6568C6F35B1}" type="datetime3">
              <a:rPr lang="en-US" noProof="0" smtClean="0"/>
              <a:t>28 April 2021</a:t>
            </a:fld>
            <a:endParaRPr lang="en-US" noProof="0"/>
          </a:p>
        </p:txBody>
      </p:sp>
      <p:sp>
        <p:nvSpPr>
          <p:cNvPr id="12" name="Footer Placeholder 11"/>
          <p:cNvSpPr>
            <a:spLocks noGrp="1"/>
          </p:cNvSpPr>
          <p:nvPr>
            <p:ph type="ftr" sz="quarter" idx="15"/>
          </p:nvPr>
        </p:nvSpPr>
        <p:spPr/>
        <p:txBody>
          <a:bodyPr/>
          <a:lstStyle/>
          <a:p>
            <a:r>
              <a:rPr lang="en-US" noProof="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a:t>
            </a:fld>
            <a:endParaRPr lang="en-US" noProof="0"/>
          </a:p>
        </p:txBody>
      </p:sp>
      <p:sp>
        <p:nvSpPr>
          <p:cNvPr id="19" name="Text Placeholder 2"/>
          <p:cNvSpPr>
            <a:spLocks noGrp="1"/>
          </p:cNvSpPr>
          <p:nvPr>
            <p:ph type="body" idx="1"/>
          </p:nvPr>
        </p:nvSpPr>
        <p:spPr>
          <a:xfrm>
            <a:off x="409469" y="1628399"/>
            <a:ext cx="5542106"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
        <p:nvSpPr>
          <p:cNvPr id="20" name="Text Placeholder 4"/>
          <p:cNvSpPr>
            <a:spLocks noGrp="1"/>
          </p:cNvSpPr>
          <p:nvPr>
            <p:ph type="body" sz="quarter" idx="3"/>
          </p:nvPr>
        </p:nvSpPr>
        <p:spPr>
          <a:xfrm>
            <a:off x="6240425" y="1628399"/>
            <a:ext cx="5542106"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
        <p:nvSpPr>
          <p:cNvPr id="3" name="Text Placeholder 2"/>
          <p:cNvSpPr>
            <a:spLocks noGrp="1"/>
          </p:cNvSpPr>
          <p:nvPr>
            <p:ph type="body" sz="quarter" idx="18"/>
          </p:nvPr>
        </p:nvSpPr>
        <p:spPr>
          <a:xfrm>
            <a:off x="409468" y="5084847"/>
            <a:ext cx="5542107"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t>Click to edit Master text styles</a:t>
            </a:r>
          </a:p>
          <a:p>
            <a:pPr lvl="1"/>
            <a:r>
              <a:rPr lang="en-US"/>
              <a:t>Second level</a:t>
            </a:r>
          </a:p>
        </p:txBody>
      </p:sp>
      <p:sp>
        <p:nvSpPr>
          <p:cNvPr id="5" name="Chart Placeholder 4"/>
          <p:cNvSpPr>
            <a:spLocks noGrp="1"/>
          </p:cNvSpPr>
          <p:nvPr>
            <p:ph type="chart" sz="quarter" idx="19"/>
          </p:nvPr>
        </p:nvSpPr>
        <p:spPr>
          <a:xfrm>
            <a:off x="409468" y="1989133"/>
            <a:ext cx="5542107" cy="2807740"/>
          </a:xfrm>
          <a:prstGeom prst="rect">
            <a:avLst/>
          </a:prstGeom>
        </p:spPr>
        <p:txBody>
          <a:bodyPr/>
          <a:lstStyle>
            <a:lvl1pPr marL="0" indent="0">
              <a:buFontTx/>
              <a:buNone/>
              <a:defRPr/>
            </a:lvl1pPr>
          </a:lstStyle>
          <a:p>
            <a:r>
              <a:rPr lang="en-US"/>
              <a:t>Click icon to add chart</a:t>
            </a:r>
            <a:endParaRPr lang="en-GB"/>
          </a:p>
        </p:txBody>
      </p:sp>
      <p:sp>
        <p:nvSpPr>
          <p:cNvPr id="15" name="Chart Placeholder 4"/>
          <p:cNvSpPr>
            <a:spLocks noGrp="1"/>
          </p:cNvSpPr>
          <p:nvPr>
            <p:ph type="chart" sz="quarter" idx="20"/>
          </p:nvPr>
        </p:nvSpPr>
        <p:spPr>
          <a:xfrm>
            <a:off x="6240425" y="1989133"/>
            <a:ext cx="5542107" cy="2807740"/>
          </a:xfrm>
          <a:prstGeom prst="rect">
            <a:avLst/>
          </a:prstGeom>
        </p:spPr>
        <p:txBody>
          <a:bodyPr/>
          <a:lstStyle>
            <a:lvl1pPr marL="0" indent="0">
              <a:buFontTx/>
              <a:buNone/>
              <a:defRPr/>
            </a:lvl1pPr>
          </a:lstStyle>
          <a:p>
            <a:r>
              <a:rPr lang="en-US"/>
              <a:t>Click icon to add chart</a:t>
            </a:r>
            <a:endParaRPr lang="en-GB"/>
          </a:p>
        </p:txBody>
      </p:sp>
      <p:cxnSp>
        <p:nvCxnSpPr>
          <p:cNvPr id="7" name="Straight Connector 6"/>
          <p:cNvCxnSpPr/>
          <p:nvPr userDrawn="1"/>
        </p:nvCxnSpPr>
        <p:spPr>
          <a:xfrm>
            <a:off x="409468" y="4940744"/>
            <a:ext cx="5542107"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6240425" y="4940744"/>
            <a:ext cx="5542107"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
        <p:nvSpPr>
          <p:cNvPr id="18" name="Text Placeholder 2"/>
          <p:cNvSpPr>
            <a:spLocks noGrp="1"/>
          </p:cNvSpPr>
          <p:nvPr>
            <p:ph type="body" sz="quarter" idx="21"/>
          </p:nvPr>
        </p:nvSpPr>
        <p:spPr>
          <a:xfrm>
            <a:off x="6239982" y="5084847"/>
            <a:ext cx="5542550"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t>Click to edit Master text styles</a:t>
            </a:r>
          </a:p>
          <a:p>
            <a:pPr lvl="1"/>
            <a:r>
              <a:rPr lang="en-US"/>
              <a:t>Second level</a:t>
            </a:r>
          </a:p>
        </p:txBody>
      </p:sp>
      <p:sp>
        <p:nvSpPr>
          <p:cNvPr id="10"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a:t>Add source</a:t>
            </a:r>
          </a:p>
        </p:txBody>
      </p:sp>
      <p:sp>
        <p:nvSpPr>
          <p:cNvPr id="4" name="Title 3"/>
          <p:cNvSpPr>
            <a:spLocks noGrp="1"/>
          </p:cNvSpPr>
          <p:nvPr>
            <p:ph type="title"/>
          </p:nvPr>
        </p:nvSpPr>
        <p:spPr>
          <a:xfrm>
            <a:off x="407988" y="404813"/>
            <a:ext cx="10367962" cy="503238"/>
          </a:xfrm>
        </p:spPr>
        <p:txBody>
          <a:bodyPr/>
          <a:lstStyle/>
          <a:p>
            <a:r>
              <a:rPr lang="en-US"/>
              <a:t>Click to edit Master title style</a:t>
            </a:r>
            <a:endParaRPr lang="en-GB"/>
          </a:p>
        </p:txBody>
      </p:sp>
    </p:spTree>
    <p:extLst>
      <p:ext uri="{BB962C8B-B14F-4D97-AF65-F5344CB8AC3E}">
        <p14:creationId xmlns:p14="http://schemas.microsoft.com/office/powerpoint/2010/main" val="3460289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charts">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E9DFA0FB-29D3-40EE-A4F0-E9C9F6460729}" type="datetime3">
              <a:rPr lang="en-US" noProof="0" smtClean="0"/>
              <a:t>28 April 2021</a:t>
            </a:fld>
            <a:endParaRPr lang="en-US" noProof="0"/>
          </a:p>
        </p:txBody>
      </p:sp>
      <p:sp>
        <p:nvSpPr>
          <p:cNvPr id="12" name="Footer Placeholder 11"/>
          <p:cNvSpPr>
            <a:spLocks noGrp="1"/>
          </p:cNvSpPr>
          <p:nvPr>
            <p:ph type="ftr" sz="quarter" idx="15"/>
          </p:nvPr>
        </p:nvSpPr>
        <p:spPr/>
        <p:txBody>
          <a:bodyPr/>
          <a:lstStyle/>
          <a:p>
            <a:r>
              <a:rPr lang="en-US" noProof="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a:t>
            </a:fld>
            <a:endParaRPr lang="en-US" noProof="0"/>
          </a:p>
        </p:txBody>
      </p:sp>
      <p:sp>
        <p:nvSpPr>
          <p:cNvPr id="19" name="Text Placeholder 2"/>
          <p:cNvSpPr>
            <a:spLocks noGrp="1"/>
          </p:cNvSpPr>
          <p:nvPr>
            <p:ph type="body" idx="1"/>
          </p:nvPr>
        </p:nvSpPr>
        <p:spPr>
          <a:xfrm>
            <a:off x="409469" y="1628399"/>
            <a:ext cx="3670776"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
        <p:nvSpPr>
          <p:cNvPr id="20" name="Text Placeholder 4"/>
          <p:cNvSpPr>
            <a:spLocks noGrp="1"/>
          </p:cNvSpPr>
          <p:nvPr>
            <p:ph type="body" sz="quarter" idx="3"/>
          </p:nvPr>
        </p:nvSpPr>
        <p:spPr>
          <a:xfrm>
            <a:off x="4296220" y="1628399"/>
            <a:ext cx="3599561"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
        <p:nvSpPr>
          <p:cNvPr id="5" name="Chart Placeholder 4"/>
          <p:cNvSpPr>
            <a:spLocks noGrp="1"/>
          </p:cNvSpPr>
          <p:nvPr>
            <p:ph type="chart" sz="quarter" idx="19"/>
          </p:nvPr>
        </p:nvSpPr>
        <p:spPr>
          <a:xfrm>
            <a:off x="409468" y="1989133"/>
            <a:ext cx="3670776" cy="2807740"/>
          </a:xfrm>
          <a:prstGeom prst="rect">
            <a:avLst/>
          </a:prstGeom>
        </p:spPr>
        <p:txBody>
          <a:bodyPr/>
          <a:lstStyle>
            <a:lvl1pPr marL="0" indent="0">
              <a:buFontTx/>
              <a:buNone/>
              <a:defRPr/>
            </a:lvl1pPr>
          </a:lstStyle>
          <a:p>
            <a:r>
              <a:rPr lang="en-US"/>
              <a:t>Click icon to add chart</a:t>
            </a:r>
            <a:endParaRPr lang="en-GB"/>
          </a:p>
        </p:txBody>
      </p:sp>
      <p:sp>
        <p:nvSpPr>
          <p:cNvPr id="15" name="Chart Placeholder 4"/>
          <p:cNvSpPr>
            <a:spLocks noGrp="1"/>
          </p:cNvSpPr>
          <p:nvPr>
            <p:ph type="chart" sz="quarter" idx="20"/>
          </p:nvPr>
        </p:nvSpPr>
        <p:spPr>
          <a:xfrm>
            <a:off x="4296218" y="1989133"/>
            <a:ext cx="3599563" cy="2807740"/>
          </a:xfrm>
          <a:prstGeom prst="rect">
            <a:avLst/>
          </a:prstGeom>
        </p:spPr>
        <p:txBody>
          <a:bodyPr/>
          <a:lstStyle>
            <a:lvl1pPr marL="0" indent="0">
              <a:buFontTx/>
              <a:buNone/>
              <a:defRPr/>
            </a:lvl1pPr>
          </a:lstStyle>
          <a:p>
            <a:r>
              <a:rPr lang="en-US"/>
              <a:t>Click icon to add chart</a:t>
            </a:r>
            <a:endParaRPr lang="en-GB"/>
          </a:p>
        </p:txBody>
      </p:sp>
      <p:cxnSp>
        <p:nvCxnSpPr>
          <p:cNvPr id="7" name="Straight Connector 6"/>
          <p:cNvCxnSpPr/>
          <p:nvPr userDrawn="1"/>
        </p:nvCxnSpPr>
        <p:spPr>
          <a:xfrm>
            <a:off x="409468" y="4940744"/>
            <a:ext cx="3670776"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4296218" y="4940744"/>
            <a:ext cx="3599563"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
        <p:nvSpPr>
          <p:cNvPr id="24" name="Text Placeholder 2"/>
          <p:cNvSpPr>
            <a:spLocks noGrp="1"/>
          </p:cNvSpPr>
          <p:nvPr>
            <p:ph type="body" idx="22"/>
          </p:nvPr>
        </p:nvSpPr>
        <p:spPr>
          <a:xfrm>
            <a:off x="8111755" y="1628399"/>
            <a:ext cx="3670778"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
        <p:nvSpPr>
          <p:cNvPr id="26" name="Chart Placeholder 4"/>
          <p:cNvSpPr>
            <a:spLocks noGrp="1"/>
          </p:cNvSpPr>
          <p:nvPr>
            <p:ph type="chart" sz="quarter" idx="24"/>
          </p:nvPr>
        </p:nvSpPr>
        <p:spPr>
          <a:xfrm>
            <a:off x="8111755" y="1989133"/>
            <a:ext cx="3670777" cy="2807740"/>
          </a:xfrm>
          <a:prstGeom prst="rect">
            <a:avLst/>
          </a:prstGeom>
        </p:spPr>
        <p:txBody>
          <a:bodyPr/>
          <a:lstStyle>
            <a:lvl1pPr marL="0" indent="0">
              <a:buFontTx/>
              <a:buNone/>
              <a:defRPr/>
            </a:lvl1pPr>
          </a:lstStyle>
          <a:p>
            <a:r>
              <a:rPr lang="en-US"/>
              <a:t>Click icon to add chart</a:t>
            </a:r>
            <a:endParaRPr lang="en-GB"/>
          </a:p>
        </p:txBody>
      </p:sp>
      <p:cxnSp>
        <p:nvCxnSpPr>
          <p:cNvPr id="27" name="Straight Connector 26"/>
          <p:cNvCxnSpPr/>
          <p:nvPr userDrawn="1"/>
        </p:nvCxnSpPr>
        <p:spPr>
          <a:xfrm>
            <a:off x="8111755" y="4940744"/>
            <a:ext cx="3670777"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
          <p:cNvSpPr>
            <a:spLocks noGrp="1"/>
          </p:cNvSpPr>
          <p:nvPr>
            <p:ph type="body" sz="quarter" idx="18"/>
          </p:nvPr>
        </p:nvSpPr>
        <p:spPr>
          <a:xfrm>
            <a:off x="409468" y="5084847"/>
            <a:ext cx="3670776"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t>Click to edit Master text styles</a:t>
            </a:r>
          </a:p>
          <a:p>
            <a:pPr lvl="1"/>
            <a:r>
              <a:rPr lang="en-US"/>
              <a:t>Second level</a:t>
            </a:r>
          </a:p>
        </p:txBody>
      </p:sp>
      <p:sp>
        <p:nvSpPr>
          <p:cNvPr id="29" name="Text Placeholder 2"/>
          <p:cNvSpPr>
            <a:spLocks noGrp="1"/>
          </p:cNvSpPr>
          <p:nvPr>
            <p:ph type="body" sz="quarter" idx="25"/>
          </p:nvPr>
        </p:nvSpPr>
        <p:spPr>
          <a:xfrm>
            <a:off x="8111755" y="5084847"/>
            <a:ext cx="3670777"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t>Click to edit Master text styles</a:t>
            </a:r>
          </a:p>
          <a:p>
            <a:pPr lvl="1"/>
            <a:r>
              <a:rPr lang="en-US"/>
              <a:t>Second level</a:t>
            </a:r>
          </a:p>
        </p:txBody>
      </p:sp>
      <p:sp>
        <p:nvSpPr>
          <p:cNvPr id="30" name="Text Placeholder 2"/>
          <p:cNvSpPr>
            <a:spLocks noGrp="1"/>
          </p:cNvSpPr>
          <p:nvPr>
            <p:ph type="body" sz="quarter" idx="26"/>
          </p:nvPr>
        </p:nvSpPr>
        <p:spPr>
          <a:xfrm>
            <a:off x="4296218" y="5084847"/>
            <a:ext cx="3599563"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t>Click to edit Master text styles</a:t>
            </a:r>
          </a:p>
          <a:p>
            <a:pPr lvl="1"/>
            <a:r>
              <a:rPr lang="en-US"/>
              <a:t>Second level</a:t>
            </a:r>
          </a:p>
        </p:txBody>
      </p:sp>
      <p:sp>
        <p:nvSpPr>
          <p:cNvPr id="31" name="Text Placeholder 9"/>
          <p:cNvSpPr>
            <a:spLocks noGrp="1"/>
          </p:cNvSpPr>
          <p:nvPr>
            <p:ph type="body" sz="quarter" idx="27"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a:t>Add source</a:t>
            </a:r>
          </a:p>
        </p:txBody>
      </p:sp>
      <p:sp>
        <p:nvSpPr>
          <p:cNvPr id="3" name="Title 2"/>
          <p:cNvSpPr>
            <a:spLocks noGrp="1"/>
          </p:cNvSpPr>
          <p:nvPr>
            <p:ph type="title"/>
          </p:nvPr>
        </p:nvSpPr>
        <p:spPr>
          <a:xfrm>
            <a:off x="407988" y="404813"/>
            <a:ext cx="10367962" cy="503238"/>
          </a:xfrm>
        </p:spPr>
        <p:txBody>
          <a:bodyPr/>
          <a:lstStyle/>
          <a:p>
            <a:r>
              <a:rPr lang="en-US"/>
              <a:t>Click to edit Master title style</a:t>
            </a:r>
            <a:endParaRPr lang="en-GB"/>
          </a:p>
        </p:txBody>
      </p:sp>
    </p:spTree>
    <p:extLst>
      <p:ext uri="{BB962C8B-B14F-4D97-AF65-F5344CB8AC3E}">
        <p14:creationId xmlns:p14="http://schemas.microsoft.com/office/powerpoint/2010/main" val="2524509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X charts">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4929E24F-A406-4A39-A0C5-90C537AAC6F8}" type="datetime3">
              <a:rPr lang="en-US" noProof="0" smtClean="0"/>
              <a:t>28 April 2021</a:t>
            </a:fld>
            <a:endParaRPr lang="en-US" noProof="0"/>
          </a:p>
        </p:txBody>
      </p:sp>
      <p:sp>
        <p:nvSpPr>
          <p:cNvPr id="12" name="Footer Placeholder 11"/>
          <p:cNvSpPr>
            <a:spLocks noGrp="1"/>
          </p:cNvSpPr>
          <p:nvPr>
            <p:ph type="ftr" sz="quarter" idx="15"/>
          </p:nvPr>
        </p:nvSpPr>
        <p:spPr/>
        <p:txBody>
          <a:bodyPr/>
          <a:lstStyle/>
          <a:p>
            <a:r>
              <a:rPr lang="en-US" noProof="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a:t>
            </a:fld>
            <a:endParaRPr lang="en-US" noProof="0"/>
          </a:p>
        </p:txBody>
      </p:sp>
      <p:sp>
        <p:nvSpPr>
          <p:cNvPr id="19" name="Text Placeholder 2"/>
          <p:cNvSpPr>
            <a:spLocks noGrp="1"/>
          </p:cNvSpPr>
          <p:nvPr>
            <p:ph type="body" idx="1"/>
          </p:nvPr>
        </p:nvSpPr>
        <p:spPr>
          <a:xfrm>
            <a:off x="409470" y="1628399"/>
            <a:ext cx="273488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
        <p:nvSpPr>
          <p:cNvPr id="20" name="Text Placeholder 4"/>
          <p:cNvSpPr>
            <a:spLocks noGrp="1"/>
          </p:cNvSpPr>
          <p:nvPr>
            <p:ph type="body" sz="quarter" idx="3"/>
          </p:nvPr>
        </p:nvSpPr>
        <p:spPr>
          <a:xfrm>
            <a:off x="3288340" y="1628399"/>
            <a:ext cx="273566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
        <p:nvSpPr>
          <p:cNvPr id="5" name="Chart Placeholder 4"/>
          <p:cNvSpPr>
            <a:spLocks noGrp="1"/>
          </p:cNvSpPr>
          <p:nvPr>
            <p:ph type="chart" sz="quarter" idx="19"/>
          </p:nvPr>
        </p:nvSpPr>
        <p:spPr>
          <a:xfrm>
            <a:off x="409468" y="1989133"/>
            <a:ext cx="2734890" cy="4246711"/>
          </a:xfrm>
          <a:prstGeom prst="rect">
            <a:avLst/>
          </a:prstGeom>
        </p:spPr>
        <p:txBody>
          <a:bodyPr/>
          <a:lstStyle>
            <a:lvl1pPr marL="0" indent="0">
              <a:buFontTx/>
              <a:buNone/>
              <a:defRPr/>
            </a:lvl1pPr>
          </a:lstStyle>
          <a:p>
            <a:r>
              <a:rPr lang="en-US"/>
              <a:t>Click icon to add chart</a:t>
            </a:r>
            <a:endParaRPr lang="en-GB"/>
          </a:p>
        </p:txBody>
      </p:sp>
      <p:sp>
        <p:nvSpPr>
          <p:cNvPr id="15" name="Chart Placeholder 4"/>
          <p:cNvSpPr>
            <a:spLocks noGrp="1"/>
          </p:cNvSpPr>
          <p:nvPr>
            <p:ph type="chart" sz="quarter" idx="20"/>
          </p:nvPr>
        </p:nvSpPr>
        <p:spPr>
          <a:xfrm>
            <a:off x="3288341" y="1989133"/>
            <a:ext cx="2735669" cy="4246711"/>
          </a:xfrm>
          <a:prstGeom prst="rect">
            <a:avLst/>
          </a:prstGeom>
        </p:spPr>
        <p:txBody>
          <a:bodyPr/>
          <a:lstStyle>
            <a:lvl1pPr marL="0" indent="0">
              <a:buFontTx/>
              <a:buNone/>
              <a:defRPr/>
            </a:lvl1pPr>
          </a:lstStyle>
          <a:p>
            <a:r>
              <a:rPr lang="en-US"/>
              <a:t>Click icon to add chart</a:t>
            </a:r>
            <a:endParaRPr lang="en-GB"/>
          </a:p>
        </p:txBody>
      </p:sp>
      <p:sp>
        <p:nvSpPr>
          <p:cNvPr id="17"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
        <p:nvSpPr>
          <p:cNvPr id="29" name="Text Placeholder 2"/>
          <p:cNvSpPr>
            <a:spLocks noGrp="1"/>
          </p:cNvSpPr>
          <p:nvPr>
            <p:ph type="body" idx="21"/>
          </p:nvPr>
        </p:nvSpPr>
        <p:spPr>
          <a:xfrm>
            <a:off x="6167992" y="1628399"/>
            <a:ext cx="273488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
        <p:nvSpPr>
          <p:cNvPr id="30" name="Text Placeholder 4"/>
          <p:cNvSpPr>
            <a:spLocks noGrp="1"/>
          </p:cNvSpPr>
          <p:nvPr>
            <p:ph type="body" sz="quarter" idx="22"/>
          </p:nvPr>
        </p:nvSpPr>
        <p:spPr>
          <a:xfrm>
            <a:off x="9046862" y="1628399"/>
            <a:ext cx="273566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
        <p:nvSpPr>
          <p:cNvPr id="31" name="Chart Placeholder 4"/>
          <p:cNvSpPr>
            <a:spLocks noGrp="1"/>
          </p:cNvSpPr>
          <p:nvPr>
            <p:ph type="chart" sz="quarter" idx="23"/>
          </p:nvPr>
        </p:nvSpPr>
        <p:spPr>
          <a:xfrm>
            <a:off x="6167991" y="1989133"/>
            <a:ext cx="2734890" cy="4246711"/>
          </a:xfrm>
          <a:prstGeom prst="rect">
            <a:avLst/>
          </a:prstGeom>
        </p:spPr>
        <p:txBody>
          <a:bodyPr/>
          <a:lstStyle>
            <a:lvl1pPr marL="0" indent="0">
              <a:buFontTx/>
              <a:buNone/>
              <a:defRPr/>
            </a:lvl1pPr>
          </a:lstStyle>
          <a:p>
            <a:r>
              <a:rPr lang="en-US"/>
              <a:t>Click icon to add chart</a:t>
            </a:r>
            <a:endParaRPr lang="en-GB"/>
          </a:p>
        </p:txBody>
      </p:sp>
      <p:sp>
        <p:nvSpPr>
          <p:cNvPr id="32" name="Chart Placeholder 4"/>
          <p:cNvSpPr>
            <a:spLocks noGrp="1"/>
          </p:cNvSpPr>
          <p:nvPr>
            <p:ph type="chart" sz="quarter" idx="24"/>
          </p:nvPr>
        </p:nvSpPr>
        <p:spPr>
          <a:xfrm>
            <a:off x="9046863" y="1989133"/>
            <a:ext cx="2735669" cy="4246711"/>
          </a:xfrm>
          <a:prstGeom prst="rect">
            <a:avLst/>
          </a:prstGeom>
        </p:spPr>
        <p:txBody>
          <a:bodyPr/>
          <a:lstStyle>
            <a:lvl1pPr marL="0" indent="0">
              <a:buFontTx/>
              <a:buNone/>
              <a:defRPr/>
            </a:lvl1pPr>
          </a:lstStyle>
          <a:p>
            <a:r>
              <a:rPr lang="en-US"/>
              <a:t>Click icon to add chart</a:t>
            </a:r>
            <a:endParaRPr lang="en-GB"/>
          </a:p>
        </p:txBody>
      </p:sp>
      <p:sp>
        <p:nvSpPr>
          <p:cNvPr id="33" name="Text Placeholder 9"/>
          <p:cNvSpPr>
            <a:spLocks noGrp="1"/>
          </p:cNvSpPr>
          <p:nvPr>
            <p:ph type="body" sz="quarter" idx="25"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a:t>Add source</a:t>
            </a:r>
          </a:p>
        </p:txBody>
      </p:sp>
      <p:sp>
        <p:nvSpPr>
          <p:cNvPr id="3" name="Title 2"/>
          <p:cNvSpPr>
            <a:spLocks noGrp="1"/>
          </p:cNvSpPr>
          <p:nvPr>
            <p:ph type="title"/>
          </p:nvPr>
        </p:nvSpPr>
        <p:spPr>
          <a:xfrm>
            <a:off x="407988" y="404813"/>
            <a:ext cx="10367962" cy="503238"/>
          </a:xfrm>
        </p:spPr>
        <p:txBody>
          <a:bodyPr/>
          <a:lstStyle/>
          <a:p>
            <a:r>
              <a:rPr lang="en-US"/>
              <a:t>Click to edit Master title style</a:t>
            </a:r>
            <a:endParaRPr lang="en-GB"/>
          </a:p>
        </p:txBody>
      </p:sp>
    </p:spTree>
    <p:extLst>
      <p:ext uri="{BB962C8B-B14F-4D97-AF65-F5344CB8AC3E}">
        <p14:creationId xmlns:p14="http://schemas.microsoft.com/office/powerpoint/2010/main" val="2493080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AFB91D78-C384-4364-9741-43B85C6D82C0}" type="datetime3">
              <a:rPr lang="en-US" noProof="0" smtClean="0"/>
              <a:t>28 April 2021</a:t>
            </a:fld>
            <a:endParaRPr lang="en-US" noProof="0"/>
          </a:p>
        </p:txBody>
      </p:sp>
      <p:sp>
        <p:nvSpPr>
          <p:cNvPr id="12" name="Footer Placeholder 11"/>
          <p:cNvSpPr>
            <a:spLocks noGrp="1"/>
          </p:cNvSpPr>
          <p:nvPr>
            <p:ph type="ftr" sz="quarter" idx="15"/>
          </p:nvPr>
        </p:nvSpPr>
        <p:spPr/>
        <p:txBody>
          <a:bodyPr/>
          <a:lstStyle/>
          <a:p>
            <a:r>
              <a:rPr lang="en-US" noProof="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a:t>
            </a:fld>
            <a:endParaRPr lang="en-US" noProof="0"/>
          </a:p>
        </p:txBody>
      </p:sp>
      <p:sp>
        <p:nvSpPr>
          <p:cNvPr id="19" name="Text Placeholder 2"/>
          <p:cNvSpPr>
            <a:spLocks noGrp="1"/>
          </p:cNvSpPr>
          <p:nvPr>
            <p:ph type="body" idx="1"/>
          </p:nvPr>
        </p:nvSpPr>
        <p:spPr>
          <a:xfrm>
            <a:off x="409469" y="1628399"/>
            <a:ext cx="11373062"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
        <p:nvSpPr>
          <p:cNvPr id="5" name="Chart Placeholder 4"/>
          <p:cNvSpPr>
            <a:spLocks noGrp="1"/>
          </p:cNvSpPr>
          <p:nvPr>
            <p:ph type="chart" sz="quarter" idx="19"/>
          </p:nvPr>
        </p:nvSpPr>
        <p:spPr>
          <a:xfrm>
            <a:off x="409468" y="1989133"/>
            <a:ext cx="11373063" cy="4246711"/>
          </a:xfrm>
          <a:prstGeom prst="rect">
            <a:avLst/>
          </a:prstGeom>
        </p:spPr>
        <p:txBody>
          <a:bodyPr/>
          <a:lstStyle>
            <a:lvl1pPr marL="0" indent="0">
              <a:buFontTx/>
              <a:buNone/>
              <a:defRPr/>
            </a:lvl1pPr>
          </a:lstStyle>
          <a:p>
            <a:r>
              <a:rPr lang="en-US"/>
              <a:t>Click icon to add chart</a:t>
            </a:r>
            <a:endParaRPr lang="en-GB"/>
          </a:p>
        </p:txBody>
      </p: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
        <p:nvSpPr>
          <p:cNvPr id="15"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a:t>Add source</a:t>
            </a:r>
          </a:p>
        </p:txBody>
      </p:sp>
      <p:sp>
        <p:nvSpPr>
          <p:cNvPr id="3" name="Title 2"/>
          <p:cNvSpPr>
            <a:spLocks noGrp="1"/>
          </p:cNvSpPr>
          <p:nvPr>
            <p:ph type="title"/>
          </p:nvPr>
        </p:nvSpPr>
        <p:spPr>
          <a:xfrm>
            <a:off x="407988" y="404813"/>
            <a:ext cx="10367962" cy="503238"/>
          </a:xfrm>
        </p:spPr>
        <p:txBody>
          <a:bodyPr/>
          <a:lstStyle/>
          <a:p>
            <a:r>
              <a:rPr lang="en-US"/>
              <a:t>Click to edit Master title style</a:t>
            </a:r>
            <a:endParaRPr lang="en-GB"/>
          </a:p>
        </p:txBody>
      </p:sp>
    </p:spTree>
    <p:extLst>
      <p:ext uri="{BB962C8B-B14F-4D97-AF65-F5344CB8AC3E}">
        <p14:creationId xmlns:p14="http://schemas.microsoft.com/office/powerpoint/2010/main" val="381851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icture)">
    <p:spTree>
      <p:nvGrpSpPr>
        <p:cNvPr id="1" name=""/>
        <p:cNvGrpSpPr/>
        <p:nvPr/>
      </p:nvGrpSpPr>
      <p:grpSpPr>
        <a:xfrm>
          <a:off x="0" y="0"/>
          <a:ext cx="0" cy="0"/>
          <a:chOff x="0" y="0"/>
          <a:chExt cx="0" cy="0"/>
        </a:xfrm>
      </p:grpSpPr>
      <p:sp>
        <p:nvSpPr>
          <p:cNvPr id="10" name="Picture Placeholder 9"/>
          <p:cNvSpPr>
            <a:spLocks noGrp="1"/>
          </p:cNvSpPr>
          <p:nvPr>
            <p:ph type="pic" sz="quarter" idx="18" hasCustomPrompt="1"/>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solidFill>
                  <a:schemeClr val="bg1"/>
                </a:solidFill>
              </a:defRPr>
            </a:lvl1pPr>
          </a:lstStyle>
          <a:p>
            <a:r>
              <a:rPr lang="en-GB"/>
              <a:t>Click icon to change picture</a:t>
            </a:r>
          </a:p>
        </p:txBody>
      </p:sp>
      <p:sp>
        <p:nvSpPr>
          <p:cNvPr id="2" name="Date Placeholder 1"/>
          <p:cNvSpPr>
            <a:spLocks noGrp="1"/>
          </p:cNvSpPr>
          <p:nvPr>
            <p:ph type="dt" sz="half" idx="10"/>
          </p:nvPr>
        </p:nvSpPr>
        <p:spPr/>
        <p:txBody>
          <a:bodyPr/>
          <a:lstStyle>
            <a:lvl1pPr>
              <a:defRPr>
                <a:noFill/>
              </a:defRPr>
            </a:lvl1pPr>
          </a:lstStyle>
          <a:p>
            <a:fld id="{FEDEF6BC-82DB-4856-A92C-566E7C4E62CF}" type="datetime3">
              <a:rPr lang="en-US" smtClean="0"/>
              <a:t>28 April 2021</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
        <p:nvSpPr>
          <p:cNvPr id="13" name="Text Placeholder 6"/>
          <p:cNvSpPr>
            <a:spLocks noGrp="1" noChangeAspect="1"/>
          </p:cNvSpPr>
          <p:nvPr>
            <p:ph type="body" sz="quarter" idx="17" hasCustomPrompt="1"/>
          </p:nvPr>
        </p:nvSpPr>
        <p:spPr>
          <a:xfrm>
            <a:off x="11063519" y="403107"/>
            <a:ext cx="719813" cy="36351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
        <p:nvSpPr>
          <p:cNvPr id="9" name="Rectangle 2"/>
          <p:cNvSpPr>
            <a:spLocks noGrp="1" noChangeArrowheads="1"/>
          </p:cNvSpPr>
          <p:nvPr>
            <p:ph type="ctrTitle" hasCustomPrompt="1"/>
          </p:nvPr>
        </p:nvSpPr>
        <p:spPr>
          <a:xfrm>
            <a:off x="409469" y="4213578"/>
            <a:ext cx="10365263" cy="1301708"/>
          </a:xfrm>
          <a:prstGeom prst="rect">
            <a:avLst/>
          </a:prstGeom>
        </p:spPr>
        <p:txBody>
          <a:bodyPr anchor="b" anchorCtr="0"/>
          <a:lstStyle>
            <a:lvl1pPr>
              <a:defRPr sz="4000" cap="none" baseline="0">
                <a:solidFill>
                  <a:schemeClr val="bg1"/>
                </a:solidFill>
                <a:effectLst>
                  <a:outerShdw blurRad="254000" algn="ctr" rotWithShape="0">
                    <a:prstClr val="black">
                      <a:alpha val="30000"/>
                    </a:prstClr>
                  </a:outerShdw>
                </a:effectLst>
              </a:defRPr>
            </a:lvl1pPr>
          </a:lstStyle>
          <a:p>
            <a:pPr lvl="0"/>
            <a:r>
              <a:rPr lang="en-US" noProof="0"/>
              <a:t>Add title text</a:t>
            </a:r>
          </a:p>
        </p:txBody>
      </p:sp>
      <p:sp>
        <p:nvSpPr>
          <p:cNvPr id="11" name="Rectangle 3"/>
          <p:cNvSpPr>
            <a:spLocks noGrp="1" noChangeArrowheads="1"/>
          </p:cNvSpPr>
          <p:nvPr>
            <p:ph type="subTitle" idx="1"/>
          </p:nvPr>
        </p:nvSpPr>
        <p:spPr>
          <a:xfrm>
            <a:off x="409469" y="5588294"/>
            <a:ext cx="10365264" cy="647550"/>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bg1"/>
                </a:solidFill>
                <a:effectLst>
                  <a:outerShdw blurRad="254000" algn="ctr" rotWithShape="0">
                    <a:prstClr val="black">
                      <a:alpha val="30000"/>
                    </a:prstClr>
                  </a:outerShdw>
                </a:effectLst>
                <a:uFillTx/>
              </a:defRPr>
            </a:lvl1pPr>
          </a:lstStyle>
          <a:p>
            <a:pPr lvl="0"/>
            <a:r>
              <a:rPr lang="en-US" noProof="0"/>
              <a:t>Click to edit Master subtitle style</a:t>
            </a:r>
          </a:p>
        </p:txBody>
      </p:sp>
    </p:spTree>
    <p:extLst>
      <p:ext uri="{BB962C8B-B14F-4D97-AF65-F5344CB8AC3E}">
        <p14:creationId xmlns:p14="http://schemas.microsoft.com/office/powerpoint/2010/main" val="2569744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3F794CD3-1A8A-46E5-935B-9E221E259219}" type="datetime3">
              <a:rPr lang="en-US" noProof="0" smtClean="0"/>
              <a:t>28 April 2021</a:t>
            </a:fld>
            <a:endParaRPr lang="en-US" noProof="0"/>
          </a:p>
        </p:txBody>
      </p:sp>
      <p:sp>
        <p:nvSpPr>
          <p:cNvPr id="12" name="Footer Placeholder 11"/>
          <p:cNvSpPr>
            <a:spLocks noGrp="1"/>
          </p:cNvSpPr>
          <p:nvPr>
            <p:ph type="ftr" sz="quarter" idx="15"/>
          </p:nvPr>
        </p:nvSpPr>
        <p:spPr/>
        <p:txBody>
          <a:bodyPr/>
          <a:lstStyle/>
          <a:p>
            <a:r>
              <a:rPr lang="en-US" noProof="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a:t>
            </a:fld>
            <a:endParaRPr lang="en-US" noProof="0"/>
          </a:p>
        </p:txBody>
      </p:sp>
      <p:sp>
        <p:nvSpPr>
          <p:cNvPr id="19" name="Text Placeholder 2"/>
          <p:cNvSpPr>
            <a:spLocks noGrp="1"/>
          </p:cNvSpPr>
          <p:nvPr>
            <p:ph type="body" idx="1"/>
          </p:nvPr>
        </p:nvSpPr>
        <p:spPr>
          <a:xfrm>
            <a:off x="409469" y="1628399"/>
            <a:ext cx="8710164"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
        <p:nvSpPr>
          <p:cNvPr id="5" name="Chart Placeholder 4"/>
          <p:cNvSpPr>
            <a:spLocks noGrp="1"/>
          </p:cNvSpPr>
          <p:nvPr>
            <p:ph type="chart" sz="quarter" idx="19"/>
          </p:nvPr>
        </p:nvSpPr>
        <p:spPr>
          <a:xfrm>
            <a:off x="409468" y="1989133"/>
            <a:ext cx="8710165" cy="4246711"/>
          </a:xfrm>
          <a:prstGeom prst="rect">
            <a:avLst/>
          </a:prstGeom>
        </p:spPr>
        <p:txBody>
          <a:bodyPr/>
          <a:lstStyle>
            <a:lvl1pPr marL="0" indent="0">
              <a:buFontTx/>
              <a:buNone/>
              <a:defRPr/>
            </a:lvl1pPr>
          </a:lstStyle>
          <a:p>
            <a:r>
              <a:rPr lang="en-US"/>
              <a:t>Click icon to add chart</a:t>
            </a:r>
            <a:endParaRPr lang="en-GB"/>
          </a:p>
        </p:txBody>
      </p: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cxnSp>
        <p:nvCxnSpPr>
          <p:cNvPr id="16" name="Straight Connector 15"/>
          <p:cNvCxnSpPr/>
          <p:nvPr userDrawn="1"/>
        </p:nvCxnSpPr>
        <p:spPr>
          <a:xfrm>
            <a:off x="9263615" y="1628399"/>
            <a:ext cx="0" cy="4607446"/>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25"/>
          </p:nvPr>
        </p:nvSpPr>
        <p:spPr>
          <a:xfrm>
            <a:off x="9407597" y="1628399"/>
            <a:ext cx="2374935" cy="4607446"/>
          </a:xfrm>
          <a:prstGeom prst="rect">
            <a:avLst/>
          </a:prstGeom>
        </p:spPr>
        <p:txBody>
          <a:bodyPr/>
          <a:lstStyle>
            <a:lvl1pPr marL="0" indent="0">
              <a:lnSpc>
                <a:spcPct val="100000"/>
              </a:lnSpc>
              <a:spcBef>
                <a:spcPts val="400"/>
              </a:spcBef>
              <a:spcAft>
                <a:spcPts val="800"/>
              </a:spcAft>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t>Click to edit Master text styles</a:t>
            </a:r>
          </a:p>
          <a:p>
            <a:pPr lvl="1"/>
            <a:r>
              <a:rPr lang="en-US"/>
              <a:t>Second level</a:t>
            </a:r>
          </a:p>
        </p:txBody>
      </p:sp>
      <p:sp>
        <p:nvSpPr>
          <p:cNvPr id="18"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a:t>Add source</a:t>
            </a:r>
          </a:p>
        </p:txBody>
      </p:sp>
      <p:sp>
        <p:nvSpPr>
          <p:cNvPr id="3" name="Title 2"/>
          <p:cNvSpPr>
            <a:spLocks noGrp="1"/>
          </p:cNvSpPr>
          <p:nvPr>
            <p:ph type="title"/>
          </p:nvPr>
        </p:nvSpPr>
        <p:spPr>
          <a:xfrm>
            <a:off x="407988" y="404813"/>
            <a:ext cx="10367962" cy="503238"/>
          </a:xfrm>
        </p:spPr>
        <p:txBody>
          <a:bodyPr/>
          <a:lstStyle/>
          <a:p>
            <a:r>
              <a:rPr lang="en-US"/>
              <a:t>Click to edit Master title style</a:t>
            </a:r>
            <a:endParaRPr lang="en-GB"/>
          </a:p>
        </p:txBody>
      </p:sp>
    </p:spTree>
    <p:extLst>
      <p:ext uri="{BB962C8B-B14F-4D97-AF65-F5344CB8AC3E}">
        <p14:creationId xmlns:p14="http://schemas.microsoft.com/office/powerpoint/2010/main" val="803346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1/2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A974CB4-D456-4143-9D9C-EC234382D329}" type="datetime3">
              <a:rPr lang="en-US" noProof="0" smtClean="0"/>
              <a:t>28 April 2021</a:t>
            </a:fld>
            <a:endParaRPr lang="en-US" noProof="0"/>
          </a:p>
        </p:txBody>
      </p:sp>
      <p:sp>
        <p:nvSpPr>
          <p:cNvPr id="9" name="Footer Placeholder 8"/>
          <p:cNvSpPr>
            <a:spLocks noGrp="1"/>
          </p:cNvSpPr>
          <p:nvPr>
            <p:ph type="ftr" sz="quarter" idx="11"/>
          </p:nvPr>
        </p:nvSpPr>
        <p:spPr/>
        <p:txBody>
          <a:bodyPr/>
          <a:lstStyle/>
          <a:p>
            <a:r>
              <a:rPr lang="en-US" noProof="0"/>
              <a:t>Confidential  |  © KONE Corporation</a:t>
            </a:r>
          </a:p>
        </p:txBody>
      </p:sp>
      <p:sp>
        <p:nvSpPr>
          <p:cNvPr id="10" name="Slide Number Placeholder 9"/>
          <p:cNvSpPr>
            <a:spLocks noGrp="1"/>
          </p:cNvSpPr>
          <p:nvPr>
            <p:ph type="sldNum" sz="quarter" idx="12"/>
          </p:nvPr>
        </p:nvSpPr>
        <p:spPr/>
        <p:txBody>
          <a:bodyPr/>
          <a:lstStyle/>
          <a:p>
            <a:fld id="{604FC64F-66B6-486E-8EFE-9FD96A66D16B}" type="slidenum">
              <a:rPr lang="en-US" noProof="0" smtClean="0"/>
              <a:pPr/>
              <a:t>‹#›</a:t>
            </a:fld>
            <a:endParaRPr lang="en-US" noProof="0"/>
          </a:p>
        </p:txBody>
      </p:sp>
      <p:sp>
        <p:nvSpPr>
          <p:cNvPr id="11" name="Content Placeholder 2"/>
          <p:cNvSpPr>
            <a:spLocks noGrp="1"/>
          </p:cNvSpPr>
          <p:nvPr>
            <p:ph idx="1"/>
          </p:nvPr>
        </p:nvSpPr>
        <p:spPr>
          <a:xfrm>
            <a:off x="409468" y="1628398"/>
            <a:ext cx="6262461" cy="46074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2" name="Picture Placeholder 5"/>
          <p:cNvSpPr>
            <a:spLocks noGrp="1"/>
          </p:cNvSpPr>
          <p:nvPr>
            <p:ph type="pic" sz="quarter" idx="13"/>
          </p:nvPr>
        </p:nvSpPr>
        <p:spPr>
          <a:xfrm>
            <a:off x="7031886" y="1628398"/>
            <a:ext cx="5160114" cy="4607446"/>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55628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35CD9CB-B0BE-48BA-BBB7-BD3F24ED01F8}" type="datetime3">
              <a:rPr lang="en-US" noProof="0" smtClean="0"/>
              <a:t>28 April 2021</a:t>
            </a:fld>
            <a:endParaRPr lang="en-US" noProof="0"/>
          </a:p>
        </p:txBody>
      </p:sp>
      <p:sp>
        <p:nvSpPr>
          <p:cNvPr id="9" name="Footer Placeholder 8"/>
          <p:cNvSpPr>
            <a:spLocks noGrp="1"/>
          </p:cNvSpPr>
          <p:nvPr>
            <p:ph type="ftr" sz="quarter" idx="11"/>
          </p:nvPr>
        </p:nvSpPr>
        <p:spPr/>
        <p:txBody>
          <a:bodyPr/>
          <a:lstStyle/>
          <a:p>
            <a:r>
              <a:rPr lang="en-US" noProof="0"/>
              <a:t>Confidential  |  © KONE Corporation</a:t>
            </a:r>
          </a:p>
        </p:txBody>
      </p:sp>
      <p:sp>
        <p:nvSpPr>
          <p:cNvPr id="10" name="Slide Number Placeholder 9"/>
          <p:cNvSpPr>
            <a:spLocks noGrp="1"/>
          </p:cNvSpPr>
          <p:nvPr>
            <p:ph type="sldNum" sz="quarter" idx="12"/>
          </p:nvPr>
        </p:nvSpPr>
        <p:spPr/>
        <p:txBody>
          <a:bodyPr/>
          <a:lstStyle/>
          <a:p>
            <a:fld id="{604FC64F-66B6-486E-8EFE-9FD96A66D16B}" type="slidenum">
              <a:rPr lang="en-US" noProof="0" smtClean="0"/>
              <a:pPr/>
              <a:t>‹#›</a:t>
            </a:fld>
            <a:endParaRPr lang="en-US" noProof="0"/>
          </a:p>
        </p:txBody>
      </p:sp>
      <p:sp>
        <p:nvSpPr>
          <p:cNvPr id="12" name="Content Placeholder 2"/>
          <p:cNvSpPr>
            <a:spLocks noGrp="1"/>
          </p:cNvSpPr>
          <p:nvPr>
            <p:ph idx="1"/>
          </p:nvPr>
        </p:nvSpPr>
        <p:spPr>
          <a:xfrm>
            <a:off x="3144359" y="1628398"/>
            <a:ext cx="8638173" cy="46074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Picture Placeholder 5"/>
          <p:cNvSpPr>
            <a:spLocks noGrp="1"/>
          </p:cNvSpPr>
          <p:nvPr>
            <p:ph type="pic" sz="quarter" idx="15"/>
          </p:nvPr>
        </p:nvSpPr>
        <p:spPr>
          <a:xfrm>
            <a:off x="0" y="1628398"/>
            <a:ext cx="2783750" cy="4607446"/>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83867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1/4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24EBA0D-3556-48CD-908D-DC81728CFE6E}" type="datetime3">
              <a:rPr lang="en-US" noProof="0" smtClean="0"/>
              <a:t>28 April 2021</a:t>
            </a:fld>
            <a:endParaRPr lang="en-US" noProof="0"/>
          </a:p>
        </p:txBody>
      </p:sp>
      <p:sp>
        <p:nvSpPr>
          <p:cNvPr id="9" name="Footer Placeholder 8"/>
          <p:cNvSpPr>
            <a:spLocks noGrp="1"/>
          </p:cNvSpPr>
          <p:nvPr>
            <p:ph type="ftr" sz="quarter" idx="11"/>
          </p:nvPr>
        </p:nvSpPr>
        <p:spPr/>
        <p:txBody>
          <a:bodyPr/>
          <a:lstStyle/>
          <a:p>
            <a:r>
              <a:rPr lang="en-US" noProof="0"/>
              <a:t>Confidential  |  © KONE Corporation</a:t>
            </a:r>
          </a:p>
        </p:txBody>
      </p:sp>
      <p:sp>
        <p:nvSpPr>
          <p:cNvPr id="10" name="Slide Number Placeholder 9"/>
          <p:cNvSpPr>
            <a:spLocks noGrp="1"/>
          </p:cNvSpPr>
          <p:nvPr>
            <p:ph type="sldNum" sz="quarter" idx="12"/>
          </p:nvPr>
        </p:nvSpPr>
        <p:spPr/>
        <p:txBody>
          <a:bodyPr/>
          <a:lstStyle/>
          <a:p>
            <a:fld id="{604FC64F-66B6-486E-8EFE-9FD96A66D16B}" type="slidenum">
              <a:rPr lang="en-US" noProof="0" smtClean="0"/>
              <a:pPr/>
              <a:t>‹#›</a:t>
            </a:fld>
            <a:endParaRPr lang="en-US" noProof="0"/>
          </a:p>
        </p:txBody>
      </p:sp>
      <p:sp>
        <p:nvSpPr>
          <p:cNvPr id="11" name="Content Placeholder 2"/>
          <p:cNvSpPr>
            <a:spLocks noGrp="1"/>
          </p:cNvSpPr>
          <p:nvPr>
            <p:ph idx="1"/>
          </p:nvPr>
        </p:nvSpPr>
        <p:spPr>
          <a:xfrm>
            <a:off x="409469" y="1628398"/>
            <a:ext cx="8638172" cy="46074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Picture Placeholder 5"/>
          <p:cNvSpPr>
            <a:spLocks noGrp="1"/>
          </p:cNvSpPr>
          <p:nvPr>
            <p:ph type="pic" sz="quarter" idx="14"/>
          </p:nvPr>
        </p:nvSpPr>
        <p:spPr>
          <a:xfrm>
            <a:off x="9408250" y="1628398"/>
            <a:ext cx="2783750" cy="4607446"/>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2089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Highlight 1/4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473EA8F-A6A5-4907-9B38-4ECA003698D2}" type="datetime3">
              <a:rPr lang="en-US" noProof="0" smtClean="0"/>
              <a:t>28 April 2021</a:t>
            </a:fld>
            <a:endParaRPr lang="en-US" noProof="0"/>
          </a:p>
        </p:txBody>
      </p:sp>
      <p:sp>
        <p:nvSpPr>
          <p:cNvPr id="9" name="Footer Placeholder 8"/>
          <p:cNvSpPr>
            <a:spLocks noGrp="1"/>
          </p:cNvSpPr>
          <p:nvPr>
            <p:ph type="ftr" sz="quarter" idx="11"/>
          </p:nvPr>
        </p:nvSpPr>
        <p:spPr/>
        <p:txBody>
          <a:bodyPr/>
          <a:lstStyle/>
          <a:p>
            <a:r>
              <a:rPr lang="en-US" noProof="0"/>
              <a:t>Confidential  |  © KONE Corporation</a:t>
            </a:r>
          </a:p>
        </p:txBody>
      </p:sp>
      <p:sp>
        <p:nvSpPr>
          <p:cNvPr id="10" name="Slide Number Placeholder 9"/>
          <p:cNvSpPr>
            <a:spLocks noGrp="1"/>
          </p:cNvSpPr>
          <p:nvPr>
            <p:ph type="sldNum" sz="quarter" idx="12"/>
          </p:nvPr>
        </p:nvSpPr>
        <p:spPr/>
        <p:txBody>
          <a:bodyPr/>
          <a:lstStyle/>
          <a:p>
            <a:fld id="{604FC64F-66B6-486E-8EFE-9FD96A66D16B}" type="slidenum">
              <a:rPr lang="en-US" noProof="0" smtClean="0"/>
              <a:pPr/>
              <a:t>‹#›</a:t>
            </a:fld>
            <a:endParaRPr lang="en-US" noProof="0"/>
          </a:p>
        </p:txBody>
      </p:sp>
      <p:sp>
        <p:nvSpPr>
          <p:cNvPr id="11" name="Content Placeholder 2"/>
          <p:cNvSpPr>
            <a:spLocks noGrp="1"/>
          </p:cNvSpPr>
          <p:nvPr>
            <p:ph idx="1"/>
          </p:nvPr>
        </p:nvSpPr>
        <p:spPr>
          <a:xfrm>
            <a:off x="409469" y="1628398"/>
            <a:ext cx="8638172" cy="46074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2" name="Text Placeholder 3"/>
          <p:cNvSpPr>
            <a:spLocks noGrp="1"/>
          </p:cNvSpPr>
          <p:nvPr>
            <p:ph type="body" sz="quarter" idx="13" hasCustomPrompt="1"/>
          </p:nvPr>
        </p:nvSpPr>
        <p:spPr>
          <a:xfrm>
            <a:off x="9408250" y="1628398"/>
            <a:ext cx="2374282" cy="971071"/>
          </a:xfrm>
          <a:prstGeom prst="rect">
            <a:avLst/>
          </a:prstGeom>
          <a:solidFill>
            <a:srgbClr val="BFDCEE"/>
          </a:solidFill>
        </p:spPr>
        <p:txBody>
          <a:bodyPr lIns="179946" tIns="107968" rIns="179946" bIns="107968">
            <a:spAutoFit/>
          </a:bodyPr>
          <a:lstStyle>
            <a:lvl1pPr marL="0" indent="0">
              <a:spcBef>
                <a:spcPts val="400"/>
              </a:spcBef>
              <a:buNone/>
              <a:tabLst/>
              <a:defRPr>
                <a:solidFill>
                  <a:schemeClr val="tx2"/>
                </a:solidFill>
              </a:defRPr>
            </a:lvl1pPr>
            <a:lvl2pPr marL="266620" indent="-266620">
              <a:spcBef>
                <a:spcPts val="400"/>
              </a:spcBef>
              <a:buFont typeface="Wingdings" pitchFamily="2" charset="2"/>
              <a:buChar char="§"/>
              <a:defRPr>
                <a:solidFill>
                  <a:schemeClr val="tx2"/>
                </a:solidFill>
              </a:defRPr>
            </a:lvl2pPr>
            <a:lvl3pPr marL="539588" indent="0">
              <a:spcBef>
                <a:spcPts val="400"/>
              </a:spcBef>
              <a:buNone/>
              <a:defRPr>
                <a:solidFill>
                  <a:schemeClr val="tx2"/>
                </a:solidFill>
              </a:defRPr>
            </a:lvl3pPr>
          </a:lstStyle>
          <a:p>
            <a:pPr lvl="0"/>
            <a:r>
              <a:rPr lang="en-US"/>
              <a:t>Add Highlight</a:t>
            </a:r>
          </a:p>
          <a:p>
            <a:pPr lvl="1"/>
            <a:r>
              <a:rPr lang="en-US"/>
              <a:t>Second level</a:t>
            </a:r>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75104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Highlight 1/3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7F1C17D-CA37-4EDA-BEF9-C99AC1285646}" type="datetime3">
              <a:rPr lang="en-US" noProof="0" smtClean="0"/>
              <a:t>28 April 2021</a:t>
            </a:fld>
            <a:endParaRPr lang="en-US" noProof="0"/>
          </a:p>
        </p:txBody>
      </p:sp>
      <p:sp>
        <p:nvSpPr>
          <p:cNvPr id="9" name="Footer Placeholder 8"/>
          <p:cNvSpPr>
            <a:spLocks noGrp="1"/>
          </p:cNvSpPr>
          <p:nvPr>
            <p:ph type="ftr" sz="quarter" idx="11"/>
          </p:nvPr>
        </p:nvSpPr>
        <p:spPr/>
        <p:txBody>
          <a:bodyPr/>
          <a:lstStyle/>
          <a:p>
            <a:r>
              <a:rPr lang="en-US" noProof="0"/>
              <a:t>Confidential  |  © KONE Corporation</a:t>
            </a:r>
          </a:p>
        </p:txBody>
      </p:sp>
      <p:sp>
        <p:nvSpPr>
          <p:cNvPr id="10" name="Slide Number Placeholder 9"/>
          <p:cNvSpPr>
            <a:spLocks noGrp="1"/>
          </p:cNvSpPr>
          <p:nvPr>
            <p:ph type="sldNum" sz="quarter" idx="12"/>
          </p:nvPr>
        </p:nvSpPr>
        <p:spPr/>
        <p:txBody>
          <a:bodyPr/>
          <a:lstStyle/>
          <a:p>
            <a:fld id="{604FC64F-66B6-486E-8EFE-9FD96A66D16B}" type="slidenum">
              <a:rPr lang="en-US" noProof="0" smtClean="0"/>
              <a:pPr/>
              <a:t>‹#›</a:t>
            </a:fld>
            <a:endParaRPr lang="en-US" noProof="0"/>
          </a:p>
        </p:txBody>
      </p:sp>
      <p:sp>
        <p:nvSpPr>
          <p:cNvPr id="11" name="Content Placeholder 2"/>
          <p:cNvSpPr>
            <a:spLocks noGrp="1"/>
          </p:cNvSpPr>
          <p:nvPr>
            <p:ph idx="1"/>
          </p:nvPr>
        </p:nvSpPr>
        <p:spPr>
          <a:xfrm>
            <a:off x="409468" y="1628398"/>
            <a:ext cx="7414321" cy="46074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3" name="Text Placeholder 3"/>
          <p:cNvSpPr>
            <a:spLocks noGrp="1"/>
          </p:cNvSpPr>
          <p:nvPr>
            <p:ph type="body" sz="quarter" idx="14" hasCustomPrompt="1"/>
          </p:nvPr>
        </p:nvSpPr>
        <p:spPr>
          <a:xfrm>
            <a:off x="8183469" y="1628396"/>
            <a:ext cx="3599063" cy="971071"/>
          </a:xfrm>
          <a:prstGeom prst="rect">
            <a:avLst/>
          </a:prstGeom>
          <a:solidFill>
            <a:srgbClr val="BFDCEE"/>
          </a:solidFill>
        </p:spPr>
        <p:txBody>
          <a:bodyPr lIns="179946" tIns="107968" rIns="179946" bIns="107968">
            <a:spAutoFit/>
          </a:bodyPr>
          <a:lstStyle>
            <a:lvl1pPr marL="0" indent="0">
              <a:spcBef>
                <a:spcPts val="400"/>
              </a:spcBef>
              <a:buNone/>
              <a:tabLst/>
              <a:defRPr>
                <a:solidFill>
                  <a:schemeClr val="tx2"/>
                </a:solidFill>
              </a:defRPr>
            </a:lvl1pPr>
            <a:lvl2pPr marL="266620" indent="-266620">
              <a:spcBef>
                <a:spcPts val="400"/>
              </a:spcBef>
              <a:buFont typeface="Wingdings" pitchFamily="2" charset="2"/>
              <a:buChar char="§"/>
              <a:defRPr>
                <a:solidFill>
                  <a:schemeClr val="tx2"/>
                </a:solidFill>
              </a:defRPr>
            </a:lvl2pPr>
            <a:lvl3pPr marL="539588" indent="0">
              <a:spcBef>
                <a:spcPts val="400"/>
              </a:spcBef>
              <a:buNone/>
              <a:defRPr>
                <a:solidFill>
                  <a:schemeClr val="tx2"/>
                </a:solidFill>
              </a:defRPr>
            </a:lvl3pPr>
          </a:lstStyle>
          <a:p>
            <a:pPr lvl="0"/>
            <a:r>
              <a:rPr lang="en-US"/>
              <a:t>Add Highlight</a:t>
            </a:r>
          </a:p>
          <a:p>
            <a:pPr lvl="1"/>
            <a:r>
              <a:rPr lang="en-US"/>
              <a:t>Second level</a:t>
            </a:r>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18479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Half Picture">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lvl1pPr>
              <a:defRPr>
                <a:noFill/>
              </a:defRPr>
            </a:lvl1pPr>
          </a:lstStyle>
          <a:p>
            <a:r>
              <a:rPr lang="en-US"/>
              <a:t>Confidential  |  © KONE Corporation</a:t>
            </a:r>
          </a:p>
        </p:txBody>
      </p:sp>
      <p:sp>
        <p:nvSpPr>
          <p:cNvPr id="6" name="Picture Placeholder 5" title="for lifts only"/>
          <p:cNvSpPr>
            <a:spLocks noGrp="1"/>
          </p:cNvSpPr>
          <p:nvPr>
            <p:ph type="pic" sz="quarter" idx="13"/>
          </p:nvPr>
        </p:nvSpPr>
        <p:spPr>
          <a:xfrm>
            <a:off x="7029539" y="0"/>
            <a:ext cx="5162461" cy="6858000"/>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11" name="Title 10"/>
          <p:cNvSpPr>
            <a:spLocks noGrp="1"/>
          </p:cNvSpPr>
          <p:nvPr>
            <p:ph type="title"/>
          </p:nvPr>
        </p:nvSpPr>
        <p:spPr>
          <a:xfrm>
            <a:off x="409469" y="404719"/>
            <a:ext cx="6262462" cy="863400"/>
          </a:xfrm>
          <a:prstGeom prst="rect">
            <a:avLst/>
          </a:prstGeom>
        </p:spPr>
        <p:txBody>
          <a:bodyPr/>
          <a:lstStyle/>
          <a:p>
            <a:r>
              <a:rPr lang="en-US"/>
              <a:t>Click to edit Master title style</a:t>
            </a:r>
            <a:endParaRPr lang="en-GB"/>
          </a:p>
        </p:txBody>
      </p:sp>
      <p:sp>
        <p:nvSpPr>
          <p:cNvPr id="13" name="Content Placeholder 2"/>
          <p:cNvSpPr>
            <a:spLocks noGrp="1"/>
          </p:cNvSpPr>
          <p:nvPr>
            <p:ph idx="1"/>
          </p:nvPr>
        </p:nvSpPr>
        <p:spPr>
          <a:xfrm>
            <a:off x="409468" y="1628398"/>
            <a:ext cx="6262461" cy="46074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Date Placeholder 2"/>
          <p:cNvSpPr>
            <a:spLocks noGrp="1"/>
          </p:cNvSpPr>
          <p:nvPr>
            <p:ph type="dt" sz="half" idx="14"/>
          </p:nvPr>
        </p:nvSpPr>
        <p:spPr/>
        <p:txBody>
          <a:bodyPr/>
          <a:lstStyle/>
          <a:p>
            <a:fld id="{09F10CE8-71DB-4D4B-800C-1BA928B0AAC1}" type="datetime3">
              <a:rPr lang="en-US" smtClean="0"/>
              <a:t>28 April 2021</a:t>
            </a:fld>
            <a:endParaRPr lang="en-US"/>
          </a:p>
        </p:txBody>
      </p:sp>
      <p:sp>
        <p:nvSpPr>
          <p:cNvPr id="7" name="Slide Number Placeholder 6"/>
          <p:cNvSpPr>
            <a:spLocks noGrp="1"/>
          </p:cNvSpPr>
          <p:nvPr>
            <p:ph type="sldNum" sz="quarter" idx="16"/>
          </p:nvPr>
        </p:nvSpPr>
        <p:spPr/>
        <p:txBody>
          <a:bodyPr/>
          <a:lstStyle/>
          <a:p>
            <a:fld id="{604FC64F-66B6-486E-8EFE-9FD96A66D16B}" type="slidenum">
              <a:rPr lang="en-US" smtClean="0"/>
              <a:pPr/>
              <a:t>‹#›</a:t>
            </a:fld>
            <a:endParaRPr lang="en-US"/>
          </a:p>
        </p:txBody>
      </p:sp>
    </p:spTree>
    <p:extLst>
      <p:ext uri="{BB962C8B-B14F-4D97-AF65-F5344CB8AC3E}">
        <p14:creationId xmlns:p14="http://schemas.microsoft.com/office/powerpoint/2010/main" val="2819417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1/3 Picture">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lvl1pPr>
              <a:defRPr>
                <a:noFill/>
              </a:defRPr>
            </a:lvl1pPr>
          </a:lstStyle>
          <a:p>
            <a:r>
              <a:rPr lang="en-US"/>
              <a:t>Confidential  |  © KONE Corporation</a:t>
            </a:r>
          </a:p>
        </p:txBody>
      </p:sp>
      <p:sp>
        <p:nvSpPr>
          <p:cNvPr id="6" name="Picture Placeholder 5" title="for lifts only"/>
          <p:cNvSpPr>
            <a:spLocks noGrp="1"/>
          </p:cNvSpPr>
          <p:nvPr>
            <p:ph type="pic" sz="quarter" idx="13"/>
          </p:nvPr>
        </p:nvSpPr>
        <p:spPr>
          <a:xfrm>
            <a:off x="8327446" y="0"/>
            <a:ext cx="3864555" cy="6858000"/>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11" name="Title 10"/>
          <p:cNvSpPr>
            <a:spLocks noGrp="1"/>
          </p:cNvSpPr>
          <p:nvPr>
            <p:ph type="title"/>
          </p:nvPr>
        </p:nvSpPr>
        <p:spPr>
          <a:xfrm>
            <a:off x="409469" y="404719"/>
            <a:ext cx="7558304" cy="863400"/>
          </a:xfrm>
          <a:prstGeom prst="rect">
            <a:avLst/>
          </a:prstGeom>
        </p:spPr>
        <p:txBody>
          <a:bodyPr/>
          <a:lstStyle/>
          <a:p>
            <a:r>
              <a:rPr lang="en-US"/>
              <a:t>Click to edit Master title style</a:t>
            </a:r>
            <a:endParaRPr lang="en-GB"/>
          </a:p>
        </p:txBody>
      </p:sp>
      <p:sp>
        <p:nvSpPr>
          <p:cNvPr id="13" name="Content Placeholder 2"/>
          <p:cNvSpPr>
            <a:spLocks noGrp="1"/>
          </p:cNvSpPr>
          <p:nvPr>
            <p:ph idx="1"/>
          </p:nvPr>
        </p:nvSpPr>
        <p:spPr>
          <a:xfrm>
            <a:off x="409469" y="1628398"/>
            <a:ext cx="7558303" cy="46074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Date Placeholder 2"/>
          <p:cNvSpPr>
            <a:spLocks noGrp="1"/>
          </p:cNvSpPr>
          <p:nvPr>
            <p:ph type="dt" sz="half" idx="14"/>
          </p:nvPr>
        </p:nvSpPr>
        <p:spPr/>
        <p:txBody>
          <a:bodyPr/>
          <a:lstStyle/>
          <a:p>
            <a:fld id="{68932D95-5922-4047-86F7-A6C3B702C59E}" type="datetime3">
              <a:rPr lang="en-US" smtClean="0"/>
              <a:t>28 April 2021</a:t>
            </a:fld>
            <a:endParaRPr lang="en-US"/>
          </a:p>
        </p:txBody>
      </p:sp>
      <p:sp>
        <p:nvSpPr>
          <p:cNvPr id="7" name="Slide Number Placeholder 6"/>
          <p:cNvSpPr>
            <a:spLocks noGrp="1"/>
          </p:cNvSpPr>
          <p:nvPr>
            <p:ph type="sldNum" sz="quarter" idx="16"/>
          </p:nvPr>
        </p:nvSpPr>
        <p:spPr/>
        <p:txBody>
          <a:bodyPr/>
          <a:lstStyle/>
          <a:p>
            <a:fld id="{604FC64F-66B6-486E-8EFE-9FD96A66D16B}" type="slidenum">
              <a:rPr lang="en-US" smtClean="0"/>
              <a:pPr/>
              <a:t>‹#›</a:t>
            </a:fld>
            <a:endParaRPr lang="en-US"/>
          </a:p>
        </p:txBody>
      </p:sp>
    </p:spTree>
    <p:extLst>
      <p:ext uri="{BB962C8B-B14F-4D97-AF65-F5344CB8AC3E}">
        <p14:creationId xmlns:p14="http://schemas.microsoft.com/office/powerpoint/2010/main" val="1424656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409576" y="404813"/>
            <a:ext cx="10368662" cy="8636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409575" y="1628774"/>
            <a:ext cx="10367963" cy="4608513"/>
          </a:xfrm>
          <a:prstGeom prst="rect">
            <a:avLst/>
          </a:prstGeo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fld id="{359B7C51-1CED-4508-97F7-2ED337032071}" type="datetime3">
              <a:rPr lang="en-US" noProof="0" smtClean="0"/>
              <a:t>28 April 2021</a:t>
            </a:fld>
            <a:endParaRPr lang="en-US" noProof="0"/>
          </a:p>
        </p:txBody>
      </p:sp>
      <p:sp>
        <p:nvSpPr>
          <p:cNvPr id="8" name="Footer Placeholder 7"/>
          <p:cNvSpPr>
            <a:spLocks noGrp="1"/>
          </p:cNvSpPr>
          <p:nvPr>
            <p:ph type="ftr" sz="quarter" idx="11"/>
          </p:nvPr>
        </p:nvSpPr>
        <p:spPr/>
        <p:txBody>
          <a:bodyPr/>
          <a:lstStyle/>
          <a:p>
            <a:r>
              <a:rPr lang="en-US" noProof="0"/>
              <a:t>Confidential  |  © KONE Corporation</a:t>
            </a:r>
          </a:p>
        </p:txBody>
      </p:sp>
      <p:sp>
        <p:nvSpPr>
          <p:cNvPr id="9" name="Slide Number Placeholder 8"/>
          <p:cNvSpPr>
            <a:spLocks noGrp="1"/>
          </p:cNvSpPr>
          <p:nvPr>
            <p:ph type="sldNum" sz="quarter" idx="12"/>
          </p:nvPr>
        </p:nvSpPr>
        <p:spPr/>
        <p:txBody>
          <a:bodyPr/>
          <a:lstStyle/>
          <a:p>
            <a:fld id="{604FC64F-66B6-486E-8EFE-9FD96A66D16B}" type="slidenum">
              <a:rPr lang="en-US" noProof="0" smtClean="0"/>
              <a:pPr/>
              <a:t>‹#›</a:t>
            </a:fld>
            <a:endParaRPr lang="en-US" noProof="0"/>
          </a:p>
        </p:txBody>
      </p:sp>
    </p:spTree>
    <p:extLst>
      <p:ext uri="{BB962C8B-B14F-4D97-AF65-F5344CB8AC3E}">
        <p14:creationId xmlns:p14="http://schemas.microsoft.com/office/powerpoint/2010/main" val="1054404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D55FEA0-9893-4031-8E49-030DBDA795B5}" type="datetime3">
              <a:rPr lang="en-US" noProof="0" smtClean="0"/>
              <a:t>28 April 2021</a:t>
            </a:fld>
            <a:endParaRPr lang="en-US" noProof="0"/>
          </a:p>
        </p:txBody>
      </p:sp>
      <p:sp>
        <p:nvSpPr>
          <p:cNvPr id="7" name="Footer Placeholder 6"/>
          <p:cNvSpPr>
            <a:spLocks noGrp="1"/>
          </p:cNvSpPr>
          <p:nvPr>
            <p:ph type="ftr" sz="quarter" idx="11"/>
          </p:nvPr>
        </p:nvSpPr>
        <p:spPr/>
        <p:txBody>
          <a:bodyPr/>
          <a:lstStyle/>
          <a:p>
            <a:r>
              <a:rPr lang="en-US" noProof="0"/>
              <a:t>Confidential  |  © KONE Corporation</a:t>
            </a:r>
          </a:p>
        </p:txBody>
      </p:sp>
      <p:sp>
        <p:nvSpPr>
          <p:cNvPr id="8" name="Slide Number Placeholder 7"/>
          <p:cNvSpPr>
            <a:spLocks noGrp="1"/>
          </p:cNvSpPr>
          <p:nvPr>
            <p:ph type="sldNum" sz="quarter" idx="12"/>
          </p:nvPr>
        </p:nvSpPr>
        <p:spPr/>
        <p:txBody>
          <a:bodyPr/>
          <a:lstStyle/>
          <a:p>
            <a:fld id="{604FC64F-66B6-486E-8EFE-9FD96A66D16B}" type="slidenum">
              <a:rPr lang="en-US" noProof="0" smtClean="0"/>
              <a:pPr/>
              <a:t>‹#›</a:t>
            </a:fld>
            <a:endParaRPr lang="en-US" noProof="0"/>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7036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2958CBE-C65B-4DFB-824C-0FBAAEE3E154}" type="datetime3">
              <a:rPr lang="en-US" noProof="0" smtClean="0"/>
              <a:t>28 April 2021</a:t>
            </a:fld>
            <a:endParaRPr lang="en-US" noProof="0"/>
          </a:p>
        </p:txBody>
      </p:sp>
      <p:sp>
        <p:nvSpPr>
          <p:cNvPr id="8" name="Footer Placeholder 7"/>
          <p:cNvSpPr>
            <a:spLocks noGrp="1"/>
          </p:cNvSpPr>
          <p:nvPr>
            <p:ph type="ftr" sz="quarter" idx="11"/>
          </p:nvPr>
        </p:nvSpPr>
        <p:spPr/>
        <p:txBody>
          <a:bodyPr/>
          <a:lstStyle/>
          <a:p>
            <a:r>
              <a:rPr lang="en-US" noProof="0"/>
              <a:t>Confidential  |  © KONE Corporation</a:t>
            </a:r>
          </a:p>
        </p:txBody>
      </p:sp>
      <p:sp>
        <p:nvSpPr>
          <p:cNvPr id="9" name="Slide Number Placeholder 8"/>
          <p:cNvSpPr>
            <a:spLocks noGrp="1"/>
          </p:cNvSpPr>
          <p:nvPr>
            <p:ph type="sldNum" sz="quarter" idx="12"/>
          </p:nvPr>
        </p:nvSpPr>
        <p:spPr/>
        <p:txBody>
          <a:bodyPr/>
          <a:lstStyle/>
          <a:p>
            <a:fld id="{604FC64F-66B6-486E-8EFE-9FD96A66D16B}" type="slidenum">
              <a:rPr lang="en-US" noProof="0" smtClean="0"/>
              <a:pPr/>
              <a:t>‹#›</a:t>
            </a:fld>
            <a:endParaRPr lang="en-US" noProof="0"/>
          </a:p>
        </p:txBody>
      </p:sp>
      <p:sp>
        <p:nvSpPr>
          <p:cNvPr id="12" name="Content Placeholder 11"/>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2046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hort Text">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09469" y="2635708"/>
            <a:ext cx="11373063" cy="1727840"/>
          </a:xfrm>
          <a:prstGeom prst="rect">
            <a:avLst/>
          </a:prstGeom>
        </p:spPr>
        <p:txBody>
          <a:bodyPr anchor="ctr" anchorCtr="0"/>
          <a:lstStyle>
            <a:lvl1pPr algn="ctr">
              <a:defRPr sz="4600" cap="none" spc="-50" baseline="0">
                <a:solidFill>
                  <a:schemeClr val="tx2"/>
                </a:solidFill>
                <a:effectLst/>
              </a:defRPr>
            </a:lvl1pPr>
          </a:lstStyle>
          <a:p>
            <a:pPr lvl="0"/>
            <a:r>
              <a:rPr lang="en-US" noProof="0"/>
              <a:t>Click to edit Master title style</a:t>
            </a:r>
          </a:p>
        </p:txBody>
      </p:sp>
      <p:sp>
        <p:nvSpPr>
          <p:cNvPr id="2" name="Date Placeholder 1"/>
          <p:cNvSpPr>
            <a:spLocks noGrp="1"/>
          </p:cNvSpPr>
          <p:nvPr>
            <p:ph type="dt" sz="half" idx="14"/>
          </p:nvPr>
        </p:nvSpPr>
        <p:spPr/>
        <p:txBody>
          <a:bodyPr/>
          <a:lstStyle>
            <a:lvl1pPr>
              <a:defRPr>
                <a:solidFill>
                  <a:schemeClr val="bg1"/>
                </a:solidFill>
              </a:defRPr>
            </a:lvl1pPr>
          </a:lstStyle>
          <a:p>
            <a:fld id="{46D6B9E1-9467-4DDF-8205-BD6C10E42F98}" type="datetime3">
              <a:rPr lang="en-US" smtClean="0"/>
              <a:t>28 April 2021</a:t>
            </a:fld>
            <a:endParaRPr lang="en-US"/>
          </a:p>
        </p:txBody>
      </p:sp>
      <p:sp>
        <p:nvSpPr>
          <p:cNvPr id="3" name="Footer Placeholder 2"/>
          <p:cNvSpPr>
            <a:spLocks noGrp="1"/>
          </p:cNvSpPr>
          <p:nvPr>
            <p:ph type="ftr" sz="quarter" idx="15"/>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6"/>
          </p:nvPr>
        </p:nvSpPr>
        <p:spPr/>
        <p:txBody>
          <a:bodyPr/>
          <a:lstStyle>
            <a:lvl1pPr>
              <a:defRPr>
                <a:solidFill>
                  <a:schemeClr val="bg1"/>
                </a:solidFill>
              </a:defRPr>
            </a:lvl1pPr>
          </a:lstStyle>
          <a:p>
            <a:fld id="{604FC64F-66B6-486E-8EFE-9FD96A66D16B}" type="slidenum">
              <a:rPr lang="en-US" smtClean="0"/>
              <a:pPr/>
              <a:t>‹#›</a:t>
            </a:fld>
            <a:endParaRPr lang="en-US"/>
          </a:p>
        </p:txBody>
      </p:sp>
    </p:spTree>
    <p:extLst>
      <p:ext uri="{BB962C8B-B14F-4D97-AF65-F5344CB8AC3E}">
        <p14:creationId xmlns:p14="http://schemas.microsoft.com/office/powerpoint/2010/main" val="2042281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hort Text Blue">
    <p:bg>
      <p:bgPr>
        <a:solidFill>
          <a:schemeClr val="tx2"/>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09468" y="2635708"/>
            <a:ext cx="11373064" cy="1727840"/>
          </a:xfrm>
          <a:prstGeom prst="rect">
            <a:avLst/>
          </a:prstGeom>
        </p:spPr>
        <p:txBody>
          <a:bodyPr anchor="ctr" anchorCtr="0"/>
          <a:lstStyle>
            <a:lvl1pPr algn="ctr">
              <a:defRPr sz="4600" cap="none" spc="-50" baseline="0">
                <a:solidFill>
                  <a:schemeClr val="bg1"/>
                </a:solidFill>
                <a:effectLst/>
              </a:defRPr>
            </a:lvl1pPr>
          </a:lstStyle>
          <a:p>
            <a:pPr lvl="0"/>
            <a:r>
              <a:rPr lang="en-US" noProof="0"/>
              <a:t>Click to edit Master title style</a:t>
            </a:r>
          </a:p>
        </p:txBody>
      </p:sp>
      <p:sp>
        <p:nvSpPr>
          <p:cNvPr id="2" name="Date Placeholder 1"/>
          <p:cNvSpPr>
            <a:spLocks noGrp="1"/>
          </p:cNvSpPr>
          <p:nvPr>
            <p:ph type="dt" sz="half" idx="14"/>
          </p:nvPr>
        </p:nvSpPr>
        <p:spPr/>
        <p:txBody>
          <a:bodyPr/>
          <a:lstStyle>
            <a:lvl1pPr>
              <a:defRPr>
                <a:solidFill>
                  <a:schemeClr val="tx2"/>
                </a:solidFill>
              </a:defRPr>
            </a:lvl1pPr>
          </a:lstStyle>
          <a:p>
            <a:fld id="{9A00EFD6-042C-4955-A854-ABC8C0A4D4BC}" type="datetime3">
              <a:rPr lang="en-US" smtClean="0"/>
              <a:t>28 April 2021</a:t>
            </a:fld>
            <a:endParaRPr lang="en-US"/>
          </a:p>
        </p:txBody>
      </p:sp>
      <p:sp>
        <p:nvSpPr>
          <p:cNvPr id="3" name="Footer Placeholder 2"/>
          <p:cNvSpPr>
            <a:spLocks noGrp="1"/>
          </p:cNvSpPr>
          <p:nvPr>
            <p:ph type="ftr" sz="quarter" idx="15"/>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6"/>
          </p:nvPr>
        </p:nvSpPr>
        <p:spPr/>
        <p:txBody>
          <a:bodyPr/>
          <a:lstStyle>
            <a:lvl1pPr>
              <a:defRPr>
                <a:solidFill>
                  <a:schemeClr val="tx2"/>
                </a:solidFill>
              </a:defRPr>
            </a:lvl1pPr>
          </a:lstStyle>
          <a:p>
            <a:fld id="{604FC64F-66B6-486E-8EFE-9FD96A66D16B}" type="slidenum">
              <a:rPr lang="en-US" smtClean="0"/>
              <a:pPr/>
              <a:t>‹#›</a:t>
            </a:fld>
            <a:endParaRPr lang="en-US"/>
          </a:p>
        </p:txBody>
      </p:sp>
    </p:spTree>
    <p:extLst>
      <p:ext uri="{BB962C8B-B14F-4D97-AF65-F5344CB8AC3E}">
        <p14:creationId xmlns:p14="http://schemas.microsoft.com/office/powerpoint/2010/main" val="4138086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hort Text (pictur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9"/>
          </p:nvPr>
        </p:nvSpPr>
        <p:spPr>
          <a:xfrm>
            <a:off x="0" y="0"/>
            <a:ext cx="12192000" cy="6858000"/>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8194" name="Rectangle 2"/>
          <p:cNvSpPr>
            <a:spLocks noGrp="1" noChangeArrowheads="1"/>
          </p:cNvSpPr>
          <p:nvPr>
            <p:ph type="ctrTitle"/>
          </p:nvPr>
        </p:nvSpPr>
        <p:spPr>
          <a:xfrm>
            <a:off x="409468" y="2635708"/>
            <a:ext cx="11373064" cy="1727840"/>
          </a:xfrm>
          <a:prstGeom prst="rect">
            <a:avLst/>
          </a:prstGeom>
        </p:spPr>
        <p:txBody>
          <a:bodyPr anchor="ctr" anchorCtr="0"/>
          <a:lstStyle>
            <a:lvl1pPr algn="ctr">
              <a:defRPr sz="4600" cap="none" spc="-50" baseline="0">
                <a:solidFill>
                  <a:schemeClr val="bg1"/>
                </a:solidFill>
                <a:effectLst>
                  <a:outerShdw blurRad="254000" algn="ctr" rotWithShape="0">
                    <a:prstClr val="black">
                      <a:alpha val="30000"/>
                    </a:prstClr>
                  </a:outerShdw>
                </a:effectLst>
              </a:defRPr>
            </a:lvl1pPr>
          </a:lstStyle>
          <a:p>
            <a:pPr lvl="0"/>
            <a:r>
              <a:rPr lang="en-US" noProof="0"/>
              <a:t>Click to edit Master title style</a:t>
            </a:r>
          </a:p>
        </p:txBody>
      </p:sp>
      <p:sp>
        <p:nvSpPr>
          <p:cNvPr id="2" name="Date Placeholder 1"/>
          <p:cNvSpPr>
            <a:spLocks noGrp="1"/>
          </p:cNvSpPr>
          <p:nvPr>
            <p:ph type="dt" sz="half" idx="14"/>
          </p:nvPr>
        </p:nvSpPr>
        <p:spPr/>
        <p:txBody>
          <a:bodyPr/>
          <a:lstStyle>
            <a:lvl1pPr>
              <a:defRPr>
                <a:noFill/>
              </a:defRPr>
            </a:lvl1pPr>
          </a:lstStyle>
          <a:p>
            <a:fld id="{9707D6B5-E1CC-473E-BA9A-C7D694EA1FC8}" type="datetime3">
              <a:rPr lang="en-US" smtClean="0"/>
              <a:t>28 April 2021</a:t>
            </a:fld>
            <a:endParaRPr lang="en-US"/>
          </a:p>
        </p:txBody>
      </p:sp>
      <p:sp>
        <p:nvSpPr>
          <p:cNvPr id="3" name="Footer Placeholder 2"/>
          <p:cNvSpPr>
            <a:spLocks noGrp="1"/>
          </p:cNvSpPr>
          <p:nvPr>
            <p:ph type="ftr" sz="quarter" idx="15"/>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6"/>
          </p:nvPr>
        </p:nvSpPr>
        <p:spPr/>
        <p:txBody>
          <a:bodyPr/>
          <a:lstStyle>
            <a:lvl1pPr>
              <a:defRPr>
                <a:noFill/>
              </a:defRPr>
            </a:lvl1pPr>
          </a:lstStyle>
          <a:p>
            <a:fld id="{604FC64F-66B6-486E-8EFE-9FD96A66D16B}" type="slidenum">
              <a:rPr lang="en-US" smtClean="0"/>
              <a:pPr/>
              <a:t>‹#›</a:t>
            </a:fld>
            <a:endParaRPr lang="en-US"/>
          </a:p>
        </p:txBody>
      </p:sp>
      <p:sp>
        <p:nvSpPr>
          <p:cNvPr id="7" name="Text Placeholder 6"/>
          <p:cNvSpPr>
            <a:spLocks noGrp="1" noChangeAspect="1"/>
          </p:cNvSpPr>
          <p:nvPr>
            <p:ph type="body" sz="quarter" idx="17" hasCustomPrompt="1"/>
          </p:nvPr>
        </p:nvSpPr>
        <p:spPr>
          <a:xfrm>
            <a:off x="11063519" y="403107"/>
            <a:ext cx="719813" cy="36351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Tree>
    <p:extLst>
      <p:ext uri="{BB962C8B-B14F-4D97-AF65-F5344CB8AC3E}">
        <p14:creationId xmlns:p14="http://schemas.microsoft.com/office/powerpoint/2010/main" val="792845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EF303AA-222F-4E19-B3D9-D60F8B10E2C9}" type="datetime3">
              <a:rPr lang="en-US" noProof="0" smtClean="0"/>
              <a:t>28 April 2021</a:t>
            </a:fld>
            <a:endParaRPr lang="en-US" noProof="0"/>
          </a:p>
        </p:txBody>
      </p:sp>
      <p:sp>
        <p:nvSpPr>
          <p:cNvPr id="6" name="Footer Placeholder 5"/>
          <p:cNvSpPr>
            <a:spLocks noGrp="1"/>
          </p:cNvSpPr>
          <p:nvPr>
            <p:ph type="ftr" sz="quarter" idx="11"/>
          </p:nvPr>
        </p:nvSpPr>
        <p:spPr/>
        <p:txBody>
          <a:bodyPr/>
          <a:lstStyle/>
          <a:p>
            <a:r>
              <a:rPr lang="en-US" noProof="0"/>
              <a:t>Confidential  |  © KONE Corporation</a:t>
            </a:r>
          </a:p>
        </p:txBody>
      </p:sp>
      <p:sp>
        <p:nvSpPr>
          <p:cNvPr id="7" name="Slide Number Placeholder 6"/>
          <p:cNvSpPr>
            <a:spLocks noGrp="1"/>
          </p:cNvSpPr>
          <p:nvPr>
            <p:ph type="sldNum" sz="quarter" idx="12"/>
          </p:nvPr>
        </p:nvSpPr>
        <p:spPr/>
        <p:txBody>
          <a:bodyPr/>
          <a:lstStyle/>
          <a:p>
            <a:fld id="{604FC64F-66B6-486E-8EFE-9FD96A66D16B}" type="slidenum">
              <a:rPr lang="en-US" noProof="0" smtClean="0"/>
              <a:pPr/>
              <a:t>‹#›</a:t>
            </a:fld>
            <a:endParaRPr lang="en-US" noProof="0"/>
          </a:p>
        </p:txBody>
      </p:sp>
    </p:spTree>
    <p:extLst>
      <p:ext uri="{BB962C8B-B14F-4D97-AF65-F5344CB8AC3E}">
        <p14:creationId xmlns:p14="http://schemas.microsoft.com/office/powerpoint/2010/main" val="1494187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loga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noFill/>
              </a:defRPr>
            </a:lvl1pPr>
          </a:lstStyle>
          <a:p>
            <a:fld id="{E8E91E6A-627B-4BE4-ADDD-22C219C2AFA3}" type="datetime3">
              <a:rPr lang="en-US" smtClean="0"/>
              <a:t>28 April 2021</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Confidential  |  © KONE Corporation</a:t>
            </a:r>
          </a:p>
        </p:txBody>
      </p:sp>
      <p:sp>
        <p:nvSpPr>
          <p:cNvPr id="7" name="Slide Number Placeholder 6"/>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grpSp>
        <p:nvGrpSpPr>
          <p:cNvPr id="16" name="Group 15"/>
          <p:cNvGrpSpPr>
            <a:grpSpLocks noChangeAspect="1"/>
          </p:cNvGrpSpPr>
          <p:nvPr userDrawn="1"/>
        </p:nvGrpSpPr>
        <p:grpSpPr>
          <a:xfrm>
            <a:off x="3497262" y="2997994"/>
            <a:ext cx="5197475" cy="719137"/>
            <a:chOff x="3216275" y="1773238"/>
            <a:chExt cx="5197475" cy="719137"/>
          </a:xfrm>
        </p:grpSpPr>
        <p:sp>
          <p:nvSpPr>
            <p:cNvPr id="17" name="Freeform 6"/>
            <p:cNvSpPr>
              <a:spLocks noEditPoints="1"/>
            </p:cNvSpPr>
            <p:nvPr userDrawn="1"/>
          </p:nvSpPr>
          <p:spPr bwMode="auto">
            <a:xfrm>
              <a:off x="3216275" y="2025650"/>
              <a:ext cx="3502025" cy="315912"/>
            </a:xfrm>
            <a:custGeom>
              <a:avLst/>
              <a:gdLst>
                <a:gd name="T0" fmla="*/ 8470 w 8823"/>
                <a:gd name="T1" fmla="*/ 193 h 795"/>
                <a:gd name="T2" fmla="*/ 8033 w 8823"/>
                <a:gd name="T3" fmla="*/ 193 h 795"/>
                <a:gd name="T4" fmla="*/ 7865 w 8823"/>
                <a:gd name="T5" fmla="*/ 536 h 795"/>
                <a:gd name="T6" fmla="*/ 7695 w 8823"/>
                <a:gd name="T7" fmla="*/ 390 h 795"/>
                <a:gd name="T8" fmla="*/ 7951 w 8823"/>
                <a:gd name="T9" fmla="*/ 485 h 795"/>
                <a:gd name="T10" fmla="*/ 7628 w 8823"/>
                <a:gd name="T11" fmla="*/ 307 h 795"/>
                <a:gd name="T12" fmla="*/ 7508 w 8823"/>
                <a:gd name="T13" fmla="*/ 10 h 795"/>
                <a:gd name="T14" fmla="*/ 7135 w 8823"/>
                <a:gd name="T15" fmla="*/ 610 h 795"/>
                <a:gd name="T16" fmla="*/ 6577 w 8823"/>
                <a:gd name="T17" fmla="*/ 234 h 795"/>
                <a:gd name="T18" fmla="*/ 6692 w 8823"/>
                <a:gd name="T19" fmla="*/ 528 h 795"/>
                <a:gd name="T20" fmla="*/ 6486 w 8823"/>
                <a:gd name="T21" fmla="*/ 586 h 795"/>
                <a:gd name="T22" fmla="*/ 6717 w 8823"/>
                <a:gd name="T23" fmla="*/ 200 h 795"/>
                <a:gd name="T24" fmla="*/ 6267 w 8823"/>
                <a:gd name="T25" fmla="*/ 23 h 795"/>
                <a:gd name="T26" fmla="*/ 5944 w 8823"/>
                <a:gd name="T27" fmla="*/ 253 h 795"/>
                <a:gd name="T28" fmla="*/ 5908 w 8823"/>
                <a:gd name="T29" fmla="*/ 193 h 795"/>
                <a:gd name="T30" fmla="*/ 6136 w 8823"/>
                <a:gd name="T31" fmla="*/ 547 h 795"/>
                <a:gd name="T32" fmla="*/ 5636 w 8823"/>
                <a:gd name="T33" fmla="*/ 543 h 795"/>
                <a:gd name="T34" fmla="*/ 5473 w 8823"/>
                <a:gd name="T35" fmla="*/ 347 h 795"/>
                <a:gd name="T36" fmla="*/ 5730 w 8823"/>
                <a:gd name="T37" fmla="*/ 460 h 795"/>
                <a:gd name="T38" fmla="*/ 5402 w 8823"/>
                <a:gd name="T39" fmla="*/ 332 h 795"/>
                <a:gd name="T40" fmla="*/ 5122 w 8823"/>
                <a:gd name="T41" fmla="*/ 234 h 795"/>
                <a:gd name="T42" fmla="*/ 5236 w 8823"/>
                <a:gd name="T43" fmla="*/ 528 h 795"/>
                <a:gd name="T44" fmla="*/ 5031 w 8823"/>
                <a:gd name="T45" fmla="*/ 586 h 795"/>
                <a:gd name="T46" fmla="*/ 5262 w 8823"/>
                <a:gd name="T47" fmla="*/ 200 h 795"/>
                <a:gd name="T48" fmla="*/ 4830 w 8823"/>
                <a:gd name="T49" fmla="*/ 290 h 795"/>
                <a:gd name="T50" fmla="*/ 4894 w 8823"/>
                <a:gd name="T51" fmla="*/ 101 h 795"/>
                <a:gd name="T52" fmla="*/ 4649 w 8823"/>
                <a:gd name="T53" fmla="*/ 610 h 795"/>
                <a:gd name="T54" fmla="*/ 4163 w 8823"/>
                <a:gd name="T55" fmla="*/ 244 h 795"/>
                <a:gd name="T56" fmla="*/ 4153 w 8823"/>
                <a:gd name="T57" fmla="*/ 175 h 795"/>
                <a:gd name="T58" fmla="*/ 4106 w 8823"/>
                <a:gd name="T59" fmla="*/ 619 h 795"/>
                <a:gd name="T60" fmla="*/ 3678 w 8823"/>
                <a:gd name="T61" fmla="*/ 250 h 795"/>
                <a:gd name="T62" fmla="*/ 3753 w 8823"/>
                <a:gd name="T63" fmla="*/ 250 h 795"/>
                <a:gd name="T64" fmla="*/ 3681 w 8823"/>
                <a:gd name="T65" fmla="*/ 542 h 795"/>
                <a:gd name="T66" fmla="*/ 3118 w 8823"/>
                <a:gd name="T67" fmla="*/ 526 h 795"/>
                <a:gd name="T68" fmla="*/ 3355 w 8823"/>
                <a:gd name="T69" fmla="*/ 612 h 795"/>
                <a:gd name="T70" fmla="*/ 3030 w 8823"/>
                <a:gd name="T71" fmla="*/ 393 h 795"/>
                <a:gd name="T72" fmla="*/ 2857 w 8823"/>
                <a:gd name="T73" fmla="*/ 271 h 795"/>
                <a:gd name="T74" fmla="*/ 2740 w 8823"/>
                <a:gd name="T75" fmla="*/ 553 h 795"/>
                <a:gd name="T76" fmla="*/ 2858 w 8823"/>
                <a:gd name="T77" fmla="*/ 611 h 795"/>
                <a:gd name="T78" fmla="*/ 2707 w 8823"/>
                <a:gd name="T79" fmla="*/ 182 h 795"/>
                <a:gd name="T80" fmla="*/ 2316 w 8823"/>
                <a:gd name="T81" fmla="*/ 250 h 795"/>
                <a:gd name="T82" fmla="*/ 2431 w 8823"/>
                <a:gd name="T83" fmla="*/ 512 h 795"/>
                <a:gd name="T84" fmla="*/ 2358 w 8823"/>
                <a:gd name="T85" fmla="*/ 526 h 795"/>
                <a:gd name="T86" fmla="*/ 2127 w 8823"/>
                <a:gd name="T87" fmla="*/ 529 h 795"/>
                <a:gd name="T88" fmla="*/ 1904 w 8823"/>
                <a:gd name="T89" fmla="*/ 464 h 795"/>
                <a:gd name="T90" fmla="*/ 2006 w 8823"/>
                <a:gd name="T91" fmla="*/ 252 h 795"/>
                <a:gd name="T92" fmla="*/ 2176 w 8823"/>
                <a:gd name="T93" fmla="*/ 190 h 795"/>
                <a:gd name="T94" fmla="*/ 1624 w 8823"/>
                <a:gd name="T95" fmla="*/ 552 h 795"/>
                <a:gd name="T96" fmla="*/ 1745 w 8823"/>
                <a:gd name="T97" fmla="*/ 611 h 795"/>
                <a:gd name="T98" fmla="*/ 1594 w 8823"/>
                <a:gd name="T99" fmla="*/ 182 h 795"/>
                <a:gd name="T100" fmla="*/ 1746 w 8823"/>
                <a:gd name="T101" fmla="*/ 260 h 795"/>
                <a:gd name="T102" fmla="*/ 1394 w 8823"/>
                <a:gd name="T103" fmla="*/ 606 h 795"/>
                <a:gd name="T104" fmla="*/ 1101 w 8823"/>
                <a:gd name="T105" fmla="*/ 267 h 795"/>
                <a:gd name="T106" fmla="*/ 1022 w 8823"/>
                <a:gd name="T107" fmla="*/ 558 h 795"/>
                <a:gd name="T108" fmla="*/ 1124 w 8823"/>
                <a:gd name="T109" fmla="*/ 600 h 795"/>
                <a:gd name="T110" fmla="*/ 883 w 8823"/>
                <a:gd name="T111" fmla="*/ 245 h 795"/>
                <a:gd name="T112" fmla="*/ 651 w 8823"/>
                <a:gd name="T113" fmla="*/ 238 h 795"/>
                <a:gd name="T114" fmla="*/ 672 w 8823"/>
                <a:gd name="T115" fmla="*/ 552 h 795"/>
                <a:gd name="T116" fmla="*/ 533 w 8823"/>
                <a:gd name="T117" fmla="*/ 610 h 795"/>
                <a:gd name="T118" fmla="*/ 680 w 8823"/>
                <a:gd name="T119" fmla="*/ 179 h 795"/>
                <a:gd name="T120" fmla="*/ 262 w 8823"/>
                <a:gd name="T121" fmla="*/ 504 h 795"/>
                <a:gd name="T122" fmla="*/ 1 w 8823"/>
                <a:gd name="T123" fmla="*/ 45 h 795"/>
                <a:gd name="T124" fmla="*/ 324 w 8823"/>
                <a:gd name="T125" fmla="*/ 54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23" h="795">
                  <a:moveTo>
                    <a:pt x="8715" y="42"/>
                  </a:moveTo>
                  <a:lnTo>
                    <a:pt x="8715" y="163"/>
                  </a:lnTo>
                  <a:lnTo>
                    <a:pt x="8699" y="167"/>
                  </a:lnTo>
                  <a:lnTo>
                    <a:pt x="8697" y="4"/>
                  </a:lnTo>
                  <a:lnTo>
                    <a:pt x="8715" y="0"/>
                  </a:lnTo>
                  <a:lnTo>
                    <a:pt x="8760" y="92"/>
                  </a:lnTo>
                  <a:lnTo>
                    <a:pt x="8797" y="4"/>
                  </a:lnTo>
                  <a:lnTo>
                    <a:pt x="8817" y="0"/>
                  </a:lnTo>
                  <a:lnTo>
                    <a:pt x="8823" y="163"/>
                  </a:lnTo>
                  <a:lnTo>
                    <a:pt x="8805" y="167"/>
                  </a:lnTo>
                  <a:lnTo>
                    <a:pt x="8799" y="42"/>
                  </a:lnTo>
                  <a:lnTo>
                    <a:pt x="8769" y="114"/>
                  </a:lnTo>
                  <a:lnTo>
                    <a:pt x="8750" y="117"/>
                  </a:lnTo>
                  <a:lnTo>
                    <a:pt x="8715" y="42"/>
                  </a:lnTo>
                  <a:close/>
                  <a:moveTo>
                    <a:pt x="8670" y="0"/>
                  </a:moveTo>
                  <a:lnTo>
                    <a:pt x="8674" y="17"/>
                  </a:lnTo>
                  <a:lnTo>
                    <a:pt x="8636" y="19"/>
                  </a:lnTo>
                  <a:lnTo>
                    <a:pt x="8636" y="163"/>
                  </a:lnTo>
                  <a:lnTo>
                    <a:pt x="8618" y="167"/>
                  </a:lnTo>
                  <a:lnTo>
                    <a:pt x="8614" y="19"/>
                  </a:lnTo>
                  <a:lnTo>
                    <a:pt x="8579" y="19"/>
                  </a:lnTo>
                  <a:lnTo>
                    <a:pt x="8577" y="3"/>
                  </a:lnTo>
                  <a:lnTo>
                    <a:pt x="8670" y="0"/>
                  </a:lnTo>
                  <a:close/>
                  <a:moveTo>
                    <a:pt x="8422" y="508"/>
                  </a:moveTo>
                  <a:lnTo>
                    <a:pt x="8470" y="193"/>
                  </a:lnTo>
                  <a:lnTo>
                    <a:pt x="8474" y="182"/>
                  </a:lnTo>
                  <a:lnTo>
                    <a:pt x="8477" y="180"/>
                  </a:lnTo>
                  <a:lnTo>
                    <a:pt x="8481" y="180"/>
                  </a:lnTo>
                  <a:lnTo>
                    <a:pt x="8530" y="180"/>
                  </a:lnTo>
                  <a:lnTo>
                    <a:pt x="8538" y="182"/>
                  </a:lnTo>
                  <a:lnTo>
                    <a:pt x="8539" y="186"/>
                  </a:lnTo>
                  <a:lnTo>
                    <a:pt x="8539" y="193"/>
                  </a:lnTo>
                  <a:lnTo>
                    <a:pt x="8474" y="600"/>
                  </a:lnTo>
                  <a:lnTo>
                    <a:pt x="8472" y="606"/>
                  </a:lnTo>
                  <a:lnTo>
                    <a:pt x="8470" y="610"/>
                  </a:lnTo>
                  <a:lnTo>
                    <a:pt x="8467" y="612"/>
                  </a:lnTo>
                  <a:lnTo>
                    <a:pt x="8463" y="612"/>
                  </a:lnTo>
                  <a:lnTo>
                    <a:pt x="8392" y="612"/>
                  </a:lnTo>
                  <a:lnTo>
                    <a:pt x="8384" y="610"/>
                  </a:lnTo>
                  <a:lnTo>
                    <a:pt x="8379" y="600"/>
                  </a:lnTo>
                  <a:lnTo>
                    <a:pt x="8285" y="290"/>
                  </a:lnTo>
                  <a:lnTo>
                    <a:pt x="8196" y="600"/>
                  </a:lnTo>
                  <a:lnTo>
                    <a:pt x="8193" y="606"/>
                  </a:lnTo>
                  <a:lnTo>
                    <a:pt x="8189" y="610"/>
                  </a:lnTo>
                  <a:lnTo>
                    <a:pt x="8183" y="612"/>
                  </a:lnTo>
                  <a:lnTo>
                    <a:pt x="8178" y="612"/>
                  </a:lnTo>
                  <a:lnTo>
                    <a:pt x="8119" y="612"/>
                  </a:lnTo>
                  <a:lnTo>
                    <a:pt x="8112" y="610"/>
                  </a:lnTo>
                  <a:lnTo>
                    <a:pt x="8108" y="600"/>
                  </a:lnTo>
                  <a:lnTo>
                    <a:pt x="8033" y="193"/>
                  </a:lnTo>
                  <a:lnTo>
                    <a:pt x="8033" y="186"/>
                  </a:lnTo>
                  <a:lnTo>
                    <a:pt x="8035" y="182"/>
                  </a:lnTo>
                  <a:lnTo>
                    <a:pt x="8038" y="180"/>
                  </a:lnTo>
                  <a:lnTo>
                    <a:pt x="8043" y="180"/>
                  </a:lnTo>
                  <a:lnTo>
                    <a:pt x="8097" y="180"/>
                  </a:lnTo>
                  <a:lnTo>
                    <a:pt x="8106" y="182"/>
                  </a:lnTo>
                  <a:lnTo>
                    <a:pt x="8108" y="186"/>
                  </a:lnTo>
                  <a:lnTo>
                    <a:pt x="8109" y="193"/>
                  </a:lnTo>
                  <a:lnTo>
                    <a:pt x="8165" y="511"/>
                  </a:lnTo>
                  <a:lnTo>
                    <a:pt x="8249" y="209"/>
                  </a:lnTo>
                  <a:lnTo>
                    <a:pt x="8252" y="203"/>
                  </a:lnTo>
                  <a:lnTo>
                    <a:pt x="8256" y="199"/>
                  </a:lnTo>
                  <a:lnTo>
                    <a:pt x="8261" y="197"/>
                  </a:lnTo>
                  <a:lnTo>
                    <a:pt x="8267" y="197"/>
                  </a:lnTo>
                  <a:lnTo>
                    <a:pt x="8316" y="197"/>
                  </a:lnTo>
                  <a:lnTo>
                    <a:pt x="8326" y="199"/>
                  </a:lnTo>
                  <a:lnTo>
                    <a:pt x="8330" y="203"/>
                  </a:lnTo>
                  <a:lnTo>
                    <a:pt x="8333" y="209"/>
                  </a:lnTo>
                  <a:lnTo>
                    <a:pt x="8422" y="508"/>
                  </a:lnTo>
                  <a:close/>
                  <a:moveTo>
                    <a:pt x="7796" y="558"/>
                  </a:moveTo>
                  <a:lnTo>
                    <a:pt x="7823" y="557"/>
                  </a:lnTo>
                  <a:lnTo>
                    <a:pt x="7843" y="552"/>
                  </a:lnTo>
                  <a:lnTo>
                    <a:pt x="7852" y="548"/>
                  </a:lnTo>
                  <a:lnTo>
                    <a:pt x="7859" y="543"/>
                  </a:lnTo>
                  <a:lnTo>
                    <a:pt x="7865" y="536"/>
                  </a:lnTo>
                  <a:lnTo>
                    <a:pt x="7870" y="528"/>
                  </a:lnTo>
                  <a:lnTo>
                    <a:pt x="7877" y="507"/>
                  </a:lnTo>
                  <a:lnTo>
                    <a:pt x="7881" y="480"/>
                  </a:lnTo>
                  <a:lnTo>
                    <a:pt x="7883" y="445"/>
                  </a:lnTo>
                  <a:lnTo>
                    <a:pt x="7884" y="401"/>
                  </a:lnTo>
                  <a:lnTo>
                    <a:pt x="7883" y="354"/>
                  </a:lnTo>
                  <a:lnTo>
                    <a:pt x="7881" y="316"/>
                  </a:lnTo>
                  <a:lnTo>
                    <a:pt x="7876" y="287"/>
                  </a:lnTo>
                  <a:lnTo>
                    <a:pt x="7867" y="265"/>
                  </a:lnTo>
                  <a:lnTo>
                    <a:pt x="7862" y="256"/>
                  </a:lnTo>
                  <a:lnTo>
                    <a:pt x="7856" y="249"/>
                  </a:lnTo>
                  <a:lnTo>
                    <a:pt x="7847" y="244"/>
                  </a:lnTo>
                  <a:lnTo>
                    <a:pt x="7838" y="240"/>
                  </a:lnTo>
                  <a:lnTo>
                    <a:pt x="7814" y="234"/>
                  </a:lnTo>
                  <a:lnTo>
                    <a:pt x="7783" y="233"/>
                  </a:lnTo>
                  <a:lnTo>
                    <a:pt x="7757" y="234"/>
                  </a:lnTo>
                  <a:lnTo>
                    <a:pt x="7736" y="240"/>
                  </a:lnTo>
                  <a:lnTo>
                    <a:pt x="7728" y="244"/>
                  </a:lnTo>
                  <a:lnTo>
                    <a:pt x="7720" y="249"/>
                  </a:lnTo>
                  <a:lnTo>
                    <a:pt x="7714" y="256"/>
                  </a:lnTo>
                  <a:lnTo>
                    <a:pt x="7710" y="264"/>
                  </a:lnTo>
                  <a:lnTo>
                    <a:pt x="7703" y="285"/>
                  </a:lnTo>
                  <a:lnTo>
                    <a:pt x="7698" y="312"/>
                  </a:lnTo>
                  <a:lnTo>
                    <a:pt x="7696" y="347"/>
                  </a:lnTo>
                  <a:lnTo>
                    <a:pt x="7695" y="390"/>
                  </a:lnTo>
                  <a:lnTo>
                    <a:pt x="7696" y="438"/>
                  </a:lnTo>
                  <a:lnTo>
                    <a:pt x="7698" y="476"/>
                  </a:lnTo>
                  <a:lnTo>
                    <a:pt x="7704" y="505"/>
                  </a:lnTo>
                  <a:lnTo>
                    <a:pt x="7712" y="527"/>
                  </a:lnTo>
                  <a:lnTo>
                    <a:pt x="7717" y="535"/>
                  </a:lnTo>
                  <a:lnTo>
                    <a:pt x="7725" y="543"/>
                  </a:lnTo>
                  <a:lnTo>
                    <a:pt x="7733" y="548"/>
                  </a:lnTo>
                  <a:lnTo>
                    <a:pt x="7742" y="552"/>
                  </a:lnTo>
                  <a:lnTo>
                    <a:pt x="7766" y="557"/>
                  </a:lnTo>
                  <a:lnTo>
                    <a:pt x="7796" y="558"/>
                  </a:lnTo>
                  <a:close/>
                  <a:moveTo>
                    <a:pt x="7790" y="173"/>
                  </a:moveTo>
                  <a:lnTo>
                    <a:pt x="7836" y="175"/>
                  </a:lnTo>
                  <a:lnTo>
                    <a:pt x="7873" y="182"/>
                  </a:lnTo>
                  <a:lnTo>
                    <a:pt x="7888" y="188"/>
                  </a:lnTo>
                  <a:lnTo>
                    <a:pt x="7902" y="197"/>
                  </a:lnTo>
                  <a:lnTo>
                    <a:pt x="7914" y="206"/>
                  </a:lnTo>
                  <a:lnTo>
                    <a:pt x="7924" y="218"/>
                  </a:lnTo>
                  <a:lnTo>
                    <a:pt x="7932" y="231"/>
                  </a:lnTo>
                  <a:lnTo>
                    <a:pt x="7939" y="248"/>
                  </a:lnTo>
                  <a:lnTo>
                    <a:pt x="7945" y="266"/>
                  </a:lnTo>
                  <a:lnTo>
                    <a:pt x="7949" y="288"/>
                  </a:lnTo>
                  <a:lnTo>
                    <a:pt x="7954" y="337"/>
                  </a:lnTo>
                  <a:lnTo>
                    <a:pt x="7956" y="399"/>
                  </a:lnTo>
                  <a:lnTo>
                    <a:pt x="7953" y="460"/>
                  </a:lnTo>
                  <a:lnTo>
                    <a:pt x="7951" y="485"/>
                  </a:lnTo>
                  <a:lnTo>
                    <a:pt x="7947" y="508"/>
                  </a:lnTo>
                  <a:lnTo>
                    <a:pt x="7942" y="529"/>
                  </a:lnTo>
                  <a:lnTo>
                    <a:pt x="7936" y="547"/>
                  </a:lnTo>
                  <a:lnTo>
                    <a:pt x="7928" y="563"/>
                  </a:lnTo>
                  <a:lnTo>
                    <a:pt x="7919" y="575"/>
                  </a:lnTo>
                  <a:lnTo>
                    <a:pt x="7908" y="587"/>
                  </a:lnTo>
                  <a:lnTo>
                    <a:pt x="7896" y="596"/>
                  </a:lnTo>
                  <a:lnTo>
                    <a:pt x="7883" y="605"/>
                  </a:lnTo>
                  <a:lnTo>
                    <a:pt x="7867" y="610"/>
                  </a:lnTo>
                  <a:lnTo>
                    <a:pt x="7851" y="614"/>
                  </a:lnTo>
                  <a:lnTo>
                    <a:pt x="7833" y="617"/>
                  </a:lnTo>
                  <a:lnTo>
                    <a:pt x="7790" y="619"/>
                  </a:lnTo>
                  <a:lnTo>
                    <a:pt x="7743" y="617"/>
                  </a:lnTo>
                  <a:lnTo>
                    <a:pt x="7707" y="610"/>
                  </a:lnTo>
                  <a:lnTo>
                    <a:pt x="7691" y="604"/>
                  </a:lnTo>
                  <a:lnTo>
                    <a:pt x="7677" y="595"/>
                  </a:lnTo>
                  <a:lnTo>
                    <a:pt x="7666" y="586"/>
                  </a:lnTo>
                  <a:lnTo>
                    <a:pt x="7656" y="574"/>
                  </a:lnTo>
                  <a:lnTo>
                    <a:pt x="7647" y="561"/>
                  </a:lnTo>
                  <a:lnTo>
                    <a:pt x="7641" y="544"/>
                  </a:lnTo>
                  <a:lnTo>
                    <a:pt x="7630" y="505"/>
                  </a:lnTo>
                  <a:lnTo>
                    <a:pt x="7625" y="455"/>
                  </a:lnTo>
                  <a:lnTo>
                    <a:pt x="7624" y="393"/>
                  </a:lnTo>
                  <a:lnTo>
                    <a:pt x="7626" y="332"/>
                  </a:lnTo>
                  <a:lnTo>
                    <a:pt x="7628" y="307"/>
                  </a:lnTo>
                  <a:lnTo>
                    <a:pt x="7632" y="284"/>
                  </a:lnTo>
                  <a:lnTo>
                    <a:pt x="7637" y="263"/>
                  </a:lnTo>
                  <a:lnTo>
                    <a:pt x="7644" y="245"/>
                  </a:lnTo>
                  <a:lnTo>
                    <a:pt x="7652" y="229"/>
                  </a:lnTo>
                  <a:lnTo>
                    <a:pt x="7661" y="216"/>
                  </a:lnTo>
                  <a:lnTo>
                    <a:pt x="7671" y="205"/>
                  </a:lnTo>
                  <a:lnTo>
                    <a:pt x="7684" y="196"/>
                  </a:lnTo>
                  <a:lnTo>
                    <a:pt x="7697" y="188"/>
                  </a:lnTo>
                  <a:lnTo>
                    <a:pt x="7712" y="182"/>
                  </a:lnTo>
                  <a:lnTo>
                    <a:pt x="7748" y="175"/>
                  </a:lnTo>
                  <a:lnTo>
                    <a:pt x="7790" y="173"/>
                  </a:lnTo>
                  <a:close/>
                  <a:moveTo>
                    <a:pt x="7521" y="600"/>
                  </a:moveTo>
                  <a:lnTo>
                    <a:pt x="7520" y="606"/>
                  </a:lnTo>
                  <a:lnTo>
                    <a:pt x="7518" y="610"/>
                  </a:lnTo>
                  <a:lnTo>
                    <a:pt x="7514" y="612"/>
                  </a:lnTo>
                  <a:lnTo>
                    <a:pt x="7509" y="612"/>
                  </a:lnTo>
                  <a:lnTo>
                    <a:pt x="7458" y="612"/>
                  </a:lnTo>
                  <a:lnTo>
                    <a:pt x="7450" y="610"/>
                  </a:lnTo>
                  <a:lnTo>
                    <a:pt x="7447" y="606"/>
                  </a:lnTo>
                  <a:lnTo>
                    <a:pt x="7446" y="600"/>
                  </a:lnTo>
                  <a:lnTo>
                    <a:pt x="7446" y="23"/>
                  </a:lnTo>
                  <a:lnTo>
                    <a:pt x="7450" y="12"/>
                  </a:lnTo>
                  <a:lnTo>
                    <a:pt x="7453" y="11"/>
                  </a:lnTo>
                  <a:lnTo>
                    <a:pt x="7458" y="10"/>
                  </a:lnTo>
                  <a:lnTo>
                    <a:pt x="7508" y="10"/>
                  </a:lnTo>
                  <a:lnTo>
                    <a:pt x="7513" y="11"/>
                  </a:lnTo>
                  <a:lnTo>
                    <a:pt x="7517" y="12"/>
                  </a:lnTo>
                  <a:lnTo>
                    <a:pt x="7520" y="16"/>
                  </a:lnTo>
                  <a:lnTo>
                    <a:pt x="7521" y="23"/>
                  </a:lnTo>
                  <a:lnTo>
                    <a:pt x="7521" y="600"/>
                  </a:lnTo>
                  <a:close/>
                  <a:moveTo>
                    <a:pt x="7375" y="38"/>
                  </a:moveTo>
                  <a:lnTo>
                    <a:pt x="7379" y="38"/>
                  </a:lnTo>
                  <a:lnTo>
                    <a:pt x="7382" y="40"/>
                  </a:lnTo>
                  <a:lnTo>
                    <a:pt x="7384" y="48"/>
                  </a:lnTo>
                  <a:lnTo>
                    <a:pt x="7384" y="96"/>
                  </a:lnTo>
                  <a:lnTo>
                    <a:pt x="7382" y="102"/>
                  </a:lnTo>
                  <a:lnTo>
                    <a:pt x="7375" y="104"/>
                  </a:lnTo>
                  <a:lnTo>
                    <a:pt x="7138" y="104"/>
                  </a:lnTo>
                  <a:lnTo>
                    <a:pt x="7138" y="319"/>
                  </a:lnTo>
                  <a:lnTo>
                    <a:pt x="7323" y="319"/>
                  </a:lnTo>
                  <a:lnTo>
                    <a:pt x="7327" y="319"/>
                  </a:lnTo>
                  <a:lnTo>
                    <a:pt x="7330" y="321"/>
                  </a:lnTo>
                  <a:lnTo>
                    <a:pt x="7332" y="329"/>
                  </a:lnTo>
                  <a:lnTo>
                    <a:pt x="7332" y="377"/>
                  </a:lnTo>
                  <a:lnTo>
                    <a:pt x="7330" y="384"/>
                  </a:lnTo>
                  <a:lnTo>
                    <a:pt x="7323" y="385"/>
                  </a:lnTo>
                  <a:lnTo>
                    <a:pt x="7138" y="385"/>
                  </a:lnTo>
                  <a:lnTo>
                    <a:pt x="7138" y="600"/>
                  </a:lnTo>
                  <a:lnTo>
                    <a:pt x="7137" y="606"/>
                  </a:lnTo>
                  <a:lnTo>
                    <a:pt x="7135" y="610"/>
                  </a:lnTo>
                  <a:lnTo>
                    <a:pt x="7130" y="612"/>
                  </a:lnTo>
                  <a:lnTo>
                    <a:pt x="7126" y="612"/>
                  </a:lnTo>
                  <a:lnTo>
                    <a:pt x="7075" y="612"/>
                  </a:lnTo>
                  <a:lnTo>
                    <a:pt x="7065" y="610"/>
                  </a:lnTo>
                  <a:lnTo>
                    <a:pt x="7063" y="606"/>
                  </a:lnTo>
                  <a:lnTo>
                    <a:pt x="7062" y="600"/>
                  </a:lnTo>
                  <a:lnTo>
                    <a:pt x="7062" y="51"/>
                  </a:lnTo>
                  <a:lnTo>
                    <a:pt x="7063" y="45"/>
                  </a:lnTo>
                  <a:lnTo>
                    <a:pt x="7065" y="40"/>
                  </a:lnTo>
                  <a:lnTo>
                    <a:pt x="7070" y="38"/>
                  </a:lnTo>
                  <a:lnTo>
                    <a:pt x="7075" y="38"/>
                  </a:lnTo>
                  <a:lnTo>
                    <a:pt x="7375" y="38"/>
                  </a:lnTo>
                  <a:close/>
                  <a:moveTo>
                    <a:pt x="6515" y="347"/>
                  </a:moveTo>
                  <a:lnTo>
                    <a:pt x="6694" y="347"/>
                  </a:lnTo>
                  <a:lnTo>
                    <a:pt x="6692" y="316"/>
                  </a:lnTo>
                  <a:lnTo>
                    <a:pt x="6689" y="291"/>
                  </a:lnTo>
                  <a:lnTo>
                    <a:pt x="6682" y="271"/>
                  </a:lnTo>
                  <a:lnTo>
                    <a:pt x="6677" y="263"/>
                  </a:lnTo>
                  <a:lnTo>
                    <a:pt x="6673" y="255"/>
                  </a:lnTo>
                  <a:lnTo>
                    <a:pt x="6667" y="250"/>
                  </a:lnTo>
                  <a:lnTo>
                    <a:pt x="6660" y="245"/>
                  </a:lnTo>
                  <a:lnTo>
                    <a:pt x="6643" y="238"/>
                  </a:lnTo>
                  <a:lnTo>
                    <a:pt x="6623" y="234"/>
                  </a:lnTo>
                  <a:lnTo>
                    <a:pt x="6600" y="233"/>
                  </a:lnTo>
                  <a:lnTo>
                    <a:pt x="6577" y="234"/>
                  </a:lnTo>
                  <a:lnTo>
                    <a:pt x="6559" y="239"/>
                  </a:lnTo>
                  <a:lnTo>
                    <a:pt x="6545" y="245"/>
                  </a:lnTo>
                  <a:lnTo>
                    <a:pt x="6534" y="256"/>
                  </a:lnTo>
                  <a:lnTo>
                    <a:pt x="6526" y="271"/>
                  </a:lnTo>
                  <a:lnTo>
                    <a:pt x="6521" y="291"/>
                  </a:lnTo>
                  <a:lnTo>
                    <a:pt x="6516" y="316"/>
                  </a:lnTo>
                  <a:lnTo>
                    <a:pt x="6515" y="347"/>
                  </a:lnTo>
                  <a:close/>
                  <a:moveTo>
                    <a:pt x="6515" y="412"/>
                  </a:moveTo>
                  <a:lnTo>
                    <a:pt x="6516" y="453"/>
                  </a:lnTo>
                  <a:lnTo>
                    <a:pt x="6517" y="470"/>
                  </a:lnTo>
                  <a:lnTo>
                    <a:pt x="6520" y="486"/>
                  </a:lnTo>
                  <a:lnTo>
                    <a:pt x="6525" y="511"/>
                  </a:lnTo>
                  <a:lnTo>
                    <a:pt x="6533" y="531"/>
                  </a:lnTo>
                  <a:lnTo>
                    <a:pt x="6540" y="539"/>
                  </a:lnTo>
                  <a:lnTo>
                    <a:pt x="6546" y="545"/>
                  </a:lnTo>
                  <a:lnTo>
                    <a:pt x="6554" y="549"/>
                  </a:lnTo>
                  <a:lnTo>
                    <a:pt x="6564" y="553"/>
                  </a:lnTo>
                  <a:lnTo>
                    <a:pt x="6587" y="557"/>
                  </a:lnTo>
                  <a:lnTo>
                    <a:pt x="6616" y="558"/>
                  </a:lnTo>
                  <a:lnTo>
                    <a:pt x="6635" y="558"/>
                  </a:lnTo>
                  <a:lnTo>
                    <a:pt x="6652" y="556"/>
                  </a:lnTo>
                  <a:lnTo>
                    <a:pt x="6664" y="552"/>
                  </a:lnTo>
                  <a:lnTo>
                    <a:pt x="6676" y="546"/>
                  </a:lnTo>
                  <a:lnTo>
                    <a:pt x="6684" y="539"/>
                  </a:lnTo>
                  <a:lnTo>
                    <a:pt x="6692" y="528"/>
                  </a:lnTo>
                  <a:lnTo>
                    <a:pt x="6702" y="500"/>
                  </a:lnTo>
                  <a:lnTo>
                    <a:pt x="6705" y="493"/>
                  </a:lnTo>
                  <a:lnTo>
                    <a:pt x="6709" y="489"/>
                  </a:lnTo>
                  <a:lnTo>
                    <a:pt x="6714" y="488"/>
                  </a:lnTo>
                  <a:lnTo>
                    <a:pt x="6719" y="488"/>
                  </a:lnTo>
                  <a:lnTo>
                    <a:pt x="6758" y="495"/>
                  </a:lnTo>
                  <a:lnTo>
                    <a:pt x="6764" y="496"/>
                  </a:lnTo>
                  <a:lnTo>
                    <a:pt x="6768" y="500"/>
                  </a:lnTo>
                  <a:lnTo>
                    <a:pt x="6770" y="505"/>
                  </a:lnTo>
                  <a:lnTo>
                    <a:pt x="6770" y="511"/>
                  </a:lnTo>
                  <a:lnTo>
                    <a:pt x="6764" y="533"/>
                  </a:lnTo>
                  <a:lnTo>
                    <a:pt x="6756" y="553"/>
                  </a:lnTo>
                  <a:lnTo>
                    <a:pt x="6744" y="571"/>
                  </a:lnTo>
                  <a:lnTo>
                    <a:pt x="6737" y="579"/>
                  </a:lnTo>
                  <a:lnTo>
                    <a:pt x="6729" y="588"/>
                  </a:lnTo>
                  <a:lnTo>
                    <a:pt x="6709" y="600"/>
                  </a:lnTo>
                  <a:lnTo>
                    <a:pt x="6683" y="611"/>
                  </a:lnTo>
                  <a:lnTo>
                    <a:pt x="6668" y="615"/>
                  </a:lnTo>
                  <a:lnTo>
                    <a:pt x="6650" y="617"/>
                  </a:lnTo>
                  <a:lnTo>
                    <a:pt x="6610" y="619"/>
                  </a:lnTo>
                  <a:lnTo>
                    <a:pt x="6564" y="617"/>
                  </a:lnTo>
                  <a:lnTo>
                    <a:pt x="6527" y="610"/>
                  </a:lnTo>
                  <a:lnTo>
                    <a:pt x="6511" y="604"/>
                  </a:lnTo>
                  <a:lnTo>
                    <a:pt x="6498" y="595"/>
                  </a:lnTo>
                  <a:lnTo>
                    <a:pt x="6486" y="586"/>
                  </a:lnTo>
                  <a:lnTo>
                    <a:pt x="6475" y="574"/>
                  </a:lnTo>
                  <a:lnTo>
                    <a:pt x="6467" y="561"/>
                  </a:lnTo>
                  <a:lnTo>
                    <a:pt x="6460" y="544"/>
                  </a:lnTo>
                  <a:lnTo>
                    <a:pt x="6450" y="505"/>
                  </a:lnTo>
                  <a:lnTo>
                    <a:pt x="6445" y="455"/>
                  </a:lnTo>
                  <a:lnTo>
                    <a:pt x="6443" y="393"/>
                  </a:lnTo>
                  <a:lnTo>
                    <a:pt x="6445" y="332"/>
                  </a:lnTo>
                  <a:lnTo>
                    <a:pt x="6448" y="307"/>
                  </a:lnTo>
                  <a:lnTo>
                    <a:pt x="6452" y="284"/>
                  </a:lnTo>
                  <a:lnTo>
                    <a:pt x="6457" y="263"/>
                  </a:lnTo>
                  <a:lnTo>
                    <a:pt x="6464" y="245"/>
                  </a:lnTo>
                  <a:lnTo>
                    <a:pt x="6471" y="229"/>
                  </a:lnTo>
                  <a:lnTo>
                    <a:pt x="6481" y="216"/>
                  </a:lnTo>
                  <a:lnTo>
                    <a:pt x="6491" y="205"/>
                  </a:lnTo>
                  <a:lnTo>
                    <a:pt x="6504" y="196"/>
                  </a:lnTo>
                  <a:lnTo>
                    <a:pt x="6516" y="188"/>
                  </a:lnTo>
                  <a:lnTo>
                    <a:pt x="6532" y="182"/>
                  </a:lnTo>
                  <a:lnTo>
                    <a:pt x="6568" y="175"/>
                  </a:lnTo>
                  <a:lnTo>
                    <a:pt x="6610" y="173"/>
                  </a:lnTo>
                  <a:lnTo>
                    <a:pt x="6633" y="174"/>
                  </a:lnTo>
                  <a:lnTo>
                    <a:pt x="6654" y="176"/>
                  </a:lnTo>
                  <a:lnTo>
                    <a:pt x="6673" y="179"/>
                  </a:lnTo>
                  <a:lnTo>
                    <a:pt x="6690" y="184"/>
                  </a:lnTo>
                  <a:lnTo>
                    <a:pt x="6704" y="191"/>
                  </a:lnTo>
                  <a:lnTo>
                    <a:pt x="6717" y="200"/>
                  </a:lnTo>
                  <a:lnTo>
                    <a:pt x="6728" y="209"/>
                  </a:lnTo>
                  <a:lnTo>
                    <a:pt x="6738" y="221"/>
                  </a:lnTo>
                  <a:lnTo>
                    <a:pt x="6745" y="233"/>
                  </a:lnTo>
                  <a:lnTo>
                    <a:pt x="6752" y="248"/>
                  </a:lnTo>
                  <a:lnTo>
                    <a:pt x="6757" y="264"/>
                  </a:lnTo>
                  <a:lnTo>
                    <a:pt x="6761" y="281"/>
                  </a:lnTo>
                  <a:lnTo>
                    <a:pt x="6763" y="301"/>
                  </a:lnTo>
                  <a:lnTo>
                    <a:pt x="6765" y="320"/>
                  </a:lnTo>
                  <a:lnTo>
                    <a:pt x="6766" y="367"/>
                  </a:lnTo>
                  <a:lnTo>
                    <a:pt x="6766" y="396"/>
                  </a:lnTo>
                  <a:lnTo>
                    <a:pt x="6765" y="403"/>
                  </a:lnTo>
                  <a:lnTo>
                    <a:pt x="6763" y="407"/>
                  </a:lnTo>
                  <a:lnTo>
                    <a:pt x="6758" y="411"/>
                  </a:lnTo>
                  <a:lnTo>
                    <a:pt x="6750" y="412"/>
                  </a:lnTo>
                  <a:lnTo>
                    <a:pt x="6515" y="412"/>
                  </a:lnTo>
                  <a:close/>
                  <a:moveTo>
                    <a:pt x="6340" y="600"/>
                  </a:moveTo>
                  <a:lnTo>
                    <a:pt x="6340" y="606"/>
                  </a:lnTo>
                  <a:lnTo>
                    <a:pt x="6337" y="610"/>
                  </a:lnTo>
                  <a:lnTo>
                    <a:pt x="6334" y="612"/>
                  </a:lnTo>
                  <a:lnTo>
                    <a:pt x="6329" y="612"/>
                  </a:lnTo>
                  <a:lnTo>
                    <a:pt x="6277" y="612"/>
                  </a:lnTo>
                  <a:lnTo>
                    <a:pt x="6269" y="610"/>
                  </a:lnTo>
                  <a:lnTo>
                    <a:pt x="6267" y="606"/>
                  </a:lnTo>
                  <a:lnTo>
                    <a:pt x="6267" y="600"/>
                  </a:lnTo>
                  <a:lnTo>
                    <a:pt x="6267" y="23"/>
                  </a:lnTo>
                  <a:lnTo>
                    <a:pt x="6269" y="12"/>
                  </a:lnTo>
                  <a:lnTo>
                    <a:pt x="6272" y="11"/>
                  </a:lnTo>
                  <a:lnTo>
                    <a:pt x="6277" y="10"/>
                  </a:lnTo>
                  <a:lnTo>
                    <a:pt x="6329" y="10"/>
                  </a:lnTo>
                  <a:lnTo>
                    <a:pt x="6333" y="11"/>
                  </a:lnTo>
                  <a:lnTo>
                    <a:pt x="6337" y="12"/>
                  </a:lnTo>
                  <a:lnTo>
                    <a:pt x="6339" y="16"/>
                  </a:lnTo>
                  <a:lnTo>
                    <a:pt x="6340" y="23"/>
                  </a:lnTo>
                  <a:lnTo>
                    <a:pt x="6340" y="600"/>
                  </a:lnTo>
                  <a:close/>
                  <a:moveTo>
                    <a:pt x="6090" y="401"/>
                  </a:moveTo>
                  <a:lnTo>
                    <a:pt x="6089" y="354"/>
                  </a:lnTo>
                  <a:lnTo>
                    <a:pt x="6086" y="316"/>
                  </a:lnTo>
                  <a:lnTo>
                    <a:pt x="6081" y="287"/>
                  </a:lnTo>
                  <a:lnTo>
                    <a:pt x="6072" y="265"/>
                  </a:lnTo>
                  <a:lnTo>
                    <a:pt x="6067" y="256"/>
                  </a:lnTo>
                  <a:lnTo>
                    <a:pt x="6061" y="249"/>
                  </a:lnTo>
                  <a:lnTo>
                    <a:pt x="6055" y="244"/>
                  </a:lnTo>
                  <a:lnTo>
                    <a:pt x="6046" y="240"/>
                  </a:lnTo>
                  <a:lnTo>
                    <a:pt x="6028" y="234"/>
                  </a:lnTo>
                  <a:lnTo>
                    <a:pt x="6006" y="233"/>
                  </a:lnTo>
                  <a:lnTo>
                    <a:pt x="5977" y="235"/>
                  </a:lnTo>
                  <a:lnTo>
                    <a:pt x="5964" y="240"/>
                  </a:lnTo>
                  <a:lnTo>
                    <a:pt x="5959" y="242"/>
                  </a:lnTo>
                  <a:lnTo>
                    <a:pt x="5954" y="245"/>
                  </a:lnTo>
                  <a:lnTo>
                    <a:pt x="5944" y="253"/>
                  </a:lnTo>
                  <a:lnTo>
                    <a:pt x="5933" y="265"/>
                  </a:lnTo>
                  <a:lnTo>
                    <a:pt x="5908" y="297"/>
                  </a:lnTo>
                  <a:lnTo>
                    <a:pt x="5908" y="544"/>
                  </a:lnTo>
                  <a:lnTo>
                    <a:pt x="5931" y="551"/>
                  </a:lnTo>
                  <a:lnTo>
                    <a:pt x="5951" y="555"/>
                  </a:lnTo>
                  <a:lnTo>
                    <a:pt x="5972" y="558"/>
                  </a:lnTo>
                  <a:lnTo>
                    <a:pt x="5994" y="558"/>
                  </a:lnTo>
                  <a:lnTo>
                    <a:pt x="6021" y="557"/>
                  </a:lnTo>
                  <a:lnTo>
                    <a:pt x="6042" y="552"/>
                  </a:lnTo>
                  <a:lnTo>
                    <a:pt x="6051" y="548"/>
                  </a:lnTo>
                  <a:lnTo>
                    <a:pt x="6059" y="543"/>
                  </a:lnTo>
                  <a:lnTo>
                    <a:pt x="6066" y="536"/>
                  </a:lnTo>
                  <a:lnTo>
                    <a:pt x="6071" y="528"/>
                  </a:lnTo>
                  <a:lnTo>
                    <a:pt x="6081" y="507"/>
                  </a:lnTo>
                  <a:lnTo>
                    <a:pt x="6086" y="480"/>
                  </a:lnTo>
                  <a:lnTo>
                    <a:pt x="6089" y="445"/>
                  </a:lnTo>
                  <a:lnTo>
                    <a:pt x="6090" y="401"/>
                  </a:lnTo>
                  <a:close/>
                  <a:moveTo>
                    <a:pt x="5834" y="193"/>
                  </a:moveTo>
                  <a:lnTo>
                    <a:pt x="5836" y="182"/>
                  </a:lnTo>
                  <a:lnTo>
                    <a:pt x="5840" y="180"/>
                  </a:lnTo>
                  <a:lnTo>
                    <a:pt x="5846" y="180"/>
                  </a:lnTo>
                  <a:lnTo>
                    <a:pt x="5896" y="180"/>
                  </a:lnTo>
                  <a:lnTo>
                    <a:pt x="5904" y="182"/>
                  </a:lnTo>
                  <a:lnTo>
                    <a:pt x="5908" y="186"/>
                  </a:lnTo>
                  <a:lnTo>
                    <a:pt x="5908" y="193"/>
                  </a:lnTo>
                  <a:lnTo>
                    <a:pt x="5908" y="231"/>
                  </a:lnTo>
                  <a:lnTo>
                    <a:pt x="5933" y="203"/>
                  </a:lnTo>
                  <a:lnTo>
                    <a:pt x="5944" y="193"/>
                  </a:lnTo>
                  <a:lnTo>
                    <a:pt x="5957" y="184"/>
                  </a:lnTo>
                  <a:lnTo>
                    <a:pt x="5972" y="179"/>
                  </a:lnTo>
                  <a:lnTo>
                    <a:pt x="5986" y="175"/>
                  </a:lnTo>
                  <a:lnTo>
                    <a:pt x="6003" y="173"/>
                  </a:lnTo>
                  <a:lnTo>
                    <a:pt x="6022" y="172"/>
                  </a:lnTo>
                  <a:lnTo>
                    <a:pt x="6058" y="174"/>
                  </a:lnTo>
                  <a:lnTo>
                    <a:pt x="6087" y="181"/>
                  </a:lnTo>
                  <a:lnTo>
                    <a:pt x="6100" y="187"/>
                  </a:lnTo>
                  <a:lnTo>
                    <a:pt x="6111" y="196"/>
                  </a:lnTo>
                  <a:lnTo>
                    <a:pt x="6122" y="205"/>
                  </a:lnTo>
                  <a:lnTo>
                    <a:pt x="6130" y="217"/>
                  </a:lnTo>
                  <a:lnTo>
                    <a:pt x="6139" y="230"/>
                  </a:lnTo>
                  <a:lnTo>
                    <a:pt x="6145" y="247"/>
                  </a:lnTo>
                  <a:lnTo>
                    <a:pt x="6150" y="266"/>
                  </a:lnTo>
                  <a:lnTo>
                    <a:pt x="6154" y="287"/>
                  </a:lnTo>
                  <a:lnTo>
                    <a:pt x="6161" y="337"/>
                  </a:lnTo>
                  <a:lnTo>
                    <a:pt x="6163" y="399"/>
                  </a:lnTo>
                  <a:lnTo>
                    <a:pt x="6162" y="432"/>
                  </a:lnTo>
                  <a:lnTo>
                    <a:pt x="6160" y="460"/>
                  </a:lnTo>
                  <a:lnTo>
                    <a:pt x="6151" y="508"/>
                  </a:lnTo>
                  <a:lnTo>
                    <a:pt x="6144" y="528"/>
                  </a:lnTo>
                  <a:lnTo>
                    <a:pt x="6136" y="547"/>
                  </a:lnTo>
                  <a:lnTo>
                    <a:pt x="6127" y="562"/>
                  </a:lnTo>
                  <a:lnTo>
                    <a:pt x="6116" y="575"/>
                  </a:lnTo>
                  <a:lnTo>
                    <a:pt x="6104" y="587"/>
                  </a:lnTo>
                  <a:lnTo>
                    <a:pt x="6090" y="596"/>
                  </a:lnTo>
                  <a:lnTo>
                    <a:pt x="6076" y="604"/>
                  </a:lnTo>
                  <a:lnTo>
                    <a:pt x="6059" y="609"/>
                  </a:lnTo>
                  <a:lnTo>
                    <a:pt x="6021" y="616"/>
                  </a:lnTo>
                  <a:lnTo>
                    <a:pt x="5979" y="618"/>
                  </a:lnTo>
                  <a:lnTo>
                    <a:pt x="5943" y="616"/>
                  </a:lnTo>
                  <a:lnTo>
                    <a:pt x="5908" y="608"/>
                  </a:lnTo>
                  <a:lnTo>
                    <a:pt x="5908" y="783"/>
                  </a:lnTo>
                  <a:lnTo>
                    <a:pt x="5908" y="789"/>
                  </a:lnTo>
                  <a:lnTo>
                    <a:pt x="5905" y="793"/>
                  </a:lnTo>
                  <a:lnTo>
                    <a:pt x="5897" y="795"/>
                  </a:lnTo>
                  <a:lnTo>
                    <a:pt x="5846" y="795"/>
                  </a:lnTo>
                  <a:lnTo>
                    <a:pt x="5840" y="795"/>
                  </a:lnTo>
                  <a:lnTo>
                    <a:pt x="5836" y="793"/>
                  </a:lnTo>
                  <a:lnTo>
                    <a:pt x="5835" y="789"/>
                  </a:lnTo>
                  <a:lnTo>
                    <a:pt x="5834" y="783"/>
                  </a:lnTo>
                  <a:lnTo>
                    <a:pt x="5834" y="193"/>
                  </a:lnTo>
                  <a:close/>
                  <a:moveTo>
                    <a:pt x="5573" y="558"/>
                  </a:moveTo>
                  <a:lnTo>
                    <a:pt x="5600" y="557"/>
                  </a:lnTo>
                  <a:lnTo>
                    <a:pt x="5620" y="552"/>
                  </a:lnTo>
                  <a:lnTo>
                    <a:pt x="5628" y="548"/>
                  </a:lnTo>
                  <a:lnTo>
                    <a:pt x="5636" y="543"/>
                  </a:lnTo>
                  <a:lnTo>
                    <a:pt x="5642" y="536"/>
                  </a:lnTo>
                  <a:lnTo>
                    <a:pt x="5646" y="528"/>
                  </a:lnTo>
                  <a:lnTo>
                    <a:pt x="5654" y="507"/>
                  </a:lnTo>
                  <a:lnTo>
                    <a:pt x="5658" y="480"/>
                  </a:lnTo>
                  <a:lnTo>
                    <a:pt x="5660" y="445"/>
                  </a:lnTo>
                  <a:lnTo>
                    <a:pt x="5660" y="401"/>
                  </a:lnTo>
                  <a:lnTo>
                    <a:pt x="5660" y="354"/>
                  </a:lnTo>
                  <a:lnTo>
                    <a:pt x="5658" y="316"/>
                  </a:lnTo>
                  <a:lnTo>
                    <a:pt x="5653" y="287"/>
                  </a:lnTo>
                  <a:lnTo>
                    <a:pt x="5644" y="265"/>
                  </a:lnTo>
                  <a:lnTo>
                    <a:pt x="5639" y="256"/>
                  </a:lnTo>
                  <a:lnTo>
                    <a:pt x="5632" y="249"/>
                  </a:lnTo>
                  <a:lnTo>
                    <a:pt x="5624" y="244"/>
                  </a:lnTo>
                  <a:lnTo>
                    <a:pt x="5615" y="240"/>
                  </a:lnTo>
                  <a:lnTo>
                    <a:pt x="5591" y="234"/>
                  </a:lnTo>
                  <a:lnTo>
                    <a:pt x="5560" y="233"/>
                  </a:lnTo>
                  <a:lnTo>
                    <a:pt x="5534" y="234"/>
                  </a:lnTo>
                  <a:lnTo>
                    <a:pt x="5513" y="240"/>
                  </a:lnTo>
                  <a:lnTo>
                    <a:pt x="5505" y="244"/>
                  </a:lnTo>
                  <a:lnTo>
                    <a:pt x="5497" y="249"/>
                  </a:lnTo>
                  <a:lnTo>
                    <a:pt x="5491" y="256"/>
                  </a:lnTo>
                  <a:lnTo>
                    <a:pt x="5486" y="264"/>
                  </a:lnTo>
                  <a:lnTo>
                    <a:pt x="5479" y="285"/>
                  </a:lnTo>
                  <a:lnTo>
                    <a:pt x="5475" y="312"/>
                  </a:lnTo>
                  <a:lnTo>
                    <a:pt x="5473" y="347"/>
                  </a:lnTo>
                  <a:lnTo>
                    <a:pt x="5472" y="390"/>
                  </a:lnTo>
                  <a:lnTo>
                    <a:pt x="5473" y="438"/>
                  </a:lnTo>
                  <a:lnTo>
                    <a:pt x="5475" y="476"/>
                  </a:lnTo>
                  <a:lnTo>
                    <a:pt x="5480" y="505"/>
                  </a:lnTo>
                  <a:lnTo>
                    <a:pt x="5489" y="527"/>
                  </a:lnTo>
                  <a:lnTo>
                    <a:pt x="5494" y="535"/>
                  </a:lnTo>
                  <a:lnTo>
                    <a:pt x="5501" y="543"/>
                  </a:lnTo>
                  <a:lnTo>
                    <a:pt x="5509" y="548"/>
                  </a:lnTo>
                  <a:lnTo>
                    <a:pt x="5519" y="552"/>
                  </a:lnTo>
                  <a:lnTo>
                    <a:pt x="5542" y="557"/>
                  </a:lnTo>
                  <a:lnTo>
                    <a:pt x="5573" y="558"/>
                  </a:lnTo>
                  <a:close/>
                  <a:moveTo>
                    <a:pt x="5566" y="173"/>
                  </a:moveTo>
                  <a:lnTo>
                    <a:pt x="5613" y="175"/>
                  </a:lnTo>
                  <a:lnTo>
                    <a:pt x="5649" y="182"/>
                  </a:lnTo>
                  <a:lnTo>
                    <a:pt x="5665" y="188"/>
                  </a:lnTo>
                  <a:lnTo>
                    <a:pt x="5679" y="197"/>
                  </a:lnTo>
                  <a:lnTo>
                    <a:pt x="5690" y="206"/>
                  </a:lnTo>
                  <a:lnTo>
                    <a:pt x="5701" y="218"/>
                  </a:lnTo>
                  <a:lnTo>
                    <a:pt x="5709" y="231"/>
                  </a:lnTo>
                  <a:lnTo>
                    <a:pt x="5716" y="248"/>
                  </a:lnTo>
                  <a:lnTo>
                    <a:pt x="5721" y="266"/>
                  </a:lnTo>
                  <a:lnTo>
                    <a:pt x="5726" y="288"/>
                  </a:lnTo>
                  <a:lnTo>
                    <a:pt x="5731" y="337"/>
                  </a:lnTo>
                  <a:lnTo>
                    <a:pt x="5732" y="399"/>
                  </a:lnTo>
                  <a:lnTo>
                    <a:pt x="5730" y="460"/>
                  </a:lnTo>
                  <a:lnTo>
                    <a:pt x="5727" y="485"/>
                  </a:lnTo>
                  <a:lnTo>
                    <a:pt x="5724" y="508"/>
                  </a:lnTo>
                  <a:lnTo>
                    <a:pt x="5719" y="529"/>
                  </a:lnTo>
                  <a:lnTo>
                    <a:pt x="5712" y="547"/>
                  </a:lnTo>
                  <a:lnTo>
                    <a:pt x="5704" y="563"/>
                  </a:lnTo>
                  <a:lnTo>
                    <a:pt x="5696" y="575"/>
                  </a:lnTo>
                  <a:lnTo>
                    <a:pt x="5685" y="587"/>
                  </a:lnTo>
                  <a:lnTo>
                    <a:pt x="5672" y="596"/>
                  </a:lnTo>
                  <a:lnTo>
                    <a:pt x="5659" y="605"/>
                  </a:lnTo>
                  <a:lnTo>
                    <a:pt x="5644" y="610"/>
                  </a:lnTo>
                  <a:lnTo>
                    <a:pt x="5627" y="614"/>
                  </a:lnTo>
                  <a:lnTo>
                    <a:pt x="5608" y="617"/>
                  </a:lnTo>
                  <a:lnTo>
                    <a:pt x="5566" y="619"/>
                  </a:lnTo>
                  <a:lnTo>
                    <a:pt x="5520" y="617"/>
                  </a:lnTo>
                  <a:lnTo>
                    <a:pt x="5484" y="610"/>
                  </a:lnTo>
                  <a:lnTo>
                    <a:pt x="5468" y="604"/>
                  </a:lnTo>
                  <a:lnTo>
                    <a:pt x="5454" y="595"/>
                  </a:lnTo>
                  <a:lnTo>
                    <a:pt x="5443" y="586"/>
                  </a:lnTo>
                  <a:lnTo>
                    <a:pt x="5432" y="574"/>
                  </a:lnTo>
                  <a:lnTo>
                    <a:pt x="5424" y="561"/>
                  </a:lnTo>
                  <a:lnTo>
                    <a:pt x="5417" y="544"/>
                  </a:lnTo>
                  <a:lnTo>
                    <a:pt x="5407" y="505"/>
                  </a:lnTo>
                  <a:lnTo>
                    <a:pt x="5402" y="455"/>
                  </a:lnTo>
                  <a:lnTo>
                    <a:pt x="5400" y="393"/>
                  </a:lnTo>
                  <a:lnTo>
                    <a:pt x="5402" y="332"/>
                  </a:lnTo>
                  <a:lnTo>
                    <a:pt x="5405" y="307"/>
                  </a:lnTo>
                  <a:lnTo>
                    <a:pt x="5409" y="284"/>
                  </a:lnTo>
                  <a:lnTo>
                    <a:pt x="5414" y="263"/>
                  </a:lnTo>
                  <a:lnTo>
                    <a:pt x="5421" y="245"/>
                  </a:lnTo>
                  <a:lnTo>
                    <a:pt x="5428" y="229"/>
                  </a:lnTo>
                  <a:lnTo>
                    <a:pt x="5437" y="216"/>
                  </a:lnTo>
                  <a:lnTo>
                    <a:pt x="5448" y="205"/>
                  </a:lnTo>
                  <a:lnTo>
                    <a:pt x="5460" y="196"/>
                  </a:lnTo>
                  <a:lnTo>
                    <a:pt x="5474" y="188"/>
                  </a:lnTo>
                  <a:lnTo>
                    <a:pt x="5489" y="182"/>
                  </a:lnTo>
                  <a:lnTo>
                    <a:pt x="5524" y="175"/>
                  </a:lnTo>
                  <a:lnTo>
                    <a:pt x="5566" y="173"/>
                  </a:lnTo>
                  <a:close/>
                  <a:moveTo>
                    <a:pt x="5061" y="347"/>
                  </a:moveTo>
                  <a:lnTo>
                    <a:pt x="5239" y="347"/>
                  </a:lnTo>
                  <a:lnTo>
                    <a:pt x="5237" y="316"/>
                  </a:lnTo>
                  <a:lnTo>
                    <a:pt x="5234" y="291"/>
                  </a:lnTo>
                  <a:lnTo>
                    <a:pt x="5226" y="271"/>
                  </a:lnTo>
                  <a:lnTo>
                    <a:pt x="5222" y="263"/>
                  </a:lnTo>
                  <a:lnTo>
                    <a:pt x="5218" y="255"/>
                  </a:lnTo>
                  <a:lnTo>
                    <a:pt x="5212" y="250"/>
                  </a:lnTo>
                  <a:lnTo>
                    <a:pt x="5205" y="245"/>
                  </a:lnTo>
                  <a:lnTo>
                    <a:pt x="5189" y="238"/>
                  </a:lnTo>
                  <a:lnTo>
                    <a:pt x="5169" y="234"/>
                  </a:lnTo>
                  <a:lnTo>
                    <a:pt x="5144" y="233"/>
                  </a:lnTo>
                  <a:lnTo>
                    <a:pt x="5122" y="234"/>
                  </a:lnTo>
                  <a:lnTo>
                    <a:pt x="5105" y="239"/>
                  </a:lnTo>
                  <a:lnTo>
                    <a:pt x="5090" y="245"/>
                  </a:lnTo>
                  <a:lnTo>
                    <a:pt x="5078" y="256"/>
                  </a:lnTo>
                  <a:lnTo>
                    <a:pt x="5071" y="271"/>
                  </a:lnTo>
                  <a:lnTo>
                    <a:pt x="5066" y="291"/>
                  </a:lnTo>
                  <a:lnTo>
                    <a:pt x="5062" y="316"/>
                  </a:lnTo>
                  <a:lnTo>
                    <a:pt x="5061" y="347"/>
                  </a:lnTo>
                  <a:close/>
                  <a:moveTo>
                    <a:pt x="5061" y="412"/>
                  </a:moveTo>
                  <a:lnTo>
                    <a:pt x="5062" y="453"/>
                  </a:lnTo>
                  <a:lnTo>
                    <a:pt x="5063" y="470"/>
                  </a:lnTo>
                  <a:lnTo>
                    <a:pt x="5064" y="486"/>
                  </a:lnTo>
                  <a:lnTo>
                    <a:pt x="5070" y="511"/>
                  </a:lnTo>
                  <a:lnTo>
                    <a:pt x="5078" y="531"/>
                  </a:lnTo>
                  <a:lnTo>
                    <a:pt x="5085" y="539"/>
                  </a:lnTo>
                  <a:lnTo>
                    <a:pt x="5091" y="545"/>
                  </a:lnTo>
                  <a:lnTo>
                    <a:pt x="5099" y="549"/>
                  </a:lnTo>
                  <a:lnTo>
                    <a:pt x="5109" y="553"/>
                  </a:lnTo>
                  <a:lnTo>
                    <a:pt x="5132" y="557"/>
                  </a:lnTo>
                  <a:lnTo>
                    <a:pt x="5161" y="558"/>
                  </a:lnTo>
                  <a:lnTo>
                    <a:pt x="5180" y="558"/>
                  </a:lnTo>
                  <a:lnTo>
                    <a:pt x="5197" y="556"/>
                  </a:lnTo>
                  <a:lnTo>
                    <a:pt x="5210" y="552"/>
                  </a:lnTo>
                  <a:lnTo>
                    <a:pt x="5220" y="546"/>
                  </a:lnTo>
                  <a:lnTo>
                    <a:pt x="5230" y="539"/>
                  </a:lnTo>
                  <a:lnTo>
                    <a:pt x="5236" y="528"/>
                  </a:lnTo>
                  <a:lnTo>
                    <a:pt x="5247" y="500"/>
                  </a:lnTo>
                  <a:lnTo>
                    <a:pt x="5249" y="493"/>
                  </a:lnTo>
                  <a:lnTo>
                    <a:pt x="5254" y="489"/>
                  </a:lnTo>
                  <a:lnTo>
                    <a:pt x="5258" y="488"/>
                  </a:lnTo>
                  <a:lnTo>
                    <a:pt x="5264" y="488"/>
                  </a:lnTo>
                  <a:lnTo>
                    <a:pt x="5303" y="495"/>
                  </a:lnTo>
                  <a:lnTo>
                    <a:pt x="5309" y="496"/>
                  </a:lnTo>
                  <a:lnTo>
                    <a:pt x="5313" y="500"/>
                  </a:lnTo>
                  <a:lnTo>
                    <a:pt x="5316" y="505"/>
                  </a:lnTo>
                  <a:lnTo>
                    <a:pt x="5316" y="511"/>
                  </a:lnTo>
                  <a:lnTo>
                    <a:pt x="5309" y="533"/>
                  </a:lnTo>
                  <a:lnTo>
                    <a:pt x="5301" y="553"/>
                  </a:lnTo>
                  <a:lnTo>
                    <a:pt x="5289" y="571"/>
                  </a:lnTo>
                  <a:lnTo>
                    <a:pt x="5282" y="579"/>
                  </a:lnTo>
                  <a:lnTo>
                    <a:pt x="5274" y="588"/>
                  </a:lnTo>
                  <a:lnTo>
                    <a:pt x="5254" y="600"/>
                  </a:lnTo>
                  <a:lnTo>
                    <a:pt x="5227" y="611"/>
                  </a:lnTo>
                  <a:lnTo>
                    <a:pt x="5213" y="615"/>
                  </a:lnTo>
                  <a:lnTo>
                    <a:pt x="5195" y="617"/>
                  </a:lnTo>
                  <a:lnTo>
                    <a:pt x="5155" y="619"/>
                  </a:lnTo>
                  <a:lnTo>
                    <a:pt x="5109" y="617"/>
                  </a:lnTo>
                  <a:lnTo>
                    <a:pt x="5071" y="610"/>
                  </a:lnTo>
                  <a:lnTo>
                    <a:pt x="5056" y="604"/>
                  </a:lnTo>
                  <a:lnTo>
                    <a:pt x="5043" y="595"/>
                  </a:lnTo>
                  <a:lnTo>
                    <a:pt x="5031" y="586"/>
                  </a:lnTo>
                  <a:lnTo>
                    <a:pt x="5021" y="574"/>
                  </a:lnTo>
                  <a:lnTo>
                    <a:pt x="5012" y="561"/>
                  </a:lnTo>
                  <a:lnTo>
                    <a:pt x="5005" y="544"/>
                  </a:lnTo>
                  <a:lnTo>
                    <a:pt x="4995" y="505"/>
                  </a:lnTo>
                  <a:lnTo>
                    <a:pt x="4989" y="455"/>
                  </a:lnTo>
                  <a:lnTo>
                    <a:pt x="4988" y="393"/>
                  </a:lnTo>
                  <a:lnTo>
                    <a:pt x="4990" y="332"/>
                  </a:lnTo>
                  <a:lnTo>
                    <a:pt x="4993" y="307"/>
                  </a:lnTo>
                  <a:lnTo>
                    <a:pt x="4996" y="284"/>
                  </a:lnTo>
                  <a:lnTo>
                    <a:pt x="5002" y="263"/>
                  </a:lnTo>
                  <a:lnTo>
                    <a:pt x="5009" y="245"/>
                  </a:lnTo>
                  <a:lnTo>
                    <a:pt x="5016" y="229"/>
                  </a:lnTo>
                  <a:lnTo>
                    <a:pt x="5026" y="216"/>
                  </a:lnTo>
                  <a:lnTo>
                    <a:pt x="5036" y="205"/>
                  </a:lnTo>
                  <a:lnTo>
                    <a:pt x="5048" y="196"/>
                  </a:lnTo>
                  <a:lnTo>
                    <a:pt x="5062" y="188"/>
                  </a:lnTo>
                  <a:lnTo>
                    <a:pt x="5077" y="182"/>
                  </a:lnTo>
                  <a:lnTo>
                    <a:pt x="5113" y="175"/>
                  </a:lnTo>
                  <a:lnTo>
                    <a:pt x="5155" y="173"/>
                  </a:lnTo>
                  <a:lnTo>
                    <a:pt x="5178" y="174"/>
                  </a:lnTo>
                  <a:lnTo>
                    <a:pt x="5199" y="176"/>
                  </a:lnTo>
                  <a:lnTo>
                    <a:pt x="5218" y="179"/>
                  </a:lnTo>
                  <a:lnTo>
                    <a:pt x="5235" y="184"/>
                  </a:lnTo>
                  <a:lnTo>
                    <a:pt x="5249" y="191"/>
                  </a:lnTo>
                  <a:lnTo>
                    <a:pt x="5262" y="200"/>
                  </a:lnTo>
                  <a:lnTo>
                    <a:pt x="5274" y="209"/>
                  </a:lnTo>
                  <a:lnTo>
                    <a:pt x="5283" y="221"/>
                  </a:lnTo>
                  <a:lnTo>
                    <a:pt x="5290" y="233"/>
                  </a:lnTo>
                  <a:lnTo>
                    <a:pt x="5297" y="248"/>
                  </a:lnTo>
                  <a:lnTo>
                    <a:pt x="5302" y="264"/>
                  </a:lnTo>
                  <a:lnTo>
                    <a:pt x="5305" y="281"/>
                  </a:lnTo>
                  <a:lnTo>
                    <a:pt x="5308" y="301"/>
                  </a:lnTo>
                  <a:lnTo>
                    <a:pt x="5310" y="320"/>
                  </a:lnTo>
                  <a:lnTo>
                    <a:pt x="5311" y="367"/>
                  </a:lnTo>
                  <a:lnTo>
                    <a:pt x="5311" y="396"/>
                  </a:lnTo>
                  <a:lnTo>
                    <a:pt x="5310" y="403"/>
                  </a:lnTo>
                  <a:lnTo>
                    <a:pt x="5307" y="407"/>
                  </a:lnTo>
                  <a:lnTo>
                    <a:pt x="5303" y="411"/>
                  </a:lnTo>
                  <a:lnTo>
                    <a:pt x="5296" y="412"/>
                  </a:lnTo>
                  <a:lnTo>
                    <a:pt x="5061" y="412"/>
                  </a:lnTo>
                  <a:close/>
                  <a:moveTo>
                    <a:pt x="4760" y="104"/>
                  </a:moveTo>
                  <a:lnTo>
                    <a:pt x="4653" y="104"/>
                  </a:lnTo>
                  <a:lnTo>
                    <a:pt x="4653" y="339"/>
                  </a:lnTo>
                  <a:lnTo>
                    <a:pt x="4736" y="339"/>
                  </a:lnTo>
                  <a:lnTo>
                    <a:pt x="4763" y="337"/>
                  </a:lnTo>
                  <a:lnTo>
                    <a:pt x="4787" y="331"/>
                  </a:lnTo>
                  <a:lnTo>
                    <a:pt x="4796" y="327"/>
                  </a:lnTo>
                  <a:lnTo>
                    <a:pt x="4804" y="321"/>
                  </a:lnTo>
                  <a:lnTo>
                    <a:pt x="4819" y="308"/>
                  </a:lnTo>
                  <a:lnTo>
                    <a:pt x="4830" y="290"/>
                  </a:lnTo>
                  <a:lnTo>
                    <a:pt x="4837" y="268"/>
                  </a:lnTo>
                  <a:lnTo>
                    <a:pt x="4841" y="241"/>
                  </a:lnTo>
                  <a:lnTo>
                    <a:pt x="4842" y="210"/>
                  </a:lnTo>
                  <a:lnTo>
                    <a:pt x="4841" y="186"/>
                  </a:lnTo>
                  <a:lnTo>
                    <a:pt x="4837" y="165"/>
                  </a:lnTo>
                  <a:lnTo>
                    <a:pt x="4831" y="147"/>
                  </a:lnTo>
                  <a:lnTo>
                    <a:pt x="4822" y="133"/>
                  </a:lnTo>
                  <a:lnTo>
                    <a:pt x="4810" y="120"/>
                  </a:lnTo>
                  <a:lnTo>
                    <a:pt x="4796" y="111"/>
                  </a:lnTo>
                  <a:lnTo>
                    <a:pt x="4779" y="105"/>
                  </a:lnTo>
                  <a:lnTo>
                    <a:pt x="4760" y="104"/>
                  </a:lnTo>
                  <a:close/>
                  <a:moveTo>
                    <a:pt x="4577" y="51"/>
                  </a:moveTo>
                  <a:lnTo>
                    <a:pt x="4580" y="40"/>
                  </a:lnTo>
                  <a:lnTo>
                    <a:pt x="4583" y="38"/>
                  </a:lnTo>
                  <a:lnTo>
                    <a:pt x="4588" y="38"/>
                  </a:lnTo>
                  <a:lnTo>
                    <a:pt x="4768" y="38"/>
                  </a:lnTo>
                  <a:lnTo>
                    <a:pt x="4789" y="39"/>
                  </a:lnTo>
                  <a:lnTo>
                    <a:pt x="4808" y="42"/>
                  </a:lnTo>
                  <a:lnTo>
                    <a:pt x="4824" y="46"/>
                  </a:lnTo>
                  <a:lnTo>
                    <a:pt x="4839" y="52"/>
                  </a:lnTo>
                  <a:lnTo>
                    <a:pt x="4853" y="59"/>
                  </a:lnTo>
                  <a:lnTo>
                    <a:pt x="4865" y="68"/>
                  </a:lnTo>
                  <a:lnTo>
                    <a:pt x="4876" y="78"/>
                  </a:lnTo>
                  <a:lnTo>
                    <a:pt x="4885" y="89"/>
                  </a:lnTo>
                  <a:lnTo>
                    <a:pt x="4894" y="101"/>
                  </a:lnTo>
                  <a:lnTo>
                    <a:pt x="4900" y="115"/>
                  </a:lnTo>
                  <a:lnTo>
                    <a:pt x="4906" y="129"/>
                  </a:lnTo>
                  <a:lnTo>
                    <a:pt x="4910" y="143"/>
                  </a:lnTo>
                  <a:lnTo>
                    <a:pt x="4916" y="176"/>
                  </a:lnTo>
                  <a:lnTo>
                    <a:pt x="4918" y="210"/>
                  </a:lnTo>
                  <a:lnTo>
                    <a:pt x="4917" y="233"/>
                  </a:lnTo>
                  <a:lnTo>
                    <a:pt x="4915" y="255"/>
                  </a:lnTo>
                  <a:lnTo>
                    <a:pt x="4910" y="276"/>
                  </a:lnTo>
                  <a:lnTo>
                    <a:pt x="4905" y="295"/>
                  </a:lnTo>
                  <a:lnTo>
                    <a:pt x="4898" y="313"/>
                  </a:lnTo>
                  <a:lnTo>
                    <a:pt x="4889" y="329"/>
                  </a:lnTo>
                  <a:lnTo>
                    <a:pt x="4879" y="344"/>
                  </a:lnTo>
                  <a:lnTo>
                    <a:pt x="4867" y="356"/>
                  </a:lnTo>
                  <a:lnTo>
                    <a:pt x="4855" y="368"/>
                  </a:lnTo>
                  <a:lnTo>
                    <a:pt x="4841" y="377"/>
                  </a:lnTo>
                  <a:lnTo>
                    <a:pt x="4825" y="385"/>
                  </a:lnTo>
                  <a:lnTo>
                    <a:pt x="4817" y="389"/>
                  </a:lnTo>
                  <a:lnTo>
                    <a:pt x="4809" y="392"/>
                  </a:lnTo>
                  <a:lnTo>
                    <a:pt x="4791" y="397"/>
                  </a:lnTo>
                  <a:lnTo>
                    <a:pt x="4772" y="401"/>
                  </a:lnTo>
                  <a:lnTo>
                    <a:pt x="4730" y="404"/>
                  </a:lnTo>
                  <a:lnTo>
                    <a:pt x="4653" y="404"/>
                  </a:lnTo>
                  <a:lnTo>
                    <a:pt x="4653" y="600"/>
                  </a:lnTo>
                  <a:lnTo>
                    <a:pt x="4652" y="606"/>
                  </a:lnTo>
                  <a:lnTo>
                    <a:pt x="4649" y="610"/>
                  </a:lnTo>
                  <a:lnTo>
                    <a:pt x="4646" y="612"/>
                  </a:lnTo>
                  <a:lnTo>
                    <a:pt x="4642" y="612"/>
                  </a:lnTo>
                  <a:lnTo>
                    <a:pt x="4588" y="612"/>
                  </a:lnTo>
                  <a:lnTo>
                    <a:pt x="4580" y="610"/>
                  </a:lnTo>
                  <a:lnTo>
                    <a:pt x="4578" y="606"/>
                  </a:lnTo>
                  <a:lnTo>
                    <a:pt x="4577" y="600"/>
                  </a:lnTo>
                  <a:lnTo>
                    <a:pt x="4577" y="51"/>
                  </a:lnTo>
                  <a:close/>
                  <a:moveTo>
                    <a:pt x="4113" y="558"/>
                  </a:moveTo>
                  <a:lnTo>
                    <a:pt x="4139" y="557"/>
                  </a:lnTo>
                  <a:lnTo>
                    <a:pt x="4160" y="552"/>
                  </a:lnTo>
                  <a:lnTo>
                    <a:pt x="4168" y="548"/>
                  </a:lnTo>
                  <a:lnTo>
                    <a:pt x="4176" y="543"/>
                  </a:lnTo>
                  <a:lnTo>
                    <a:pt x="4181" y="536"/>
                  </a:lnTo>
                  <a:lnTo>
                    <a:pt x="4186" y="528"/>
                  </a:lnTo>
                  <a:lnTo>
                    <a:pt x="4193" y="507"/>
                  </a:lnTo>
                  <a:lnTo>
                    <a:pt x="4198" y="480"/>
                  </a:lnTo>
                  <a:lnTo>
                    <a:pt x="4200" y="445"/>
                  </a:lnTo>
                  <a:lnTo>
                    <a:pt x="4200" y="401"/>
                  </a:lnTo>
                  <a:lnTo>
                    <a:pt x="4200" y="354"/>
                  </a:lnTo>
                  <a:lnTo>
                    <a:pt x="4197" y="316"/>
                  </a:lnTo>
                  <a:lnTo>
                    <a:pt x="4192" y="287"/>
                  </a:lnTo>
                  <a:lnTo>
                    <a:pt x="4184" y="265"/>
                  </a:lnTo>
                  <a:lnTo>
                    <a:pt x="4179" y="256"/>
                  </a:lnTo>
                  <a:lnTo>
                    <a:pt x="4171" y="249"/>
                  </a:lnTo>
                  <a:lnTo>
                    <a:pt x="4163" y="244"/>
                  </a:lnTo>
                  <a:lnTo>
                    <a:pt x="4154" y="240"/>
                  </a:lnTo>
                  <a:lnTo>
                    <a:pt x="4130" y="234"/>
                  </a:lnTo>
                  <a:lnTo>
                    <a:pt x="4100" y="233"/>
                  </a:lnTo>
                  <a:lnTo>
                    <a:pt x="4073" y="234"/>
                  </a:lnTo>
                  <a:lnTo>
                    <a:pt x="4053" y="240"/>
                  </a:lnTo>
                  <a:lnTo>
                    <a:pt x="4044" y="244"/>
                  </a:lnTo>
                  <a:lnTo>
                    <a:pt x="4037" y="249"/>
                  </a:lnTo>
                  <a:lnTo>
                    <a:pt x="4031" y="256"/>
                  </a:lnTo>
                  <a:lnTo>
                    <a:pt x="4026" y="264"/>
                  </a:lnTo>
                  <a:lnTo>
                    <a:pt x="4018" y="285"/>
                  </a:lnTo>
                  <a:lnTo>
                    <a:pt x="4014" y="312"/>
                  </a:lnTo>
                  <a:lnTo>
                    <a:pt x="4012" y="347"/>
                  </a:lnTo>
                  <a:lnTo>
                    <a:pt x="4012" y="390"/>
                  </a:lnTo>
                  <a:lnTo>
                    <a:pt x="4012" y="438"/>
                  </a:lnTo>
                  <a:lnTo>
                    <a:pt x="4015" y="476"/>
                  </a:lnTo>
                  <a:lnTo>
                    <a:pt x="4019" y="505"/>
                  </a:lnTo>
                  <a:lnTo>
                    <a:pt x="4028" y="527"/>
                  </a:lnTo>
                  <a:lnTo>
                    <a:pt x="4034" y="535"/>
                  </a:lnTo>
                  <a:lnTo>
                    <a:pt x="4040" y="543"/>
                  </a:lnTo>
                  <a:lnTo>
                    <a:pt x="4049" y="548"/>
                  </a:lnTo>
                  <a:lnTo>
                    <a:pt x="4058" y="552"/>
                  </a:lnTo>
                  <a:lnTo>
                    <a:pt x="4082" y="557"/>
                  </a:lnTo>
                  <a:lnTo>
                    <a:pt x="4113" y="558"/>
                  </a:lnTo>
                  <a:close/>
                  <a:moveTo>
                    <a:pt x="4106" y="173"/>
                  </a:moveTo>
                  <a:lnTo>
                    <a:pt x="4153" y="175"/>
                  </a:lnTo>
                  <a:lnTo>
                    <a:pt x="4189" y="182"/>
                  </a:lnTo>
                  <a:lnTo>
                    <a:pt x="4205" y="188"/>
                  </a:lnTo>
                  <a:lnTo>
                    <a:pt x="4219" y="197"/>
                  </a:lnTo>
                  <a:lnTo>
                    <a:pt x="4230" y="206"/>
                  </a:lnTo>
                  <a:lnTo>
                    <a:pt x="4240" y="218"/>
                  </a:lnTo>
                  <a:lnTo>
                    <a:pt x="4248" y="231"/>
                  </a:lnTo>
                  <a:lnTo>
                    <a:pt x="4255" y="248"/>
                  </a:lnTo>
                  <a:lnTo>
                    <a:pt x="4261" y="266"/>
                  </a:lnTo>
                  <a:lnTo>
                    <a:pt x="4265" y="288"/>
                  </a:lnTo>
                  <a:lnTo>
                    <a:pt x="4270" y="337"/>
                  </a:lnTo>
                  <a:lnTo>
                    <a:pt x="4272" y="399"/>
                  </a:lnTo>
                  <a:lnTo>
                    <a:pt x="4270" y="460"/>
                  </a:lnTo>
                  <a:lnTo>
                    <a:pt x="4267" y="485"/>
                  </a:lnTo>
                  <a:lnTo>
                    <a:pt x="4264" y="508"/>
                  </a:lnTo>
                  <a:lnTo>
                    <a:pt x="4259" y="529"/>
                  </a:lnTo>
                  <a:lnTo>
                    <a:pt x="4252" y="547"/>
                  </a:lnTo>
                  <a:lnTo>
                    <a:pt x="4244" y="563"/>
                  </a:lnTo>
                  <a:lnTo>
                    <a:pt x="4235" y="575"/>
                  </a:lnTo>
                  <a:lnTo>
                    <a:pt x="4225" y="587"/>
                  </a:lnTo>
                  <a:lnTo>
                    <a:pt x="4212" y="596"/>
                  </a:lnTo>
                  <a:lnTo>
                    <a:pt x="4199" y="605"/>
                  </a:lnTo>
                  <a:lnTo>
                    <a:pt x="4184" y="610"/>
                  </a:lnTo>
                  <a:lnTo>
                    <a:pt x="4167" y="614"/>
                  </a:lnTo>
                  <a:lnTo>
                    <a:pt x="4148" y="617"/>
                  </a:lnTo>
                  <a:lnTo>
                    <a:pt x="4106" y="619"/>
                  </a:lnTo>
                  <a:lnTo>
                    <a:pt x="4060" y="617"/>
                  </a:lnTo>
                  <a:lnTo>
                    <a:pt x="4023" y="610"/>
                  </a:lnTo>
                  <a:lnTo>
                    <a:pt x="4008" y="604"/>
                  </a:lnTo>
                  <a:lnTo>
                    <a:pt x="3994" y="595"/>
                  </a:lnTo>
                  <a:lnTo>
                    <a:pt x="3982" y="586"/>
                  </a:lnTo>
                  <a:lnTo>
                    <a:pt x="3972" y="574"/>
                  </a:lnTo>
                  <a:lnTo>
                    <a:pt x="3964" y="561"/>
                  </a:lnTo>
                  <a:lnTo>
                    <a:pt x="3956" y="544"/>
                  </a:lnTo>
                  <a:lnTo>
                    <a:pt x="3947" y="505"/>
                  </a:lnTo>
                  <a:lnTo>
                    <a:pt x="3942" y="455"/>
                  </a:lnTo>
                  <a:lnTo>
                    <a:pt x="3939" y="393"/>
                  </a:lnTo>
                  <a:lnTo>
                    <a:pt x="3942" y="332"/>
                  </a:lnTo>
                  <a:lnTo>
                    <a:pt x="3945" y="307"/>
                  </a:lnTo>
                  <a:lnTo>
                    <a:pt x="3949" y="284"/>
                  </a:lnTo>
                  <a:lnTo>
                    <a:pt x="3954" y="263"/>
                  </a:lnTo>
                  <a:lnTo>
                    <a:pt x="3960" y="245"/>
                  </a:lnTo>
                  <a:lnTo>
                    <a:pt x="3968" y="229"/>
                  </a:lnTo>
                  <a:lnTo>
                    <a:pt x="3977" y="216"/>
                  </a:lnTo>
                  <a:lnTo>
                    <a:pt x="3988" y="205"/>
                  </a:lnTo>
                  <a:lnTo>
                    <a:pt x="4000" y="196"/>
                  </a:lnTo>
                  <a:lnTo>
                    <a:pt x="4014" y="188"/>
                  </a:lnTo>
                  <a:lnTo>
                    <a:pt x="4029" y="182"/>
                  </a:lnTo>
                  <a:lnTo>
                    <a:pt x="4064" y="175"/>
                  </a:lnTo>
                  <a:lnTo>
                    <a:pt x="4106" y="173"/>
                  </a:lnTo>
                  <a:close/>
                  <a:moveTo>
                    <a:pt x="3678" y="250"/>
                  </a:moveTo>
                  <a:lnTo>
                    <a:pt x="3636" y="250"/>
                  </a:lnTo>
                  <a:lnTo>
                    <a:pt x="3629" y="248"/>
                  </a:lnTo>
                  <a:lnTo>
                    <a:pt x="3628" y="245"/>
                  </a:lnTo>
                  <a:lnTo>
                    <a:pt x="3627" y="241"/>
                  </a:lnTo>
                  <a:lnTo>
                    <a:pt x="3627" y="196"/>
                  </a:lnTo>
                  <a:lnTo>
                    <a:pt x="3629" y="188"/>
                  </a:lnTo>
                  <a:lnTo>
                    <a:pt x="3636" y="186"/>
                  </a:lnTo>
                  <a:lnTo>
                    <a:pt x="3682" y="186"/>
                  </a:lnTo>
                  <a:lnTo>
                    <a:pt x="3701" y="79"/>
                  </a:lnTo>
                  <a:lnTo>
                    <a:pt x="3706" y="69"/>
                  </a:lnTo>
                  <a:lnTo>
                    <a:pt x="3714" y="66"/>
                  </a:lnTo>
                  <a:lnTo>
                    <a:pt x="3741" y="66"/>
                  </a:lnTo>
                  <a:lnTo>
                    <a:pt x="3746" y="67"/>
                  </a:lnTo>
                  <a:lnTo>
                    <a:pt x="3749" y="69"/>
                  </a:lnTo>
                  <a:lnTo>
                    <a:pt x="3752" y="73"/>
                  </a:lnTo>
                  <a:lnTo>
                    <a:pt x="3753" y="79"/>
                  </a:lnTo>
                  <a:lnTo>
                    <a:pt x="3753" y="186"/>
                  </a:lnTo>
                  <a:lnTo>
                    <a:pt x="3854" y="186"/>
                  </a:lnTo>
                  <a:lnTo>
                    <a:pt x="3859" y="186"/>
                  </a:lnTo>
                  <a:lnTo>
                    <a:pt x="3862" y="188"/>
                  </a:lnTo>
                  <a:lnTo>
                    <a:pt x="3864" y="196"/>
                  </a:lnTo>
                  <a:lnTo>
                    <a:pt x="3864" y="241"/>
                  </a:lnTo>
                  <a:lnTo>
                    <a:pt x="3862" y="248"/>
                  </a:lnTo>
                  <a:lnTo>
                    <a:pt x="3854" y="250"/>
                  </a:lnTo>
                  <a:lnTo>
                    <a:pt x="3753" y="250"/>
                  </a:lnTo>
                  <a:lnTo>
                    <a:pt x="3753" y="512"/>
                  </a:lnTo>
                  <a:lnTo>
                    <a:pt x="3753" y="523"/>
                  </a:lnTo>
                  <a:lnTo>
                    <a:pt x="3756" y="532"/>
                  </a:lnTo>
                  <a:lnTo>
                    <a:pt x="3759" y="540"/>
                  </a:lnTo>
                  <a:lnTo>
                    <a:pt x="3764" y="545"/>
                  </a:lnTo>
                  <a:lnTo>
                    <a:pt x="3781" y="552"/>
                  </a:lnTo>
                  <a:lnTo>
                    <a:pt x="3804" y="554"/>
                  </a:lnTo>
                  <a:lnTo>
                    <a:pt x="3864" y="550"/>
                  </a:lnTo>
                  <a:lnTo>
                    <a:pt x="3867" y="550"/>
                  </a:lnTo>
                  <a:lnTo>
                    <a:pt x="3870" y="552"/>
                  </a:lnTo>
                  <a:lnTo>
                    <a:pt x="3872" y="558"/>
                  </a:lnTo>
                  <a:lnTo>
                    <a:pt x="3872" y="599"/>
                  </a:lnTo>
                  <a:lnTo>
                    <a:pt x="3872" y="604"/>
                  </a:lnTo>
                  <a:lnTo>
                    <a:pt x="3870" y="608"/>
                  </a:lnTo>
                  <a:lnTo>
                    <a:pt x="3862" y="612"/>
                  </a:lnTo>
                  <a:lnTo>
                    <a:pt x="3836" y="614"/>
                  </a:lnTo>
                  <a:lnTo>
                    <a:pt x="3803" y="616"/>
                  </a:lnTo>
                  <a:lnTo>
                    <a:pt x="3778" y="615"/>
                  </a:lnTo>
                  <a:lnTo>
                    <a:pt x="3754" y="612"/>
                  </a:lnTo>
                  <a:lnTo>
                    <a:pt x="3733" y="607"/>
                  </a:lnTo>
                  <a:lnTo>
                    <a:pt x="3723" y="603"/>
                  </a:lnTo>
                  <a:lnTo>
                    <a:pt x="3714" y="597"/>
                  </a:lnTo>
                  <a:lnTo>
                    <a:pt x="3699" y="585"/>
                  </a:lnTo>
                  <a:lnTo>
                    <a:pt x="3688" y="566"/>
                  </a:lnTo>
                  <a:lnTo>
                    <a:pt x="3681" y="542"/>
                  </a:lnTo>
                  <a:lnTo>
                    <a:pt x="3679" y="526"/>
                  </a:lnTo>
                  <a:lnTo>
                    <a:pt x="3678" y="510"/>
                  </a:lnTo>
                  <a:lnTo>
                    <a:pt x="3678" y="250"/>
                  </a:lnTo>
                  <a:close/>
                  <a:moveTo>
                    <a:pt x="3293" y="297"/>
                  </a:moveTo>
                  <a:lnTo>
                    <a:pt x="3269" y="267"/>
                  </a:lnTo>
                  <a:lnTo>
                    <a:pt x="3258" y="255"/>
                  </a:lnTo>
                  <a:lnTo>
                    <a:pt x="3247" y="247"/>
                  </a:lnTo>
                  <a:lnTo>
                    <a:pt x="3235" y="241"/>
                  </a:lnTo>
                  <a:lnTo>
                    <a:pt x="3223" y="237"/>
                  </a:lnTo>
                  <a:lnTo>
                    <a:pt x="3208" y="233"/>
                  </a:lnTo>
                  <a:lnTo>
                    <a:pt x="3191" y="233"/>
                  </a:lnTo>
                  <a:lnTo>
                    <a:pt x="3165" y="234"/>
                  </a:lnTo>
                  <a:lnTo>
                    <a:pt x="3145" y="240"/>
                  </a:lnTo>
                  <a:lnTo>
                    <a:pt x="3136" y="244"/>
                  </a:lnTo>
                  <a:lnTo>
                    <a:pt x="3129" y="249"/>
                  </a:lnTo>
                  <a:lnTo>
                    <a:pt x="3123" y="256"/>
                  </a:lnTo>
                  <a:lnTo>
                    <a:pt x="3118" y="264"/>
                  </a:lnTo>
                  <a:lnTo>
                    <a:pt x="3110" y="285"/>
                  </a:lnTo>
                  <a:lnTo>
                    <a:pt x="3105" y="312"/>
                  </a:lnTo>
                  <a:lnTo>
                    <a:pt x="3103" y="347"/>
                  </a:lnTo>
                  <a:lnTo>
                    <a:pt x="3103" y="390"/>
                  </a:lnTo>
                  <a:lnTo>
                    <a:pt x="3103" y="437"/>
                  </a:lnTo>
                  <a:lnTo>
                    <a:pt x="3105" y="475"/>
                  </a:lnTo>
                  <a:lnTo>
                    <a:pt x="3109" y="504"/>
                  </a:lnTo>
                  <a:lnTo>
                    <a:pt x="3118" y="526"/>
                  </a:lnTo>
                  <a:lnTo>
                    <a:pt x="3122" y="534"/>
                  </a:lnTo>
                  <a:lnTo>
                    <a:pt x="3128" y="542"/>
                  </a:lnTo>
                  <a:lnTo>
                    <a:pt x="3144" y="552"/>
                  </a:lnTo>
                  <a:lnTo>
                    <a:pt x="3165" y="557"/>
                  </a:lnTo>
                  <a:lnTo>
                    <a:pt x="3191" y="558"/>
                  </a:lnTo>
                  <a:lnTo>
                    <a:pt x="3217" y="556"/>
                  </a:lnTo>
                  <a:lnTo>
                    <a:pt x="3241" y="547"/>
                  </a:lnTo>
                  <a:lnTo>
                    <a:pt x="3253" y="539"/>
                  </a:lnTo>
                  <a:lnTo>
                    <a:pt x="3266" y="528"/>
                  </a:lnTo>
                  <a:lnTo>
                    <a:pt x="3293" y="496"/>
                  </a:lnTo>
                  <a:lnTo>
                    <a:pt x="3293" y="297"/>
                  </a:lnTo>
                  <a:close/>
                  <a:moveTo>
                    <a:pt x="3293" y="219"/>
                  </a:moveTo>
                  <a:lnTo>
                    <a:pt x="3293" y="23"/>
                  </a:lnTo>
                  <a:lnTo>
                    <a:pt x="3293" y="16"/>
                  </a:lnTo>
                  <a:lnTo>
                    <a:pt x="3296" y="13"/>
                  </a:lnTo>
                  <a:lnTo>
                    <a:pt x="3299" y="11"/>
                  </a:lnTo>
                  <a:lnTo>
                    <a:pt x="3304" y="10"/>
                  </a:lnTo>
                  <a:lnTo>
                    <a:pt x="3355" y="10"/>
                  </a:lnTo>
                  <a:lnTo>
                    <a:pt x="3364" y="13"/>
                  </a:lnTo>
                  <a:lnTo>
                    <a:pt x="3365" y="16"/>
                  </a:lnTo>
                  <a:lnTo>
                    <a:pt x="3366" y="23"/>
                  </a:lnTo>
                  <a:lnTo>
                    <a:pt x="3366" y="600"/>
                  </a:lnTo>
                  <a:lnTo>
                    <a:pt x="3364" y="610"/>
                  </a:lnTo>
                  <a:lnTo>
                    <a:pt x="3360" y="612"/>
                  </a:lnTo>
                  <a:lnTo>
                    <a:pt x="3355" y="612"/>
                  </a:lnTo>
                  <a:lnTo>
                    <a:pt x="3304" y="612"/>
                  </a:lnTo>
                  <a:lnTo>
                    <a:pt x="3300" y="612"/>
                  </a:lnTo>
                  <a:lnTo>
                    <a:pt x="3296" y="610"/>
                  </a:lnTo>
                  <a:lnTo>
                    <a:pt x="3293" y="607"/>
                  </a:lnTo>
                  <a:lnTo>
                    <a:pt x="3293" y="600"/>
                  </a:lnTo>
                  <a:lnTo>
                    <a:pt x="3293" y="561"/>
                  </a:lnTo>
                  <a:lnTo>
                    <a:pt x="3279" y="576"/>
                  </a:lnTo>
                  <a:lnTo>
                    <a:pt x="3266" y="590"/>
                  </a:lnTo>
                  <a:lnTo>
                    <a:pt x="3252" y="599"/>
                  </a:lnTo>
                  <a:lnTo>
                    <a:pt x="3238" y="608"/>
                  </a:lnTo>
                  <a:lnTo>
                    <a:pt x="3210" y="617"/>
                  </a:lnTo>
                  <a:lnTo>
                    <a:pt x="3183" y="619"/>
                  </a:lnTo>
                  <a:lnTo>
                    <a:pt x="3160" y="619"/>
                  </a:lnTo>
                  <a:lnTo>
                    <a:pt x="3140" y="617"/>
                  </a:lnTo>
                  <a:lnTo>
                    <a:pt x="3121" y="613"/>
                  </a:lnTo>
                  <a:lnTo>
                    <a:pt x="3105" y="608"/>
                  </a:lnTo>
                  <a:lnTo>
                    <a:pt x="3090" y="600"/>
                  </a:lnTo>
                  <a:lnTo>
                    <a:pt x="3078" y="592"/>
                  </a:lnTo>
                  <a:lnTo>
                    <a:pt x="3067" y="582"/>
                  </a:lnTo>
                  <a:lnTo>
                    <a:pt x="3059" y="569"/>
                  </a:lnTo>
                  <a:lnTo>
                    <a:pt x="3050" y="554"/>
                  </a:lnTo>
                  <a:lnTo>
                    <a:pt x="3045" y="537"/>
                  </a:lnTo>
                  <a:lnTo>
                    <a:pt x="3036" y="499"/>
                  </a:lnTo>
                  <a:lnTo>
                    <a:pt x="3031" y="450"/>
                  </a:lnTo>
                  <a:lnTo>
                    <a:pt x="3030" y="393"/>
                  </a:lnTo>
                  <a:lnTo>
                    <a:pt x="3033" y="332"/>
                  </a:lnTo>
                  <a:lnTo>
                    <a:pt x="3036" y="307"/>
                  </a:lnTo>
                  <a:lnTo>
                    <a:pt x="3040" y="284"/>
                  </a:lnTo>
                  <a:lnTo>
                    <a:pt x="3045" y="263"/>
                  </a:lnTo>
                  <a:lnTo>
                    <a:pt x="3051" y="245"/>
                  </a:lnTo>
                  <a:lnTo>
                    <a:pt x="3059" y="229"/>
                  </a:lnTo>
                  <a:lnTo>
                    <a:pt x="3068" y="216"/>
                  </a:lnTo>
                  <a:lnTo>
                    <a:pt x="3080" y="205"/>
                  </a:lnTo>
                  <a:lnTo>
                    <a:pt x="3091" y="196"/>
                  </a:lnTo>
                  <a:lnTo>
                    <a:pt x="3105" y="188"/>
                  </a:lnTo>
                  <a:lnTo>
                    <a:pt x="3121" y="182"/>
                  </a:lnTo>
                  <a:lnTo>
                    <a:pt x="3155" y="175"/>
                  </a:lnTo>
                  <a:lnTo>
                    <a:pt x="3198" y="173"/>
                  </a:lnTo>
                  <a:lnTo>
                    <a:pt x="3214" y="174"/>
                  </a:lnTo>
                  <a:lnTo>
                    <a:pt x="3228" y="176"/>
                  </a:lnTo>
                  <a:lnTo>
                    <a:pt x="3240" y="179"/>
                  </a:lnTo>
                  <a:lnTo>
                    <a:pt x="3252" y="184"/>
                  </a:lnTo>
                  <a:lnTo>
                    <a:pt x="3272" y="198"/>
                  </a:lnTo>
                  <a:lnTo>
                    <a:pt x="3282" y="207"/>
                  </a:lnTo>
                  <a:lnTo>
                    <a:pt x="3293" y="219"/>
                  </a:lnTo>
                  <a:close/>
                  <a:moveTo>
                    <a:pt x="2690" y="347"/>
                  </a:moveTo>
                  <a:lnTo>
                    <a:pt x="2869" y="347"/>
                  </a:lnTo>
                  <a:lnTo>
                    <a:pt x="2868" y="316"/>
                  </a:lnTo>
                  <a:lnTo>
                    <a:pt x="2864" y="291"/>
                  </a:lnTo>
                  <a:lnTo>
                    <a:pt x="2857" y="271"/>
                  </a:lnTo>
                  <a:lnTo>
                    <a:pt x="2853" y="263"/>
                  </a:lnTo>
                  <a:lnTo>
                    <a:pt x="2848" y="255"/>
                  </a:lnTo>
                  <a:lnTo>
                    <a:pt x="2841" y="250"/>
                  </a:lnTo>
                  <a:lnTo>
                    <a:pt x="2835" y="245"/>
                  </a:lnTo>
                  <a:lnTo>
                    <a:pt x="2819" y="238"/>
                  </a:lnTo>
                  <a:lnTo>
                    <a:pt x="2799" y="234"/>
                  </a:lnTo>
                  <a:lnTo>
                    <a:pt x="2775" y="233"/>
                  </a:lnTo>
                  <a:lnTo>
                    <a:pt x="2753" y="234"/>
                  </a:lnTo>
                  <a:lnTo>
                    <a:pt x="2734" y="239"/>
                  </a:lnTo>
                  <a:lnTo>
                    <a:pt x="2720" y="245"/>
                  </a:lnTo>
                  <a:lnTo>
                    <a:pt x="2709" y="256"/>
                  </a:lnTo>
                  <a:lnTo>
                    <a:pt x="2701" y="271"/>
                  </a:lnTo>
                  <a:lnTo>
                    <a:pt x="2696" y="291"/>
                  </a:lnTo>
                  <a:lnTo>
                    <a:pt x="2692" y="316"/>
                  </a:lnTo>
                  <a:lnTo>
                    <a:pt x="2690" y="347"/>
                  </a:lnTo>
                  <a:close/>
                  <a:moveTo>
                    <a:pt x="2690" y="412"/>
                  </a:moveTo>
                  <a:lnTo>
                    <a:pt x="2691" y="453"/>
                  </a:lnTo>
                  <a:lnTo>
                    <a:pt x="2692" y="470"/>
                  </a:lnTo>
                  <a:lnTo>
                    <a:pt x="2695" y="486"/>
                  </a:lnTo>
                  <a:lnTo>
                    <a:pt x="2700" y="511"/>
                  </a:lnTo>
                  <a:lnTo>
                    <a:pt x="2709" y="531"/>
                  </a:lnTo>
                  <a:lnTo>
                    <a:pt x="2714" y="539"/>
                  </a:lnTo>
                  <a:lnTo>
                    <a:pt x="2722" y="545"/>
                  </a:lnTo>
                  <a:lnTo>
                    <a:pt x="2730" y="549"/>
                  </a:lnTo>
                  <a:lnTo>
                    <a:pt x="2740" y="553"/>
                  </a:lnTo>
                  <a:lnTo>
                    <a:pt x="2762" y="557"/>
                  </a:lnTo>
                  <a:lnTo>
                    <a:pt x="2791" y="558"/>
                  </a:lnTo>
                  <a:lnTo>
                    <a:pt x="2811" y="558"/>
                  </a:lnTo>
                  <a:lnTo>
                    <a:pt x="2827" y="556"/>
                  </a:lnTo>
                  <a:lnTo>
                    <a:pt x="2840" y="552"/>
                  </a:lnTo>
                  <a:lnTo>
                    <a:pt x="2851" y="546"/>
                  </a:lnTo>
                  <a:lnTo>
                    <a:pt x="2859" y="539"/>
                  </a:lnTo>
                  <a:lnTo>
                    <a:pt x="2867" y="528"/>
                  </a:lnTo>
                  <a:lnTo>
                    <a:pt x="2878" y="500"/>
                  </a:lnTo>
                  <a:lnTo>
                    <a:pt x="2880" y="493"/>
                  </a:lnTo>
                  <a:lnTo>
                    <a:pt x="2883" y="489"/>
                  </a:lnTo>
                  <a:lnTo>
                    <a:pt x="2889" y="488"/>
                  </a:lnTo>
                  <a:lnTo>
                    <a:pt x="2895" y="488"/>
                  </a:lnTo>
                  <a:lnTo>
                    <a:pt x="2933" y="495"/>
                  </a:lnTo>
                  <a:lnTo>
                    <a:pt x="2939" y="496"/>
                  </a:lnTo>
                  <a:lnTo>
                    <a:pt x="2943" y="500"/>
                  </a:lnTo>
                  <a:lnTo>
                    <a:pt x="2945" y="505"/>
                  </a:lnTo>
                  <a:lnTo>
                    <a:pt x="2945" y="511"/>
                  </a:lnTo>
                  <a:lnTo>
                    <a:pt x="2939" y="533"/>
                  </a:lnTo>
                  <a:lnTo>
                    <a:pt x="2931" y="553"/>
                  </a:lnTo>
                  <a:lnTo>
                    <a:pt x="2920" y="571"/>
                  </a:lnTo>
                  <a:lnTo>
                    <a:pt x="2913" y="579"/>
                  </a:lnTo>
                  <a:lnTo>
                    <a:pt x="2904" y="588"/>
                  </a:lnTo>
                  <a:lnTo>
                    <a:pt x="2885" y="600"/>
                  </a:lnTo>
                  <a:lnTo>
                    <a:pt x="2858" y="611"/>
                  </a:lnTo>
                  <a:lnTo>
                    <a:pt x="2843" y="615"/>
                  </a:lnTo>
                  <a:lnTo>
                    <a:pt x="2826" y="617"/>
                  </a:lnTo>
                  <a:lnTo>
                    <a:pt x="2785" y="619"/>
                  </a:lnTo>
                  <a:lnTo>
                    <a:pt x="2739" y="617"/>
                  </a:lnTo>
                  <a:lnTo>
                    <a:pt x="2702" y="610"/>
                  </a:lnTo>
                  <a:lnTo>
                    <a:pt x="2686" y="604"/>
                  </a:lnTo>
                  <a:lnTo>
                    <a:pt x="2672" y="595"/>
                  </a:lnTo>
                  <a:lnTo>
                    <a:pt x="2661" y="586"/>
                  </a:lnTo>
                  <a:lnTo>
                    <a:pt x="2650" y="574"/>
                  </a:lnTo>
                  <a:lnTo>
                    <a:pt x="2642" y="561"/>
                  </a:lnTo>
                  <a:lnTo>
                    <a:pt x="2636" y="544"/>
                  </a:lnTo>
                  <a:lnTo>
                    <a:pt x="2625" y="505"/>
                  </a:lnTo>
                  <a:lnTo>
                    <a:pt x="2620" y="455"/>
                  </a:lnTo>
                  <a:lnTo>
                    <a:pt x="2618" y="393"/>
                  </a:lnTo>
                  <a:lnTo>
                    <a:pt x="2621" y="332"/>
                  </a:lnTo>
                  <a:lnTo>
                    <a:pt x="2623" y="307"/>
                  </a:lnTo>
                  <a:lnTo>
                    <a:pt x="2627" y="284"/>
                  </a:lnTo>
                  <a:lnTo>
                    <a:pt x="2633" y="263"/>
                  </a:lnTo>
                  <a:lnTo>
                    <a:pt x="2639" y="245"/>
                  </a:lnTo>
                  <a:lnTo>
                    <a:pt x="2646" y="229"/>
                  </a:lnTo>
                  <a:lnTo>
                    <a:pt x="2656" y="216"/>
                  </a:lnTo>
                  <a:lnTo>
                    <a:pt x="2666" y="205"/>
                  </a:lnTo>
                  <a:lnTo>
                    <a:pt x="2679" y="196"/>
                  </a:lnTo>
                  <a:lnTo>
                    <a:pt x="2692" y="188"/>
                  </a:lnTo>
                  <a:lnTo>
                    <a:pt x="2707" y="182"/>
                  </a:lnTo>
                  <a:lnTo>
                    <a:pt x="2743" y="175"/>
                  </a:lnTo>
                  <a:lnTo>
                    <a:pt x="2785" y="173"/>
                  </a:lnTo>
                  <a:lnTo>
                    <a:pt x="2809" y="174"/>
                  </a:lnTo>
                  <a:lnTo>
                    <a:pt x="2830" y="176"/>
                  </a:lnTo>
                  <a:lnTo>
                    <a:pt x="2849" y="179"/>
                  </a:lnTo>
                  <a:lnTo>
                    <a:pt x="2866" y="184"/>
                  </a:lnTo>
                  <a:lnTo>
                    <a:pt x="2880" y="191"/>
                  </a:lnTo>
                  <a:lnTo>
                    <a:pt x="2893" y="200"/>
                  </a:lnTo>
                  <a:lnTo>
                    <a:pt x="2903" y="209"/>
                  </a:lnTo>
                  <a:lnTo>
                    <a:pt x="2913" y="221"/>
                  </a:lnTo>
                  <a:lnTo>
                    <a:pt x="2921" y="233"/>
                  </a:lnTo>
                  <a:lnTo>
                    <a:pt x="2928" y="248"/>
                  </a:lnTo>
                  <a:lnTo>
                    <a:pt x="2932" y="264"/>
                  </a:lnTo>
                  <a:lnTo>
                    <a:pt x="2936" y="281"/>
                  </a:lnTo>
                  <a:lnTo>
                    <a:pt x="2939" y="301"/>
                  </a:lnTo>
                  <a:lnTo>
                    <a:pt x="2940" y="320"/>
                  </a:lnTo>
                  <a:lnTo>
                    <a:pt x="2942" y="367"/>
                  </a:lnTo>
                  <a:lnTo>
                    <a:pt x="2942" y="396"/>
                  </a:lnTo>
                  <a:lnTo>
                    <a:pt x="2941" y="403"/>
                  </a:lnTo>
                  <a:lnTo>
                    <a:pt x="2938" y="407"/>
                  </a:lnTo>
                  <a:lnTo>
                    <a:pt x="2933" y="411"/>
                  </a:lnTo>
                  <a:lnTo>
                    <a:pt x="2925" y="412"/>
                  </a:lnTo>
                  <a:lnTo>
                    <a:pt x="2690" y="412"/>
                  </a:lnTo>
                  <a:close/>
                  <a:moveTo>
                    <a:pt x="2358" y="250"/>
                  </a:moveTo>
                  <a:lnTo>
                    <a:pt x="2316" y="250"/>
                  </a:lnTo>
                  <a:lnTo>
                    <a:pt x="2308" y="248"/>
                  </a:lnTo>
                  <a:lnTo>
                    <a:pt x="2306" y="245"/>
                  </a:lnTo>
                  <a:lnTo>
                    <a:pt x="2305" y="241"/>
                  </a:lnTo>
                  <a:lnTo>
                    <a:pt x="2305" y="196"/>
                  </a:lnTo>
                  <a:lnTo>
                    <a:pt x="2308" y="188"/>
                  </a:lnTo>
                  <a:lnTo>
                    <a:pt x="2316" y="186"/>
                  </a:lnTo>
                  <a:lnTo>
                    <a:pt x="2361" y="186"/>
                  </a:lnTo>
                  <a:lnTo>
                    <a:pt x="2381" y="79"/>
                  </a:lnTo>
                  <a:lnTo>
                    <a:pt x="2385" y="69"/>
                  </a:lnTo>
                  <a:lnTo>
                    <a:pt x="2393" y="66"/>
                  </a:lnTo>
                  <a:lnTo>
                    <a:pt x="2420" y="66"/>
                  </a:lnTo>
                  <a:lnTo>
                    <a:pt x="2425" y="67"/>
                  </a:lnTo>
                  <a:lnTo>
                    <a:pt x="2429" y="69"/>
                  </a:lnTo>
                  <a:lnTo>
                    <a:pt x="2431" y="73"/>
                  </a:lnTo>
                  <a:lnTo>
                    <a:pt x="2431" y="79"/>
                  </a:lnTo>
                  <a:lnTo>
                    <a:pt x="2431" y="186"/>
                  </a:lnTo>
                  <a:lnTo>
                    <a:pt x="2534" y="186"/>
                  </a:lnTo>
                  <a:lnTo>
                    <a:pt x="2538" y="186"/>
                  </a:lnTo>
                  <a:lnTo>
                    <a:pt x="2540" y="188"/>
                  </a:lnTo>
                  <a:lnTo>
                    <a:pt x="2542" y="196"/>
                  </a:lnTo>
                  <a:lnTo>
                    <a:pt x="2542" y="241"/>
                  </a:lnTo>
                  <a:lnTo>
                    <a:pt x="2540" y="248"/>
                  </a:lnTo>
                  <a:lnTo>
                    <a:pt x="2534" y="250"/>
                  </a:lnTo>
                  <a:lnTo>
                    <a:pt x="2431" y="250"/>
                  </a:lnTo>
                  <a:lnTo>
                    <a:pt x="2431" y="512"/>
                  </a:lnTo>
                  <a:lnTo>
                    <a:pt x="2432" y="523"/>
                  </a:lnTo>
                  <a:lnTo>
                    <a:pt x="2434" y="532"/>
                  </a:lnTo>
                  <a:lnTo>
                    <a:pt x="2437" y="540"/>
                  </a:lnTo>
                  <a:lnTo>
                    <a:pt x="2444" y="545"/>
                  </a:lnTo>
                  <a:lnTo>
                    <a:pt x="2459" y="552"/>
                  </a:lnTo>
                  <a:lnTo>
                    <a:pt x="2482" y="554"/>
                  </a:lnTo>
                  <a:lnTo>
                    <a:pt x="2542" y="550"/>
                  </a:lnTo>
                  <a:lnTo>
                    <a:pt x="2547" y="550"/>
                  </a:lnTo>
                  <a:lnTo>
                    <a:pt x="2549" y="552"/>
                  </a:lnTo>
                  <a:lnTo>
                    <a:pt x="2552" y="558"/>
                  </a:lnTo>
                  <a:lnTo>
                    <a:pt x="2552" y="599"/>
                  </a:lnTo>
                  <a:lnTo>
                    <a:pt x="2551" y="604"/>
                  </a:lnTo>
                  <a:lnTo>
                    <a:pt x="2549" y="608"/>
                  </a:lnTo>
                  <a:lnTo>
                    <a:pt x="2541" y="612"/>
                  </a:lnTo>
                  <a:lnTo>
                    <a:pt x="2514" y="614"/>
                  </a:lnTo>
                  <a:lnTo>
                    <a:pt x="2482" y="616"/>
                  </a:lnTo>
                  <a:lnTo>
                    <a:pt x="2456" y="615"/>
                  </a:lnTo>
                  <a:lnTo>
                    <a:pt x="2432" y="612"/>
                  </a:lnTo>
                  <a:lnTo>
                    <a:pt x="2411" y="607"/>
                  </a:lnTo>
                  <a:lnTo>
                    <a:pt x="2402" y="603"/>
                  </a:lnTo>
                  <a:lnTo>
                    <a:pt x="2393" y="597"/>
                  </a:lnTo>
                  <a:lnTo>
                    <a:pt x="2378" y="585"/>
                  </a:lnTo>
                  <a:lnTo>
                    <a:pt x="2367" y="566"/>
                  </a:lnTo>
                  <a:lnTo>
                    <a:pt x="2360" y="542"/>
                  </a:lnTo>
                  <a:lnTo>
                    <a:pt x="2358" y="526"/>
                  </a:lnTo>
                  <a:lnTo>
                    <a:pt x="2358" y="510"/>
                  </a:lnTo>
                  <a:lnTo>
                    <a:pt x="2358" y="250"/>
                  </a:lnTo>
                  <a:close/>
                  <a:moveTo>
                    <a:pt x="2152" y="506"/>
                  </a:moveTo>
                  <a:lnTo>
                    <a:pt x="2152" y="416"/>
                  </a:lnTo>
                  <a:lnTo>
                    <a:pt x="2046" y="416"/>
                  </a:lnTo>
                  <a:lnTo>
                    <a:pt x="2026" y="417"/>
                  </a:lnTo>
                  <a:lnTo>
                    <a:pt x="2009" y="421"/>
                  </a:lnTo>
                  <a:lnTo>
                    <a:pt x="1998" y="428"/>
                  </a:lnTo>
                  <a:lnTo>
                    <a:pt x="1992" y="433"/>
                  </a:lnTo>
                  <a:lnTo>
                    <a:pt x="1988" y="437"/>
                  </a:lnTo>
                  <a:lnTo>
                    <a:pt x="1983" y="448"/>
                  </a:lnTo>
                  <a:lnTo>
                    <a:pt x="1979" y="461"/>
                  </a:lnTo>
                  <a:lnTo>
                    <a:pt x="1977" y="476"/>
                  </a:lnTo>
                  <a:lnTo>
                    <a:pt x="1977" y="492"/>
                  </a:lnTo>
                  <a:lnTo>
                    <a:pt x="1978" y="508"/>
                  </a:lnTo>
                  <a:lnTo>
                    <a:pt x="1980" y="522"/>
                  </a:lnTo>
                  <a:lnTo>
                    <a:pt x="1985" y="533"/>
                  </a:lnTo>
                  <a:lnTo>
                    <a:pt x="1991" y="542"/>
                  </a:lnTo>
                  <a:lnTo>
                    <a:pt x="2002" y="548"/>
                  </a:lnTo>
                  <a:lnTo>
                    <a:pt x="2014" y="553"/>
                  </a:lnTo>
                  <a:lnTo>
                    <a:pt x="2031" y="555"/>
                  </a:lnTo>
                  <a:lnTo>
                    <a:pt x="2051" y="556"/>
                  </a:lnTo>
                  <a:lnTo>
                    <a:pt x="2078" y="553"/>
                  </a:lnTo>
                  <a:lnTo>
                    <a:pt x="2103" y="545"/>
                  </a:lnTo>
                  <a:lnTo>
                    <a:pt x="2127" y="529"/>
                  </a:lnTo>
                  <a:lnTo>
                    <a:pt x="2152" y="506"/>
                  </a:lnTo>
                  <a:close/>
                  <a:moveTo>
                    <a:pt x="2184" y="617"/>
                  </a:moveTo>
                  <a:lnTo>
                    <a:pt x="2179" y="617"/>
                  </a:lnTo>
                  <a:lnTo>
                    <a:pt x="2174" y="615"/>
                  </a:lnTo>
                  <a:lnTo>
                    <a:pt x="2167" y="605"/>
                  </a:lnTo>
                  <a:lnTo>
                    <a:pt x="2160" y="586"/>
                  </a:lnTo>
                  <a:lnTo>
                    <a:pt x="2156" y="563"/>
                  </a:lnTo>
                  <a:lnTo>
                    <a:pt x="2144" y="575"/>
                  </a:lnTo>
                  <a:lnTo>
                    <a:pt x="2132" y="586"/>
                  </a:lnTo>
                  <a:lnTo>
                    <a:pt x="2118" y="596"/>
                  </a:lnTo>
                  <a:lnTo>
                    <a:pt x="2104" y="604"/>
                  </a:lnTo>
                  <a:lnTo>
                    <a:pt x="2089" y="610"/>
                  </a:lnTo>
                  <a:lnTo>
                    <a:pt x="2072" y="614"/>
                  </a:lnTo>
                  <a:lnTo>
                    <a:pt x="2037" y="618"/>
                  </a:lnTo>
                  <a:lnTo>
                    <a:pt x="2006" y="616"/>
                  </a:lnTo>
                  <a:lnTo>
                    <a:pt x="1979" y="612"/>
                  </a:lnTo>
                  <a:lnTo>
                    <a:pt x="1956" y="604"/>
                  </a:lnTo>
                  <a:lnTo>
                    <a:pt x="1945" y="598"/>
                  </a:lnTo>
                  <a:lnTo>
                    <a:pt x="1937" y="592"/>
                  </a:lnTo>
                  <a:lnTo>
                    <a:pt x="1922" y="575"/>
                  </a:lnTo>
                  <a:lnTo>
                    <a:pt x="1911" y="553"/>
                  </a:lnTo>
                  <a:lnTo>
                    <a:pt x="1907" y="541"/>
                  </a:lnTo>
                  <a:lnTo>
                    <a:pt x="1904" y="526"/>
                  </a:lnTo>
                  <a:lnTo>
                    <a:pt x="1902" y="493"/>
                  </a:lnTo>
                  <a:lnTo>
                    <a:pt x="1904" y="464"/>
                  </a:lnTo>
                  <a:lnTo>
                    <a:pt x="1910" y="437"/>
                  </a:lnTo>
                  <a:lnTo>
                    <a:pt x="1915" y="425"/>
                  </a:lnTo>
                  <a:lnTo>
                    <a:pt x="1920" y="414"/>
                  </a:lnTo>
                  <a:lnTo>
                    <a:pt x="1926" y="403"/>
                  </a:lnTo>
                  <a:lnTo>
                    <a:pt x="1935" y="394"/>
                  </a:lnTo>
                  <a:lnTo>
                    <a:pt x="1944" y="385"/>
                  </a:lnTo>
                  <a:lnTo>
                    <a:pt x="1953" y="378"/>
                  </a:lnTo>
                  <a:lnTo>
                    <a:pt x="1978" y="366"/>
                  </a:lnTo>
                  <a:lnTo>
                    <a:pt x="2008" y="358"/>
                  </a:lnTo>
                  <a:lnTo>
                    <a:pt x="2025" y="356"/>
                  </a:lnTo>
                  <a:lnTo>
                    <a:pt x="2044" y="356"/>
                  </a:lnTo>
                  <a:lnTo>
                    <a:pt x="2152" y="356"/>
                  </a:lnTo>
                  <a:lnTo>
                    <a:pt x="2152" y="317"/>
                  </a:lnTo>
                  <a:lnTo>
                    <a:pt x="2150" y="278"/>
                  </a:lnTo>
                  <a:lnTo>
                    <a:pt x="2146" y="264"/>
                  </a:lnTo>
                  <a:lnTo>
                    <a:pt x="2139" y="252"/>
                  </a:lnTo>
                  <a:lnTo>
                    <a:pt x="2130" y="244"/>
                  </a:lnTo>
                  <a:lnTo>
                    <a:pt x="2116" y="238"/>
                  </a:lnTo>
                  <a:lnTo>
                    <a:pt x="2099" y="234"/>
                  </a:lnTo>
                  <a:lnTo>
                    <a:pt x="2077" y="233"/>
                  </a:lnTo>
                  <a:lnTo>
                    <a:pt x="2055" y="233"/>
                  </a:lnTo>
                  <a:lnTo>
                    <a:pt x="2037" y="235"/>
                  </a:lnTo>
                  <a:lnTo>
                    <a:pt x="2024" y="239"/>
                  </a:lnTo>
                  <a:lnTo>
                    <a:pt x="2013" y="244"/>
                  </a:lnTo>
                  <a:lnTo>
                    <a:pt x="2006" y="252"/>
                  </a:lnTo>
                  <a:lnTo>
                    <a:pt x="2000" y="263"/>
                  </a:lnTo>
                  <a:lnTo>
                    <a:pt x="1991" y="295"/>
                  </a:lnTo>
                  <a:lnTo>
                    <a:pt x="1985" y="304"/>
                  </a:lnTo>
                  <a:lnTo>
                    <a:pt x="1981" y="306"/>
                  </a:lnTo>
                  <a:lnTo>
                    <a:pt x="1975" y="306"/>
                  </a:lnTo>
                  <a:lnTo>
                    <a:pt x="1932" y="301"/>
                  </a:lnTo>
                  <a:lnTo>
                    <a:pt x="1928" y="299"/>
                  </a:lnTo>
                  <a:lnTo>
                    <a:pt x="1925" y="296"/>
                  </a:lnTo>
                  <a:lnTo>
                    <a:pt x="1923" y="290"/>
                  </a:lnTo>
                  <a:lnTo>
                    <a:pt x="1924" y="283"/>
                  </a:lnTo>
                  <a:lnTo>
                    <a:pt x="1930" y="254"/>
                  </a:lnTo>
                  <a:lnTo>
                    <a:pt x="1935" y="243"/>
                  </a:lnTo>
                  <a:lnTo>
                    <a:pt x="1940" y="231"/>
                  </a:lnTo>
                  <a:lnTo>
                    <a:pt x="1945" y="221"/>
                  </a:lnTo>
                  <a:lnTo>
                    <a:pt x="1952" y="212"/>
                  </a:lnTo>
                  <a:lnTo>
                    <a:pt x="1968" y="197"/>
                  </a:lnTo>
                  <a:lnTo>
                    <a:pt x="1979" y="191"/>
                  </a:lnTo>
                  <a:lnTo>
                    <a:pt x="1989" y="186"/>
                  </a:lnTo>
                  <a:lnTo>
                    <a:pt x="2015" y="178"/>
                  </a:lnTo>
                  <a:lnTo>
                    <a:pt x="2047" y="174"/>
                  </a:lnTo>
                  <a:lnTo>
                    <a:pt x="2085" y="173"/>
                  </a:lnTo>
                  <a:lnTo>
                    <a:pt x="2121" y="175"/>
                  </a:lnTo>
                  <a:lnTo>
                    <a:pt x="2137" y="177"/>
                  </a:lnTo>
                  <a:lnTo>
                    <a:pt x="2152" y="180"/>
                  </a:lnTo>
                  <a:lnTo>
                    <a:pt x="2176" y="190"/>
                  </a:lnTo>
                  <a:lnTo>
                    <a:pt x="2186" y="198"/>
                  </a:lnTo>
                  <a:lnTo>
                    <a:pt x="2196" y="205"/>
                  </a:lnTo>
                  <a:lnTo>
                    <a:pt x="2210" y="224"/>
                  </a:lnTo>
                  <a:lnTo>
                    <a:pt x="2215" y="235"/>
                  </a:lnTo>
                  <a:lnTo>
                    <a:pt x="2220" y="249"/>
                  </a:lnTo>
                  <a:lnTo>
                    <a:pt x="2225" y="278"/>
                  </a:lnTo>
                  <a:lnTo>
                    <a:pt x="2227" y="313"/>
                  </a:lnTo>
                  <a:lnTo>
                    <a:pt x="2227" y="498"/>
                  </a:lnTo>
                  <a:lnTo>
                    <a:pt x="2227" y="519"/>
                  </a:lnTo>
                  <a:lnTo>
                    <a:pt x="2230" y="537"/>
                  </a:lnTo>
                  <a:lnTo>
                    <a:pt x="2234" y="558"/>
                  </a:lnTo>
                  <a:lnTo>
                    <a:pt x="2241" y="583"/>
                  </a:lnTo>
                  <a:lnTo>
                    <a:pt x="2243" y="596"/>
                  </a:lnTo>
                  <a:lnTo>
                    <a:pt x="2241" y="600"/>
                  </a:lnTo>
                  <a:lnTo>
                    <a:pt x="2237" y="604"/>
                  </a:lnTo>
                  <a:lnTo>
                    <a:pt x="2184" y="617"/>
                  </a:lnTo>
                  <a:close/>
                  <a:moveTo>
                    <a:pt x="1577" y="390"/>
                  </a:moveTo>
                  <a:lnTo>
                    <a:pt x="1578" y="438"/>
                  </a:lnTo>
                  <a:lnTo>
                    <a:pt x="1580" y="476"/>
                  </a:lnTo>
                  <a:lnTo>
                    <a:pt x="1585" y="505"/>
                  </a:lnTo>
                  <a:lnTo>
                    <a:pt x="1593" y="527"/>
                  </a:lnTo>
                  <a:lnTo>
                    <a:pt x="1599" y="535"/>
                  </a:lnTo>
                  <a:lnTo>
                    <a:pt x="1606" y="543"/>
                  </a:lnTo>
                  <a:lnTo>
                    <a:pt x="1614" y="548"/>
                  </a:lnTo>
                  <a:lnTo>
                    <a:pt x="1624" y="552"/>
                  </a:lnTo>
                  <a:lnTo>
                    <a:pt x="1647" y="557"/>
                  </a:lnTo>
                  <a:lnTo>
                    <a:pt x="1677" y="558"/>
                  </a:lnTo>
                  <a:lnTo>
                    <a:pt x="1697" y="558"/>
                  </a:lnTo>
                  <a:lnTo>
                    <a:pt x="1713" y="556"/>
                  </a:lnTo>
                  <a:lnTo>
                    <a:pt x="1727" y="552"/>
                  </a:lnTo>
                  <a:lnTo>
                    <a:pt x="1737" y="546"/>
                  </a:lnTo>
                  <a:lnTo>
                    <a:pt x="1746" y="539"/>
                  </a:lnTo>
                  <a:lnTo>
                    <a:pt x="1753" y="528"/>
                  </a:lnTo>
                  <a:lnTo>
                    <a:pt x="1765" y="500"/>
                  </a:lnTo>
                  <a:lnTo>
                    <a:pt x="1767" y="493"/>
                  </a:lnTo>
                  <a:lnTo>
                    <a:pt x="1771" y="489"/>
                  </a:lnTo>
                  <a:lnTo>
                    <a:pt x="1775" y="488"/>
                  </a:lnTo>
                  <a:lnTo>
                    <a:pt x="1781" y="488"/>
                  </a:lnTo>
                  <a:lnTo>
                    <a:pt x="1819" y="495"/>
                  </a:lnTo>
                  <a:lnTo>
                    <a:pt x="1825" y="496"/>
                  </a:lnTo>
                  <a:lnTo>
                    <a:pt x="1831" y="500"/>
                  </a:lnTo>
                  <a:lnTo>
                    <a:pt x="1833" y="505"/>
                  </a:lnTo>
                  <a:lnTo>
                    <a:pt x="1832" y="511"/>
                  </a:lnTo>
                  <a:lnTo>
                    <a:pt x="1826" y="533"/>
                  </a:lnTo>
                  <a:lnTo>
                    <a:pt x="1818" y="553"/>
                  </a:lnTo>
                  <a:lnTo>
                    <a:pt x="1806" y="571"/>
                  </a:lnTo>
                  <a:lnTo>
                    <a:pt x="1799" y="579"/>
                  </a:lnTo>
                  <a:lnTo>
                    <a:pt x="1791" y="588"/>
                  </a:lnTo>
                  <a:lnTo>
                    <a:pt x="1771" y="600"/>
                  </a:lnTo>
                  <a:lnTo>
                    <a:pt x="1745" y="611"/>
                  </a:lnTo>
                  <a:lnTo>
                    <a:pt x="1729" y="615"/>
                  </a:lnTo>
                  <a:lnTo>
                    <a:pt x="1712" y="617"/>
                  </a:lnTo>
                  <a:lnTo>
                    <a:pt x="1672" y="619"/>
                  </a:lnTo>
                  <a:lnTo>
                    <a:pt x="1626" y="617"/>
                  </a:lnTo>
                  <a:lnTo>
                    <a:pt x="1588" y="610"/>
                  </a:lnTo>
                  <a:lnTo>
                    <a:pt x="1572" y="604"/>
                  </a:lnTo>
                  <a:lnTo>
                    <a:pt x="1560" y="595"/>
                  </a:lnTo>
                  <a:lnTo>
                    <a:pt x="1547" y="586"/>
                  </a:lnTo>
                  <a:lnTo>
                    <a:pt x="1538" y="574"/>
                  </a:lnTo>
                  <a:lnTo>
                    <a:pt x="1529" y="561"/>
                  </a:lnTo>
                  <a:lnTo>
                    <a:pt x="1522" y="544"/>
                  </a:lnTo>
                  <a:lnTo>
                    <a:pt x="1512" y="505"/>
                  </a:lnTo>
                  <a:lnTo>
                    <a:pt x="1506" y="455"/>
                  </a:lnTo>
                  <a:lnTo>
                    <a:pt x="1505" y="393"/>
                  </a:lnTo>
                  <a:lnTo>
                    <a:pt x="1507" y="332"/>
                  </a:lnTo>
                  <a:lnTo>
                    <a:pt x="1509" y="307"/>
                  </a:lnTo>
                  <a:lnTo>
                    <a:pt x="1514" y="284"/>
                  </a:lnTo>
                  <a:lnTo>
                    <a:pt x="1519" y="263"/>
                  </a:lnTo>
                  <a:lnTo>
                    <a:pt x="1525" y="245"/>
                  </a:lnTo>
                  <a:lnTo>
                    <a:pt x="1534" y="229"/>
                  </a:lnTo>
                  <a:lnTo>
                    <a:pt x="1542" y="216"/>
                  </a:lnTo>
                  <a:lnTo>
                    <a:pt x="1554" y="205"/>
                  </a:lnTo>
                  <a:lnTo>
                    <a:pt x="1565" y="196"/>
                  </a:lnTo>
                  <a:lnTo>
                    <a:pt x="1579" y="188"/>
                  </a:lnTo>
                  <a:lnTo>
                    <a:pt x="1594" y="182"/>
                  </a:lnTo>
                  <a:lnTo>
                    <a:pt x="1629" y="175"/>
                  </a:lnTo>
                  <a:lnTo>
                    <a:pt x="1672" y="173"/>
                  </a:lnTo>
                  <a:lnTo>
                    <a:pt x="1708" y="174"/>
                  </a:lnTo>
                  <a:lnTo>
                    <a:pt x="1738" y="178"/>
                  </a:lnTo>
                  <a:lnTo>
                    <a:pt x="1763" y="185"/>
                  </a:lnTo>
                  <a:lnTo>
                    <a:pt x="1783" y="197"/>
                  </a:lnTo>
                  <a:lnTo>
                    <a:pt x="1800" y="211"/>
                  </a:lnTo>
                  <a:lnTo>
                    <a:pt x="1808" y="220"/>
                  </a:lnTo>
                  <a:lnTo>
                    <a:pt x="1813" y="229"/>
                  </a:lnTo>
                  <a:lnTo>
                    <a:pt x="1818" y="241"/>
                  </a:lnTo>
                  <a:lnTo>
                    <a:pt x="1822" y="252"/>
                  </a:lnTo>
                  <a:lnTo>
                    <a:pt x="1826" y="265"/>
                  </a:lnTo>
                  <a:lnTo>
                    <a:pt x="1830" y="280"/>
                  </a:lnTo>
                  <a:lnTo>
                    <a:pt x="1830" y="287"/>
                  </a:lnTo>
                  <a:lnTo>
                    <a:pt x="1827" y="292"/>
                  </a:lnTo>
                  <a:lnTo>
                    <a:pt x="1822" y="296"/>
                  </a:lnTo>
                  <a:lnTo>
                    <a:pt x="1816" y="297"/>
                  </a:lnTo>
                  <a:lnTo>
                    <a:pt x="1777" y="303"/>
                  </a:lnTo>
                  <a:lnTo>
                    <a:pt x="1770" y="302"/>
                  </a:lnTo>
                  <a:lnTo>
                    <a:pt x="1766" y="299"/>
                  </a:lnTo>
                  <a:lnTo>
                    <a:pt x="1761" y="295"/>
                  </a:lnTo>
                  <a:lnTo>
                    <a:pt x="1759" y="290"/>
                  </a:lnTo>
                  <a:lnTo>
                    <a:pt x="1755" y="276"/>
                  </a:lnTo>
                  <a:lnTo>
                    <a:pt x="1750" y="265"/>
                  </a:lnTo>
                  <a:lnTo>
                    <a:pt x="1746" y="260"/>
                  </a:lnTo>
                  <a:lnTo>
                    <a:pt x="1742" y="254"/>
                  </a:lnTo>
                  <a:lnTo>
                    <a:pt x="1733" y="247"/>
                  </a:lnTo>
                  <a:lnTo>
                    <a:pt x="1721" y="241"/>
                  </a:lnTo>
                  <a:lnTo>
                    <a:pt x="1707" y="237"/>
                  </a:lnTo>
                  <a:lnTo>
                    <a:pt x="1688" y="234"/>
                  </a:lnTo>
                  <a:lnTo>
                    <a:pt x="1666" y="233"/>
                  </a:lnTo>
                  <a:lnTo>
                    <a:pt x="1639" y="234"/>
                  </a:lnTo>
                  <a:lnTo>
                    <a:pt x="1618" y="240"/>
                  </a:lnTo>
                  <a:lnTo>
                    <a:pt x="1609" y="244"/>
                  </a:lnTo>
                  <a:lnTo>
                    <a:pt x="1602" y="249"/>
                  </a:lnTo>
                  <a:lnTo>
                    <a:pt x="1597" y="256"/>
                  </a:lnTo>
                  <a:lnTo>
                    <a:pt x="1591" y="264"/>
                  </a:lnTo>
                  <a:lnTo>
                    <a:pt x="1584" y="285"/>
                  </a:lnTo>
                  <a:lnTo>
                    <a:pt x="1580" y="312"/>
                  </a:lnTo>
                  <a:lnTo>
                    <a:pt x="1578" y="347"/>
                  </a:lnTo>
                  <a:lnTo>
                    <a:pt x="1577" y="390"/>
                  </a:lnTo>
                  <a:close/>
                  <a:moveTo>
                    <a:pt x="1322" y="193"/>
                  </a:moveTo>
                  <a:lnTo>
                    <a:pt x="1324" y="182"/>
                  </a:lnTo>
                  <a:lnTo>
                    <a:pt x="1327" y="180"/>
                  </a:lnTo>
                  <a:lnTo>
                    <a:pt x="1332" y="180"/>
                  </a:lnTo>
                  <a:lnTo>
                    <a:pt x="1383" y="180"/>
                  </a:lnTo>
                  <a:lnTo>
                    <a:pt x="1392" y="182"/>
                  </a:lnTo>
                  <a:lnTo>
                    <a:pt x="1395" y="193"/>
                  </a:lnTo>
                  <a:lnTo>
                    <a:pt x="1395" y="600"/>
                  </a:lnTo>
                  <a:lnTo>
                    <a:pt x="1394" y="606"/>
                  </a:lnTo>
                  <a:lnTo>
                    <a:pt x="1392" y="610"/>
                  </a:lnTo>
                  <a:lnTo>
                    <a:pt x="1389" y="612"/>
                  </a:lnTo>
                  <a:lnTo>
                    <a:pt x="1383" y="612"/>
                  </a:lnTo>
                  <a:lnTo>
                    <a:pt x="1332" y="612"/>
                  </a:lnTo>
                  <a:lnTo>
                    <a:pt x="1324" y="610"/>
                  </a:lnTo>
                  <a:lnTo>
                    <a:pt x="1322" y="606"/>
                  </a:lnTo>
                  <a:lnTo>
                    <a:pt x="1322" y="600"/>
                  </a:lnTo>
                  <a:lnTo>
                    <a:pt x="1322" y="193"/>
                  </a:lnTo>
                  <a:close/>
                  <a:moveTo>
                    <a:pt x="1396" y="102"/>
                  </a:moveTo>
                  <a:lnTo>
                    <a:pt x="1322" y="102"/>
                  </a:lnTo>
                  <a:lnTo>
                    <a:pt x="1316" y="101"/>
                  </a:lnTo>
                  <a:lnTo>
                    <a:pt x="1313" y="100"/>
                  </a:lnTo>
                  <a:lnTo>
                    <a:pt x="1311" y="92"/>
                  </a:lnTo>
                  <a:lnTo>
                    <a:pt x="1311" y="28"/>
                  </a:lnTo>
                  <a:lnTo>
                    <a:pt x="1313" y="19"/>
                  </a:lnTo>
                  <a:lnTo>
                    <a:pt x="1322" y="17"/>
                  </a:lnTo>
                  <a:lnTo>
                    <a:pt x="1396" y="17"/>
                  </a:lnTo>
                  <a:lnTo>
                    <a:pt x="1400" y="18"/>
                  </a:lnTo>
                  <a:lnTo>
                    <a:pt x="1402" y="19"/>
                  </a:lnTo>
                  <a:lnTo>
                    <a:pt x="1406" y="28"/>
                  </a:lnTo>
                  <a:lnTo>
                    <a:pt x="1406" y="92"/>
                  </a:lnTo>
                  <a:lnTo>
                    <a:pt x="1402" y="100"/>
                  </a:lnTo>
                  <a:lnTo>
                    <a:pt x="1396" y="102"/>
                  </a:lnTo>
                  <a:close/>
                  <a:moveTo>
                    <a:pt x="1124" y="297"/>
                  </a:moveTo>
                  <a:lnTo>
                    <a:pt x="1101" y="267"/>
                  </a:lnTo>
                  <a:lnTo>
                    <a:pt x="1090" y="255"/>
                  </a:lnTo>
                  <a:lnTo>
                    <a:pt x="1079" y="247"/>
                  </a:lnTo>
                  <a:lnTo>
                    <a:pt x="1068" y="241"/>
                  </a:lnTo>
                  <a:lnTo>
                    <a:pt x="1055" y="237"/>
                  </a:lnTo>
                  <a:lnTo>
                    <a:pt x="1040" y="233"/>
                  </a:lnTo>
                  <a:lnTo>
                    <a:pt x="1022" y="233"/>
                  </a:lnTo>
                  <a:lnTo>
                    <a:pt x="997" y="234"/>
                  </a:lnTo>
                  <a:lnTo>
                    <a:pt x="976" y="240"/>
                  </a:lnTo>
                  <a:lnTo>
                    <a:pt x="968" y="244"/>
                  </a:lnTo>
                  <a:lnTo>
                    <a:pt x="960" y="249"/>
                  </a:lnTo>
                  <a:lnTo>
                    <a:pt x="955" y="256"/>
                  </a:lnTo>
                  <a:lnTo>
                    <a:pt x="950" y="264"/>
                  </a:lnTo>
                  <a:lnTo>
                    <a:pt x="942" y="285"/>
                  </a:lnTo>
                  <a:lnTo>
                    <a:pt x="937" y="312"/>
                  </a:lnTo>
                  <a:lnTo>
                    <a:pt x="935" y="347"/>
                  </a:lnTo>
                  <a:lnTo>
                    <a:pt x="934" y="390"/>
                  </a:lnTo>
                  <a:lnTo>
                    <a:pt x="935" y="437"/>
                  </a:lnTo>
                  <a:lnTo>
                    <a:pt x="937" y="475"/>
                  </a:lnTo>
                  <a:lnTo>
                    <a:pt x="942" y="504"/>
                  </a:lnTo>
                  <a:lnTo>
                    <a:pt x="949" y="526"/>
                  </a:lnTo>
                  <a:lnTo>
                    <a:pt x="954" y="534"/>
                  </a:lnTo>
                  <a:lnTo>
                    <a:pt x="960" y="542"/>
                  </a:lnTo>
                  <a:lnTo>
                    <a:pt x="976" y="552"/>
                  </a:lnTo>
                  <a:lnTo>
                    <a:pt x="996" y="557"/>
                  </a:lnTo>
                  <a:lnTo>
                    <a:pt x="1022" y="558"/>
                  </a:lnTo>
                  <a:lnTo>
                    <a:pt x="1050" y="556"/>
                  </a:lnTo>
                  <a:lnTo>
                    <a:pt x="1074" y="547"/>
                  </a:lnTo>
                  <a:lnTo>
                    <a:pt x="1085" y="539"/>
                  </a:lnTo>
                  <a:lnTo>
                    <a:pt x="1097" y="528"/>
                  </a:lnTo>
                  <a:lnTo>
                    <a:pt x="1124" y="496"/>
                  </a:lnTo>
                  <a:lnTo>
                    <a:pt x="1124" y="297"/>
                  </a:lnTo>
                  <a:close/>
                  <a:moveTo>
                    <a:pt x="1124" y="219"/>
                  </a:moveTo>
                  <a:lnTo>
                    <a:pt x="1124" y="23"/>
                  </a:lnTo>
                  <a:lnTo>
                    <a:pt x="1125" y="16"/>
                  </a:lnTo>
                  <a:lnTo>
                    <a:pt x="1127" y="13"/>
                  </a:lnTo>
                  <a:lnTo>
                    <a:pt x="1132" y="11"/>
                  </a:lnTo>
                  <a:lnTo>
                    <a:pt x="1136" y="10"/>
                  </a:lnTo>
                  <a:lnTo>
                    <a:pt x="1186" y="10"/>
                  </a:lnTo>
                  <a:lnTo>
                    <a:pt x="1196" y="13"/>
                  </a:lnTo>
                  <a:lnTo>
                    <a:pt x="1198" y="16"/>
                  </a:lnTo>
                  <a:lnTo>
                    <a:pt x="1198" y="23"/>
                  </a:lnTo>
                  <a:lnTo>
                    <a:pt x="1198" y="600"/>
                  </a:lnTo>
                  <a:lnTo>
                    <a:pt x="1196" y="610"/>
                  </a:lnTo>
                  <a:lnTo>
                    <a:pt x="1192" y="612"/>
                  </a:lnTo>
                  <a:lnTo>
                    <a:pt x="1186" y="612"/>
                  </a:lnTo>
                  <a:lnTo>
                    <a:pt x="1137" y="612"/>
                  </a:lnTo>
                  <a:lnTo>
                    <a:pt x="1132" y="612"/>
                  </a:lnTo>
                  <a:lnTo>
                    <a:pt x="1127" y="610"/>
                  </a:lnTo>
                  <a:lnTo>
                    <a:pt x="1125" y="607"/>
                  </a:lnTo>
                  <a:lnTo>
                    <a:pt x="1124" y="600"/>
                  </a:lnTo>
                  <a:lnTo>
                    <a:pt x="1124" y="561"/>
                  </a:lnTo>
                  <a:lnTo>
                    <a:pt x="1112" y="576"/>
                  </a:lnTo>
                  <a:lnTo>
                    <a:pt x="1098" y="590"/>
                  </a:lnTo>
                  <a:lnTo>
                    <a:pt x="1083" y="599"/>
                  </a:lnTo>
                  <a:lnTo>
                    <a:pt x="1070" y="608"/>
                  </a:lnTo>
                  <a:lnTo>
                    <a:pt x="1041" y="617"/>
                  </a:lnTo>
                  <a:lnTo>
                    <a:pt x="1015" y="619"/>
                  </a:lnTo>
                  <a:lnTo>
                    <a:pt x="992" y="619"/>
                  </a:lnTo>
                  <a:lnTo>
                    <a:pt x="971" y="617"/>
                  </a:lnTo>
                  <a:lnTo>
                    <a:pt x="953" y="613"/>
                  </a:lnTo>
                  <a:lnTo>
                    <a:pt x="936" y="608"/>
                  </a:lnTo>
                  <a:lnTo>
                    <a:pt x="923" y="600"/>
                  </a:lnTo>
                  <a:lnTo>
                    <a:pt x="910" y="592"/>
                  </a:lnTo>
                  <a:lnTo>
                    <a:pt x="900" y="582"/>
                  </a:lnTo>
                  <a:lnTo>
                    <a:pt x="890" y="569"/>
                  </a:lnTo>
                  <a:lnTo>
                    <a:pt x="883" y="554"/>
                  </a:lnTo>
                  <a:lnTo>
                    <a:pt x="876" y="537"/>
                  </a:lnTo>
                  <a:lnTo>
                    <a:pt x="868" y="499"/>
                  </a:lnTo>
                  <a:lnTo>
                    <a:pt x="864" y="450"/>
                  </a:lnTo>
                  <a:lnTo>
                    <a:pt x="862" y="393"/>
                  </a:lnTo>
                  <a:lnTo>
                    <a:pt x="864" y="332"/>
                  </a:lnTo>
                  <a:lnTo>
                    <a:pt x="867" y="307"/>
                  </a:lnTo>
                  <a:lnTo>
                    <a:pt x="871" y="284"/>
                  </a:lnTo>
                  <a:lnTo>
                    <a:pt x="876" y="263"/>
                  </a:lnTo>
                  <a:lnTo>
                    <a:pt x="883" y="245"/>
                  </a:lnTo>
                  <a:lnTo>
                    <a:pt x="891" y="229"/>
                  </a:lnTo>
                  <a:lnTo>
                    <a:pt x="901" y="216"/>
                  </a:lnTo>
                  <a:lnTo>
                    <a:pt x="911" y="205"/>
                  </a:lnTo>
                  <a:lnTo>
                    <a:pt x="924" y="196"/>
                  </a:lnTo>
                  <a:lnTo>
                    <a:pt x="937" y="188"/>
                  </a:lnTo>
                  <a:lnTo>
                    <a:pt x="952" y="182"/>
                  </a:lnTo>
                  <a:lnTo>
                    <a:pt x="988" y="175"/>
                  </a:lnTo>
                  <a:lnTo>
                    <a:pt x="1030" y="173"/>
                  </a:lnTo>
                  <a:lnTo>
                    <a:pt x="1045" y="174"/>
                  </a:lnTo>
                  <a:lnTo>
                    <a:pt x="1060" y="176"/>
                  </a:lnTo>
                  <a:lnTo>
                    <a:pt x="1073" y="179"/>
                  </a:lnTo>
                  <a:lnTo>
                    <a:pt x="1083" y="184"/>
                  </a:lnTo>
                  <a:lnTo>
                    <a:pt x="1104" y="198"/>
                  </a:lnTo>
                  <a:lnTo>
                    <a:pt x="1114" y="207"/>
                  </a:lnTo>
                  <a:lnTo>
                    <a:pt x="1124" y="219"/>
                  </a:lnTo>
                  <a:close/>
                  <a:moveTo>
                    <a:pt x="523" y="347"/>
                  </a:moveTo>
                  <a:lnTo>
                    <a:pt x="701" y="347"/>
                  </a:lnTo>
                  <a:lnTo>
                    <a:pt x="699" y="316"/>
                  </a:lnTo>
                  <a:lnTo>
                    <a:pt x="696" y="291"/>
                  </a:lnTo>
                  <a:lnTo>
                    <a:pt x="689" y="271"/>
                  </a:lnTo>
                  <a:lnTo>
                    <a:pt x="684" y="263"/>
                  </a:lnTo>
                  <a:lnTo>
                    <a:pt x="679" y="255"/>
                  </a:lnTo>
                  <a:lnTo>
                    <a:pt x="674" y="250"/>
                  </a:lnTo>
                  <a:lnTo>
                    <a:pt x="667" y="245"/>
                  </a:lnTo>
                  <a:lnTo>
                    <a:pt x="651" y="238"/>
                  </a:lnTo>
                  <a:lnTo>
                    <a:pt x="631" y="234"/>
                  </a:lnTo>
                  <a:lnTo>
                    <a:pt x="607" y="233"/>
                  </a:lnTo>
                  <a:lnTo>
                    <a:pt x="585" y="234"/>
                  </a:lnTo>
                  <a:lnTo>
                    <a:pt x="567" y="239"/>
                  </a:lnTo>
                  <a:lnTo>
                    <a:pt x="552" y="245"/>
                  </a:lnTo>
                  <a:lnTo>
                    <a:pt x="541" y="256"/>
                  </a:lnTo>
                  <a:lnTo>
                    <a:pt x="533" y="271"/>
                  </a:lnTo>
                  <a:lnTo>
                    <a:pt x="528" y="291"/>
                  </a:lnTo>
                  <a:lnTo>
                    <a:pt x="524" y="316"/>
                  </a:lnTo>
                  <a:lnTo>
                    <a:pt x="523" y="347"/>
                  </a:lnTo>
                  <a:close/>
                  <a:moveTo>
                    <a:pt x="523" y="412"/>
                  </a:moveTo>
                  <a:lnTo>
                    <a:pt x="524" y="453"/>
                  </a:lnTo>
                  <a:lnTo>
                    <a:pt x="525" y="470"/>
                  </a:lnTo>
                  <a:lnTo>
                    <a:pt x="526" y="486"/>
                  </a:lnTo>
                  <a:lnTo>
                    <a:pt x="532" y="511"/>
                  </a:lnTo>
                  <a:lnTo>
                    <a:pt x="541" y="531"/>
                  </a:lnTo>
                  <a:lnTo>
                    <a:pt x="547" y="539"/>
                  </a:lnTo>
                  <a:lnTo>
                    <a:pt x="553" y="545"/>
                  </a:lnTo>
                  <a:lnTo>
                    <a:pt x="562" y="549"/>
                  </a:lnTo>
                  <a:lnTo>
                    <a:pt x="571" y="553"/>
                  </a:lnTo>
                  <a:lnTo>
                    <a:pt x="594" y="557"/>
                  </a:lnTo>
                  <a:lnTo>
                    <a:pt x="624" y="558"/>
                  </a:lnTo>
                  <a:lnTo>
                    <a:pt x="642" y="558"/>
                  </a:lnTo>
                  <a:lnTo>
                    <a:pt x="659" y="556"/>
                  </a:lnTo>
                  <a:lnTo>
                    <a:pt x="672" y="552"/>
                  </a:lnTo>
                  <a:lnTo>
                    <a:pt x="682" y="546"/>
                  </a:lnTo>
                  <a:lnTo>
                    <a:pt x="692" y="539"/>
                  </a:lnTo>
                  <a:lnTo>
                    <a:pt x="698" y="528"/>
                  </a:lnTo>
                  <a:lnTo>
                    <a:pt x="710" y="500"/>
                  </a:lnTo>
                  <a:lnTo>
                    <a:pt x="712" y="493"/>
                  </a:lnTo>
                  <a:lnTo>
                    <a:pt x="716" y="489"/>
                  </a:lnTo>
                  <a:lnTo>
                    <a:pt x="720" y="488"/>
                  </a:lnTo>
                  <a:lnTo>
                    <a:pt x="726" y="488"/>
                  </a:lnTo>
                  <a:lnTo>
                    <a:pt x="765" y="495"/>
                  </a:lnTo>
                  <a:lnTo>
                    <a:pt x="772" y="496"/>
                  </a:lnTo>
                  <a:lnTo>
                    <a:pt x="776" y="500"/>
                  </a:lnTo>
                  <a:lnTo>
                    <a:pt x="778" y="505"/>
                  </a:lnTo>
                  <a:lnTo>
                    <a:pt x="778" y="511"/>
                  </a:lnTo>
                  <a:lnTo>
                    <a:pt x="772" y="533"/>
                  </a:lnTo>
                  <a:lnTo>
                    <a:pt x="763" y="553"/>
                  </a:lnTo>
                  <a:lnTo>
                    <a:pt x="752" y="571"/>
                  </a:lnTo>
                  <a:lnTo>
                    <a:pt x="744" y="579"/>
                  </a:lnTo>
                  <a:lnTo>
                    <a:pt x="736" y="588"/>
                  </a:lnTo>
                  <a:lnTo>
                    <a:pt x="716" y="600"/>
                  </a:lnTo>
                  <a:lnTo>
                    <a:pt x="690" y="611"/>
                  </a:lnTo>
                  <a:lnTo>
                    <a:pt x="675" y="615"/>
                  </a:lnTo>
                  <a:lnTo>
                    <a:pt x="657" y="617"/>
                  </a:lnTo>
                  <a:lnTo>
                    <a:pt x="617" y="619"/>
                  </a:lnTo>
                  <a:lnTo>
                    <a:pt x="571" y="617"/>
                  </a:lnTo>
                  <a:lnTo>
                    <a:pt x="533" y="610"/>
                  </a:lnTo>
                  <a:lnTo>
                    <a:pt x="519" y="604"/>
                  </a:lnTo>
                  <a:lnTo>
                    <a:pt x="505" y="595"/>
                  </a:lnTo>
                  <a:lnTo>
                    <a:pt x="493" y="586"/>
                  </a:lnTo>
                  <a:lnTo>
                    <a:pt x="483" y="574"/>
                  </a:lnTo>
                  <a:lnTo>
                    <a:pt x="474" y="561"/>
                  </a:lnTo>
                  <a:lnTo>
                    <a:pt x="467" y="544"/>
                  </a:lnTo>
                  <a:lnTo>
                    <a:pt x="458" y="505"/>
                  </a:lnTo>
                  <a:lnTo>
                    <a:pt x="451" y="455"/>
                  </a:lnTo>
                  <a:lnTo>
                    <a:pt x="450" y="393"/>
                  </a:lnTo>
                  <a:lnTo>
                    <a:pt x="452" y="332"/>
                  </a:lnTo>
                  <a:lnTo>
                    <a:pt x="456" y="307"/>
                  </a:lnTo>
                  <a:lnTo>
                    <a:pt x="459" y="284"/>
                  </a:lnTo>
                  <a:lnTo>
                    <a:pt x="464" y="263"/>
                  </a:lnTo>
                  <a:lnTo>
                    <a:pt x="470" y="245"/>
                  </a:lnTo>
                  <a:lnTo>
                    <a:pt x="479" y="229"/>
                  </a:lnTo>
                  <a:lnTo>
                    <a:pt x="488" y="216"/>
                  </a:lnTo>
                  <a:lnTo>
                    <a:pt x="499" y="205"/>
                  </a:lnTo>
                  <a:lnTo>
                    <a:pt x="510" y="196"/>
                  </a:lnTo>
                  <a:lnTo>
                    <a:pt x="524" y="188"/>
                  </a:lnTo>
                  <a:lnTo>
                    <a:pt x="540" y="182"/>
                  </a:lnTo>
                  <a:lnTo>
                    <a:pt x="575" y="175"/>
                  </a:lnTo>
                  <a:lnTo>
                    <a:pt x="617" y="173"/>
                  </a:lnTo>
                  <a:lnTo>
                    <a:pt x="640" y="174"/>
                  </a:lnTo>
                  <a:lnTo>
                    <a:pt x="661" y="176"/>
                  </a:lnTo>
                  <a:lnTo>
                    <a:pt x="680" y="179"/>
                  </a:lnTo>
                  <a:lnTo>
                    <a:pt x="697" y="184"/>
                  </a:lnTo>
                  <a:lnTo>
                    <a:pt x="712" y="191"/>
                  </a:lnTo>
                  <a:lnTo>
                    <a:pt x="724" y="200"/>
                  </a:lnTo>
                  <a:lnTo>
                    <a:pt x="736" y="209"/>
                  </a:lnTo>
                  <a:lnTo>
                    <a:pt x="745" y="221"/>
                  </a:lnTo>
                  <a:lnTo>
                    <a:pt x="753" y="233"/>
                  </a:lnTo>
                  <a:lnTo>
                    <a:pt x="759" y="248"/>
                  </a:lnTo>
                  <a:lnTo>
                    <a:pt x="764" y="264"/>
                  </a:lnTo>
                  <a:lnTo>
                    <a:pt x="767" y="281"/>
                  </a:lnTo>
                  <a:lnTo>
                    <a:pt x="770" y="301"/>
                  </a:lnTo>
                  <a:lnTo>
                    <a:pt x="773" y="320"/>
                  </a:lnTo>
                  <a:lnTo>
                    <a:pt x="774" y="367"/>
                  </a:lnTo>
                  <a:lnTo>
                    <a:pt x="774" y="396"/>
                  </a:lnTo>
                  <a:lnTo>
                    <a:pt x="773" y="403"/>
                  </a:lnTo>
                  <a:lnTo>
                    <a:pt x="769" y="407"/>
                  </a:lnTo>
                  <a:lnTo>
                    <a:pt x="765" y="411"/>
                  </a:lnTo>
                  <a:lnTo>
                    <a:pt x="758" y="412"/>
                  </a:lnTo>
                  <a:lnTo>
                    <a:pt x="523" y="412"/>
                  </a:lnTo>
                  <a:close/>
                  <a:moveTo>
                    <a:pt x="211" y="548"/>
                  </a:moveTo>
                  <a:lnTo>
                    <a:pt x="224" y="548"/>
                  </a:lnTo>
                  <a:lnTo>
                    <a:pt x="234" y="545"/>
                  </a:lnTo>
                  <a:lnTo>
                    <a:pt x="242" y="541"/>
                  </a:lnTo>
                  <a:lnTo>
                    <a:pt x="250" y="532"/>
                  </a:lnTo>
                  <a:lnTo>
                    <a:pt x="256" y="521"/>
                  </a:lnTo>
                  <a:lnTo>
                    <a:pt x="262" y="504"/>
                  </a:lnTo>
                  <a:lnTo>
                    <a:pt x="276" y="456"/>
                  </a:lnTo>
                  <a:lnTo>
                    <a:pt x="284" y="423"/>
                  </a:lnTo>
                  <a:lnTo>
                    <a:pt x="290" y="390"/>
                  </a:lnTo>
                  <a:lnTo>
                    <a:pt x="293" y="357"/>
                  </a:lnTo>
                  <a:lnTo>
                    <a:pt x="294" y="325"/>
                  </a:lnTo>
                  <a:lnTo>
                    <a:pt x="293" y="292"/>
                  </a:lnTo>
                  <a:lnTo>
                    <a:pt x="290" y="259"/>
                  </a:lnTo>
                  <a:lnTo>
                    <a:pt x="284" y="225"/>
                  </a:lnTo>
                  <a:lnTo>
                    <a:pt x="276" y="193"/>
                  </a:lnTo>
                  <a:lnTo>
                    <a:pt x="261" y="145"/>
                  </a:lnTo>
                  <a:lnTo>
                    <a:pt x="255" y="129"/>
                  </a:lnTo>
                  <a:lnTo>
                    <a:pt x="249" y="117"/>
                  </a:lnTo>
                  <a:lnTo>
                    <a:pt x="241" y="110"/>
                  </a:lnTo>
                  <a:lnTo>
                    <a:pt x="234" y="105"/>
                  </a:lnTo>
                  <a:lnTo>
                    <a:pt x="224" y="102"/>
                  </a:lnTo>
                  <a:lnTo>
                    <a:pt x="211" y="102"/>
                  </a:lnTo>
                  <a:lnTo>
                    <a:pt x="76" y="102"/>
                  </a:lnTo>
                  <a:lnTo>
                    <a:pt x="76" y="548"/>
                  </a:lnTo>
                  <a:lnTo>
                    <a:pt x="211" y="548"/>
                  </a:lnTo>
                  <a:close/>
                  <a:moveTo>
                    <a:pt x="13" y="612"/>
                  </a:moveTo>
                  <a:lnTo>
                    <a:pt x="3" y="610"/>
                  </a:lnTo>
                  <a:lnTo>
                    <a:pt x="1" y="606"/>
                  </a:lnTo>
                  <a:lnTo>
                    <a:pt x="0" y="600"/>
                  </a:lnTo>
                  <a:lnTo>
                    <a:pt x="0" y="51"/>
                  </a:lnTo>
                  <a:lnTo>
                    <a:pt x="1" y="45"/>
                  </a:lnTo>
                  <a:lnTo>
                    <a:pt x="3" y="40"/>
                  </a:lnTo>
                  <a:lnTo>
                    <a:pt x="6" y="38"/>
                  </a:lnTo>
                  <a:lnTo>
                    <a:pt x="13" y="38"/>
                  </a:lnTo>
                  <a:lnTo>
                    <a:pt x="213" y="38"/>
                  </a:lnTo>
                  <a:lnTo>
                    <a:pt x="233" y="39"/>
                  </a:lnTo>
                  <a:lnTo>
                    <a:pt x="251" y="42"/>
                  </a:lnTo>
                  <a:lnTo>
                    <a:pt x="267" y="47"/>
                  </a:lnTo>
                  <a:lnTo>
                    <a:pt x="281" y="54"/>
                  </a:lnTo>
                  <a:lnTo>
                    <a:pt x="294" y="64"/>
                  </a:lnTo>
                  <a:lnTo>
                    <a:pt x="305" y="76"/>
                  </a:lnTo>
                  <a:lnTo>
                    <a:pt x="315" y="91"/>
                  </a:lnTo>
                  <a:lnTo>
                    <a:pt x="324" y="109"/>
                  </a:lnTo>
                  <a:lnTo>
                    <a:pt x="345" y="162"/>
                  </a:lnTo>
                  <a:lnTo>
                    <a:pt x="354" y="189"/>
                  </a:lnTo>
                  <a:lnTo>
                    <a:pt x="360" y="216"/>
                  </a:lnTo>
                  <a:lnTo>
                    <a:pt x="367" y="269"/>
                  </a:lnTo>
                  <a:lnTo>
                    <a:pt x="369" y="296"/>
                  </a:lnTo>
                  <a:lnTo>
                    <a:pt x="369" y="325"/>
                  </a:lnTo>
                  <a:lnTo>
                    <a:pt x="367" y="381"/>
                  </a:lnTo>
                  <a:lnTo>
                    <a:pt x="364" y="409"/>
                  </a:lnTo>
                  <a:lnTo>
                    <a:pt x="360" y="435"/>
                  </a:lnTo>
                  <a:lnTo>
                    <a:pt x="354" y="461"/>
                  </a:lnTo>
                  <a:lnTo>
                    <a:pt x="345" y="487"/>
                  </a:lnTo>
                  <a:lnTo>
                    <a:pt x="336" y="514"/>
                  </a:lnTo>
                  <a:lnTo>
                    <a:pt x="324" y="542"/>
                  </a:lnTo>
                  <a:lnTo>
                    <a:pt x="315" y="560"/>
                  </a:lnTo>
                  <a:lnTo>
                    <a:pt x="305" y="574"/>
                  </a:lnTo>
                  <a:lnTo>
                    <a:pt x="294" y="587"/>
                  </a:lnTo>
                  <a:lnTo>
                    <a:pt x="281" y="596"/>
                  </a:lnTo>
                  <a:lnTo>
                    <a:pt x="267" y="604"/>
                  </a:lnTo>
                  <a:lnTo>
                    <a:pt x="251" y="609"/>
                  </a:lnTo>
                  <a:lnTo>
                    <a:pt x="233" y="612"/>
                  </a:lnTo>
                  <a:lnTo>
                    <a:pt x="213" y="612"/>
                  </a:lnTo>
                  <a:lnTo>
                    <a:pt x="13" y="612"/>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8" name="Group 17"/>
            <p:cNvGrpSpPr/>
            <p:nvPr userDrawn="1"/>
          </p:nvGrpSpPr>
          <p:grpSpPr>
            <a:xfrm>
              <a:off x="6991350" y="1773238"/>
              <a:ext cx="1422400" cy="719137"/>
              <a:chOff x="6991350" y="1773238"/>
              <a:chExt cx="1422400" cy="719137"/>
            </a:xfrm>
          </p:grpSpPr>
          <p:sp>
            <p:nvSpPr>
              <p:cNvPr id="19" name="Freeform 7"/>
              <p:cNvSpPr>
                <a:spLocks noEditPoints="1"/>
              </p:cNvSpPr>
              <p:nvPr userDrawn="1"/>
            </p:nvSpPr>
            <p:spPr bwMode="auto">
              <a:xfrm>
                <a:off x="6991350" y="1773238"/>
                <a:ext cx="1422400" cy="719137"/>
              </a:xfrm>
              <a:custGeom>
                <a:avLst/>
                <a:gdLst>
                  <a:gd name="T0" fmla="*/ 0 w 3583"/>
                  <a:gd name="T1" fmla="*/ 1811 h 1811"/>
                  <a:gd name="T2" fmla="*/ 834 w 3583"/>
                  <a:gd name="T3" fmla="*/ 1811 h 1811"/>
                  <a:gd name="T4" fmla="*/ 834 w 3583"/>
                  <a:gd name="T5" fmla="*/ 1358 h 1811"/>
                  <a:gd name="T6" fmla="*/ 834 w 3583"/>
                  <a:gd name="T7" fmla="*/ 905 h 1811"/>
                  <a:gd name="T8" fmla="*/ 834 w 3583"/>
                  <a:gd name="T9" fmla="*/ 452 h 1811"/>
                  <a:gd name="T10" fmla="*/ 834 w 3583"/>
                  <a:gd name="T11" fmla="*/ 0 h 1811"/>
                  <a:gd name="T12" fmla="*/ 0 w 3583"/>
                  <a:gd name="T13" fmla="*/ 0 h 1811"/>
                  <a:gd name="T14" fmla="*/ 0 w 3583"/>
                  <a:gd name="T15" fmla="*/ 452 h 1811"/>
                  <a:gd name="T16" fmla="*/ 0 w 3583"/>
                  <a:gd name="T17" fmla="*/ 905 h 1811"/>
                  <a:gd name="T18" fmla="*/ 0 w 3583"/>
                  <a:gd name="T19" fmla="*/ 1358 h 1811"/>
                  <a:gd name="T20" fmla="*/ 0 w 3583"/>
                  <a:gd name="T21" fmla="*/ 1811 h 1811"/>
                  <a:gd name="T22" fmla="*/ 917 w 3583"/>
                  <a:gd name="T23" fmla="*/ 1811 h 1811"/>
                  <a:gd name="T24" fmla="*/ 1750 w 3583"/>
                  <a:gd name="T25" fmla="*/ 1811 h 1811"/>
                  <a:gd name="T26" fmla="*/ 1750 w 3583"/>
                  <a:gd name="T27" fmla="*/ 1358 h 1811"/>
                  <a:gd name="T28" fmla="*/ 1750 w 3583"/>
                  <a:gd name="T29" fmla="*/ 905 h 1811"/>
                  <a:gd name="T30" fmla="*/ 1750 w 3583"/>
                  <a:gd name="T31" fmla="*/ 452 h 1811"/>
                  <a:gd name="T32" fmla="*/ 1750 w 3583"/>
                  <a:gd name="T33" fmla="*/ 0 h 1811"/>
                  <a:gd name="T34" fmla="*/ 917 w 3583"/>
                  <a:gd name="T35" fmla="*/ 0 h 1811"/>
                  <a:gd name="T36" fmla="*/ 917 w 3583"/>
                  <a:gd name="T37" fmla="*/ 452 h 1811"/>
                  <a:gd name="T38" fmla="*/ 917 w 3583"/>
                  <a:gd name="T39" fmla="*/ 905 h 1811"/>
                  <a:gd name="T40" fmla="*/ 917 w 3583"/>
                  <a:gd name="T41" fmla="*/ 1358 h 1811"/>
                  <a:gd name="T42" fmla="*/ 917 w 3583"/>
                  <a:gd name="T43" fmla="*/ 1811 h 1811"/>
                  <a:gd name="T44" fmla="*/ 1833 w 3583"/>
                  <a:gd name="T45" fmla="*/ 1811 h 1811"/>
                  <a:gd name="T46" fmla="*/ 2666 w 3583"/>
                  <a:gd name="T47" fmla="*/ 1811 h 1811"/>
                  <a:gd name="T48" fmla="*/ 2666 w 3583"/>
                  <a:gd name="T49" fmla="*/ 1358 h 1811"/>
                  <a:gd name="T50" fmla="*/ 2666 w 3583"/>
                  <a:gd name="T51" fmla="*/ 905 h 1811"/>
                  <a:gd name="T52" fmla="*/ 2666 w 3583"/>
                  <a:gd name="T53" fmla="*/ 452 h 1811"/>
                  <a:gd name="T54" fmla="*/ 2666 w 3583"/>
                  <a:gd name="T55" fmla="*/ 0 h 1811"/>
                  <a:gd name="T56" fmla="*/ 1833 w 3583"/>
                  <a:gd name="T57" fmla="*/ 0 h 1811"/>
                  <a:gd name="T58" fmla="*/ 1833 w 3583"/>
                  <a:gd name="T59" fmla="*/ 452 h 1811"/>
                  <a:gd name="T60" fmla="*/ 1833 w 3583"/>
                  <a:gd name="T61" fmla="*/ 905 h 1811"/>
                  <a:gd name="T62" fmla="*/ 1833 w 3583"/>
                  <a:gd name="T63" fmla="*/ 1358 h 1811"/>
                  <a:gd name="T64" fmla="*/ 1833 w 3583"/>
                  <a:gd name="T65" fmla="*/ 1811 h 1811"/>
                  <a:gd name="T66" fmla="*/ 3583 w 3583"/>
                  <a:gd name="T67" fmla="*/ 0 h 1811"/>
                  <a:gd name="T68" fmla="*/ 2749 w 3583"/>
                  <a:gd name="T69" fmla="*/ 0 h 1811"/>
                  <a:gd name="T70" fmla="*/ 2749 w 3583"/>
                  <a:gd name="T71" fmla="*/ 452 h 1811"/>
                  <a:gd name="T72" fmla="*/ 2749 w 3583"/>
                  <a:gd name="T73" fmla="*/ 905 h 1811"/>
                  <a:gd name="T74" fmla="*/ 2749 w 3583"/>
                  <a:gd name="T75" fmla="*/ 1358 h 1811"/>
                  <a:gd name="T76" fmla="*/ 2749 w 3583"/>
                  <a:gd name="T77" fmla="*/ 1811 h 1811"/>
                  <a:gd name="T78" fmla="*/ 3583 w 3583"/>
                  <a:gd name="T79" fmla="*/ 1811 h 1811"/>
                  <a:gd name="T80" fmla="*/ 3583 w 3583"/>
                  <a:gd name="T81" fmla="*/ 1358 h 1811"/>
                  <a:gd name="T82" fmla="*/ 3583 w 3583"/>
                  <a:gd name="T83" fmla="*/ 905 h 1811"/>
                  <a:gd name="T84" fmla="*/ 3583 w 3583"/>
                  <a:gd name="T85" fmla="*/ 452 h 1811"/>
                  <a:gd name="T86" fmla="*/ 3583 w 3583"/>
                  <a:gd name="T87" fmla="*/ 0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83" h="1811">
                    <a:moveTo>
                      <a:pt x="0" y="1811"/>
                    </a:moveTo>
                    <a:lnTo>
                      <a:pt x="834" y="1811"/>
                    </a:lnTo>
                    <a:lnTo>
                      <a:pt x="834" y="1358"/>
                    </a:lnTo>
                    <a:lnTo>
                      <a:pt x="834" y="905"/>
                    </a:lnTo>
                    <a:lnTo>
                      <a:pt x="834" y="452"/>
                    </a:lnTo>
                    <a:lnTo>
                      <a:pt x="834" y="0"/>
                    </a:lnTo>
                    <a:lnTo>
                      <a:pt x="0" y="0"/>
                    </a:lnTo>
                    <a:lnTo>
                      <a:pt x="0" y="452"/>
                    </a:lnTo>
                    <a:lnTo>
                      <a:pt x="0" y="905"/>
                    </a:lnTo>
                    <a:lnTo>
                      <a:pt x="0" y="1358"/>
                    </a:lnTo>
                    <a:lnTo>
                      <a:pt x="0" y="1811"/>
                    </a:lnTo>
                    <a:close/>
                    <a:moveTo>
                      <a:pt x="917" y="1811"/>
                    </a:moveTo>
                    <a:lnTo>
                      <a:pt x="1750" y="1811"/>
                    </a:lnTo>
                    <a:lnTo>
                      <a:pt x="1750" y="1358"/>
                    </a:lnTo>
                    <a:lnTo>
                      <a:pt x="1750" y="905"/>
                    </a:lnTo>
                    <a:lnTo>
                      <a:pt x="1750" y="452"/>
                    </a:lnTo>
                    <a:lnTo>
                      <a:pt x="1750" y="0"/>
                    </a:lnTo>
                    <a:lnTo>
                      <a:pt x="917" y="0"/>
                    </a:lnTo>
                    <a:lnTo>
                      <a:pt x="917" y="452"/>
                    </a:lnTo>
                    <a:lnTo>
                      <a:pt x="917" y="905"/>
                    </a:lnTo>
                    <a:lnTo>
                      <a:pt x="917" y="1358"/>
                    </a:lnTo>
                    <a:lnTo>
                      <a:pt x="917" y="1811"/>
                    </a:lnTo>
                    <a:close/>
                    <a:moveTo>
                      <a:pt x="1833" y="1811"/>
                    </a:moveTo>
                    <a:lnTo>
                      <a:pt x="2666" y="1811"/>
                    </a:lnTo>
                    <a:lnTo>
                      <a:pt x="2666" y="1358"/>
                    </a:lnTo>
                    <a:lnTo>
                      <a:pt x="2666" y="905"/>
                    </a:lnTo>
                    <a:lnTo>
                      <a:pt x="2666" y="452"/>
                    </a:lnTo>
                    <a:lnTo>
                      <a:pt x="2666" y="0"/>
                    </a:lnTo>
                    <a:lnTo>
                      <a:pt x="1833" y="0"/>
                    </a:lnTo>
                    <a:lnTo>
                      <a:pt x="1833" y="452"/>
                    </a:lnTo>
                    <a:lnTo>
                      <a:pt x="1833" y="905"/>
                    </a:lnTo>
                    <a:lnTo>
                      <a:pt x="1833" y="1358"/>
                    </a:lnTo>
                    <a:lnTo>
                      <a:pt x="1833" y="1811"/>
                    </a:lnTo>
                    <a:close/>
                    <a:moveTo>
                      <a:pt x="3583" y="0"/>
                    </a:moveTo>
                    <a:lnTo>
                      <a:pt x="2749" y="0"/>
                    </a:lnTo>
                    <a:lnTo>
                      <a:pt x="2749" y="452"/>
                    </a:lnTo>
                    <a:lnTo>
                      <a:pt x="2749" y="905"/>
                    </a:lnTo>
                    <a:lnTo>
                      <a:pt x="2749" y="1358"/>
                    </a:lnTo>
                    <a:lnTo>
                      <a:pt x="2749" y="1811"/>
                    </a:lnTo>
                    <a:lnTo>
                      <a:pt x="3583" y="1811"/>
                    </a:lnTo>
                    <a:lnTo>
                      <a:pt x="3583" y="1358"/>
                    </a:lnTo>
                    <a:lnTo>
                      <a:pt x="3583" y="905"/>
                    </a:lnTo>
                    <a:lnTo>
                      <a:pt x="3583" y="452"/>
                    </a:lnTo>
                    <a:lnTo>
                      <a:pt x="3583" y="0"/>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p:cNvSpPr>
                <a:spLocks noEditPoints="1"/>
              </p:cNvSpPr>
              <p:nvPr userDrawn="1"/>
            </p:nvSpPr>
            <p:spPr bwMode="auto">
              <a:xfrm>
                <a:off x="7038975" y="1992313"/>
                <a:ext cx="1312863" cy="280987"/>
              </a:xfrm>
              <a:custGeom>
                <a:avLst/>
                <a:gdLst>
                  <a:gd name="T0" fmla="*/ 628 w 3308"/>
                  <a:gd name="T1" fmla="*/ 20 h 705"/>
                  <a:gd name="T2" fmla="*/ 184 w 3308"/>
                  <a:gd name="T3" fmla="*/ 20 h 705"/>
                  <a:gd name="T4" fmla="*/ 184 w 3308"/>
                  <a:gd name="T5" fmla="*/ 695 h 705"/>
                  <a:gd name="T6" fmla="*/ 645 w 3308"/>
                  <a:gd name="T7" fmla="*/ 695 h 705"/>
                  <a:gd name="T8" fmla="*/ 1383 w 3308"/>
                  <a:gd name="T9" fmla="*/ 394 h 705"/>
                  <a:gd name="T10" fmla="*/ 1367 w 3308"/>
                  <a:gd name="T11" fmla="*/ 448 h 705"/>
                  <a:gd name="T12" fmla="*/ 1337 w 3308"/>
                  <a:gd name="T13" fmla="*/ 493 h 705"/>
                  <a:gd name="T14" fmla="*/ 1297 w 3308"/>
                  <a:gd name="T15" fmla="*/ 524 h 705"/>
                  <a:gd name="T16" fmla="*/ 1249 w 3308"/>
                  <a:gd name="T17" fmla="*/ 542 h 705"/>
                  <a:gd name="T18" fmla="*/ 1161 w 3308"/>
                  <a:gd name="T19" fmla="*/ 538 h 705"/>
                  <a:gd name="T20" fmla="*/ 1116 w 3308"/>
                  <a:gd name="T21" fmla="*/ 515 h 705"/>
                  <a:gd name="T22" fmla="*/ 1079 w 3308"/>
                  <a:gd name="T23" fmla="*/ 479 h 705"/>
                  <a:gd name="T24" fmla="*/ 1053 w 3308"/>
                  <a:gd name="T25" fmla="*/ 431 h 705"/>
                  <a:gd name="T26" fmla="*/ 1040 w 3308"/>
                  <a:gd name="T27" fmla="*/ 352 h 705"/>
                  <a:gd name="T28" fmla="*/ 1047 w 3308"/>
                  <a:gd name="T29" fmla="*/ 292 h 705"/>
                  <a:gd name="T30" fmla="*/ 1068 w 3308"/>
                  <a:gd name="T31" fmla="*/ 241 h 705"/>
                  <a:gd name="T32" fmla="*/ 1102 w 3308"/>
                  <a:gd name="T33" fmla="*/ 201 h 705"/>
                  <a:gd name="T34" fmla="*/ 1145 w 3308"/>
                  <a:gd name="T35" fmla="*/ 174 h 705"/>
                  <a:gd name="T36" fmla="*/ 1213 w 3308"/>
                  <a:gd name="T37" fmla="*/ 159 h 705"/>
                  <a:gd name="T38" fmla="*/ 1282 w 3308"/>
                  <a:gd name="T39" fmla="*/ 174 h 705"/>
                  <a:gd name="T40" fmla="*/ 1325 w 3308"/>
                  <a:gd name="T41" fmla="*/ 201 h 705"/>
                  <a:gd name="T42" fmla="*/ 1358 w 3308"/>
                  <a:gd name="T43" fmla="*/ 241 h 705"/>
                  <a:gd name="T44" fmla="*/ 1379 w 3308"/>
                  <a:gd name="T45" fmla="*/ 292 h 705"/>
                  <a:gd name="T46" fmla="*/ 1571 w 3308"/>
                  <a:gd name="T47" fmla="*/ 352 h 705"/>
                  <a:gd name="T48" fmla="*/ 1554 w 3308"/>
                  <a:gd name="T49" fmla="*/ 242 h 705"/>
                  <a:gd name="T50" fmla="*/ 1510 w 3308"/>
                  <a:gd name="T51" fmla="*/ 149 h 705"/>
                  <a:gd name="T52" fmla="*/ 1441 w 3308"/>
                  <a:gd name="T53" fmla="*/ 76 h 705"/>
                  <a:gd name="T54" fmla="*/ 1353 w 3308"/>
                  <a:gd name="T55" fmla="*/ 26 h 705"/>
                  <a:gd name="T56" fmla="*/ 1250 w 3308"/>
                  <a:gd name="T57" fmla="*/ 2 h 705"/>
                  <a:gd name="T58" fmla="*/ 1141 w 3308"/>
                  <a:gd name="T59" fmla="*/ 6 h 705"/>
                  <a:gd name="T60" fmla="*/ 1043 w 3308"/>
                  <a:gd name="T61" fmla="*/ 40 h 705"/>
                  <a:gd name="T62" fmla="*/ 960 w 3308"/>
                  <a:gd name="T63" fmla="*/ 97 h 705"/>
                  <a:gd name="T64" fmla="*/ 899 w 3308"/>
                  <a:gd name="T65" fmla="*/ 178 h 705"/>
                  <a:gd name="T66" fmla="*/ 864 w 3308"/>
                  <a:gd name="T67" fmla="*/ 278 h 705"/>
                  <a:gd name="T68" fmla="*/ 857 w 3308"/>
                  <a:gd name="T69" fmla="*/ 391 h 705"/>
                  <a:gd name="T70" fmla="*/ 884 w 3308"/>
                  <a:gd name="T71" fmla="*/ 496 h 705"/>
                  <a:gd name="T72" fmla="*/ 937 w 3308"/>
                  <a:gd name="T73" fmla="*/ 583 h 705"/>
                  <a:gd name="T74" fmla="*/ 1013 w 3308"/>
                  <a:gd name="T75" fmla="*/ 649 h 705"/>
                  <a:gd name="T76" fmla="*/ 1107 w 3308"/>
                  <a:gd name="T77" fmla="*/ 691 h 705"/>
                  <a:gd name="T78" fmla="*/ 1213 w 3308"/>
                  <a:gd name="T79" fmla="*/ 705 h 705"/>
                  <a:gd name="T80" fmla="*/ 1320 w 3308"/>
                  <a:gd name="T81" fmla="*/ 691 h 705"/>
                  <a:gd name="T82" fmla="*/ 1414 w 3308"/>
                  <a:gd name="T83" fmla="*/ 649 h 705"/>
                  <a:gd name="T84" fmla="*/ 1489 w 3308"/>
                  <a:gd name="T85" fmla="*/ 583 h 705"/>
                  <a:gd name="T86" fmla="*/ 1543 w 3308"/>
                  <a:gd name="T87" fmla="*/ 496 h 705"/>
                  <a:gd name="T88" fmla="*/ 1569 w 3308"/>
                  <a:gd name="T89" fmla="*/ 391 h 705"/>
                  <a:gd name="T90" fmla="*/ 2436 w 3308"/>
                  <a:gd name="T91" fmla="*/ 695 h 705"/>
                  <a:gd name="T92" fmla="*/ 2265 w 3308"/>
                  <a:gd name="T93" fmla="*/ 349 h 705"/>
                  <a:gd name="T94" fmla="*/ 1823 w 3308"/>
                  <a:gd name="T95" fmla="*/ 695 h 705"/>
                  <a:gd name="T96" fmla="*/ 2343 w 3308"/>
                  <a:gd name="T97" fmla="*/ 695 h 705"/>
                  <a:gd name="T98" fmla="*/ 3268 w 3308"/>
                  <a:gd name="T99" fmla="*/ 428 h 705"/>
                  <a:gd name="T100" fmla="*/ 2969 w 3308"/>
                  <a:gd name="T101" fmla="*/ 168 h 705"/>
                  <a:gd name="T102" fmla="*/ 2788 w 3308"/>
                  <a:gd name="T103" fmla="*/ 20 h 705"/>
                  <a:gd name="T104" fmla="*/ 3308 w 3308"/>
                  <a:gd name="T105" fmla="*/ 54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08" h="705">
                    <a:moveTo>
                      <a:pt x="645" y="695"/>
                    </a:moveTo>
                    <a:lnTo>
                      <a:pt x="377" y="337"/>
                    </a:lnTo>
                    <a:lnTo>
                      <a:pt x="628" y="20"/>
                    </a:lnTo>
                    <a:lnTo>
                      <a:pt x="411" y="20"/>
                    </a:lnTo>
                    <a:lnTo>
                      <a:pt x="184" y="314"/>
                    </a:lnTo>
                    <a:lnTo>
                      <a:pt x="184" y="20"/>
                    </a:lnTo>
                    <a:lnTo>
                      <a:pt x="0" y="20"/>
                    </a:lnTo>
                    <a:lnTo>
                      <a:pt x="0" y="695"/>
                    </a:lnTo>
                    <a:lnTo>
                      <a:pt x="184" y="695"/>
                    </a:lnTo>
                    <a:lnTo>
                      <a:pt x="184" y="375"/>
                    </a:lnTo>
                    <a:lnTo>
                      <a:pt x="421" y="695"/>
                    </a:lnTo>
                    <a:lnTo>
                      <a:pt x="645" y="695"/>
                    </a:lnTo>
                    <a:close/>
                    <a:moveTo>
                      <a:pt x="1388" y="352"/>
                    </a:moveTo>
                    <a:lnTo>
                      <a:pt x="1387" y="374"/>
                    </a:lnTo>
                    <a:lnTo>
                      <a:pt x="1383" y="394"/>
                    </a:lnTo>
                    <a:lnTo>
                      <a:pt x="1379" y="413"/>
                    </a:lnTo>
                    <a:lnTo>
                      <a:pt x="1374" y="431"/>
                    </a:lnTo>
                    <a:lnTo>
                      <a:pt x="1367" y="448"/>
                    </a:lnTo>
                    <a:lnTo>
                      <a:pt x="1358" y="464"/>
                    </a:lnTo>
                    <a:lnTo>
                      <a:pt x="1348" y="479"/>
                    </a:lnTo>
                    <a:lnTo>
                      <a:pt x="1337" y="493"/>
                    </a:lnTo>
                    <a:lnTo>
                      <a:pt x="1325" y="504"/>
                    </a:lnTo>
                    <a:lnTo>
                      <a:pt x="1311" y="515"/>
                    </a:lnTo>
                    <a:lnTo>
                      <a:pt x="1297" y="524"/>
                    </a:lnTo>
                    <a:lnTo>
                      <a:pt x="1282" y="531"/>
                    </a:lnTo>
                    <a:lnTo>
                      <a:pt x="1266" y="538"/>
                    </a:lnTo>
                    <a:lnTo>
                      <a:pt x="1249" y="542"/>
                    </a:lnTo>
                    <a:lnTo>
                      <a:pt x="1213" y="546"/>
                    </a:lnTo>
                    <a:lnTo>
                      <a:pt x="1178" y="542"/>
                    </a:lnTo>
                    <a:lnTo>
                      <a:pt x="1161" y="538"/>
                    </a:lnTo>
                    <a:lnTo>
                      <a:pt x="1145" y="531"/>
                    </a:lnTo>
                    <a:lnTo>
                      <a:pt x="1129" y="524"/>
                    </a:lnTo>
                    <a:lnTo>
                      <a:pt x="1116" y="515"/>
                    </a:lnTo>
                    <a:lnTo>
                      <a:pt x="1102" y="504"/>
                    </a:lnTo>
                    <a:lnTo>
                      <a:pt x="1089" y="493"/>
                    </a:lnTo>
                    <a:lnTo>
                      <a:pt x="1079" y="479"/>
                    </a:lnTo>
                    <a:lnTo>
                      <a:pt x="1068" y="464"/>
                    </a:lnTo>
                    <a:lnTo>
                      <a:pt x="1060" y="448"/>
                    </a:lnTo>
                    <a:lnTo>
                      <a:pt x="1053" y="431"/>
                    </a:lnTo>
                    <a:lnTo>
                      <a:pt x="1047" y="413"/>
                    </a:lnTo>
                    <a:lnTo>
                      <a:pt x="1043" y="394"/>
                    </a:lnTo>
                    <a:lnTo>
                      <a:pt x="1040" y="352"/>
                    </a:lnTo>
                    <a:lnTo>
                      <a:pt x="1041" y="331"/>
                    </a:lnTo>
                    <a:lnTo>
                      <a:pt x="1043" y="311"/>
                    </a:lnTo>
                    <a:lnTo>
                      <a:pt x="1047" y="292"/>
                    </a:lnTo>
                    <a:lnTo>
                      <a:pt x="1053" y="274"/>
                    </a:lnTo>
                    <a:lnTo>
                      <a:pt x="1060" y="257"/>
                    </a:lnTo>
                    <a:lnTo>
                      <a:pt x="1068" y="241"/>
                    </a:lnTo>
                    <a:lnTo>
                      <a:pt x="1079" y="226"/>
                    </a:lnTo>
                    <a:lnTo>
                      <a:pt x="1089" y="213"/>
                    </a:lnTo>
                    <a:lnTo>
                      <a:pt x="1102" y="201"/>
                    </a:lnTo>
                    <a:lnTo>
                      <a:pt x="1116" y="191"/>
                    </a:lnTo>
                    <a:lnTo>
                      <a:pt x="1129" y="181"/>
                    </a:lnTo>
                    <a:lnTo>
                      <a:pt x="1145" y="174"/>
                    </a:lnTo>
                    <a:lnTo>
                      <a:pt x="1161" y="167"/>
                    </a:lnTo>
                    <a:lnTo>
                      <a:pt x="1178" y="162"/>
                    </a:lnTo>
                    <a:lnTo>
                      <a:pt x="1213" y="159"/>
                    </a:lnTo>
                    <a:lnTo>
                      <a:pt x="1249" y="162"/>
                    </a:lnTo>
                    <a:lnTo>
                      <a:pt x="1266" y="167"/>
                    </a:lnTo>
                    <a:lnTo>
                      <a:pt x="1282" y="174"/>
                    </a:lnTo>
                    <a:lnTo>
                      <a:pt x="1297" y="181"/>
                    </a:lnTo>
                    <a:lnTo>
                      <a:pt x="1311" y="191"/>
                    </a:lnTo>
                    <a:lnTo>
                      <a:pt x="1325" y="201"/>
                    </a:lnTo>
                    <a:lnTo>
                      <a:pt x="1337" y="213"/>
                    </a:lnTo>
                    <a:lnTo>
                      <a:pt x="1348" y="226"/>
                    </a:lnTo>
                    <a:lnTo>
                      <a:pt x="1358" y="241"/>
                    </a:lnTo>
                    <a:lnTo>
                      <a:pt x="1367" y="257"/>
                    </a:lnTo>
                    <a:lnTo>
                      <a:pt x="1374" y="274"/>
                    </a:lnTo>
                    <a:lnTo>
                      <a:pt x="1379" y="292"/>
                    </a:lnTo>
                    <a:lnTo>
                      <a:pt x="1383" y="311"/>
                    </a:lnTo>
                    <a:lnTo>
                      <a:pt x="1388" y="352"/>
                    </a:lnTo>
                    <a:close/>
                    <a:moveTo>
                      <a:pt x="1571" y="352"/>
                    </a:moveTo>
                    <a:lnTo>
                      <a:pt x="1569" y="314"/>
                    </a:lnTo>
                    <a:lnTo>
                      <a:pt x="1564" y="278"/>
                    </a:lnTo>
                    <a:lnTo>
                      <a:pt x="1554" y="242"/>
                    </a:lnTo>
                    <a:lnTo>
                      <a:pt x="1543" y="209"/>
                    </a:lnTo>
                    <a:lnTo>
                      <a:pt x="1528" y="178"/>
                    </a:lnTo>
                    <a:lnTo>
                      <a:pt x="1510" y="149"/>
                    </a:lnTo>
                    <a:lnTo>
                      <a:pt x="1489" y="122"/>
                    </a:lnTo>
                    <a:lnTo>
                      <a:pt x="1466" y="97"/>
                    </a:lnTo>
                    <a:lnTo>
                      <a:pt x="1441" y="76"/>
                    </a:lnTo>
                    <a:lnTo>
                      <a:pt x="1414" y="56"/>
                    </a:lnTo>
                    <a:lnTo>
                      <a:pt x="1384" y="40"/>
                    </a:lnTo>
                    <a:lnTo>
                      <a:pt x="1353" y="26"/>
                    </a:lnTo>
                    <a:lnTo>
                      <a:pt x="1320" y="14"/>
                    </a:lnTo>
                    <a:lnTo>
                      <a:pt x="1286" y="6"/>
                    </a:lnTo>
                    <a:lnTo>
                      <a:pt x="1250" y="2"/>
                    </a:lnTo>
                    <a:lnTo>
                      <a:pt x="1213" y="0"/>
                    </a:lnTo>
                    <a:lnTo>
                      <a:pt x="1177" y="2"/>
                    </a:lnTo>
                    <a:lnTo>
                      <a:pt x="1141" y="6"/>
                    </a:lnTo>
                    <a:lnTo>
                      <a:pt x="1107" y="14"/>
                    </a:lnTo>
                    <a:lnTo>
                      <a:pt x="1074" y="26"/>
                    </a:lnTo>
                    <a:lnTo>
                      <a:pt x="1043" y="40"/>
                    </a:lnTo>
                    <a:lnTo>
                      <a:pt x="1013" y="56"/>
                    </a:lnTo>
                    <a:lnTo>
                      <a:pt x="986" y="76"/>
                    </a:lnTo>
                    <a:lnTo>
                      <a:pt x="960" y="97"/>
                    </a:lnTo>
                    <a:lnTo>
                      <a:pt x="937" y="122"/>
                    </a:lnTo>
                    <a:lnTo>
                      <a:pt x="917" y="149"/>
                    </a:lnTo>
                    <a:lnTo>
                      <a:pt x="899" y="178"/>
                    </a:lnTo>
                    <a:lnTo>
                      <a:pt x="884" y="209"/>
                    </a:lnTo>
                    <a:lnTo>
                      <a:pt x="872" y="242"/>
                    </a:lnTo>
                    <a:lnTo>
                      <a:pt x="864" y="278"/>
                    </a:lnTo>
                    <a:lnTo>
                      <a:pt x="857" y="314"/>
                    </a:lnTo>
                    <a:lnTo>
                      <a:pt x="856" y="352"/>
                    </a:lnTo>
                    <a:lnTo>
                      <a:pt x="857" y="391"/>
                    </a:lnTo>
                    <a:lnTo>
                      <a:pt x="864" y="428"/>
                    </a:lnTo>
                    <a:lnTo>
                      <a:pt x="872" y="463"/>
                    </a:lnTo>
                    <a:lnTo>
                      <a:pt x="884" y="496"/>
                    </a:lnTo>
                    <a:lnTo>
                      <a:pt x="899" y="527"/>
                    </a:lnTo>
                    <a:lnTo>
                      <a:pt x="917" y="556"/>
                    </a:lnTo>
                    <a:lnTo>
                      <a:pt x="937" y="583"/>
                    </a:lnTo>
                    <a:lnTo>
                      <a:pt x="960" y="607"/>
                    </a:lnTo>
                    <a:lnTo>
                      <a:pt x="986" y="629"/>
                    </a:lnTo>
                    <a:lnTo>
                      <a:pt x="1013" y="649"/>
                    </a:lnTo>
                    <a:lnTo>
                      <a:pt x="1043" y="666"/>
                    </a:lnTo>
                    <a:lnTo>
                      <a:pt x="1074" y="679"/>
                    </a:lnTo>
                    <a:lnTo>
                      <a:pt x="1107" y="691"/>
                    </a:lnTo>
                    <a:lnTo>
                      <a:pt x="1141" y="699"/>
                    </a:lnTo>
                    <a:lnTo>
                      <a:pt x="1177" y="703"/>
                    </a:lnTo>
                    <a:lnTo>
                      <a:pt x="1213" y="705"/>
                    </a:lnTo>
                    <a:lnTo>
                      <a:pt x="1250" y="703"/>
                    </a:lnTo>
                    <a:lnTo>
                      <a:pt x="1286" y="699"/>
                    </a:lnTo>
                    <a:lnTo>
                      <a:pt x="1320" y="691"/>
                    </a:lnTo>
                    <a:lnTo>
                      <a:pt x="1353" y="679"/>
                    </a:lnTo>
                    <a:lnTo>
                      <a:pt x="1384" y="666"/>
                    </a:lnTo>
                    <a:lnTo>
                      <a:pt x="1414" y="649"/>
                    </a:lnTo>
                    <a:lnTo>
                      <a:pt x="1441" y="629"/>
                    </a:lnTo>
                    <a:lnTo>
                      <a:pt x="1466" y="607"/>
                    </a:lnTo>
                    <a:lnTo>
                      <a:pt x="1489" y="583"/>
                    </a:lnTo>
                    <a:lnTo>
                      <a:pt x="1510" y="556"/>
                    </a:lnTo>
                    <a:lnTo>
                      <a:pt x="1528" y="527"/>
                    </a:lnTo>
                    <a:lnTo>
                      <a:pt x="1543" y="496"/>
                    </a:lnTo>
                    <a:lnTo>
                      <a:pt x="1554" y="463"/>
                    </a:lnTo>
                    <a:lnTo>
                      <a:pt x="1564" y="428"/>
                    </a:lnTo>
                    <a:lnTo>
                      <a:pt x="1569" y="391"/>
                    </a:lnTo>
                    <a:lnTo>
                      <a:pt x="1571" y="352"/>
                    </a:lnTo>
                    <a:close/>
                    <a:moveTo>
                      <a:pt x="2343" y="695"/>
                    </a:moveTo>
                    <a:lnTo>
                      <a:pt x="2436" y="695"/>
                    </a:lnTo>
                    <a:lnTo>
                      <a:pt x="2436" y="20"/>
                    </a:lnTo>
                    <a:lnTo>
                      <a:pt x="2265" y="20"/>
                    </a:lnTo>
                    <a:lnTo>
                      <a:pt x="2265" y="349"/>
                    </a:lnTo>
                    <a:lnTo>
                      <a:pt x="1928" y="20"/>
                    </a:lnTo>
                    <a:lnTo>
                      <a:pt x="1823" y="20"/>
                    </a:lnTo>
                    <a:lnTo>
                      <a:pt x="1823" y="695"/>
                    </a:lnTo>
                    <a:lnTo>
                      <a:pt x="1993" y="695"/>
                    </a:lnTo>
                    <a:lnTo>
                      <a:pt x="1993" y="352"/>
                    </a:lnTo>
                    <a:lnTo>
                      <a:pt x="2343" y="695"/>
                    </a:lnTo>
                    <a:close/>
                    <a:moveTo>
                      <a:pt x="2969" y="542"/>
                    </a:moveTo>
                    <a:lnTo>
                      <a:pt x="2969" y="428"/>
                    </a:lnTo>
                    <a:lnTo>
                      <a:pt x="3268" y="428"/>
                    </a:lnTo>
                    <a:lnTo>
                      <a:pt x="3268" y="283"/>
                    </a:lnTo>
                    <a:lnTo>
                      <a:pt x="2969" y="283"/>
                    </a:lnTo>
                    <a:lnTo>
                      <a:pt x="2969" y="168"/>
                    </a:lnTo>
                    <a:lnTo>
                      <a:pt x="3308" y="168"/>
                    </a:lnTo>
                    <a:lnTo>
                      <a:pt x="3308" y="20"/>
                    </a:lnTo>
                    <a:lnTo>
                      <a:pt x="2788" y="20"/>
                    </a:lnTo>
                    <a:lnTo>
                      <a:pt x="2788" y="695"/>
                    </a:lnTo>
                    <a:lnTo>
                      <a:pt x="3308" y="695"/>
                    </a:lnTo>
                    <a:lnTo>
                      <a:pt x="3308" y="542"/>
                    </a:lnTo>
                    <a:lnTo>
                      <a:pt x="2969" y="5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2910172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logan and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noFill/>
              </a:defRPr>
            </a:lvl1pPr>
          </a:lstStyle>
          <a:p>
            <a:fld id="{3AC177BF-D693-4892-8D54-796C69FD1C25}" type="datetime3">
              <a:rPr lang="en-US" smtClean="0"/>
              <a:t>28 April 2021</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Confidential  |  © KONE Corporation</a:t>
            </a:r>
          </a:p>
        </p:txBody>
      </p:sp>
      <p:sp>
        <p:nvSpPr>
          <p:cNvPr id="7" name="Slide Number Placeholder 6"/>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
        <p:nvSpPr>
          <p:cNvPr id="10" name="Picture Placeholder 9"/>
          <p:cNvSpPr>
            <a:spLocks noGrp="1"/>
          </p:cNvSpPr>
          <p:nvPr>
            <p:ph type="pic" sz="quarter" idx="19"/>
          </p:nvPr>
        </p:nvSpPr>
        <p:spPr>
          <a:xfrm>
            <a:off x="0" y="0"/>
            <a:ext cx="12192000" cy="6858000"/>
          </a:xfrm>
          <a:prstGeom prst="rect">
            <a:avLst/>
          </a:prstGeom>
          <a:solidFill>
            <a:schemeClr val="bg1">
              <a:lumMod val="75000"/>
            </a:schemeClr>
          </a:solidFill>
        </p:spPr>
        <p:txBody>
          <a:bodyPr/>
          <a:lstStyle>
            <a:lvl1pPr marL="0" indent="0">
              <a:buFontTx/>
              <a:buNone/>
              <a:defRPr sz="1400"/>
            </a:lvl1pPr>
          </a:lstStyle>
          <a:p>
            <a:r>
              <a:rPr lang="en-US"/>
              <a:t>Click icon to add picture</a:t>
            </a:r>
            <a:endParaRPr lang="en-GB"/>
          </a:p>
        </p:txBody>
      </p:sp>
      <p:sp>
        <p:nvSpPr>
          <p:cNvPr id="9" name="Text Placeholder 6"/>
          <p:cNvSpPr>
            <a:spLocks noGrp="1" noChangeAspect="1"/>
          </p:cNvSpPr>
          <p:nvPr>
            <p:ph type="body" sz="quarter" idx="17" hasCustomPrompt="1"/>
          </p:nvPr>
        </p:nvSpPr>
        <p:spPr>
          <a:xfrm>
            <a:off x="8141817" y="5731961"/>
            <a:ext cx="3640452" cy="50388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Tree>
    <p:extLst>
      <p:ext uri="{BB962C8B-B14F-4D97-AF65-F5344CB8AC3E}">
        <p14:creationId xmlns:p14="http://schemas.microsoft.com/office/powerpoint/2010/main" val="885431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 Contact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noFill/>
              </a:defRPr>
            </a:lvl1pPr>
          </a:lstStyle>
          <a:p>
            <a:fld id="{F8A1B31C-FB9C-4922-81F7-5B93A04A949B}" type="datetime3">
              <a:rPr lang="en-US" smtClean="0"/>
              <a:t>28 April 2021</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Confidential  |  © KONE Corporation</a:t>
            </a:r>
          </a:p>
        </p:txBody>
      </p:sp>
      <p:sp>
        <p:nvSpPr>
          <p:cNvPr id="7" name="Slide Number Placeholder 6"/>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
        <p:nvSpPr>
          <p:cNvPr id="10" name="Rectangle 2"/>
          <p:cNvSpPr>
            <a:spLocks noGrp="1" noChangeArrowheads="1"/>
          </p:cNvSpPr>
          <p:nvPr>
            <p:ph type="ctrTitle" hasCustomPrompt="1"/>
          </p:nvPr>
        </p:nvSpPr>
        <p:spPr>
          <a:xfrm>
            <a:off x="409470" y="2421094"/>
            <a:ext cx="10365263" cy="1294358"/>
          </a:xfrm>
          <a:prstGeom prst="rect">
            <a:avLst/>
          </a:prstGeom>
        </p:spPr>
        <p:txBody>
          <a:bodyPr anchor="b" anchorCtr="0"/>
          <a:lstStyle>
            <a:lvl1pPr>
              <a:defRPr sz="4000" cap="none" baseline="0">
                <a:solidFill>
                  <a:schemeClr val="tx2"/>
                </a:solidFill>
              </a:defRPr>
            </a:lvl1pPr>
          </a:lstStyle>
          <a:p>
            <a:pPr lvl="0"/>
            <a:r>
              <a:rPr lang="en-US" noProof="0"/>
              <a:t>Add thank you text</a:t>
            </a:r>
          </a:p>
        </p:txBody>
      </p:sp>
      <p:sp>
        <p:nvSpPr>
          <p:cNvPr id="2" name="Rectangle 1"/>
          <p:cNvSpPr/>
          <p:nvPr userDrawn="1"/>
        </p:nvSpPr>
        <p:spPr>
          <a:xfrm>
            <a:off x="409468" y="3932953"/>
            <a:ext cx="1007738" cy="359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en-GB"/>
          </a:p>
        </p:txBody>
      </p:sp>
      <p:sp>
        <p:nvSpPr>
          <p:cNvPr id="13" name="Text Placeholder 2"/>
          <p:cNvSpPr>
            <a:spLocks noGrp="1"/>
          </p:cNvSpPr>
          <p:nvPr>
            <p:ph type="body" sz="quarter" idx="25" hasCustomPrompt="1"/>
          </p:nvPr>
        </p:nvSpPr>
        <p:spPr>
          <a:xfrm>
            <a:off x="409469" y="4364913"/>
            <a:ext cx="10365264" cy="1870931"/>
          </a:xfrm>
          <a:prstGeom prst="rect">
            <a:avLst/>
          </a:prstGeom>
        </p:spPr>
        <p:txBody>
          <a:bodyPr/>
          <a:lstStyle>
            <a:lvl1pPr marL="0" indent="0">
              <a:lnSpc>
                <a:spcPct val="100000"/>
              </a:lnSpc>
              <a:spcBef>
                <a:spcPts val="400"/>
              </a:spcBef>
              <a:buFontTx/>
              <a:buNone/>
              <a:defRPr sz="1800" baseline="0">
                <a:solidFill>
                  <a:schemeClr val="tx2"/>
                </a:solidFill>
              </a:defRPr>
            </a:lvl1pPr>
            <a:lvl2pPr marL="266620" indent="-266620">
              <a:lnSpc>
                <a:spcPct val="100000"/>
              </a:lnSpc>
              <a:spcBef>
                <a:spcPts val="400"/>
              </a:spcBef>
              <a:buFont typeface="Wingdings" pitchFamily="2" charset="2"/>
              <a:buChar char="§"/>
              <a:defRPr sz="1600">
                <a:solidFill>
                  <a:schemeClr val="tx2"/>
                </a:solidFill>
              </a:defRPr>
            </a:lvl2pPr>
            <a:lvl3pPr marL="539588" indent="-272968">
              <a:lnSpc>
                <a:spcPct val="100000"/>
              </a:lnSpc>
              <a:spcBef>
                <a:spcPts val="400"/>
              </a:spcBef>
              <a:defRPr>
                <a:solidFill>
                  <a:schemeClr val="tx2"/>
                </a:solidFill>
              </a:defRPr>
            </a:lvl3pPr>
            <a:lvl4pPr marL="806208" indent="-266620">
              <a:lnSpc>
                <a:spcPct val="100000"/>
              </a:lnSpc>
              <a:spcBef>
                <a:spcPts val="400"/>
              </a:spcBef>
              <a:defRPr>
                <a:solidFill>
                  <a:schemeClr val="tx2"/>
                </a:solidFill>
              </a:defRPr>
            </a:lvl4pPr>
            <a:lvl5pPr marL="1071242" indent="-265033">
              <a:lnSpc>
                <a:spcPct val="100000"/>
              </a:lnSpc>
              <a:spcBef>
                <a:spcPts val="400"/>
              </a:spcBef>
              <a:defRPr>
                <a:solidFill>
                  <a:schemeClr val="tx2"/>
                </a:solidFill>
              </a:defRPr>
            </a:lvl5pPr>
            <a:lvl6pPr marL="1345796" indent="-274556">
              <a:defRPr>
                <a:solidFill>
                  <a:schemeClr val="tx2"/>
                </a:solidFill>
              </a:defRPr>
            </a:lvl6pPr>
            <a:lvl7pPr marL="1612416" indent="-266620">
              <a:defRPr>
                <a:solidFill>
                  <a:schemeClr val="tx2"/>
                </a:solidFill>
              </a:defRPr>
            </a:lvl7pPr>
            <a:lvl8pPr marL="1877450" indent="-265033">
              <a:defRPr>
                <a:solidFill>
                  <a:schemeClr val="tx2"/>
                </a:solidFill>
              </a:defRPr>
            </a:lvl8pPr>
            <a:lvl9pPr marL="2152004" indent="-274556">
              <a:defRPr>
                <a:solidFill>
                  <a:schemeClr val="tx2"/>
                </a:solidFill>
              </a:defRPr>
            </a:lvl9pPr>
          </a:lstStyle>
          <a:p>
            <a:pPr lvl="0"/>
            <a:r>
              <a:rPr lang="en-US"/>
              <a:t>Your contact details</a:t>
            </a:r>
          </a:p>
          <a:p>
            <a:pPr lvl="1"/>
            <a:r>
              <a:rPr lang="en-US"/>
              <a:t>More details</a:t>
            </a:r>
          </a:p>
        </p:txBody>
      </p:sp>
    </p:spTree>
    <p:extLst>
      <p:ext uri="{BB962C8B-B14F-4D97-AF65-F5344CB8AC3E}">
        <p14:creationId xmlns:p14="http://schemas.microsoft.com/office/powerpoint/2010/main" val="2658952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468" y="1628398"/>
            <a:ext cx="10365265" cy="4607446"/>
          </a:xfrm>
          <a:prstGeom prst="rect">
            <a:avLst/>
          </a:prstGeo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fld id="{0EE4036E-46AF-4BA1-BC25-B5AD3341A685}" type="datetime3">
              <a:rPr lang="en-US" noProof="0" smtClean="0"/>
              <a:t>28 April 2021</a:t>
            </a:fld>
            <a:endParaRPr lang="en-US" noProof="0"/>
          </a:p>
        </p:txBody>
      </p:sp>
      <p:sp>
        <p:nvSpPr>
          <p:cNvPr id="8" name="Footer Placeholder 7"/>
          <p:cNvSpPr>
            <a:spLocks noGrp="1"/>
          </p:cNvSpPr>
          <p:nvPr>
            <p:ph type="ftr" sz="quarter" idx="11"/>
          </p:nvPr>
        </p:nvSpPr>
        <p:spPr/>
        <p:txBody>
          <a:bodyPr/>
          <a:lstStyle/>
          <a:p>
            <a:r>
              <a:rPr lang="en-US" noProof="0"/>
              <a:t>Confidential  |  © KONE Corporation</a:t>
            </a:r>
          </a:p>
        </p:txBody>
      </p:sp>
      <p:sp>
        <p:nvSpPr>
          <p:cNvPr id="9" name="Slide Number Placeholder 8"/>
          <p:cNvSpPr>
            <a:spLocks noGrp="1"/>
          </p:cNvSpPr>
          <p:nvPr>
            <p:ph type="sldNum" sz="quarter" idx="12"/>
          </p:nvPr>
        </p:nvSpPr>
        <p:spPr/>
        <p:txBody>
          <a:bodyPr/>
          <a:lstStyle/>
          <a:p>
            <a:fld id="{604FC64F-66B6-486E-8EFE-9FD96A66D16B}" type="slidenum">
              <a:rPr lang="en-US" noProof="0" smtClean="0"/>
              <a:pPr/>
              <a:t>‹#›</a:t>
            </a:fld>
            <a:endParaRPr lang="en-US" noProof="0"/>
          </a:p>
        </p:txBody>
      </p:sp>
      <p:sp>
        <p:nvSpPr>
          <p:cNvPr id="10" name="Text Placeholder 2"/>
          <p:cNvSpPr>
            <a:spLocks noGrp="1"/>
          </p:cNvSpPr>
          <p:nvPr>
            <p:ph type="body" idx="13"/>
          </p:nvPr>
        </p:nvSpPr>
        <p:spPr>
          <a:xfrm>
            <a:off x="409468" y="909233"/>
            <a:ext cx="10364951" cy="431960"/>
          </a:xfrm>
          <a:prstGeom prst="rect">
            <a:avLst/>
          </a:prstGeom>
        </p:spPr>
        <p:txBody>
          <a:bodyPr lIns="0" tIns="0" rIns="0" bIns="0" anchor="t" anchorCtr="0">
            <a:noAutofit/>
          </a:bodyPr>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t>Click to edit Master text styles</a:t>
            </a:r>
          </a:p>
        </p:txBody>
      </p:sp>
      <p:sp>
        <p:nvSpPr>
          <p:cNvPr id="2" name="Title 1"/>
          <p:cNvSpPr>
            <a:spLocks noGrp="1"/>
          </p:cNvSpPr>
          <p:nvPr>
            <p:ph type="title"/>
          </p:nvPr>
        </p:nvSpPr>
        <p:spPr>
          <a:xfrm>
            <a:off x="409469" y="404720"/>
            <a:ext cx="10365264" cy="504514"/>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577532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
    <p:spTree>
      <p:nvGrpSpPr>
        <p:cNvPr id="1" name=""/>
        <p:cNvGrpSpPr/>
        <p:nvPr/>
      </p:nvGrpSpPr>
      <p:grpSpPr>
        <a:xfrm>
          <a:off x="0" y="0"/>
          <a:ext cx="0" cy="0"/>
          <a:chOff x="0" y="0"/>
          <a:chExt cx="0" cy="0"/>
        </a:xfrm>
      </p:grpSpPr>
      <p:sp>
        <p:nvSpPr>
          <p:cNvPr id="8194" name="Rectangle 2"/>
          <p:cNvSpPr>
            <a:spLocks noGrp="1" noChangeArrowheads="1"/>
          </p:cNvSpPr>
          <p:nvPr>
            <p:ph type="ctrTitle" hasCustomPrompt="1"/>
          </p:nvPr>
        </p:nvSpPr>
        <p:spPr>
          <a:xfrm>
            <a:off x="409470" y="2421094"/>
            <a:ext cx="10365263" cy="1294358"/>
          </a:xfrm>
          <a:prstGeom prst="rect">
            <a:avLst/>
          </a:prstGeom>
        </p:spPr>
        <p:txBody>
          <a:bodyPr anchor="b" anchorCtr="0"/>
          <a:lstStyle>
            <a:lvl1pPr>
              <a:defRPr sz="4000" cap="none">
                <a:solidFill>
                  <a:schemeClr val="tx2"/>
                </a:solidFill>
              </a:defRPr>
            </a:lvl1pPr>
          </a:lstStyle>
          <a:p>
            <a:pPr lvl="0"/>
            <a:r>
              <a:rPr lang="en-US" noProof="0"/>
              <a:t>Add title text</a:t>
            </a:r>
          </a:p>
        </p:txBody>
      </p:sp>
      <p:sp>
        <p:nvSpPr>
          <p:cNvPr id="8195" name="Rectangle 3"/>
          <p:cNvSpPr>
            <a:spLocks noGrp="1" noChangeArrowheads="1"/>
          </p:cNvSpPr>
          <p:nvPr>
            <p:ph type="subTitle" idx="1"/>
          </p:nvPr>
        </p:nvSpPr>
        <p:spPr>
          <a:xfrm>
            <a:off x="409469" y="3789357"/>
            <a:ext cx="10365265" cy="647550"/>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tx2"/>
                </a:solidFill>
                <a:uFillTx/>
              </a:defRPr>
            </a:lvl1pPr>
          </a:lstStyle>
          <a:p>
            <a:pPr lvl="0"/>
            <a:r>
              <a:rPr lang="en-US" noProof="0"/>
              <a:t>Click to edit Master subtitle style</a:t>
            </a:r>
          </a:p>
        </p:txBody>
      </p:sp>
      <p:sp>
        <p:nvSpPr>
          <p:cNvPr id="2" name="Date Placeholder 1"/>
          <p:cNvSpPr>
            <a:spLocks noGrp="1"/>
          </p:cNvSpPr>
          <p:nvPr>
            <p:ph type="dt" sz="half" idx="10"/>
          </p:nvPr>
        </p:nvSpPr>
        <p:spPr/>
        <p:txBody>
          <a:bodyPr/>
          <a:lstStyle>
            <a:lvl1pPr>
              <a:defRPr>
                <a:noFill/>
              </a:defRPr>
            </a:lvl1pPr>
          </a:lstStyle>
          <a:p>
            <a:fld id="{12D9FFED-E72E-412D-A860-C403693E992A}" type="datetime3">
              <a:rPr lang="en-US" smtClean="0"/>
              <a:t>28 April 2021</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Tree>
    <p:extLst>
      <p:ext uri="{BB962C8B-B14F-4D97-AF65-F5344CB8AC3E}">
        <p14:creationId xmlns:p14="http://schemas.microsoft.com/office/powerpoint/2010/main" val="247112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FD0ACD34-555E-40EA-BA58-F2A958DD2B0F}" type="datetime3">
              <a:rPr lang="en-US" smtClean="0"/>
              <a:t>28 April 2021</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
        <p:nvSpPr>
          <p:cNvPr id="7" name="Rectangle 2"/>
          <p:cNvSpPr>
            <a:spLocks noGrp="1" noChangeArrowheads="1"/>
          </p:cNvSpPr>
          <p:nvPr>
            <p:ph type="ctrTitle" hasCustomPrompt="1"/>
          </p:nvPr>
        </p:nvSpPr>
        <p:spPr>
          <a:xfrm>
            <a:off x="409470" y="2421094"/>
            <a:ext cx="10365263" cy="1294358"/>
          </a:xfrm>
          <a:prstGeom prst="rect">
            <a:avLst/>
          </a:prstGeom>
        </p:spPr>
        <p:txBody>
          <a:bodyPr anchor="b" anchorCtr="0"/>
          <a:lstStyle>
            <a:lvl1pPr>
              <a:defRPr sz="4000" cap="none">
                <a:solidFill>
                  <a:schemeClr val="bg1"/>
                </a:solidFill>
              </a:defRPr>
            </a:lvl1pPr>
          </a:lstStyle>
          <a:p>
            <a:pPr lvl="0"/>
            <a:r>
              <a:rPr lang="en-US" noProof="0"/>
              <a:t>Add title text</a:t>
            </a:r>
          </a:p>
        </p:txBody>
      </p:sp>
      <p:sp>
        <p:nvSpPr>
          <p:cNvPr id="8" name="Rectangle 3"/>
          <p:cNvSpPr>
            <a:spLocks noGrp="1" noChangeArrowheads="1"/>
          </p:cNvSpPr>
          <p:nvPr>
            <p:ph type="subTitle" idx="1"/>
          </p:nvPr>
        </p:nvSpPr>
        <p:spPr>
          <a:xfrm>
            <a:off x="409469" y="3789357"/>
            <a:ext cx="10365265" cy="647550"/>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bg1"/>
                </a:solidFill>
                <a:uFillTx/>
              </a:defRPr>
            </a:lvl1pPr>
          </a:lstStyle>
          <a:p>
            <a:pPr lvl="0"/>
            <a:r>
              <a:rPr lang="en-US" noProof="0"/>
              <a:t>Click to edit Master subtitle style</a:t>
            </a:r>
          </a:p>
        </p:txBody>
      </p:sp>
    </p:spTree>
    <p:extLst>
      <p:ext uri="{BB962C8B-B14F-4D97-AF65-F5344CB8AC3E}">
        <p14:creationId xmlns:p14="http://schemas.microsoft.com/office/powerpoint/2010/main" val="399434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Blue (pictu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4D5C7BA-3B77-4AFA-AAD2-4BCBE1C738F2}" type="datetime3">
              <a:rPr lang="en-US" smtClean="0"/>
              <a:t>28 April 2021</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
        <p:nvSpPr>
          <p:cNvPr id="12"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8194" name="Rectangle 2"/>
          <p:cNvSpPr>
            <a:spLocks noGrp="1" noChangeArrowheads="1"/>
          </p:cNvSpPr>
          <p:nvPr>
            <p:ph type="ctrTitle" hasCustomPrompt="1"/>
          </p:nvPr>
        </p:nvSpPr>
        <p:spPr>
          <a:xfrm>
            <a:off x="0" y="0"/>
            <a:ext cx="6096000" cy="6858000"/>
          </a:xfrm>
          <a:prstGeom prst="rect">
            <a:avLst/>
          </a:prstGeom>
          <a:solidFill>
            <a:srgbClr val="0071B9">
              <a:alpha val="85000"/>
            </a:srgbClr>
          </a:solidFill>
        </p:spPr>
        <p:txBody>
          <a:bodyPr lIns="413876" tIns="395881" rIns="395881" bIns="1331600" anchor="b" anchorCtr="0"/>
          <a:lstStyle>
            <a:lvl1pPr>
              <a:defRPr sz="4000" cap="none" baseline="0">
                <a:solidFill>
                  <a:schemeClr val="bg1"/>
                </a:solidFill>
                <a:effectLst/>
              </a:defRPr>
            </a:lvl1pPr>
          </a:lstStyle>
          <a:p>
            <a:pPr lvl="0"/>
            <a:r>
              <a:rPr lang="en-US" noProof="0"/>
              <a:t>Add title text</a:t>
            </a:r>
          </a:p>
        </p:txBody>
      </p:sp>
      <p:sp>
        <p:nvSpPr>
          <p:cNvPr id="8195" name="Rectangle 3"/>
          <p:cNvSpPr>
            <a:spLocks noGrp="1" noChangeArrowheads="1"/>
          </p:cNvSpPr>
          <p:nvPr>
            <p:ph type="subTitle" idx="1"/>
          </p:nvPr>
        </p:nvSpPr>
        <p:spPr>
          <a:xfrm>
            <a:off x="409469" y="5588295"/>
            <a:ext cx="5254585" cy="647549"/>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bg1"/>
                </a:solidFill>
                <a:effectLst/>
                <a:uFillTx/>
              </a:defRPr>
            </a:lvl1pPr>
          </a:lstStyle>
          <a:p>
            <a:pPr lvl="0"/>
            <a:r>
              <a:rPr lang="en-US" noProof="0"/>
              <a:t>Click to edit Master subtitle style</a:t>
            </a:r>
          </a:p>
        </p:txBody>
      </p:sp>
    </p:spTree>
    <p:extLst>
      <p:ext uri="{BB962C8B-B14F-4D97-AF65-F5344CB8AC3E}">
        <p14:creationId xmlns:p14="http://schemas.microsoft.com/office/powerpoint/2010/main" val="3138858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ictu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EF757FCE-DA23-4D8F-9BBB-BDD2E7BE1D38}" type="datetime3">
              <a:rPr lang="en-US" smtClean="0"/>
              <a:t>28 April 2021</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a:t>
            </a:fld>
            <a:endParaRPr lang="en-US"/>
          </a:p>
        </p:txBody>
      </p:sp>
      <p:sp>
        <p:nvSpPr>
          <p:cNvPr id="12"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8194" name="Rectangle 2"/>
          <p:cNvSpPr>
            <a:spLocks noGrp="1" noChangeArrowheads="1"/>
          </p:cNvSpPr>
          <p:nvPr>
            <p:ph type="ctrTitle" hasCustomPrompt="1"/>
          </p:nvPr>
        </p:nvSpPr>
        <p:spPr>
          <a:xfrm>
            <a:off x="0" y="0"/>
            <a:ext cx="6096000" cy="6858000"/>
          </a:xfrm>
          <a:prstGeom prst="rect">
            <a:avLst/>
          </a:prstGeom>
          <a:solidFill>
            <a:schemeClr val="bg1">
              <a:alpha val="85000"/>
            </a:schemeClr>
          </a:solidFill>
        </p:spPr>
        <p:txBody>
          <a:bodyPr lIns="413876" tIns="395881" rIns="395881" bIns="1331600" anchor="b" anchorCtr="0"/>
          <a:lstStyle>
            <a:lvl1pPr>
              <a:defRPr sz="4000" cap="none" baseline="0">
                <a:solidFill>
                  <a:schemeClr val="tx2"/>
                </a:solidFill>
                <a:effectLst/>
              </a:defRPr>
            </a:lvl1pPr>
          </a:lstStyle>
          <a:p>
            <a:pPr lvl="0"/>
            <a:r>
              <a:rPr lang="en-US" noProof="0"/>
              <a:t>Add title text</a:t>
            </a:r>
          </a:p>
        </p:txBody>
      </p:sp>
      <p:sp>
        <p:nvSpPr>
          <p:cNvPr id="8195" name="Rectangle 3"/>
          <p:cNvSpPr>
            <a:spLocks noGrp="1" noChangeArrowheads="1"/>
          </p:cNvSpPr>
          <p:nvPr>
            <p:ph type="subTitle" idx="1"/>
          </p:nvPr>
        </p:nvSpPr>
        <p:spPr>
          <a:xfrm>
            <a:off x="409469" y="5588295"/>
            <a:ext cx="5254585" cy="647549"/>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tx2"/>
                </a:solidFill>
                <a:effectLst/>
                <a:uFillTx/>
              </a:defRPr>
            </a:lvl1pPr>
          </a:lstStyle>
          <a:p>
            <a:pPr lvl="0"/>
            <a:r>
              <a:rPr lang="en-US" noProof="0"/>
              <a:t>Click to edit Master subtitle style</a:t>
            </a:r>
          </a:p>
        </p:txBody>
      </p:sp>
    </p:spTree>
    <p:extLst>
      <p:ext uri="{BB962C8B-B14F-4D97-AF65-F5344CB8AC3E}">
        <p14:creationId xmlns:p14="http://schemas.microsoft.com/office/powerpoint/2010/main" val="32948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ighlight L">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lvl1pPr>
              <a:defRPr>
                <a:noFill/>
              </a:defRPr>
            </a:lvl1pPr>
          </a:lstStyle>
          <a:p>
            <a:fld id="{D832A448-57C4-402C-8153-86B17FB99477}" type="datetime3">
              <a:rPr lang="en-US" smtClean="0"/>
              <a:t>28 April 2021</a:t>
            </a:fld>
            <a:endParaRPr lang="en-US"/>
          </a:p>
        </p:txBody>
      </p:sp>
      <p:sp>
        <p:nvSpPr>
          <p:cNvPr id="17" name="Footer Placeholder 16"/>
          <p:cNvSpPr>
            <a:spLocks noGrp="1"/>
          </p:cNvSpPr>
          <p:nvPr>
            <p:ph type="ftr" sz="quarter" idx="15"/>
          </p:nvPr>
        </p:nvSpPr>
        <p:spPr/>
        <p:txBody>
          <a:bodyPr/>
          <a:lstStyle>
            <a:lvl1pPr>
              <a:defRPr>
                <a:noFill/>
              </a:defRPr>
            </a:lvl1pPr>
          </a:lstStyle>
          <a:p>
            <a:r>
              <a:rPr lang="en-US"/>
              <a:t>Confidential  |  © KONE Corporation</a:t>
            </a:r>
          </a:p>
        </p:txBody>
      </p:sp>
      <p:sp>
        <p:nvSpPr>
          <p:cNvPr id="18" name="Slide Number Placeholder 17"/>
          <p:cNvSpPr>
            <a:spLocks noGrp="1"/>
          </p:cNvSpPr>
          <p:nvPr>
            <p:ph type="sldNum" sz="quarter" idx="16"/>
          </p:nvPr>
        </p:nvSpPr>
        <p:spPr/>
        <p:txBody>
          <a:bodyPr/>
          <a:lstStyle>
            <a:lvl1pPr>
              <a:defRPr>
                <a:noFill/>
              </a:defRPr>
            </a:lvl1pPr>
          </a:lstStyle>
          <a:p>
            <a:fld id="{604FC64F-66B6-486E-8EFE-9FD96A66D16B}" type="slidenum">
              <a:rPr lang="en-US" smtClean="0"/>
              <a:pPr/>
              <a:t>‹#›</a:t>
            </a:fld>
            <a:endParaRPr lang="en-US"/>
          </a:p>
        </p:txBody>
      </p:sp>
      <p:sp>
        <p:nvSpPr>
          <p:cNvPr id="8"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t>Click icon to add picture</a:t>
            </a:r>
            <a:endParaRPr lang="en-GB"/>
          </a:p>
        </p:txBody>
      </p:sp>
      <p:sp>
        <p:nvSpPr>
          <p:cNvPr id="2" name="Title 1"/>
          <p:cNvSpPr>
            <a:spLocks noGrp="1"/>
          </p:cNvSpPr>
          <p:nvPr>
            <p:ph type="title"/>
          </p:nvPr>
        </p:nvSpPr>
        <p:spPr>
          <a:xfrm>
            <a:off x="754898" y="0"/>
            <a:ext cx="3613312" cy="6858000"/>
          </a:xfrm>
          <a:prstGeom prst="rect">
            <a:avLst/>
          </a:prstGeom>
          <a:solidFill>
            <a:srgbClr val="FEFEFE">
              <a:alpha val="85098"/>
            </a:srgbClr>
          </a:solidFill>
          <a:ln>
            <a:noFill/>
          </a:ln>
          <a:effectLst/>
        </p:spPr>
        <p:txBody>
          <a:bodyPr vert="horz" wrap="square" lIns="215978" tIns="215978" rIns="215978" bIns="4534639" numCol="1" anchor="b" anchorCtr="0" compatLnSpc="1">
            <a:prstTxWarp prst="textNoShape">
              <a:avLst/>
            </a:prstTxWarp>
            <a:noAutofit/>
          </a:bodyPr>
          <a:lstStyle>
            <a:lvl1pPr>
              <a:lnSpc>
                <a:spcPct val="100000"/>
              </a:lnSpc>
              <a:defRPr lang="fi-FI" sz="2400" cap="none" spc="0" baseline="0">
                <a:solidFill>
                  <a:schemeClr val="hlink"/>
                </a:solidFill>
              </a:defRPr>
            </a:lvl1pPr>
          </a:lstStyle>
          <a:p>
            <a:pPr lvl="0"/>
            <a:r>
              <a:rPr lang="en-US"/>
              <a:t>Click to edit Master title style</a:t>
            </a:r>
            <a:endParaRPr lang="fi-FI"/>
          </a:p>
        </p:txBody>
      </p:sp>
      <p:sp>
        <p:nvSpPr>
          <p:cNvPr id="5" name="Text Placeholder 4"/>
          <p:cNvSpPr>
            <a:spLocks noGrp="1"/>
          </p:cNvSpPr>
          <p:nvPr>
            <p:ph type="body" sz="quarter" idx="19"/>
          </p:nvPr>
        </p:nvSpPr>
        <p:spPr>
          <a:xfrm>
            <a:off x="983994" y="2493087"/>
            <a:ext cx="3168242" cy="3958607"/>
          </a:xfrm>
          <a:prstGeom prst="rect">
            <a:avLst/>
          </a:prstGeom>
        </p:spPr>
        <p:txBody>
          <a:bodyPr/>
          <a:lstStyle>
            <a:lvl1pPr marL="0" indent="0">
              <a:lnSpc>
                <a:spcPct val="120000"/>
              </a:lnSpc>
              <a:spcBef>
                <a:spcPts val="400"/>
              </a:spcBef>
              <a:buClrTx/>
              <a:buNone/>
              <a:defRPr sz="1600">
                <a:solidFill>
                  <a:schemeClr val="tx2"/>
                </a:solidFill>
              </a:defRPr>
            </a:lvl1pPr>
            <a:lvl2pPr marL="266620" indent="-266620">
              <a:lnSpc>
                <a:spcPct val="120000"/>
              </a:lnSpc>
              <a:spcBef>
                <a:spcPts val="400"/>
              </a:spcBef>
              <a:buClrTx/>
              <a:buFont typeface="Wingdings" pitchFamily="2" charset="2"/>
              <a:buChar char="§"/>
              <a:defRPr sz="1600">
                <a:solidFill>
                  <a:schemeClr val="tx2"/>
                </a:solidFill>
              </a:defRPr>
            </a:lvl2pPr>
            <a:lvl3pPr marL="539588" indent="-272968">
              <a:lnSpc>
                <a:spcPct val="120000"/>
              </a:lnSpc>
              <a:spcBef>
                <a:spcPts val="400"/>
              </a:spcBef>
              <a:buClrTx/>
              <a:defRPr sz="1400">
                <a:solidFill>
                  <a:schemeClr val="tx2"/>
                </a:solidFill>
              </a:defRPr>
            </a:lvl3pPr>
            <a:lvl4pPr marL="806208" indent="-266620">
              <a:lnSpc>
                <a:spcPct val="120000"/>
              </a:lnSpc>
              <a:spcBef>
                <a:spcPts val="400"/>
              </a:spcBef>
              <a:buClrTx/>
              <a:defRPr sz="1200">
                <a:solidFill>
                  <a:schemeClr val="tx2"/>
                </a:solidFill>
              </a:defRPr>
            </a:lvl4pPr>
            <a:lvl5pPr marL="1071242" indent="-265033">
              <a:lnSpc>
                <a:spcPct val="120000"/>
              </a:lnSpc>
              <a:spcBef>
                <a:spcPts val="400"/>
              </a:spcBef>
              <a:buClrTx/>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p:cNvSpPr>
            <a:spLocks noGrp="1" noChangeAspect="1"/>
          </p:cNvSpPr>
          <p:nvPr>
            <p:ph type="body" sz="quarter" idx="17" hasCustomPrompt="1"/>
          </p:nvPr>
        </p:nvSpPr>
        <p:spPr>
          <a:xfrm>
            <a:off x="11063519" y="403107"/>
            <a:ext cx="719813" cy="36351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a:t>KONE logo</a:t>
            </a:r>
          </a:p>
        </p:txBody>
      </p:sp>
    </p:spTree>
    <p:extLst>
      <p:ext uri="{BB962C8B-B14F-4D97-AF65-F5344CB8AC3E}">
        <p14:creationId xmlns:p14="http://schemas.microsoft.com/office/powerpoint/2010/main" val="2986784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25"/>
          <p:cNvSpPr>
            <a:spLocks noGrp="1" noChangeArrowheads="1"/>
          </p:cNvSpPr>
          <p:nvPr>
            <p:ph type="dt" sz="half" idx="2"/>
          </p:nvPr>
        </p:nvSpPr>
        <p:spPr bwMode="auto">
          <a:xfrm>
            <a:off x="696913" y="6454214"/>
            <a:ext cx="2087562" cy="14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sz="700">
                <a:solidFill>
                  <a:schemeClr val="tx2"/>
                </a:solidFill>
              </a:defRPr>
            </a:lvl1pPr>
          </a:lstStyle>
          <a:p>
            <a:fld id="{AC05C1D6-2CBE-4252-A41E-AD3437CD1031}" type="datetime3">
              <a:rPr lang="en-US" noProof="0" smtClean="0"/>
              <a:t>28 April 2021</a:t>
            </a:fld>
            <a:endParaRPr lang="en-US" noProof="0"/>
          </a:p>
        </p:txBody>
      </p:sp>
      <p:sp>
        <p:nvSpPr>
          <p:cNvPr id="9" name="Rectangle 26"/>
          <p:cNvSpPr>
            <a:spLocks noGrp="1" noChangeArrowheads="1"/>
          </p:cNvSpPr>
          <p:nvPr>
            <p:ph type="ftr" sz="quarter" idx="3"/>
          </p:nvPr>
        </p:nvSpPr>
        <p:spPr bwMode="auto">
          <a:xfrm>
            <a:off x="9410700" y="6454214"/>
            <a:ext cx="2374900" cy="14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r">
              <a:defRPr sz="700">
                <a:solidFill>
                  <a:schemeClr val="tx2"/>
                </a:solidFill>
              </a:defRPr>
            </a:lvl1pPr>
          </a:lstStyle>
          <a:p>
            <a:r>
              <a:rPr lang="en-US" noProof="0"/>
              <a:t>Confidential  |  © KONE Corporation</a:t>
            </a:r>
          </a:p>
        </p:txBody>
      </p:sp>
      <p:sp>
        <p:nvSpPr>
          <p:cNvPr id="10" name="Rectangle 27"/>
          <p:cNvSpPr>
            <a:spLocks noGrp="1" noChangeArrowheads="1"/>
          </p:cNvSpPr>
          <p:nvPr>
            <p:ph type="sldNum" sz="quarter" idx="4"/>
          </p:nvPr>
        </p:nvSpPr>
        <p:spPr bwMode="auto">
          <a:xfrm>
            <a:off x="409576" y="6453188"/>
            <a:ext cx="287338" cy="14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sz="700">
                <a:solidFill>
                  <a:schemeClr val="tx2"/>
                </a:solidFill>
              </a:defRPr>
            </a:lvl1pPr>
          </a:lstStyle>
          <a:p>
            <a:fld id="{604FC64F-66B6-486E-8EFE-9FD96A66D16B}" type="slidenum">
              <a:rPr lang="en-US" noProof="0" smtClean="0"/>
              <a:pPr/>
              <a:t>‹#›</a:t>
            </a:fld>
            <a:endParaRPr lang="en-US" noProof="0"/>
          </a:p>
        </p:txBody>
      </p:sp>
      <p:sp>
        <p:nvSpPr>
          <p:cNvPr id="13" name="Text Placeholder 12"/>
          <p:cNvSpPr>
            <a:spLocks noGrp="1"/>
          </p:cNvSpPr>
          <p:nvPr>
            <p:ph type="body" idx="1"/>
          </p:nvPr>
        </p:nvSpPr>
        <p:spPr>
          <a:xfrm>
            <a:off x="407988" y="1628774"/>
            <a:ext cx="10367962" cy="4608514"/>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itle Placeholder 13"/>
          <p:cNvSpPr>
            <a:spLocks noGrp="1"/>
          </p:cNvSpPr>
          <p:nvPr>
            <p:ph type="title"/>
          </p:nvPr>
        </p:nvSpPr>
        <p:spPr>
          <a:xfrm>
            <a:off x="407988" y="404812"/>
            <a:ext cx="10367962" cy="863601"/>
          </a:xfrm>
          <a:prstGeom prst="rect">
            <a:avLst/>
          </a:prstGeom>
        </p:spPr>
        <p:txBody>
          <a:bodyPr vert="horz" lIns="0" tIns="0" rIns="0" bIns="0" rtlCol="0" anchor="t" anchorCtr="0">
            <a:noAutofit/>
          </a:bodyPr>
          <a:lstStyle/>
          <a:p>
            <a:r>
              <a:rPr lang="en-US" noProof="0"/>
              <a:t>Click to edit Master title style</a:t>
            </a:r>
          </a:p>
        </p:txBody>
      </p:sp>
      <p:sp>
        <p:nvSpPr>
          <p:cNvPr id="15" name="(c)" hidden="1"/>
          <p:cNvSpPr txBox="1"/>
          <p:nvPr/>
        </p:nvSpPr>
        <p:spPr>
          <a:xfrm>
            <a:off x="11863353" y="6886274"/>
            <a:ext cx="331822" cy="30778"/>
          </a:xfrm>
          <a:prstGeom prst="rect">
            <a:avLst/>
          </a:prstGeom>
          <a:noFill/>
        </p:spPr>
        <p:txBody>
          <a:bodyPr wrap="none" lIns="0" tIns="0" rIns="0" bIns="0" rtlCol="0">
            <a:spAutoFit/>
          </a:bodyPr>
          <a:lstStyle/>
          <a:p>
            <a:pPr algn="r"/>
            <a:r>
              <a:rPr lang="fi-FI" sz="200">
                <a:solidFill>
                  <a:schemeClr val="bg1"/>
                </a:solidFill>
              </a:rPr>
              <a:t>©grow. for</a:t>
            </a:r>
            <a:r>
              <a:rPr lang="fi-FI" sz="200" baseline="0">
                <a:solidFill>
                  <a:schemeClr val="bg1"/>
                </a:solidFill>
              </a:rPr>
              <a:t> KONE corporation</a:t>
            </a:r>
            <a:endParaRPr lang="en-GB" sz="200">
              <a:solidFill>
                <a:schemeClr val="bg1"/>
              </a:solidFill>
            </a:endParaRPr>
          </a:p>
        </p:txBody>
      </p:sp>
      <p:grpSp>
        <p:nvGrpSpPr>
          <p:cNvPr id="16" name="Group 15"/>
          <p:cNvGrpSpPr>
            <a:grpSpLocks noChangeAspect="1"/>
          </p:cNvGrpSpPr>
          <p:nvPr/>
        </p:nvGrpSpPr>
        <p:grpSpPr>
          <a:xfrm>
            <a:off x="11064013" y="404664"/>
            <a:ext cx="720000" cy="364398"/>
            <a:chOff x="3498850" y="2112963"/>
            <a:chExt cx="5197475" cy="2630487"/>
          </a:xfrm>
        </p:grpSpPr>
        <p:sp>
          <p:nvSpPr>
            <p:cNvPr id="17" name="Freeform 6"/>
            <p:cNvSpPr>
              <a:spLocks noEditPoints="1"/>
            </p:cNvSpPr>
            <p:nvPr userDrawn="1"/>
          </p:nvSpPr>
          <p:spPr bwMode="auto">
            <a:xfrm>
              <a:off x="3498850" y="2112963"/>
              <a:ext cx="5197475" cy="2630487"/>
            </a:xfrm>
            <a:custGeom>
              <a:avLst/>
              <a:gdLst>
                <a:gd name="T0" fmla="*/ 0 w 3274"/>
                <a:gd name="T1" fmla="*/ 0 h 1657"/>
                <a:gd name="T2" fmla="*/ 761 w 3274"/>
                <a:gd name="T3" fmla="*/ 0 h 1657"/>
                <a:gd name="T4" fmla="*/ 761 w 3274"/>
                <a:gd name="T5" fmla="*/ 414 h 1657"/>
                <a:gd name="T6" fmla="*/ 761 w 3274"/>
                <a:gd name="T7" fmla="*/ 829 h 1657"/>
                <a:gd name="T8" fmla="*/ 761 w 3274"/>
                <a:gd name="T9" fmla="*/ 1243 h 1657"/>
                <a:gd name="T10" fmla="*/ 761 w 3274"/>
                <a:gd name="T11" fmla="*/ 1657 h 1657"/>
                <a:gd name="T12" fmla="*/ 0 w 3274"/>
                <a:gd name="T13" fmla="*/ 1657 h 1657"/>
                <a:gd name="T14" fmla="*/ 0 w 3274"/>
                <a:gd name="T15" fmla="*/ 1243 h 1657"/>
                <a:gd name="T16" fmla="*/ 0 w 3274"/>
                <a:gd name="T17" fmla="*/ 829 h 1657"/>
                <a:gd name="T18" fmla="*/ 0 w 3274"/>
                <a:gd name="T19" fmla="*/ 414 h 1657"/>
                <a:gd name="T20" fmla="*/ 0 w 3274"/>
                <a:gd name="T21" fmla="*/ 0 h 1657"/>
                <a:gd name="T22" fmla="*/ 1675 w 3274"/>
                <a:gd name="T23" fmla="*/ 0 h 1657"/>
                <a:gd name="T24" fmla="*/ 2436 w 3274"/>
                <a:gd name="T25" fmla="*/ 0 h 1657"/>
                <a:gd name="T26" fmla="*/ 2436 w 3274"/>
                <a:gd name="T27" fmla="*/ 414 h 1657"/>
                <a:gd name="T28" fmla="*/ 2436 w 3274"/>
                <a:gd name="T29" fmla="*/ 829 h 1657"/>
                <a:gd name="T30" fmla="*/ 2436 w 3274"/>
                <a:gd name="T31" fmla="*/ 1243 h 1657"/>
                <a:gd name="T32" fmla="*/ 2436 w 3274"/>
                <a:gd name="T33" fmla="*/ 1657 h 1657"/>
                <a:gd name="T34" fmla="*/ 1675 w 3274"/>
                <a:gd name="T35" fmla="*/ 1657 h 1657"/>
                <a:gd name="T36" fmla="*/ 1675 w 3274"/>
                <a:gd name="T37" fmla="*/ 1243 h 1657"/>
                <a:gd name="T38" fmla="*/ 1675 w 3274"/>
                <a:gd name="T39" fmla="*/ 829 h 1657"/>
                <a:gd name="T40" fmla="*/ 1675 w 3274"/>
                <a:gd name="T41" fmla="*/ 414 h 1657"/>
                <a:gd name="T42" fmla="*/ 1675 w 3274"/>
                <a:gd name="T43" fmla="*/ 0 h 1657"/>
                <a:gd name="T44" fmla="*/ 838 w 3274"/>
                <a:gd name="T45" fmla="*/ 0 h 1657"/>
                <a:gd name="T46" fmla="*/ 1599 w 3274"/>
                <a:gd name="T47" fmla="*/ 0 h 1657"/>
                <a:gd name="T48" fmla="*/ 1599 w 3274"/>
                <a:gd name="T49" fmla="*/ 414 h 1657"/>
                <a:gd name="T50" fmla="*/ 1599 w 3274"/>
                <a:gd name="T51" fmla="*/ 829 h 1657"/>
                <a:gd name="T52" fmla="*/ 1599 w 3274"/>
                <a:gd name="T53" fmla="*/ 1243 h 1657"/>
                <a:gd name="T54" fmla="*/ 1599 w 3274"/>
                <a:gd name="T55" fmla="*/ 1657 h 1657"/>
                <a:gd name="T56" fmla="*/ 838 w 3274"/>
                <a:gd name="T57" fmla="*/ 1657 h 1657"/>
                <a:gd name="T58" fmla="*/ 838 w 3274"/>
                <a:gd name="T59" fmla="*/ 1243 h 1657"/>
                <a:gd name="T60" fmla="*/ 838 w 3274"/>
                <a:gd name="T61" fmla="*/ 829 h 1657"/>
                <a:gd name="T62" fmla="*/ 838 w 3274"/>
                <a:gd name="T63" fmla="*/ 414 h 1657"/>
                <a:gd name="T64" fmla="*/ 838 w 3274"/>
                <a:gd name="T65" fmla="*/ 0 h 1657"/>
                <a:gd name="T66" fmla="*/ 2513 w 3274"/>
                <a:gd name="T67" fmla="*/ 0 h 1657"/>
                <a:gd name="T68" fmla="*/ 3274 w 3274"/>
                <a:gd name="T69" fmla="*/ 0 h 1657"/>
                <a:gd name="T70" fmla="*/ 3274 w 3274"/>
                <a:gd name="T71" fmla="*/ 414 h 1657"/>
                <a:gd name="T72" fmla="*/ 3274 w 3274"/>
                <a:gd name="T73" fmla="*/ 829 h 1657"/>
                <a:gd name="T74" fmla="*/ 3274 w 3274"/>
                <a:gd name="T75" fmla="*/ 1243 h 1657"/>
                <a:gd name="T76" fmla="*/ 3274 w 3274"/>
                <a:gd name="T77" fmla="*/ 1657 h 1657"/>
                <a:gd name="T78" fmla="*/ 2513 w 3274"/>
                <a:gd name="T79" fmla="*/ 1657 h 1657"/>
                <a:gd name="T80" fmla="*/ 2513 w 3274"/>
                <a:gd name="T81" fmla="*/ 1243 h 1657"/>
                <a:gd name="T82" fmla="*/ 2513 w 3274"/>
                <a:gd name="T83" fmla="*/ 829 h 1657"/>
                <a:gd name="T84" fmla="*/ 2513 w 3274"/>
                <a:gd name="T85" fmla="*/ 414 h 1657"/>
                <a:gd name="T86" fmla="*/ 2513 w 3274"/>
                <a:gd name="T87" fmla="*/ 0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4" h="1657">
                  <a:moveTo>
                    <a:pt x="0" y="0"/>
                  </a:moveTo>
                  <a:lnTo>
                    <a:pt x="761" y="0"/>
                  </a:lnTo>
                  <a:lnTo>
                    <a:pt x="761" y="414"/>
                  </a:lnTo>
                  <a:lnTo>
                    <a:pt x="761" y="829"/>
                  </a:lnTo>
                  <a:lnTo>
                    <a:pt x="761" y="1243"/>
                  </a:lnTo>
                  <a:lnTo>
                    <a:pt x="761" y="1657"/>
                  </a:lnTo>
                  <a:lnTo>
                    <a:pt x="0" y="1657"/>
                  </a:lnTo>
                  <a:lnTo>
                    <a:pt x="0" y="1243"/>
                  </a:lnTo>
                  <a:lnTo>
                    <a:pt x="0" y="829"/>
                  </a:lnTo>
                  <a:lnTo>
                    <a:pt x="0" y="414"/>
                  </a:lnTo>
                  <a:lnTo>
                    <a:pt x="0" y="0"/>
                  </a:lnTo>
                  <a:close/>
                  <a:moveTo>
                    <a:pt x="1675" y="0"/>
                  </a:moveTo>
                  <a:lnTo>
                    <a:pt x="2436" y="0"/>
                  </a:lnTo>
                  <a:lnTo>
                    <a:pt x="2436" y="414"/>
                  </a:lnTo>
                  <a:lnTo>
                    <a:pt x="2436" y="829"/>
                  </a:lnTo>
                  <a:lnTo>
                    <a:pt x="2436" y="1243"/>
                  </a:lnTo>
                  <a:lnTo>
                    <a:pt x="2436" y="1657"/>
                  </a:lnTo>
                  <a:lnTo>
                    <a:pt x="1675" y="1657"/>
                  </a:lnTo>
                  <a:lnTo>
                    <a:pt x="1675" y="1243"/>
                  </a:lnTo>
                  <a:lnTo>
                    <a:pt x="1675" y="829"/>
                  </a:lnTo>
                  <a:lnTo>
                    <a:pt x="1675" y="414"/>
                  </a:lnTo>
                  <a:lnTo>
                    <a:pt x="1675" y="0"/>
                  </a:lnTo>
                  <a:close/>
                  <a:moveTo>
                    <a:pt x="838" y="0"/>
                  </a:moveTo>
                  <a:lnTo>
                    <a:pt x="1599" y="0"/>
                  </a:lnTo>
                  <a:lnTo>
                    <a:pt x="1599" y="414"/>
                  </a:lnTo>
                  <a:lnTo>
                    <a:pt x="1599" y="829"/>
                  </a:lnTo>
                  <a:lnTo>
                    <a:pt x="1599" y="1243"/>
                  </a:lnTo>
                  <a:lnTo>
                    <a:pt x="1599" y="1657"/>
                  </a:lnTo>
                  <a:lnTo>
                    <a:pt x="838" y="1657"/>
                  </a:lnTo>
                  <a:lnTo>
                    <a:pt x="838" y="1243"/>
                  </a:lnTo>
                  <a:lnTo>
                    <a:pt x="838" y="829"/>
                  </a:lnTo>
                  <a:lnTo>
                    <a:pt x="838" y="414"/>
                  </a:lnTo>
                  <a:lnTo>
                    <a:pt x="838" y="0"/>
                  </a:lnTo>
                  <a:close/>
                  <a:moveTo>
                    <a:pt x="2513" y="0"/>
                  </a:moveTo>
                  <a:lnTo>
                    <a:pt x="3274" y="0"/>
                  </a:lnTo>
                  <a:lnTo>
                    <a:pt x="3274" y="414"/>
                  </a:lnTo>
                  <a:lnTo>
                    <a:pt x="3274" y="829"/>
                  </a:lnTo>
                  <a:lnTo>
                    <a:pt x="3274" y="1243"/>
                  </a:lnTo>
                  <a:lnTo>
                    <a:pt x="3274" y="1657"/>
                  </a:lnTo>
                  <a:lnTo>
                    <a:pt x="2513" y="1657"/>
                  </a:lnTo>
                  <a:lnTo>
                    <a:pt x="2513" y="1243"/>
                  </a:lnTo>
                  <a:lnTo>
                    <a:pt x="2513" y="829"/>
                  </a:lnTo>
                  <a:lnTo>
                    <a:pt x="2513" y="414"/>
                  </a:lnTo>
                  <a:lnTo>
                    <a:pt x="2513" y="0"/>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8" name="Freeform 7"/>
            <p:cNvSpPr>
              <a:spLocks noEditPoints="1"/>
            </p:cNvSpPr>
            <p:nvPr userDrawn="1"/>
          </p:nvSpPr>
          <p:spPr bwMode="auto">
            <a:xfrm>
              <a:off x="3673475" y="2916238"/>
              <a:ext cx="4800600" cy="1025525"/>
            </a:xfrm>
            <a:custGeom>
              <a:avLst/>
              <a:gdLst>
                <a:gd name="T0" fmla="*/ 1666 w 3024"/>
                <a:gd name="T1" fmla="*/ 636 h 646"/>
                <a:gd name="T2" fmla="*/ 2226 w 3024"/>
                <a:gd name="T3" fmla="*/ 17 h 646"/>
                <a:gd name="T4" fmla="*/ 1059 w 3024"/>
                <a:gd name="T5" fmla="*/ 3 h 646"/>
                <a:gd name="T6" fmla="*/ 982 w 3024"/>
                <a:gd name="T7" fmla="*/ 23 h 646"/>
                <a:gd name="T8" fmla="*/ 926 w 3024"/>
                <a:gd name="T9" fmla="*/ 51 h 646"/>
                <a:gd name="T10" fmla="*/ 867 w 3024"/>
                <a:gd name="T11" fmla="*/ 100 h 646"/>
                <a:gd name="T12" fmla="*/ 830 w 3024"/>
                <a:gd name="T13" fmla="*/ 149 h 646"/>
                <a:gd name="T14" fmla="*/ 797 w 3024"/>
                <a:gd name="T15" fmla="*/ 221 h 646"/>
                <a:gd name="T16" fmla="*/ 783 w 3024"/>
                <a:gd name="T17" fmla="*/ 304 h 646"/>
                <a:gd name="T18" fmla="*/ 789 w 3024"/>
                <a:gd name="T19" fmla="*/ 392 h 646"/>
                <a:gd name="T20" fmla="*/ 808 w 3024"/>
                <a:gd name="T21" fmla="*/ 454 h 646"/>
                <a:gd name="T22" fmla="*/ 847 w 3024"/>
                <a:gd name="T23" fmla="*/ 522 h 646"/>
                <a:gd name="T24" fmla="*/ 901 w 3024"/>
                <a:gd name="T25" fmla="*/ 576 h 646"/>
                <a:gd name="T26" fmla="*/ 967 w 3024"/>
                <a:gd name="T27" fmla="*/ 616 h 646"/>
                <a:gd name="T28" fmla="*/ 1027 w 3024"/>
                <a:gd name="T29" fmla="*/ 636 h 646"/>
                <a:gd name="T30" fmla="*/ 1109 w 3024"/>
                <a:gd name="T31" fmla="*/ 646 h 646"/>
                <a:gd name="T32" fmla="*/ 1191 w 3024"/>
                <a:gd name="T33" fmla="*/ 636 h 646"/>
                <a:gd name="T34" fmla="*/ 1258 w 3024"/>
                <a:gd name="T35" fmla="*/ 613 h 646"/>
                <a:gd name="T36" fmla="*/ 1317 w 3024"/>
                <a:gd name="T37" fmla="*/ 576 h 646"/>
                <a:gd name="T38" fmla="*/ 1371 w 3024"/>
                <a:gd name="T39" fmla="*/ 522 h 646"/>
                <a:gd name="T40" fmla="*/ 1403 w 3024"/>
                <a:gd name="T41" fmla="*/ 469 h 646"/>
                <a:gd name="T42" fmla="*/ 1429 w 3024"/>
                <a:gd name="T43" fmla="*/ 392 h 646"/>
                <a:gd name="T44" fmla="*/ 1435 w 3024"/>
                <a:gd name="T45" fmla="*/ 304 h 646"/>
                <a:gd name="T46" fmla="*/ 1425 w 3024"/>
                <a:gd name="T47" fmla="*/ 237 h 646"/>
                <a:gd name="T48" fmla="*/ 1396 w 3024"/>
                <a:gd name="T49" fmla="*/ 163 h 646"/>
                <a:gd name="T50" fmla="*/ 1351 w 3024"/>
                <a:gd name="T51" fmla="*/ 100 h 646"/>
                <a:gd name="T52" fmla="*/ 1292 w 3024"/>
                <a:gd name="T53" fmla="*/ 51 h 646"/>
                <a:gd name="T54" fmla="*/ 1236 w 3024"/>
                <a:gd name="T55" fmla="*/ 23 h 646"/>
                <a:gd name="T56" fmla="*/ 1159 w 3024"/>
                <a:gd name="T57" fmla="*/ 3 h 646"/>
                <a:gd name="T58" fmla="*/ 1267 w 3024"/>
                <a:gd name="T59" fmla="*/ 333 h 646"/>
                <a:gd name="T60" fmla="*/ 1261 w 3024"/>
                <a:gd name="T61" fmla="*/ 378 h 646"/>
                <a:gd name="T62" fmla="*/ 1241 w 3024"/>
                <a:gd name="T63" fmla="*/ 425 h 646"/>
                <a:gd name="T64" fmla="*/ 1216 w 3024"/>
                <a:gd name="T65" fmla="*/ 457 h 646"/>
                <a:gd name="T66" fmla="*/ 1178 w 3024"/>
                <a:gd name="T67" fmla="*/ 484 h 646"/>
                <a:gd name="T68" fmla="*/ 1141 w 3024"/>
                <a:gd name="T69" fmla="*/ 497 h 646"/>
                <a:gd name="T70" fmla="*/ 1084 w 3024"/>
                <a:gd name="T71" fmla="*/ 498 h 646"/>
                <a:gd name="T72" fmla="*/ 1046 w 3024"/>
                <a:gd name="T73" fmla="*/ 487 h 646"/>
                <a:gd name="T74" fmla="*/ 1013 w 3024"/>
                <a:gd name="T75" fmla="*/ 467 h 646"/>
                <a:gd name="T76" fmla="*/ 981 w 3024"/>
                <a:gd name="T77" fmla="*/ 432 h 646"/>
                <a:gd name="T78" fmla="*/ 963 w 3024"/>
                <a:gd name="T79" fmla="*/ 395 h 646"/>
                <a:gd name="T80" fmla="*/ 952 w 3024"/>
                <a:gd name="T81" fmla="*/ 352 h 646"/>
                <a:gd name="T82" fmla="*/ 951 w 3024"/>
                <a:gd name="T83" fmla="*/ 303 h 646"/>
                <a:gd name="T84" fmla="*/ 960 w 3024"/>
                <a:gd name="T85" fmla="*/ 258 h 646"/>
                <a:gd name="T86" fmla="*/ 981 w 3024"/>
                <a:gd name="T87" fmla="*/ 213 h 646"/>
                <a:gd name="T88" fmla="*/ 1007 w 3024"/>
                <a:gd name="T89" fmla="*/ 183 h 646"/>
                <a:gd name="T90" fmla="*/ 1046 w 3024"/>
                <a:gd name="T91" fmla="*/ 158 h 646"/>
                <a:gd name="T92" fmla="*/ 1084 w 3024"/>
                <a:gd name="T93" fmla="*/ 147 h 646"/>
                <a:gd name="T94" fmla="*/ 1141 w 3024"/>
                <a:gd name="T95" fmla="*/ 149 h 646"/>
                <a:gd name="T96" fmla="*/ 1178 w 3024"/>
                <a:gd name="T97" fmla="*/ 161 h 646"/>
                <a:gd name="T98" fmla="*/ 1211 w 3024"/>
                <a:gd name="T99" fmla="*/ 183 h 646"/>
                <a:gd name="T100" fmla="*/ 1241 w 3024"/>
                <a:gd name="T101" fmla="*/ 220 h 646"/>
                <a:gd name="T102" fmla="*/ 1258 w 3024"/>
                <a:gd name="T103" fmla="*/ 258 h 646"/>
                <a:gd name="T104" fmla="*/ 1267 w 3024"/>
                <a:gd name="T105" fmla="*/ 303 h 646"/>
                <a:gd name="T106" fmla="*/ 2986 w 3024"/>
                <a:gd name="T107" fmla="*/ 391 h 646"/>
                <a:gd name="T108" fmla="*/ 3024 w 3024"/>
                <a:gd name="T109" fmla="*/ 17 h 646"/>
                <a:gd name="T110" fmla="*/ 2714 w 3024"/>
                <a:gd name="T111" fmla="*/ 496 h 646"/>
                <a:gd name="T112" fmla="*/ 168 w 3024"/>
                <a:gd name="T113" fmla="*/ 287 h 646"/>
                <a:gd name="T114" fmla="*/ 168 w 3024"/>
                <a:gd name="T115" fmla="*/ 34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4" h="646">
                  <a:moveTo>
                    <a:pt x="2070" y="17"/>
                  </a:moveTo>
                  <a:lnTo>
                    <a:pt x="2070" y="319"/>
                  </a:lnTo>
                  <a:lnTo>
                    <a:pt x="1762" y="17"/>
                  </a:lnTo>
                  <a:lnTo>
                    <a:pt x="1666" y="17"/>
                  </a:lnTo>
                  <a:lnTo>
                    <a:pt x="1666" y="636"/>
                  </a:lnTo>
                  <a:lnTo>
                    <a:pt x="1821" y="636"/>
                  </a:lnTo>
                  <a:lnTo>
                    <a:pt x="1821" y="323"/>
                  </a:lnTo>
                  <a:lnTo>
                    <a:pt x="2141" y="636"/>
                  </a:lnTo>
                  <a:lnTo>
                    <a:pt x="2226" y="636"/>
                  </a:lnTo>
                  <a:lnTo>
                    <a:pt x="2226" y="17"/>
                  </a:lnTo>
                  <a:lnTo>
                    <a:pt x="2070" y="17"/>
                  </a:lnTo>
                  <a:close/>
                  <a:moveTo>
                    <a:pt x="1109" y="0"/>
                  </a:moveTo>
                  <a:lnTo>
                    <a:pt x="1092" y="0"/>
                  </a:lnTo>
                  <a:lnTo>
                    <a:pt x="1075" y="1"/>
                  </a:lnTo>
                  <a:lnTo>
                    <a:pt x="1059" y="3"/>
                  </a:lnTo>
                  <a:lnTo>
                    <a:pt x="1043" y="6"/>
                  </a:lnTo>
                  <a:lnTo>
                    <a:pt x="1027" y="9"/>
                  </a:lnTo>
                  <a:lnTo>
                    <a:pt x="1012" y="13"/>
                  </a:lnTo>
                  <a:lnTo>
                    <a:pt x="996" y="18"/>
                  </a:lnTo>
                  <a:lnTo>
                    <a:pt x="982" y="23"/>
                  </a:lnTo>
                  <a:lnTo>
                    <a:pt x="967" y="29"/>
                  </a:lnTo>
                  <a:lnTo>
                    <a:pt x="960" y="32"/>
                  </a:lnTo>
                  <a:lnTo>
                    <a:pt x="953" y="36"/>
                  </a:lnTo>
                  <a:lnTo>
                    <a:pt x="939" y="43"/>
                  </a:lnTo>
                  <a:lnTo>
                    <a:pt x="926" y="51"/>
                  </a:lnTo>
                  <a:lnTo>
                    <a:pt x="913" y="60"/>
                  </a:lnTo>
                  <a:lnTo>
                    <a:pt x="901" y="69"/>
                  </a:lnTo>
                  <a:lnTo>
                    <a:pt x="889" y="79"/>
                  </a:lnTo>
                  <a:lnTo>
                    <a:pt x="878" y="89"/>
                  </a:lnTo>
                  <a:lnTo>
                    <a:pt x="867" y="100"/>
                  </a:lnTo>
                  <a:lnTo>
                    <a:pt x="857" y="111"/>
                  </a:lnTo>
                  <a:lnTo>
                    <a:pt x="847" y="123"/>
                  </a:lnTo>
                  <a:lnTo>
                    <a:pt x="842" y="130"/>
                  </a:lnTo>
                  <a:lnTo>
                    <a:pt x="838" y="136"/>
                  </a:lnTo>
                  <a:lnTo>
                    <a:pt x="830" y="149"/>
                  </a:lnTo>
                  <a:lnTo>
                    <a:pt x="822" y="163"/>
                  </a:lnTo>
                  <a:lnTo>
                    <a:pt x="814" y="177"/>
                  </a:lnTo>
                  <a:lnTo>
                    <a:pt x="808" y="191"/>
                  </a:lnTo>
                  <a:lnTo>
                    <a:pt x="802" y="206"/>
                  </a:lnTo>
                  <a:lnTo>
                    <a:pt x="797" y="221"/>
                  </a:lnTo>
                  <a:lnTo>
                    <a:pt x="793" y="237"/>
                  </a:lnTo>
                  <a:lnTo>
                    <a:pt x="789" y="253"/>
                  </a:lnTo>
                  <a:lnTo>
                    <a:pt x="786" y="270"/>
                  </a:lnTo>
                  <a:lnTo>
                    <a:pt x="784" y="287"/>
                  </a:lnTo>
                  <a:lnTo>
                    <a:pt x="783" y="304"/>
                  </a:lnTo>
                  <a:lnTo>
                    <a:pt x="782" y="323"/>
                  </a:lnTo>
                  <a:lnTo>
                    <a:pt x="783" y="341"/>
                  </a:lnTo>
                  <a:lnTo>
                    <a:pt x="784" y="358"/>
                  </a:lnTo>
                  <a:lnTo>
                    <a:pt x="786" y="375"/>
                  </a:lnTo>
                  <a:lnTo>
                    <a:pt x="789" y="392"/>
                  </a:lnTo>
                  <a:lnTo>
                    <a:pt x="791" y="400"/>
                  </a:lnTo>
                  <a:lnTo>
                    <a:pt x="793" y="408"/>
                  </a:lnTo>
                  <a:lnTo>
                    <a:pt x="797" y="424"/>
                  </a:lnTo>
                  <a:lnTo>
                    <a:pt x="802" y="439"/>
                  </a:lnTo>
                  <a:lnTo>
                    <a:pt x="808" y="454"/>
                  </a:lnTo>
                  <a:lnTo>
                    <a:pt x="814" y="469"/>
                  </a:lnTo>
                  <a:lnTo>
                    <a:pt x="822" y="483"/>
                  </a:lnTo>
                  <a:lnTo>
                    <a:pt x="830" y="496"/>
                  </a:lnTo>
                  <a:lnTo>
                    <a:pt x="838" y="509"/>
                  </a:lnTo>
                  <a:lnTo>
                    <a:pt x="847" y="522"/>
                  </a:lnTo>
                  <a:lnTo>
                    <a:pt x="857" y="534"/>
                  </a:lnTo>
                  <a:lnTo>
                    <a:pt x="867" y="545"/>
                  </a:lnTo>
                  <a:lnTo>
                    <a:pt x="878" y="556"/>
                  </a:lnTo>
                  <a:lnTo>
                    <a:pt x="889" y="566"/>
                  </a:lnTo>
                  <a:lnTo>
                    <a:pt x="901" y="576"/>
                  </a:lnTo>
                  <a:lnTo>
                    <a:pt x="913" y="585"/>
                  </a:lnTo>
                  <a:lnTo>
                    <a:pt x="926" y="594"/>
                  </a:lnTo>
                  <a:lnTo>
                    <a:pt x="939" y="602"/>
                  </a:lnTo>
                  <a:lnTo>
                    <a:pt x="953" y="609"/>
                  </a:lnTo>
                  <a:lnTo>
                    <a:pt x="967" y="616"/>
                  </a:lnTo>
                  <a:lnTo>
                    <a:pt x="974" y="619"/>
                  </a:lnTo>
                  <a:lnTo>
                    <a:pt x="982" y="622"/>
                  </a:lnTo>
                  <a:lnTo>
                    <a:pt x="996" y="628"/>
                  </a:lnTo>
                  <a:lnTo>
                    <a:pt x="1012" y="632"/>
                  </a:lnTo>
                  <a:lnTo>
                    <a:pt x="1027" y="636"/>
                  </a:lnTo>
                  <a:lnTo>
                    <a:pt x="1043" y="640"/>
                  </a:lnTo>
                  <a:lnTo>
                    <a:pt x="1059" y="642"/>
                  </a:lnTo>
                  <a:lnTo>
                    <a:pt x="1075" y="644"/>
                  </a:lnTo>
                  <a:lnTo>
                    <a:pt x="1092" y="645"/>
                  </a:lnTo>
                  <a:lnTo>
                    <a:pt x="1109" y="646"/>
                  </a:lnTo>
                  <a:lnTo>
                    <a:pt x="1126" y="645"/>
                  </a:lnTo>
                  <a:lnTo>
                    <a:pt x="1142" y="644"/>
                  </a:lnTo>
                  <a:lnTo>
                    <a:pt x="1159" y="642"/>
                  </a:lnTo>
                  <a:lnTo>
                    <a:pt x="1175" y="640"/>
                  </a:lnTo>
                  <a:lnTo>
                    <a:pt x="1191" y="636"/>
                  </a:lnTo>
                  <a:lnTo>
                    <a:pt x="1206" y="632"/>
                  </a:lnTo>
                  <a:lnTo>
                    <a:pt x="1221" y="628"/>
                  </a:lnTo>
                  <a:lnTo>
                    <a:pt x="1236" y="622"/>
                  </a:lnTo>
                  <a:lnTo>
                    <a:pt x="1251" y="616"/>
                  </a:lnTo>
                  <a:lnTo>
                    <a:pt x="1258" y="613"/>
                  </a:lnTo>
                  <a:lnTo>
                    <a:pt x="1265" y="609"/>
                  </a:lnTo>
                  <a:lnTo>
                    <a:pt x="1279" y="602"/>
                  </a:lnTo>
                  <a:lnTo>
                    <a:pt x="1292" y="594"/>
                  </a:lnTo>
                  <a:lnTo>
                    <a:pt x="1305" y="585"/>
                  </a:lnTo>
                  <a:lnTo>
                    <a:pt x="1317" y="576"/>
                  </a:lnTo>
                  <a:lnTo>
                    <a:pt x="1329" y="566"/>
                  </a:lnTo>
                  <a:lnTo>
                    <a:pt x="1340" y="556"/>
                  </a:lnTo>
                  <a:lnTo>
                    <a:pt x="1351" y="545"/>
                  </a:lnTo>
                  <a:lnTo>
                    <a:pt x="1361" y="534"/>
                  </a:lnTo>
                  <a:lnTo>
                    <a:pt x="1371" y="522"/>
                  </a:lnTo>
                  <a:lnTo>
                    <a:pt x="1375" y="516"/>
                  </a:lnTo>
                  <a:lnTo>
                    <a:pt x="1380" y="509"/>
                  </a:lnTo>
                  <a:lnTo>
                    <a:pt x="1388" y="496"/>
                  </a:lnTo>
                  <a:lnTo>
                    <a:pt x="1396" y="483"/>
                  </a:lnTo>
                  <a:lnTo>
                    <a:pt x="1403" y="469"/>
                  </a:lnTo>
                  <a:lnTo>
                    <a:pt x="1410" y="454"/>
                  </a:lnTo>
                  <a:lnTo>
                    <a:pt x="1416" y="439"/>
                  </a:lnTo>
                  <a:lnTo>
                    <a:pt x="1421" y="424"/>
                  </a:lnTo>
                  <a:lnTo>
                    <a:pt x="1425" y="408"/>
                  </a:lnTo>
                  <a:lnTo>
                    <a:pt x="1429" y="392"/>
                  </a:lnTo>
                  <a:lnTo>
                    <a:pt x="1432" y="375"/>
                  </a:lnTo>
                  <a:lnTo>
                    <a:pt x="1434" y="358"/>
                  </a:lnTo>
                  <a:lnTo>
                    <a:pt x="1435" y="341"/>
                  </a:lnTo>
                  <a:lnTo>
                    <a:pt x="1435" y="323"/>
                  </a:lnTo>
                  <a:lnTo>
                    <a:pt x="1435" y="304"/>
                  </a:lnTo>
                  <a:lnTo>
                    <a:pt x="1434" y="287"/>
                  </a:lnTo>
                  <a:lnTo>
                    <a:pt x="1432" y="270"/>
                  </a:lnTo>
                  <a:lnTo>
                    <a:pt x="1429" y="253"/>
                  </a:lnTo>
                  <a:lnTo>
                    <a:pt x="1427" y="245"/>
                  </a:lnTo>
                  <a:lnTo>
                    <a:pt x="1425" y="237"/>
                  </a:lnTo>
                  <a:lnTo>
                    <a:pt x="1421" y="221"/>
                  </a:lnTo>
                  <a:lnTo>
                    <a:pt x="1416" y="206"/>
                  </a:lnTo>
                  <a:lnTo>
                    <a:pt x="1410" y="191"/>
                  </a:lnTo>
                  <a:lnTo>
                    <a:pt x="1403" y="177"/>
                  </a:lnTo>
                  <a:lnTo>
                    <a:pt x="1396" y="163"/>
                  </a:lnTo>
                  <a:lnTo>
                    <a:pt x="1388" y="149"/>
                  </a:lnTo>
                  <a:lnTo>
                    <a:pt x="1380" y="136"/>
                  </a:lnTo>
                  <a:lnTo>
                    <a:pt x="1371" y="123"/>
                  </a:lnTo>
                  <a:lnTo>
                    <a:pt x="1361" y="111"/>
                  </a:lnTo>
                  <a:lnTo>
                    <a:pt x="1351" y="100"/>
                  </a:lnTo>
                  <a:lnTo>
                    <a:pt x="1340" y="89"/>
                  </a:lnTo>
                  <a:lnTo>
                    <a:pt x="1329" y="79"/>
                  </a:lnTo>
                  <a:lnTo>
                    <a:pt x="1317" y="69"/>
                  </a:lnTo>
                  <a:lnTo>
                    <a:pt x="1305" y="60"/>
                  </a:lnTo>
                  <a:lnTo>
                    <a:pt x="1292" y="51"/>
                  </a:lnTo>
                  <a:lnTo>
                    <a:pt x="1279" y="43"/>
                  </a:lnTo>
                  <a:lnTo>
                    <a:pt x="1265" y="36"/>
                  </a:lnTo>
                  <a:lnTo>
                    <a:pt x="1251" y="29"/>
                  </a:lnTo>
                  <a:lnTo>
                    <a:pt x="1244" y="26"/>
                  </a:lnTo>
                  <a:lnTo>
                    <a:pt x="1236" y="23"/>
                  </a:lnTo>
                  <a:lnTo>
                    <a:pt x="1221" y="18"/>
                  </a:lnTo>
                  <a:lnTo>
                    <a:pt x="1206" y="13"/>
                  </a:lnTo>
                  <a:lnTo>
                    <a:pt x="1191" y="9"/>
                  </a:lnTo>
                  <a:lnTo>
                    <a:pt x="1175" y="6"/>
                  </a:lnTo>
                  <a:lnTo>
                    <a:pt x="1159" y="3"/>
                  </a:lnTo>
                  <a:lnTo>
                    <a:pt x="1142" y="1"/>
                  </a:lnTo>
                  <a:lnTo>
                    <a:pt x="1126" y="0"/>
                  </a:lnTo>
                  <a:lnTo>
                    <a:pt x="1109" y="0"/>
                  </a:lnTo>
                  <a:close/>
                  <a:moveTo>
                    <a:pt x="1268" y="323"/>
                  </a:moveTo>
                  <a:lnTo>
                    <a:pt x="1267" y="333"/>
                  </a:lnTo>
                  <a:lnTo>
                    <a:pt x="1267" y="342"/>
                  </a:lnTo>
                  <a:lnTo>
                    <a:pt x="1266" y="352"/>
                  </a:lnTo>
                  <a:lnTo>
                    <a:pt x="1264" y="361"/>
                  </a:lnTo>
                  <a:lnTo>
                    <a:pt x="1263" y="370"/>
                  </a:lnTo>
                  <a:lnTo>
                    <a:pt x="1261" y="378"/>
                  </a:lnTo>
                  <a:lnTo>
                    <a:pt x="1258" y="387"/>
                  </a:lnTo>
                  <a:lnTo>
                    <a:pt x="1255" y="395"/>
                  </a:lnTo>
                  <a:lnTo>
                    <a:pt x="1249" y="411"/>
                  </a:lnTo>
                  <a:lnTo>
                    <a:pt x="1245" y="418"/>
                  </a:lnTo>
                  <a:lnTo>
                    <a:pt x="1241" y="425"/>
                  </a:lnTo>
                  <a:lnTo>
                    <a:pt x="1237" y="432"/>
                  </a:lnTo>
                  <a:lnTo>
                    <a:pt x="1232" y="439"/>
                  </a:lnTo>
                  <a:lnTo>
                    <a:pt x="1227" y="445"/>
                  </a:lnTo>
                  <a:lnTo>
                    <a:pt x="1222" y="451"/>
                  </a:lnTo>
                  <a:lnTo>
                    <a:pt x="1216" y="457"/>
                  </a:lnTo>
                  <a:lnTo>
                    <a:pt x="1211" y="462"/>
                  </a:lnTo>
                  <a:lnTo>
                    <a:pt x="1205" y="467"/>
                  </a:lnTo>
                  <a:lnTo>
                    <a:pt x="1198" y="472"/>
                  </a:lnTo>
                  <a:lnTo>
                    <a:pt x="1185" y="480"/>
                  </a:lnTo>
                  <a:lnTo>
                    <a:pt x="1178" y="484"/>
                  </a:lnTo>
                  <a:lnTo>
                    <a:pt x="1171" y="487"/>
                  </a:lnTo>
                  <a:lnTo>
                    <a:pt x="1164" y="490"/>
                  </a:lnTo>
                  <a:lnTo>
                    <a:pt x="1157" y="493"/>
                  </a:lnTo>
                  <a:lnTo>
                    <a:pt x="1149" y="495"/>
                  </a:lnTo>
                  <a:lnTo>
                    <a:pt x="1141" y="497"/>
                  </a:lnTo>
                  <a:lnTo>
                    <a:pt x="1133" y="498"/>
                  </a:lnTo>
                  <a:lnTo>
                    <a:pt x="1125" y="499"/>
                  </a:lnTo>
                  <a:lnTo>
                    <a:pt x="1109" y="500"/>
                  </a:lnTo>
                  <a:lnTo>
                    <a:pt x="1092" y="499"/>
                  </a:lnTo>
                  <a:lnTo>
                    <a:pt x="1084" y="498"/>
                  </a:lnTo>
                  <a:lnTo>
                    <a:pt x="1076" y="497"/>
                  </a:lnTo>
                  <a:lnTo>
                    <a:pt x="1069" y="495"/>
                  </a:lnTo>
                  <a:lnTo>
                    <a:pt x="1061" y="493"/>
                  </a:lnTo>
                  <a:lnTo>
                    <a:pt x="1054" y="490"/>
                  </a:lnTo>
                  <a:lnTo>
                    <a:pt x="1046" y="487"/>
                  </a:lnTo>
                  <a:lnTo>
                    <a:pt x="1039" y="484"/>
                  </a:lnTo>
                  <a:lnTo>
                    <a:pt x="1033" y="480"/>
                  </a:lnTo>
                  <a:lnTo>
                    <a:pt x="1026" y="476"/>
                  </a:lnTo>
                  <a:lnTo>
                    <a:pt x="1019" y="472"/>
                  </a:lnTo>
                  <a:lnTo>
                    <a:pt x="1013" y="467"/>
                  </a:lnTo>
                  <a:lnTo>
                    <a:pt x="1007" y="462"/>
                  </a:lnTo>
                  <a:lnTo>
                    <a:pt x="1002" y="457"/>
                  </a:lnTo>
                  <a:lnTo>
                    <a:pt x="996" y="451"/>
                  </a:lnTo>
                  <a:lnTo>
                    <a:pt x="986" y="439"/>
                  </a:lnTo>
                  <a:lnTo>
                    <a:pt x="981" y="432"/>
                  </a:lnTo>
                  <a:lnTo>
                    <a:pt x="977" y="425"/>
                  </a:lnTo>
                  <a:lnTo>
                    <a:pt x="973" y="418"/>
                  </a:lnTo>
                  <a:lnTo>
                    <a:pt x="969" y="411"/>
                  </a:lnTo>
                  <a:lnTo>
                    <a:pt x="966" y="403"/>
                  </a:lnTo>
                  <a:lnTo>
                    <a:pt x="963" y="395"/>
                  </a:lnTo>
                  <a:lnTo>
                    <a:pt x="960" y="387"/>
                  </a:lnTo>
                  <a:lnTo>
                    <a:pt x="957" y="378"/>
                  </a:lnTo>
                  <a:lnTo>
                    <a:pt x="955" y="370"/>
                  </a:lnTo>
                  <a:lnTo>
                    <a:pt x="953" y="361"/>
                  </a:lnTo>
                  <a:lnTo>
                    <a:pt x="952" y="352"/>
                  </a:lnTo>
                  <a:lnTo>
                    <a:pt x="951" y="342"/>
                  </a:lnTo>
                  <a:lnTo>
                    <a:pt x="951" y="333"/>
                  </a:lnTo>
                  <a:lnTo>
                    <a:pt x="950" y="323"/>
                  </a:lnTo>
                  <a:lnTo>
                    <a:pt x="951" y="312"/>
                  </a:lnTo>
                  <a:lnTo>
                    <a:pt x="951" y="303"/>
                  </a:lnTo>
                  <a:lnTo>
                    <a:pt x="952" y="294"/>
                  </a:lnTo>
                  <a:lnTo>
                    <a:pt x="953" y="284"/>
                  </a:lnTo>
                  <a:lnTo>
                    <a:pt x="955" y="276"/>
                  </a:lnTo>
                  <a:lnTo>
                    <a:pt x="957" y="267"/>
                  </a:lnTo>
                  <a:lnTo>
                    <a:pt x="960" y="258"/>
                  </a:lnTo>
                  <a:lnTo>
                    <a:pt x="963" y="250"/>
                  </a:lnTo>
                  <a:lnTo>
                    <a:pt x="969" y="235"/>
                  </a:lnTo>
                  <a:lnTo>
                    <a:pt x="973" y="227"/>
                  </a:lnTo>
                  <a:lnTo>
                    <a:pt x="977" y="220"/>
                  </a:lnTo>
                  <a:lnTo>
                    <a:pt x="981" y="213"/>
                  </a:lnTo>
                  <a:lnTo>
                    <a:pt x="986" y="207"/>
                  </a:lnTo>
                  <a:lnTo>
                    <a:pt x="991" y="200"/>
                  </a:lnTo>
                  <a:lnTo>
                    <a:pt x="996" y="194"/>
                  </a:lnTo>
                  <a:lnTo>
                    <a:pt x="1002" y="189"/>
                  </a:lnTo>
                  <a:lnTo>
                    <a:pt x="1007" y="183"/>
                  </a:lnTo>
                  <a:lnTo>
                    <a:pt x="1013" y="178"/>
                  </a:lnTo>
                  <a:lnTo>
                    <a:pt x="1019" y="174"/>
                  </a:lnTo>
                  <a:lnTo>
                    <a:pt x="1033" y="165"/>
                  </a:lnTo>
                  <a:lnTo>
                    <a:pt x="1039" y="161"/>
                  </a:lnTo>
                  <a:lnTo>
                    <a:pt x="1046" y="158"/>
                  </a:lnTo>
                  <a:lnTo>
                    <a:pt x="1054" y="155"/>
                  </a:lnTo>
                  <a:lnTo>
                    <a:pt x="1061" y="153"/>
                  </a:lnTo>
                  <a:lnTo>
                    <a:pt x="1069" y="150"/>
                  </a:lnTo>
                  <a:lnTo>
                    <a:pt x="1076" y="149"/>
                  </a:lnTo>
                  <a:lnTo>
                    <a:pt x="1084" y="147"/>
                  </a:lnTo>
                  <a:lnTo>
                    <a:pt x="1092" y="146"/>
                  </a:lnTo>
                  <a:lnTo>
                    <a:pt x="1109" y="145"/>
                  </a:lnTo>
                  <a:lnTo>
                    <a:pt x="1125" y="146"/>
                  </a:lnTo>
                  <a:lnTo>
                    <a:pt x="1133" y="147"/>
                  </a:lnTo>
                  <a:lnTo>
                    <a:pt x="1141" y="149"/>
                  </a:lnTo>
                  <a:lnTo>
                    <a:pt x="1149" y="150"/>
                  </a:lnTo>
                  <a:lnTo>
                    <a:pt x="1157" y="153"/>
                  </a:lnTo>
                  <a:lnTo>
                    <a:pt x="1164" y="155"/>
                  </a:lnTo>
                  <a:lnTo>
                    <a:pt x="1171" y="158"/>
                  </a:lnTo>
                  <a:lnTo>
                    <a:pt x="1178" y="161"/>
                  </a:lnTo>
                  <a:lnTo>
                    <a:pt x="1185" y="165"/>
                  </a:lnTo>
                  <a:lnTo>
                    <a:pt x="1192" y="169"/>
                  </a:lnTo>
                  <a:lnTo>
                    <a:pt x="1198" y="174"/>
                  </a:lnTo>
                  <a:lnTo>
                    <a:pt x="1205" y="178"/>
                  </a:lnTo>
                  <a:lnTo>
                    <a:pt x="1211" y="183"/>
                  </a:lnTo>
                  <a:lnTo>
                    <a:pt x="1216" y="189"/>
                  </a:lnTo>
                  <a:lnTo>
                    <a:pt x="1222" y="194"/>
                  </a:lnTo>
                  <a:lnTo>
                    <a:pt x="1232" y="207"/>
                  </a:lnTo>
                  <a:lnTo>
                    <a:pt x="1237" y="213"/>
                  </a:lnTo>
                  <a:lnTo>
                    <a:pt x="1241" y="220"/>
                  </a:lnTo>
                  <a:lnTo>
                    <a:pt x="1245" y="227"/>
                  </a:lnTo>
                  <a:lnTo>
                    <a:pt x="1249" y="235"/>
                  </a:lnTo>
                  <a:lnTo>
                    <a:pt x="1252" y="242"/>
                  </a:lnTo>
                  <a:lnTo>
                    <a:pt x="1255" y="250"/>
                  </a:lnTo>
                  <a:lnTo>
                    <a:pt x="1258" y="258"/>
                  </a:lnTo>
                  <a:lnTo>
                    <a:pt x="1261" y="267"/>
                  </a:lnTo>
                  <a:lnTo>
                    <a:pt x="1263" y="276"/>
                  </a:lnTo>
                  <a:lnTo>
                    <a:pt x="1264" y="284"/>
                  </a:lnTo>
                  <a:lnTo>
                    <a:pt x="1266" y="294"/>
                  </a:lnTo>
                  <a:lnTo>
                    <a:pt x="1267" y="303"/>
                  </a:lnTo>
                  <a:lnTo>
                    <a:pt x="1267" y="312"/>
                  </a:lnTo>
                  <a:lnTo>
                    <a:pt x="1268" y="323"/>
                  </a:lnTo>
                  <a:close/>
                  <a:moveTo>
                    <a:pt x="2714" y="496"/>
                  </a:moveTo>
                  <a:lnTo>
                    <a:pt x="2714" y="391"/>
                  </a:lnTo>
                  <a:lnTo>
                    <a:pt x="2986" y="391"/>
                  </a:lnTo>
                  <a:lnTo>
                    <a:pt x="2986" y="258"/>
                  </a:lnTo>
                  <a:lnTo>
                    <a:pt x="2714" y="258"/>
                  </a:lnTo>
                  <a:lnTo>
                    <a:pt x="2714" y="154"/>
                  </a:lnTo>
                  <a:lnTo>
                    <a:pt x="3024" y="154"/>
                  </a:lnTo>
                  <a:lnTo>
                    <a:pt x="3024" y="17"/>
                  </a:lnTo>
                  <a:lnTo>
                    <a:pt x="2548" y="17"/>
                  </a:lnTo>
                  <a:lnTo>
                    <a:pt x="2548" y="636"/>
                  </a:lnTo>
                  <a:lnTo>
                    <a:pt x="3024" y="636"/>
                  </a:lnTo>
                  <a:lnTo>
                    <a:pt x="3024" y="496"/>
                  </a:lnTo>
                  <a:lnTo>
                    <a:pt x="2714" y="496"/>
                  </a:lnTo>
                  <a:close/>
                  <a:moveTo>
                    <a:pt x="589" y="636"/>
                  </a:moveTo>
                  <a:lnTo>
                    <a:pt x="344" y="308"/>
                  </a:lnTo>
                  <a:lnTo>
                    <a:pt x="573" y="17"/>
                  </a:lnTo>
                  <a:lnTo>
                    <a:pt x="375" y="17"/>
                  </a:lnTo>
                  <a:lnTo>
                    <a:pt x="168" y="287"/>
                  </a:lnTo>
                  <a:lnTo>
                    <a:pt x="168" y="17"/>
                  </a:lnTo>
                  <a:lnTo>
                    <a:pt x="0" y="17"/>
                  </a:lnTo>
                  <a:lnTo>
                    <a:pt x="0" y="636"/>
                  </a:lnTo>
                  <a:lnTo>
                    <a:pt x="168" y="636"/>
                  </a:lnTo>
                  <a:lnTo>
                    <a:pt x="168" y="344"/>
                  </a:lnTo>
                  <a:lnTo>
                    <a:pt x="383" y="636"/>
                  </a:lnTo>
                  <a:lnTo>
                    <a:pt x="589" y="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3549284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4" r:id="rId34"/>
    <p:sldLayoutId id="2147483685" r:id="rId35"/>
    <p:sldLayoutId id="2147483686" r:id="rId36"/>
  </p:sldLayoutIdLst>
  <p:hf sldNum="0" hdr="0" ftr="0" dt="0"/>
  <p:txStyles>
    <p:titleStyle>
      <a:lvl1pPr algn="l" defTabSz="914400" rtl="0" eaLnBrk="1" latinLnBrk="0" hangingPunct="1">
        <a:lnSpc>
          <a:spcPct val="85000"/>
        </a:lnSpc>
        <a:spcBef>
          <a:spcPct val="0"/>
        </a:spcBef>
        <a:buNone/>
        <a:defRPr lang="en-US" sz="3200" kern="1200" cap="none" spc="0" baseline="0" noProof="0" dirty="0">
          <a:solidFill>
            <a:schemeClr val="tx2"/>
          </a:solidFill>
          <a:latin typeface="+mj-lt"/>
          <a:ea typeface="+mj-ea"/>
          <a:cs typeface="+mj-cs"/>
        </a:defRPr>
      </a:lvl1pPr>
    </p:titleStyle>
    <p:body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9.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8.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3.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8.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29.xml"/><Relationship Id="rId6" Type="http://schemas.openxmlformats.org/officeDocument/2006/relationships/image" Target="../media/image46.png"/><Relationship Id="rId5" Type="http://schemas.openxmlformats.org/officeDocument/2006/relationships/image" Target="../media/image45.svg"/><Relationship Id="rId10" Type="http://schemas.openxmlformats.org/officeDocument/2006/relationships/image" Target="../media/image50.jpeg"/><Relationship Id="rId4" Type="http://schemas.openxmlformats.org/officeDocument/2006/relationships/image" Target="../media/image44.png"/><Relationship Id="rId9" Type="http://schemas.openxmlformats.org/officeDocument/2006/relationships/image" Target="../media/image49.svg"/></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1.png"/><Relationship Id="rId7" Type="http://schemas.openxmlformats.org/officeDocument/2006/relationships/image" Target="../media/image54.png"/><Relationship Id="rId12" Type="http://schemas.openxmlformats.org/officeDocument/2006/relationships/image" Target="../media/image59.jpe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53.jpe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microsoft.com/office/2007/relationships/hdphoto" Target="../media/hdphoto2.wdp"/><Relationship Id="rId9" Type="http://schemas.openxmlformats.org/officeDocument/2006/relationships/image" Target="../media/image56.jpeg"/><Relationship Id="rId1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8.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3.xml"/><Relationship Id="rId5" Type="http://schemas.openxmlformats.org/officeDocument/2006/relationships/image" Target="../media/image71.jpeg"/><Relationship Id="rId4" Type="http://schemas.openxmlformats.org/officeDocument/2006/relationships/image" Target="../media/image70.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3.png"/><Relationship Id="rId1" Type="http://schemas.openxmlformats.org/officeDocument/2006/relationships/slideLayout" Target="../slideLayouts/slideLayout28.xml"/><Relationship Id="rId5" Type="http://schemas.openxmlformats.org/officeDocument/2006/relationships/image" Target="../media/image74.jpeg"/><Relationship Id="rId4" Type="http://schemas.openxmlformats.org/officeDocument/2006/relationships/image" Target="../media/image73.jpeg"/></Relationships>
</file>

<file path=ppt/slides/_rels/slide3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8.pn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0.svg"/></Relationships>
</file>

<file path=ppt/slides/_rels/slide37.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descr="Kuva, joka sisältää kohteen satelliitti, yötaivas&#10;&#10;Kuvaus luotu automaattisesti">
            <a:extLst>
              <a:ext uri="{FF2B5EF4-FFF2-40B4-BE49-F238E27FC236}">
                <a16:creationId xmlns:a16="http://schemas.microsoft.com/office/drawing/2014/main" id="{A53C30D4-4CFD-4A34-946F-1B0D3B28BA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181A4170-7E3D-44B2-9D01-E58B8F01AD12}"/>
              </a:ext>
            </a:extLst>
          </p:cNvPr>
          <p:cNvSpPr>
            <a:spLocks noGrp="1"/>
          </p:cNvSpPr>
          <p:nvPr>
            <p:ph type="body" sz="quarter" idx="17"/>
          </p:nvPr>
        </p:nvSpPr>
        <p:spPr/>
        <p:txBody>
          <a:bodyPr/>
          <a:lstStyle/>
          <a:p>
            <a:endParaRPr lang="fi-FI"/>
          </a:p>
        </p:txBody>
      </p:sp>
      <p:sp>
        <p:nvSpPr>
          <p:cNvPr id="4" name="Title 3">
            <a:extLst>
              <a:ext uri="{FF2B5EF4-FFF2-40B4-BE49-F238E27FC236}">
                <a16:creationId xmlns:a16="http://schemas.microsoft.com/office/drawing/2014/main" id="{9427C6E5-3BFB-4CD1-BFAC-2A5A26408AF0}"/>
              </a:ext>
            </a:extLst>
          </p:cNvPr>
          <p:cNvSpPr>
            <a:spLocks noGrp="1"/>
          </p:cNvSpPr>
          <p:nvPr>
            <p:ph type="ctrTitle"/>
          </p:nvPr>
        </p:nvSpPr>
        <p:spPr/>
        <p:txBody>
          <a:bodyPr/>
          <a:lstStyle/>
          <a:p>
            <a:r>
              <a:rPr lang="en-GB">
                <a:effectLst>
                  <a:outerShdw blurRad="63500" sx="102000" sy="102000" algn="ctr" rotWithShape="0">
                    <a:prstClr val="black">
                      <a:alpha val="40000"/>
                    </a:prstClr>
                  </a:outerShdw>
                </a:effectLst>
              </a:rPr>
              <a:t>Cybersecurity basics training</a:t>
            </a:r>
          </a:p>
        </p:txBody>
      </p:sp>
      <p:sp>
        <p:nvSpPr>
          <p:cNvPr id="5" name="Subtitle 4">
            <a:extLst>
              <a:ext uri="{FF2B5EF4-FFF2-40B4-BE49-F238E27FC236}">
                <a16:creationId xmlns:a16="http://schemas.microsoft.com/office/drawing/2014/main" id="{F1567E2C-5A20-465A-A7FA-EC0A4B3D39E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508182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a:extLst>
              <a:ext uri="{FF2B5EF4-FFF2-40B4-BE49-F238E27FC236}">
                <a16:creationId xmlns:a16="http://schemas.microsoft.com/office/drawing/2014/main" id="{A78A6867-3884-4245-92D2-DD8E9F94B1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8938" y="1395829"/>
            <a:ext cx="7328027" cy="4770337"/>
          </a:xfrm>
          <a:prstGeom prst="rect">
            <a:avLst/>
          </a:prstGeom>
        </p:spPr>
      </p:pic>
      <p:sp>
        <p:nvSpPr>
          <p:cNvPr id="5" name="Title 4">
            <a:extLst>
              <a:ext uri="{FF2B5EF4-FFF2-40B4-BE49-F238E27FC236}">
                <a16:creationId xmlns:a16="http://schemas.microsoft.com/office/drawing/2014/main" id="{DCC70224-E49A-4242-961E-2E403B9096BF}"/>
              </a:ext>
            </a:extLst>
          </p:cNvPr>
          <p:cNvSpPr>
            <a:spLocks noGrp="1"/>
          </p:cNvSpPr>
          <p:nvPr>
            <p:ph type="title"/>
          </p:nvPr>
        </p:nvSpPr>
        <p:spPr/>
        <p:txBody>
          <a:bodyPr/>
          <a:lstStyle/>
          <a:p>
            <a:r>
              <a:rPr lang="fi-FI"/>
              <a:t>Learn to spot a scam</a:t>
            </a:r>
          </a:p>
        </p:txBody>
      </p:sp>
      <p:sp>
        <p:nvSpPr>
          <p:cNvPr id="9" name="TextBox 8">
            <a:extLst>
              <a:ext uri="{FF2B5EF4-FFF2-40B4-BE49-F238E27FC236}">
                <a16:creationId xmlns:a16="http://schemas.microsoft.com/office/drawing/2014/main" id="{0C1CD99D-C063-4001-93E2-FE1A7B19187E}"/>
              </a:ext>
            </a:extLst>
          </p:cNvPr>
          <p:cNvSpPr txBox="1"/>
          <p:nvPr/>
        </p:nvSpPr>
        <p:spPr>
          <a:xfrm>
            <a:off x="8241720" y="1057275"/>
            <a:ext cx="3448051" cy="338554"/>
          </a:xfrm>
          <a:prstGeom prst="rect">
            <a:avLst/>
          </a:prstGeom>
          <a:noFill/>
        </p:spPr>
        <p:txBody>
          <a:bodyPr wrap="square" rtlCol="0">
            <a:spAutoFit/>
          </a:bodyPr>
          <a:lstStyle/>
          <a:p>
            <a:r>
              <a:rPr lang="fi-FI" sz="1600"/>
              <a:t>Check the email address</a:t>
            </a:r>
          </a:p>
        </p:txBody>
      </p:sp>
      <p:sp>
        <p:nvSpPr>
          <p:cNvPr id="10" name="TextBox 9">
            <a:extLst>
              <a:ext uri="{FF2B5EF4-FFF2-40B4-BE49-F238E27FC236}">
                <a16:creationId xmlns:a16="http://schemas.microsoft.com/office/drawing/2014/main" id="{5936116B-1E4E-4330-9B2F-BE2111A2CA0B}"/>
              </a:ext>
            </a:extLst>
          </p:cNvPr>
          <p:cNvSpPr txBox="1"/>
          <p:nvPr/>
        </p:nvSpPr>
        <p:spPr>
          <a:xfrm>
            <a:off x="8241720" y="1666209"/>
            <a:ext cx="3448051" cy="584775"/>
          </a:xfrm>
          <a:prstGeom prst="rect">
            <a:avLst/>
          </a:prstGeom>
          <a:noFill/>
        </p:spPr>
        <p:txBody>
          <a:bodyPr wrap="square" rtlCol="0">
            <a:spAutoFit/>
          </a:bodyPr>
          <a:lstStyle/>
          <a:p>
            <a:r>
              <a:rPr lang="en-US" sz="1600"/>
              <a:t>See if the email looks somehow suspicious or different than normal</a:t>
            </a:r>
          </a:p>
        </p:txBody>
      </p:sp>
      <p:sp>
        <p:nvSpPr>
          <p:cNvPr id="11" name="TextBox 10">
            <a:extLst>
              <a:ext uri="{FF2B5EF4-FFF2-40B4-BE49-F238E27FC236}">
                <a16:creationId xmlns:a16="http://schemas.microsoft.com/office/drawing/2014/main" id="{9DDD381A-286A-4FD7-8068-0345FD540474}"/>
              </a:ext>
            </a:extLst>
          </p:cNvPr>
          <p:cNvSpPr txBox="1"/>
          <p:nvPr/>
        </p:nvSpPr>
        <p:spPr>
          <a:xfrm>
            <a:off x="8241720" y="2521364"/>
            <a:ext cx="3448051" cy="584775"/>
          </a:xfrm>
          <a:prstGeom prst="rect">
            <a:avLst/>
          </a:prstGeom>
          <a:noFill/>
        </p:spPr>
        <p:txBody>
          <a:bodyPr wrap="square" rtlCol="0">
            <a:spAutoFit/>
          </a:bodyPr>
          <a:lstStyle/>
          <a:p>
            <a:r>
              <a:rPr lang="en-US" sz="1600" dirty="0"/>
              <a:t>If you’re asked to do something unexpected, think twice</a:t>
            </a:r>
          </a:p>
        </p:txBody>
      </p:sp>
      <p:sp>
        <p:nvSpPr>
          <p:cNvPr id="13" name="TextBox 12">
            <a:extLst>
              <a:ext uri="{FF2B5EF4-FFF2-40B4-BE49-F238E27FC236}">
                <a16:creationId xmlns:a16="http://schemas.microsoft.com/office/drawing/2014/main" id="{AB4225C8-37F1-409B-A9D8-CD34958FFDB7}"/>
              </a:ext>
            </a:extLst>
          </p:cNvPr>
          <p:cNvSpPr txBox="1"/>
          <p:nvPr/>
        </p:nvSpPr>
        <p:spPr>
          <a:xfrm>
            <a:off x="8241720" y="3376520"/>
            <a:ext cx="3448051" cy="584775"/>
          </a:xfrm>
          <a:prstGeom prst="rect">
            <a:avLst/>
          </a:prstGeom>
          <a:noFill/>
        </p:spPr>
        <p:txBody>
          <a:bodyPr wrap="square" rtlCol="0">
            <a:spAutoFit/>
          </a:bodyPr>
          <a:lstStyle/>
          <a:p>
            <a:r>
              <a:rPr lang="en-US" sz="1600" dirty="0"/>
              <a:t>Hover your mouse over a link. If the address looks strange, don’t click</a:t>
            </a:r>
          </a:p>
        </p:txBody>
      </p:sp>
      <p:grpSp>
        <p:nvGrpSpPr>
          <p:cNvPr id="74" name="Group 73">
            <a:extLst>
              <a:ext uri="{FF2B5EF4-FFF2-40B4-BE49-F238E27FC236}">
                <a16:creationId xmlns:a16="http://schemas.microsoft.com/office/drawing/2014/main" id="{A60194B4-7B97-4BA9-9FBB-DA4A38C0AAA7}"/>
              </a:ext>
            </a:extLst>
          </p:cNvPr>
          <p:cNvGrpSpPr/>
          <p:nvPr/>
        </p:nvGrpSpPr>
        <p:grpSpPr>
          <a:xfrm>
            <a:off x="2192655" y="1226552"/>
            <a:ext cx="6049065" cy="436672"/>
            <a:chOff x="2192655" y="1226552"/>
            <a:chExt cx="6049065" cy="436672"/>
          </a:xfrm>
        </p:grpSpPr>
        <p:cxnSp>
          <p:nvCxnSpPr>
            <p:cNvPr id="17" name="Straight Connector 16">
              <a:extLst>
                <a:ext uri="{FF2B5EF4-FFF2-40B4-BE49-F238E27FC236}">
                  <a16:creationId xmlns:a16="http://schemas.microsoft.com/office/drawing/2014/main" id="{EDD81140-415C-49D9-B970-1804B0ECD6A8}"/>
                </a:ext>
              </a:extLst>
            </p:cNvPr>
            <p:cNvCxnSpPr>
              <a:cxnSpLocks/>
            </p:cNvCxnSpPr>
            <p:nvPr/>
          </p:nvCxnSpPr>
          <p:spPr>
            <a:xfrm>
              <a:off x="2192655" y="1663223"/>
              <a:ext cx="133540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2D503C-9903-47DD-86D2-93AA784B2F8D}"/>
                </a:ext>
              </a:extLst>
            </p:cNvPr>
            <p:cNvCxnSpPr>
              <a:cxnSpLocks/>
              <a:endCxn id="9" idx="1"/>
            </p:cNvCxnSpPr>
            <p:nvPr/>
          </p:nvCxnSpPr>
          <p:spPr>
            <a:xfrm flipV="1">
              <a:off x="7174437" y="1226552"/>
              <a:ext cx="1067283" cy="43667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1493321-BEFA-4E95-ACA5-53F858F54C21}"/>
                </a:ext>
              </a:extLst>
            </p:cNvPr>
            <p:cNvCxnSpPr>
              <a:cxnSpLocks/>
            </p:cNvCxnSpPr>
            <p:nvPr/>
          </p:nvCxnSpPr>
          <p:spPr>
            <a:xfrm>
              <a:off x="2952638" y="1663223"/>
              <a:ext cx="422179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4272D991-9F58-4AAC-9748-A101D3184A27}"/>
              </a:ext>
            </a:extLst>
          </p:cNvPr>
          <p:cNvGrpSpPr/>
          <p:nvPr/>
        </p:nvGrpSpPr>
        <p:grpSpPr>
          <a:xfrm>
            <a:off x="1208927" y="1958597"/>
            <a:ext cx="7032793" cy="1053450"/>
            <a:chOff x="1208927" y="1958597"/>
            <a:chExt cx="7032793" cy="1053450"/>
          </a:xfrm>
        </p:grpSpPr>
        <p:cxnSp>
          <p:nvCxnSpPr>
            <p:cNvPr id="27" name="Straight Connector 26">
              <a:extLst>
                <a:ext uri="{FF2B5EF4-FFF2-40B4-BE49-F238E27FC236}">
                  <a16:creationId xmlns:a16="http://schemas.microsoft.com/office/drawing/2014/main" id="{79AE79C1-4971-47D3-A759-68F3A2082CCE}"/>
                </a:ext>
              </a:extLst>
            </p:cNvPr>
            <p:cNvCxnSpPr>
              <a:cxnSpLocks/>
            </p:cNvCxnSpPr>
            <p:nvPr/>
          </p:nvCxnSpPr>
          <p:spPr>
            <a:xfrm>
              <a:off x="1208927" y="3012045"/>
              <a:ext cx="3991146"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5018039-D934-41F6-BF30-49AED21B69D0}"/>
                </a:ext>
              </a:extLst>
            </p:cNvPr>
            <p:cNvCxnSpPr>
              <a:cxnSpLocks/>
            </p:cNvCxnSpPr>
            <p:nvPr/>
          </p:nvCxnSpPr>
          <p:spPr>
            <a:xfrm>
              <a:off x="2952638" y="3012045"/>
              <a:ext cx="422179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2A1ACA4-B9D6-4431-805D-5CFEEBA951EA}"/>
                </a:ext>
              </a:extLst>
            </p:cNvPr>
            <p:cNvCxnSpPr>
              <a:cxnSpLocks/>
              <a:endCxn id="10" idx="1"/>
            </p:cNvCxnSpPr>
            <p:nvPr/>
          </p:nvCxnSpPr>
          <p:spPr>
            <a:xfrm flipV="1">
              <a:off x="7174437" y="1958597"/>
              <a:ext cx="1067283" cy="105345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73229EAE-BD2A-43CD-9D8C-2C21161F90EC}"/>
              </a:ext>
            </a:extLst>
          </p:cNvPr>
          <p:cNvGrpSpPr/>
          <p:nvPr/>
        </p:nvGrpSpPr>
        <p:grpSpPr>
          <a:xfrm>
            <a:off x="2895108" y="2813752"/>
            <a:ext cx="5346612" cy="1675800"/>
            <a:chOff x="2895108" y="2813752"/>
            <a:chExt cx="5346612" cy="1675800"/>
          </a:xfrm>
        </p:grpSpPr>
        <p:cxnSp>
          <p:nvCxnSpPr>
            <p:cNvPr id="33" name="Straight Connector 32">
              <a:extLst>
                <a:ext uri="{FF2B5EF4-FFF2-40B4-BE49-F238E27FC236}">
                  <a16:creationId xmlns:a16="http://schemas.microsoft.com/office/drawing/2014/main" id="{2CEAFECF-0A1B-4A33-AD55-416FB6AF4D5C}"/>
                </a:ext>
              </a:extLst>
            </p:cNvPr>
            <p:cNvCxnSpPr>
              <a:cxnSpLocks/>
            </p:cNvCxnSpPr>
            <p:nvPr/>
          </p:nvCxnSpPr>
          <p:spPr>
            <a:xfrm>
              <a:off x="2895108" y="4489550"/>
              <a:ext cx="226946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F77E566-8C9A-4C9F-AF6B-4604E12A57E5}"/>
                </a:ext>
              </a:extLst>
            </p:cNvPr>
            <p:cNvCxnSpPr>
              <a:cxnSpLocks/>
            </p:cNvCxnSpPr>
            <p:nvPr/>
          </p:nvCxnSpPr>
          <p:spPr>
            <a:xfrm>
              <a:off x="4541523" y="4489550"/>
              <a:ext cx="263291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AB495C5-E642-4144-A445-B4BD28A1808C}"/>
                </a:ext>
              </a:extLst>
            </p:cNvPr>
            <p:cNvCxnSpPr>
              <a:cxnSpLocks/>
              <a:endCxn id="11" idx="1"/>
            </p:cNvCxnSpPr>
            <p:nvPr/>
          </p:nvCxnSpPr>
          <p:spPr>
            <a:xfrm flipV="1">
              <a:off x="7174437" y="2813752"/>
              <a:ext cx="1067283" cy="16758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2927789C-7CEF-47F8-9C94-9EC19EEA2CD3}"/>
              </a:ext>
            </a:extLst>
          </p:cNvPr>
          <p:cNvGrpSpPr/>
          <p:nvPr/>
        </p:nvGrpSpPr>
        <p:grpSpPr>
          <a:xfrm>
            <a:off x="4242177" y="3668908"/>
            <a:ext cx="3999543" cy="1504134"/>
            <a:chOff x="4242177" y="3668908"/>
            <a:chExt cx="3999543" cy="1504134"/>
          </a:xfrm>
        </p:grpSpPr>
        <p:cxnSp>
          <p:nvCxnSpPr>
            <p:cNvPr id="45" name="Straight Connector 44">
              <a:extLst>
                <a:ext uri="{FF2B5EF4-FFF2-40B4-BE49-F238E27FC236}">
                  <a16:creationId xmlns:a16="http://schemas.microsoft.com/office/drawing/2014/main" id="{AC12F162-B804-44CB-84AA-24204D563457}"/>
                </a:ext>
              </a:extLst>
            </p:cNvPr>
            <p:cNvCxnSpPr>
              <a:cxnSpLocks/>
            </p:cNvCxnSpPr>
            <p:nvPr/>
          </p:nvCxnSpPr>
          <p:spPr>
            <a:xfrm>
              <a:off x="4242177" y="5173041"/>
              <a:ext cx="1502841"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078F292-6BC0-454F-BCF5-F6351DEACA01}"/>
                </a:ext>
              </a:extLst>
            </p:cNvPr>
            <p:cNvCxnSpPr>
              <a:cxnSpLocks/>
            </p:cNvCxnSpPr>
            <p:nvPr/>
          </p:nvCxnSpPr>
          <p:spPr>
            <a:xfrm>
              <a:off x="4541523" y="5173041"/>
              <a:ext cx="263291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570029F-9E40-476D-809E-426121930737}"/>
                </a:ext>
              </a:extLst>
            </p:cNvPr>
            <p:cNvCxnSpPr>
              <a:cxnSpLocks/>
              <a:endCxn id="13" idx="1"/>
            </p:cNvCxnSpPr>
            <p:nvPr/>
          </p:nvCxnSpPr>
          <p:spPr>
            <a:xfrm flipV="1">
              <a:off x="7174437" y="3668908"/>
              <a:ext cx="1067283" cy="150413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67" name="TextBox 66">
            <a:extLst>
              <a:ext uri="{FF2B5EF4-FFF2-40B4-BE49-F238E27FC236}">
                <a16:creationId xmlns:a16="http://schemas.microsoft.com/office/drawing/2014/main" id="{5F407010-9071-4756-9F71-025A5DAD440A}"/>
              </a:ext>
            </a:extLst>
          </p:cNvPr>
          <p:cNvSpPr txBox="1"/>
          <p:nvPr/>
        </p:nvSpPr>
        <p:spPr>
          <a:xfrm>
            <a:off x="8241721" y="4162903"/>
            <a:ext cx="3328484" cy="2062103"/>
          </a:xfrm>
          <a:prstGeom prst="rect">
            <a:avLst/>
          </a:prstGeom>
          <a:noFill/>
        </p:spPr>
        <p:txBody>
          <a:bodyPr wrap="square" lIns="91440" tIns="45720" rIns="91440" bIns="45720" rtlCol="0" anchor="t">
            <a:spAutoFit/>
          </a:bodyPr>
          <a:lstStyle/>
          <a:p>
            <a:r>
              <a:rPr lang="en-US" sz="1600" dirty="0">
                <a:solidFill>
                  <a:schemeClr val="accent1"/>
                </a:solidFill>
              </a:rPr>
              <a:t>If you suspect email scam, report it immediately to KONE cybersecurity team for further investigation by clicking the email reporting  button in Outlook </a:t>
            </a:r>
          </a:p>
          <a:p>
            <a:r>
              <a:rPr lang="en-US" sz="1600" dirty="0">
                <a:solidFill>
                  <a:schemeClr val="accent1"/>
                </a:solidFill>
              </a:rPr>
              <a:t>or sending it to Ask IT! Do not </a:t>
            </a:r>
            <a:br>
              <a:rPr lang="en-US" sz="1600" dirty="0">
                <a:solidFill>
                  <a:schemeClr val="accent1"/>
                </a:solidFill>
              </a:rPr>
            </a:br>
            <a:r>
              <a:rPr lang="en-US" sz="1600" dirty="0">
                <a:solidFill>
                  <a:schemeClr val="accent1"/>
                </a:solidFill>
              </a:rPr>
              <a:t>open any attachments or </a:t>
            </a:r>
            <a:br>
              <a:rPr lang="en-US" sz="1600" dirty="0">
                <a:solidFill>
                  <a:schemeClr val="accent1"/>
                </a:solidFill>
              </a:rPr>
            </a:br>
            <a:r>
              <a:rPr lang="en-US" sz="1600" dirty="0">
                <a:solidFill>
                  <a:schemeClr val="accent1"/>
                </a:solidFill>
              </a:rPr>
              <a:t>links, or reply to the email</a:t>
            </a:r>
            <a:endParaRPr lang="en-US" sz="1600" dirty="0">
              <a:solidFill>
                <a:schemeClr val="accent1"/>
              </a:solidFill>
              <a:cs typeface="Arial"/>
            </a:endParaRPr>
          </a:p>
        </p:txBody>
      </p:sp>
      <p:pic>
        <p:nvPicPr>
          <p:cNvPr id="69" name="Picture 68">
            <a:extLst>
              <a:ext uri="{FF2B5EF4-FFF2-40B4-BE49-F238E27FC236}">
                <a16:creationId xmlns:a16="http://schemas.microsoft.com/office/drawing/2014/main" id="{A03D8F75-A43C-4275-A167-4ED49C50B4AF}"/>
              </a:ext>
            </a:extLst>
          </p:cNvPr>
          <p:cNvPicPr>
            <a:picLocks noChangeAspect="1"/>
          </p:cNvPicPr>
          <p:nvPr/>
        </p:nvPicPr>
        <p:blipFill>
          <a:blip r:embed="rId3"/>
          <a:stretch>
            <a:fillRect/>
          </a:stretch>
        </p:blipFill>
        <p:spPr>
          <a:xfrm>
            <a:off x="11117062" y="5263717"/>
            <a:ext cx="647700" cy="6953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9255598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40000">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14:bounceEnd="40000">
                                          <p:cBhvr additive="base">
                                            <p:cTn id="7" dur="500" fill="hold"/>
                                            <p:tgtEl>
                                              <p:spTgt spid="79"/>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wipe(left)">
                                          <p:cBhvr>
                                            <p:cTn id="21" dur="500"/>
                                            <p:tgtEl>
                                              <p:spTgt spid="76"/>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left)">
                                          <p:cBhvr>
                                            <p:cTn id="37" dur="500"/>
                                            <p:tgtEl>
                                              <p:spTgt spid="78"/>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fade">
                                          <p:cBhvr>
                                            <p:cTn id="45" dur="500"/>
                                            <p:tgtEl>
                                              <p:spTgt spid="67"/>
                                            </p:tgtEl>
                                          </p:cBhvr>
                                        </p:animEffect>
                                      </p:childTnLst>
                                    </p:cTn>
                                  </p:par>
                                  <p:par>
                                    <p:cTn id="46" presetID="10" presetClass="entr" presetSubtype="0" fill="hold"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childTnLst>
                                    </p:cTn>
                                  </p:par>
                                </p:childTnLst>
                              </p:cTn>
                            </p:par>
                            <p:par>
                              <p:cTn id="49" fill="hold">
                                <p:stCondLst>
                                  <p:cond delay="500"/>
                                </p:stCondLst>
                                <p:childTnLst>
                                  <p:par>
                                    <p:cTn id="50" presetID="26" presetClass="emph" presetSubtype="0" fill="hold" nodeType="afterEffect">
                                      <p:stCondLst>
                                        <p:cond delay="0"/>
                                      </p:stCondLst>
                                      <p:childTnLst>
                                        <p:animEffect transition="out" filter="fade">
                                          <p:cBhvr>
                                            <p:cTn id="51" dur="750" tmFilter="0, 0; .2, .5; .8, .5; 1, 0"/>
                                            <p:tgtEl>
                                              <p:spTgt spid="69"/>
                                            </p:tgtEl>
                                          </p:cBhvr>
                                        </p:animEffect>
                                        <p:animScale>
                                          <p:cBhvr>
                                            <p:cTn id="52" dur="375" autoRev="1" fill="hold"/>
                                            <p:tgtEl>
                                              <p:spTgt spid="6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wipe(left)">
                                          <p:cBhvr>
                                            <p:cTn id="21" dur="500"/>
                                            <p:tgtEl>
                                              <p:spTgt spid="76"/>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left)">
                                          <p:cBhvr>
                                            <p:cTn id="37" dur="500"/>
                                            <p:tgtEl>
                                              <p:spTgt spid="78"/>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fade">
                                          <p:cBhvr>
                                            <p:cTn id="45" dur="500"/>
                                            <p:tgtEl>
                                              <p:spTgt spid="67"/>
                                            </p:tgtEl>
                                          </p:cBhvr>
                                        </p:animEffect>
                                      </p:childTnLst>
                                    </p:cTn>
                                  </p:par>
                                  <p:par>
                                    <p:cTn id="46" presetID="10" presetClass="entr" presetSubtype="0" fill="hold"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childTnLst>
                                    </p:cTn>
                                  </p:par>
                                </p:childTnLst>
                              </p:cTn>
                            </p:par>
                            <p:par>
                              <p:cTn id="49" fill="hold">
                                <p:stCondLst>
                                  <p:cond delay="500"/>
                                </p:stCondLst>
                                <p:childTnLst>
                                  <p:par>
                                    <p:cTn id="50" presetID="26" presetClass="emph" presetSubtype="0" fill="hold" nodeType="afterEffect">
                                      <p:stCondLst>
                                        <p:cond delay="0"/>
                                      </p:stCondLst>
                                      <p:childTnLst>
                                        <p:animEffect transition="out" filter="fade">
                                          <p:cBhvr>
                                            <p:cTn id="51" dur="750" tmFilter="0, 0; .2, .5; .8, .5; 1, 0"/>
                                            <p:tgtEl>
                                              <p:spTgt spid="69"/>
                                            </p:tgtEl>
                                          </p:cBhvr>
                                        </p:animEffect>
                                        <p:animScale>
                                          <p:cBhvr>
                                            <p:cTn id="52" dur="375" autoRev="1" fill="hold"/>
                                            <p:tgtEl>
                                              <p:spTgt spid="6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6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0C135C-FAC7-4DC6-8275-CEB0AF883B84}"/>
              </a:ext>
            </a:extLst>
          </p:cNvPr>
          <p:cNvSpPr/>
          <p:nvPr/>
        </p:nvSpPr>
        <p:spPr>
          <a:xfrm>
            <a:off x="1" y="0"/>
            <a:ext cx="3975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Picture 7">
            <a:extLst>
              <a:ext uri="{FF2B5EF4-FFF2-40B4-BE49-F238E27FC236}">
                <a16:creationId xmlns:a16="http://schemas.microsoft.com/office/drawing/2014/main" id="{02DF58E5-6080-4E1D-AFA4-B19064F5A3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
          <a:stretch/>
        </p:blipFill>
        <p:spPr>
          <a:xfrm>
            <a:off x="3975101" y="0"/>
            <a:ext cx="8216900" cy="6858000"/>
          </a:xfrm>
          <a:prstGeom prst="rect">
            <a:avLst/>
          </a:prstGeom>
        </p:spPr>
      </p:pic>
      <p:sp>
        <p:nvSpPr>
          <p:cNvPr id="11" name="Rectangle 10">
            <a:extLst>
              <a:ext uri="{FF2B5EF4-FFF2-40B4-BE49-F238E27FC236}">
                <a16:creationId xmlns:a16="http://schemas.microsoft.com/office/drawing/2014/main" id="{4007EC85-439A-43E9-A981-ECC95FDC687E}"/>
              </a:ext>
            </a:extLst>
          </p:cNvPr>
          <p:cNvSpPr/>
          <p:nvPr/>
        </p:nvSpPr>
        <p:spPr>
          <a:xfrm>
            <a:off x="3975100" y="0"/>
            <a:ext cx="2784475" cy="6858000"/>
          </a:xfrm>
          <a:prstGeom prst="rect">
            <a:avLst/>
          </a:prstGeom>
          <a:gradFill flip="none" rotWithShape="1">
            <a:gsLst>
              <a:gs pos="0">
                <a:schemeClr val="accent1"/>
              </a:gs>
              <a:gs pos="100000">
                <a:schemeClr val="accent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Rectangle 11">
            <a:extLst>
              <a:ext uri="{FF2B5EF4-FFF2-40B4-BE49-F238E27FC236}">
                <a16:creationId xmlns:a16="http://schemas.microsoft.com/office/drawing/2014/main" id="{2304FC1D-932B-4065-B644-89FB37D58FB4}"/>
              </a:ext>
            </a:extLst>
          </p:cNvPr>
          <p:cNvSpPr/>
          <p:nvPr/>
        </p:nvSpPr>
        <p:spPr>
          <a:xfrm>
            <a:off x="409576" y="2459505"/>
            <a:ext cx="3451224" cy="1938992"/>
          </a:xfrm>
          <a:prstGeom prst="rect">
            <a:avLst/>
          </a:prstGeom>
        </p:spPr>
        <p:txBody>
          <a:bodyPr wrap="square" anchor="ctr">
            <a:spAutoFit/>
          </a:bodyPr>
          <a:lstStyle/>
          <a:p>
            <a:pPr>
              <a:spcAft>
                <a:spcPts val="1800"/>
              </a:spcAft>
            </a:pPr>
            <a:r>
              <a:rPr lang="en-US" sz="2400" dirty="0">
                <a:solidFill>
                  <a:schemeClr val="bg1"/>
                </a:solidFill>
                <a:ea typeface="+mn-lt"/>
                <a:cs typeface="+mn-lt"/>
              </a:rPr>
              <a:t>Even clicking once on a bad link can download malware (</a:t>
            </a:r>
            <a:r>
              <a:rPr lang="en-US" sz="2400" i="1" dirty="0">
                <a:solidFill>
                  <a:schemeClr val="bg1"/>
                </a:solidFill>
                <a:ea typeface="+mn-lt"/>
                <a:cs typeface="+mn-lt"/>
              </a:rPr>
              <a:t>a malicious computer program</a:t>
            </a:r>
            <a:r>
              <a:rPr lang="en-US" sz="2400" dirty="0">
                <a:solidFill>
                  <a:schemeClr val="bg1"/>
                </a:solidFill>
                <a:ea typeface="+mn-lt"/>
                <a:cs typeface="+mn-lt"/>
              </a:rPr>
              <a:t>) onto your computer.</a:t>
            </a:r>
          </a:p>
        </p:txBody>
      </p:sp>
    </p:spTree>
    <p:extLst>
      <p:ext uri="{BB962C8B-B14F-4D97-AF65-F5344CB8AC3E}">
        <p14:creationId xmlns:p14="http://schemas.microsoft.com/office/powerpoint/2010/main" val="359408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FC2F1FA-EEC4-4895-938A-D12837BB1FA7}"/>
              </a:ext>
            </a:extLst>
          </p:cNvPr>
          <p:cNvSpPr>
            <a:spLocks noGrp="1"/>
          </p:cNvSpPr>
          <p:nvPr>
            <p:ph type="title"/>
          </p:nvPr>
        </p:nvSpPr>
        <p:spPr/>
        <p:txBody>
          <a:bodyPr/>
          <a:lstStyle/>
          <a:p>
            <a:r>
              <a:rPr lang="en-US"/>
              <a:t>Check your links before you click</a:t>
            </a:r>
            <a:endParaRPr lang="fi-FI"/>
          </a:p>
        </p:txBody>
      </p:sp>
      <p:grpSp>
        <p:nvGrpSpPr>
          <p:cNvPr id="33" name="Group 32">
            <a:extLst>
              <a:ext uri="{FF2B5EF4-FFF2-40B4-BE49-F238E27FC236}">
                <a16:creationId xmlns:a16="http://schemas.microsoft.com/office/drawing/2014/main" id="{7A4AC278-71E3-4717-8A4D-C77FFFF956D6}"/>
              </a:ext>
            </a:extLst>
          </p:cNvPr>
          <p:cNvGrpSpPr/>
          <p:nvPr/>
        </p:nvGrpSpPr>
        <p:grpSpPr>
          <a:xfrm>
            <a:off x="969236" y="3294957"/>
            <a:ext cx="9254226" cy="830997"/>
            <a:chOff x="969236" y="3123807"/>
            <a:chExt cx="9254226" cy="830997"/>
          </a:xfrm>
        </p:grpSpPr>
        <p:pic>
          <p:nvPicPr>
            <p:cNvPr id="5" name="Picture 4">
              <a:extLst>
                <a:ext uri="{FF2B5EF4-FFF2-40B4-BE49-F238E27FC236}">
                  <a16:creationId xmlns:a16="http://schemas.microsoft.com/office/drawing/2014/main" id="{73E7DCBB-AEEA-4927-8CD0-08B574B661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42322" y="3368598"/>
              <a:ext cx="5264728" cy="341416"/>
            </a:xfrm>
            <a:prstGeom prst="rect">
              <a:avLst/>
            </a:prstGeom>
            <a:effectLst>
              <a:outerShdw blurRad="63500" sx="102000" sy="102000" algn="ctr" rotWithShape="0">
                <a:prstClr val="black">
                  <a:alpha val="40000"/>
                </a:prstClr>
              </a:outerShdw>
            </a:effectLst>
          </p:spPr>
        </p:pic>
        <p:grpSp>
          <p:nvGrpSpPr>
            <p:cNvPr id="30" name="Group 29">
              <a:extLst>
                <a:ext uri="{FF2B5EF4-FFF2-40B4-BE49-F238E27FC236}">
                  <a16:creationId xmlns:a16="http://schemas.microsoft.com/office/drawing/2014/main" id="{100EBE2B-3C30-4CB1-AA8C-84EF0F6FDB84}"/>
                </a:ext>
              </a:extLst>
            </p:cNvPr>
            <p:cNvGrpSpPr/>
            <p:nvPr/>
          </p:nvGrpSpPr>
          <p:grpSpPr>
            <a:xfrm>
              <a:off x="969236" y="3123807"/>
              <a:ext cx="9254226" cy="830997"/>
              <a:chOff x="969236" y="3123807"/>
              <a:chExt cx="9254226" cy="830997"/>
            </a:xfrm>
          </p:grpSpPr>
          <p:sp>
            <p:nvSpPr>
              <p:cNvPr id="17" name="TextBox 16">
                <a:extLst>
                  <a:ext uri="{FF2B5EF4-FFF2-40B4-BE49-F238E27FC236}">
                    <a16:creationId xmlns:a16="http://schemas.microsoft.com/office/drawing/2014/main" id="{D25729CF-C15A-4AA0-9A6B-F0DC2D92AB4E}"/>
                  </a:ext>
                </a:extLst>
              </p:cNvPr>
              <p:cNvSpPr txBox="1"/>
              <p:nvPr/>
            </p:nvSpPr>
            <p:spPr>
              <a:xfrm>
                <a:off x="969236" y="3123807"/>
                <a:ext cx="2625435" cy="830997"/>
              </a:xfrm>
              <a:prstGeom prst="rect">
                <a:avLst/>
              </a:prstGeom>
              <a:noFill/>
            </p:spPr>
            <p:txBody>
              <a:bodyPr wrap="square" rtlCol="0" anchor="ctr">
                <a:spAutoFit/>
              </a:bodyPr>
              <a:lstStyle/>
              <a:p>
                <a:pPr algn="r"/>
                <a:r>
                  <a:rPr lang="en-US" sz="1600" dirty="0"/>
                  <a:t>The lock icon and http</a:t>
                </a:r>
                <a:r>
                  <a:rPr lang="en-US" sz="1600" b="1" dirty="0"/>
                  <a:t>s</a:t>
                </a:r>
                <a:r>
                  <a:rPr lang="en-US" sz="1600" dirty="0"/>
                  <a:t> on the URL bar indicate a more secure website.</a:t>
                </a:r>
              </a:p>
            </p:txBody>
          </p:sp>
          <p:grpSp>
            <p:nvGrpSpPr>
              <p:cNvPr id="25" name="Group 24">
                <a:extLst>
                  <a:ext uri="{FF2B5EF4-FFF2-40B4-BE49-F238E27FC236}">
                    <a16:creationId xmlns:a16="http://schemas.microsoft.com/office/drawing/2014/main" id="{45782425-2054-46F0-AAD7-B03FFC93DBA8}"/>
                  </a:ext>
                </a:extLst>
              </p:cNvPr>
              <p:cNvGrpSpPr/>
              <p:nvPr/>
            </p:nvGrpSpPr>
            <p:grpSpPr>
              <a:xfrm>
                <a:off x="9647462" y="3278798"/>
                <a:ext cx="576000" cy="526223"/>
                <a:chOff x="10257067" y="3710014"/>
                <a:chExt cx="576000" cy="526223"/>
              </a:xfrm>
            </p:grpSpPr>
            <p:sp>
              <p:nvSpPr>
                <p:cNvPr id="23" name="Freeform 6">
                  <a:extLst>
                    <a:ext uri="{FF2B5EF4-FFF2-40B4-BE49-F238E27FC236}">
                      <a16:creationId xmlns:a16="http://schemas.microsoft.com/office/drawing/2014/main" id="{9794D093-BFC8-4CF0-897A-CCB7391EEEEE}"/>
                    </a:ext>
                  </a:extLst>
                </p:cNvPr>
                <p:cNvSpPr>
                  <a:spLocks noChangeAspect="1"/>
                </p:cNvSpPr>
                <p:nvPr/>
              </p:nvSpPr>
              <p:spPr bwMode="auto">
                <a:xfrm>
                  <a:off x="10257067" y="3710014"/>
                  <a:ext cx="576000" cy="465191"/>
                </a:xfrm>
                <a:custGeom>
                  <a:avLst/>
                  <a:gdLst>
                    <a:gd name="T0" fmla="*/ 3232 w 3304"/>
                    <a:gd name="T1" fmla="*/ 49 h 2668"/>
                    <a:gd name="T2" fmla="*/ 3219 w 3304"/>
                    <a:gd name="T3" fmla="*/ 38 h 2668"/>
                    <a:gd name="T4" fmla="*/ 3196 w 3304"/>
                    <a:gd name="T5" fmla="*/ 23 h 2668"/>
                    <a:gd name="T6" fmla="*/ 3171 w 3304"/>
                    <a:gd name="T7" fmla="*/ 12 h 2668"/>
                    <a:gd name="T8" fmla="*/ 3135 w 3304"/>
                    <a:gd name="T9" fmla="*/ 4 h 2668"/>
                    <a:gd name="T10" fmla="*/ 3099 w 3304"/>
                    <a:gd name="T11" fmla="*/ 0 h 2668"/>
                    <a:gd name="T12" fmla="*/ 3064 w 3304"/>
                    <a:gd name="T13" fmla="*/ 5 h 2668"/>
                    <a:gd name="T14" fmla="*/ 3028 w 3304"/>
                    <a:gd name="T15" fmla="*/ 15 h 2668"/>
                    <a:gd name="T16" fmla="*/ 3003 w 3304"/>
                    <a:gd name="T17" fmla="*/ 27 h 2668"/>
                    <a:gd name="T18" fmla="*/ 2972 w 3304"/>
                    <a:gd name="T19" fmla="*/ 48 h 2668"/>
                    <a:gd name="T20" fmla="*/ 2951 w 3304"/>
                    <a:gd name="T21" fmla="*/ 68 h 2668"/>
                    <a:gd name="T22" fmla="*/ 1539 w 3304"/>
                    <a:gd name="T23" fmla="*/ 1654 h 2668"/>
                    <a:gd name="T24" fmla="*/ 127 w 3304"/>
                    <a:gd name="T25" fmla="*/ 1139 h 2668"/>
                    <a:gd name="T26" fmla="*/ 68 w 3304"/>
                    <a:gd name="T27" fmla="*/ 1209 h 2668"/>
                    <a:gd name="T28" fmla="*/ 42 w 3304"/>
                    <a:gd name="T29" fmla="*/ 1250 h 2668"/>
                    <a:gd name="T30" fmla="*/ 23 w 3304"/>
                    <a:gd name="T31" fmla="*/ 1294 h 2668"/>
                    <a:gd name="T32" fmla="*/ 6 w 3304"/>
                    <a:gd name="T33" fmla="*/ 1356 h 2668"/>
                    <a:gd name="T34" fmla="*/ 0 w 3304"/>
                    <a:gd name="T35" fmla="*/ 1402 h 2668"/>
                    <a:gd name="T36" fmla="*/ 1 w 3304"/>
                    <a:gd name="T37" fmla="*/ 1451 h 2668"/>
                    <a:gd name="T38" fmla="*/ 8 w 3304"/>
                    <a:gd name="T39" fmla="*/ 1497 h 2668"/>
                    <a:gd name="T40" fmla="*/ 23 w 3304"/>
                    <a:gd name="T41" fmla="*/ 1543 h 2668"/>
                    <a:gd name="T42" fmla="*/ 42 w 3304"/>
                    <a:gd name="T43" fmla="*/ 1586 h 2668"/>
                    <a:gd name="T44" fmla="*/ 58 w 3304"/>
                    <a:gd name="T45" fmla="*/ 1614 h 2668"/>
                    <a:gd name="T46" fmla="*/ 89 w 3304"/>
                    <a:gd name="T47" fmla="*/ 1652 h 2668"/>
                    <a:gd name="T48" fmla="*/ 435 w 3304"/>
                    <a:gd name="T49" fmla="*/ 2046 h 2668"/>
                    <a:gd name="T50" fmla="*/ 690 w 3304"/>
                    <a:gd name="T51" fmla="*/ 2333 h 2668"/>
                    <a:gd name="T52" fmla="*/ 899 w 3304"/>
                    <a:gd name="T53" fmla="*/ 2562 h 2668"/>
                    <a:gd name="T54" fmla="*/ 967 w 3304"/>
                    <a:gd name="T55" fmla="*/ 2624 h 2668"/>
                    <a:gd name="T56" fmla="*/ 1001 w 3304"/>
                    <a:gd name="T57" fmla="*/ 2647 h 2668"/>
                    <a:gd name="T58" fmla="*/ 1039 w 3304"/>
                    <a:gd name="T59" fmla="*/ 2662 h 2668"/>
                    <a:gd name="T60" fmla="*/ 1079 w 3304"/>
                    <a:gd name="T61" fmla="*/ 2668 h 2668"/>
                    <a:gd name="T62" fmla="*/ 1119 w 3304"/>
                    <a:gd name="T63" fmla="*/ 2666 h 2668"/>
                    <a:gd name="T64" fmla="*/ 1157 w 3304"/>
                    <a:gd name="T65" fmla="*/ 2656 h 2668"/>
                    <a:gd name="T66" fmla="*/ 1189 w 3304"/>
                    <a:gd name="T67" fmla="*/ 2642 h 2668"/>
                    <a:gd name="T68" fmla="*/ 1216 w 3304"/>
                    <a:gd name="T69" fmla="*/ 2624 h 2668"/>
                    <a:gd name="T70" fmla="*/ 1233 w 3304"/>
                    <a:gd name="T71" fmla="*/ 2610 h 2668"/>
                    <a:gd name="T72" fmla="*/ 2246 w 3304"/>
                    <a:gd name="T73" fmla="*/ 1471 h 2668"/>
                    <a:gd name="T74" fmla="*/ 3259 w 3304"/>
                    <a:gd name="T75" fmla="*/ 334 h 2668"/>
                    <a:gd name="T76" fmla="*/ 3275 w 3304"/>
                    <a:gd name="T77" fmla="*/ 309 h 2668"/>
                    <a:gd name="T78" fmla="*/ 3294 w 3304"/>
                    <a:gd name="T79" fmla="*/ 265 h 2668"/>
                    <a:gd name="T80" fmla="*/ 3301 w 3304"/>
                    <a:gd name="T81" fmla="*/ 239 h 2668"/>
                    <a:gd name="T82" fmla="*/ 3304 w 3304"/>
                    <a:gd name="T83" fmla="*/ 212 h 2668"/>
                    <a:gd name="T84" fmla="*/ 3300 w 3304"/>
                    <a:gd name="T85" fmla="*/ 167 h 2668"/>
                    <a:gd name="T86" fmla="*/ 3291 w 3304"/>
                    <a:gd name="T87" fmla="*/ 131 h 2668"/>
                    <a:gd name="T88" fmla="*/ 3279 w 3304"/>
                    <a:gd name="T89" fmla="*/ 106 h 2668"/>
                    <a:gd name="T90" fmla="*/ 3251 w 3304"/>
                    <a:gd name="T91" fmla="*/ 68 h 2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04" h="2668">
                      <a:moveTo>
                        <a:pt x="3251" y="68"/>
                      </a:moveTo>
                      <a:lnTo>
                        <a:pt x="3237" y="53"/>
                      </a:lnTo>
                      <a:lnTo>
                        <a:pt x="3232" y="49"/>
                      </a:lnTo>
                      <a:lnTo>
                        <a:pt x="3229" y="46"/>
                      </a:lnTo>
                      <a:lnTo>
                        <a:pt x="3224" y="42"/>
                      </a:lnTo>
                      <a:lnTo>
                        <a:pt x="3219" y="38"/>
                      </a:lnTo>
                      <a:lnTo>
                        <a:pt x="3212" y="32"/>
                      </a:lnTo>
                      <a:lnTo>
                        <a:pt x="3204" y="28"/>
                      </a:lnTo>
                      <a:lnTo>
                        <a:pt x="3196" y="23"/>
                      </a:lnTo>
                      <a:lnTo>
                        <a:pt x="3187" y="19"/>
                      </a:lnTo>
                      <a:lnTo>
                        <a:pt x="3179" y="16"/>
                      </a:lnTo>
                      <a:lnTo>
                        <a:pt x="3171" y="12"/>
                      </a:lnTo>
                      <a:lnTo>
                        <a:pt x="3161" y="10"/>
                      </a:lnTo>
                      <a:lnTo>
                        <a:pt x="3153" y="8"/>
                      </a:lnTo>
                      <a:lnTo>
                        <a:pt x="3135" y="4"/>
                      </a:lnTo>
                      <a:lnTo>
                        <a:pt x="3126" y="3"/>
                      </a:lnTo>
                      <a:lnTo>
                        <a:pt x="3117" y="2"/>
                      </a:lnTo>
                      <a:lnTo>
                        <a:pt x="3099" y="0"/>
                      </a:lnTo>
                      <a:lnTo>
                        <a:pt x="3090" y="2"/>
                      </a:lnTo>
                      <a:lnTo>
                        <a:pt x="3082" y="2"/>
                      </a:lnTo>
                      <a:lnTo>
                        <a:pt x="3064" y="5"/>
                      </a:lnTo>
                      <a:lnTo>
                        <a:pt x="3046" y="9"/>
                      </a:lnTo>
                      <a:lnTo>
                        <a:pt x="3036" y="12"/>
                      </a:lnTo>
                      <a:lnTo>
                        <a:pt x="3028" y="15"/>
                      </a:lnTo>
                      <a:lnTo>
                        <a:pt x="3020" y="18"/>
                      </a:lnTo>
                      <a:lnTo>
                        <a:pt x="3012" y="23"/>
                      </a:lnTo>
                      <a:lnTo>
                        <a:pt x="3003" y="27"/>
                      </a:lnTo>
                      <a:lnTo>
                        <a:pt x="2995" y="31"/>
                      </a:lnTo>
                      <a:lnTo>
                        <a:pt x="2979" y="42"/>
                      </a:lnTo>
                      <a:lnTo>
                        <a:pt x="2972" y="48"/>
                      </a:lnTo>
                      <a:lnTo>
                        <a:pt x="2965" y="54"/>
                      </a:lnTo>
                      <a:lnTo>
                        <a:pt x="2958" y="61"/>
                      </a:lnTo>
                      <a:lnTo>
                        <a:pt x="2951" y="68"/>
                      </a:lnTo>
                      <a:lnTo>
                        <a:pt x="2480" y="597"/>
                      </a:lnTo>
                      <a:lnTo>
                        <a:pt x="2009" y="1125"/>
                      </a:lnTo>
                      <a:lnTo>
                        <a:pt x="1539" y="1654"/>
                      </a:lnTo>
                      <a:lnTo>
                        <a:pt x="1069" y="2182"/>
                      </a:lnTo>
                      <a:lnTo>
                        <a:pt x="597" y="1661"/>
                      </a:lnTo>
                      <a:lnTo>
                        <a:pt x="127" y="1139"/>
                      </a:lnTo>
                      <a:lnTo>
                        <a:pt x="89" y="1185"/>
                      </a:lnTo>
                      <a:lnTo>
                        <a:pt x="78" y="1196"/>
                      </a:lnTo>
                      <a:lnTo>
                        <a:pt x="68" y="1209"/>
                      </a:lnTo>
                      <a:lnTo>
                        <a:pt x="58" y="1223"/>
                      </a:lnTo>
                      <a:lnTo>
                        <a:pt x="50" y="1236"/>
                      </a:lnTo>
                      <a:lnTo>
                        <a:pt x="42" y="1250"/>
                      </a:lnTo>
                      <a:lnTo>
                        <a:pt x="34" y="1264"/>
                      </a:lnTo>
                      <a:lnTo>
                        <a:pt x="29" y="1278"/>
                      </a:lnTo>
                      <a:lnTo>
                        <a:pt x="23" y="1294"/>
                      </a:lnTo>
                      <a:lnTo>
                        <a:pt x="13" y="1323"/>
                      </a:lnTo>
                      <a:lnTo>
                        <a:pt x="8" y="1339"/>
                      </a:lnTo>
                      <a:lnTo>
                        <a:pt x="6" y="1356"/>
                      </a:lnTo>
                      <a:lnTo>
                        <a:pt x="4" y="1371"/>
                      </a:lnTo>
                      <a:lnTo>
                        <a:pt x="1" y="1386"/>
                      </a:lnTo>
                      <a:lnTo>
                        <a:pt x="0" y="1402"/>
                      </a:lnTo>
                      <a:lnTo>
                        <a:pt x="0" y="1419"/>
                      </a:lnTo>
                      <a:lnTo>
                        <a:pt x="0" y="1434"/>
                      </a:lnTo>
                      <a:lnTo>
                        <a:pt x="1" y="1451"/>
                      </a:lnTo>
                      <a:lnTo>
                        <a:pt x="4" y="1466"/>
                      </a:lnTo>
                      <a:lnTo>
                        <a:pt x="6" y="1481"/>
                      </a:lnTo>
                      <a:lnTo>
                        <a:pt x="8" y="1497"/>
                      </a:lnTo>
                      <a:lnTo>
                        <a:pt x="13" y="1512"/>
                      </a:lnTo>
                      <a:lnTo>
                        <a:pt x="17" y="1528"/>
                      </a:lnTo>
                      <a:lnTo>
                        <a:pt x="23" y="1543"/>
                      </a:lnTo>
                      <a:lnTo>
                        <a:pt x="29" y="1557"/>
                      </a:lnTo>
                      <a:lnTo>
                        <a:pt x="34" y="1572"/>
                      </a:lnTo>
                      <a:lnTo>
                        <a:pt x="42" y="1586"/>
                      </a:lnTo>
                      <a:lnTo>
                        <a:pt x="46" y="1593"/>
                      </a:lnTo>
                      <a:lnTo>
                        <a:pt x="50" y="1600"/>
                      </a:lnTo>
                      <a:lnTo>
                        <a:pt x="58" y="1614"/>
                      </a:lnTo>
                      <a:lnTo>
                        <a:pt x="68" y="1628"/>
                      </a:lnTo>
                      <a:lnTo>
                        <a:pt x="78" y="1641"/>
                      </a:lnTo>
                      <a:lnTo>
                        <a:pt x="89" y="1652"/>
                      </a:lnTo>
                      <a:lnTo>
                        <a:pt x="127" y="1696"/>
                      </a:lnTo>
                      <a:lnTo>
                        <a:pt x="219" y="1801"/>
                      </a:lnTo>
                      <a:lnTo>
                        <a:pt x="435" y="2046"/>
                      </a:lnTo>
                      <a:lnTo>
                        <a:pt x="563" y="2191"/>
                      </a:lnTo>
                      <a:lnTo>
                        <a:pt x="627" y="2263"/>
                      </a:lnTo>
                      <a:lnTo>
                        <a:pt x="690" y="2333"/>
                      </a:lnTo>
                      <a:lnTo>
                        <a:pt x="805" y="2461"/>
                      </a:lnTo>
                      <a:lnTo>
                        <a:pt x="855" y="2516"/>
                      </a:lnTo>
                      <a:lnTo>
                        <a:pt x="899" y="2562"/>
                      </a:lnTo>
                      <a:lnTo>
                        <a:pt x="916" y="2579"/>
                      </a:lnTo>
                      <a:lnTo>
                        <a:pt x="938" y="2599"/>
                      </a:lnTo>
                      <a:lnTo>
                        <a:pt x="967" y="2624"/>
                      </a:lnTo>
                      <a:lnTo>
                        <a:pt x="977" y="2634"/>
                      </a:lnTo>
                      <a:lnTo>
                        <a:pt x="989" y="2641"/>
                      </a:lnTo>
                      <a:lnTo>
                        <a:pt x="1001" y="2647"/>
                      </a:lnTo>
                      <a:lnTo>
                        <a:pt x="1014" y="2653"/>
                      </a:lnTo>
                      <a:lnTo>
                        <a:pt x="1026" y="2657"/>
                      </a:lnTo>
                      <a:lnTo>
                        <a:pt x="1039" y="2662"/>
                      </a:lnTo>
                      <a:lnTo>
                        <a:pt x="1052" y="2664"/>
                      </a:lnTo>
                      <a:lnTo>
                        <a:pt x="1065" y="2667"/>
                      </a:lnTo>
                      <a:lnTo>
                        <a:pt x="1079" y="2668"/>
                      </a:lnTo>
                      <a:lnTo>
                        <a:pt x="1093" y="2668"/>
                      </a:lnTo>
                      <a:lnTo>
                        <a:pt x="1106" y="2668"/>
                      </a:lnTo>
                      <a:lnTo>
                        <a:pt x="1119" y="2666"/>
                      </a:lnTo>
                      <a:lnTo>
                        <a:pt x="1132" y="2663"/>
                      </a:lnTo>
                      <a:lnTo>
                        <a:pt x="1145" y="2661"/>
                      </a:lnTo>
                      <a:lnTo>
                        <a:pt x="1157" y="2656"/>
                      </a:lnTo>
                      <a:lnTo>
                        <a:pt x="1170" y="2651"/>
                      </a:lnTo>
                      <a:lnTo>
                        <a:pt x="1179" y="2647"/>
                      </a:lnTo>
                      <a:lnTo>
                        <a:pt x="1189" y="2642"/>
                      </a:lnTo>
                      <a:lnTo>
                        <a:pt x="1198" y="2636"/>
                      </a:lnTo>
                      <a:lnTo>
                        <a:pt x="1207" y="2630"/>
                      </a:lnTo>
                      <a:lnTo>
                        <a:pt x="1216" y="2624"/>
                      </a:lnTo>
                      <a:lnTo>
                        <a:pt x="1220" y="2620"/>
                      </a:lnTo>
                      <a:lnTo>
                        <a:pt x="1224" y="2617"/>
                      </a:lnTo>
                      <a:lnTo>
                        <a:pt x="1233" y="2610"/>
                      </a:lnTo>
                      <a:lnTo>
                        <a:pt x="1240" y="2601"/>
                      </a:lnTo>
                      <a:lnTo>
                        <a:pt x="1742" y="2036"/>
                      </a:lnTo>
                      <a:lnTo>
                        <a:pt x="2246" y="1471"/>
                      </a:lnTo>
                      <a:lnTo>
                        <a:pt x="2748" y="905"/>
                      </a:lnTo>
                      <a:lnTo>
                        <a:pt x="3251" y="341"/>
                      </a:lnTo>
                      <a:lnTo>
                        <a:pt x="3259" y="334"/>
                      </a:lnTo>
                      <a:lnTo>
                        <a:pt x="3264" y="326"/>
                      </a:lnTo>
                      <a:lnTo>
                        <a:pt x="3270" y="317"/>
                      </a:lnTo>
                      <a:lnTo>
                        <a:pt x="3275" y="309"/>
                      </a:lnTo>
                      <a:lnTo>
                        <a:pt x="3283" y="293"/>
                      </a:lnTo>
                      <a:lnTo>
                        <a:pt x="3292" y="275"/>
                      </a:lnTo>
                      <a:lnTo>
                        <a:pt x="3294" y="265"/>
                      </a:lnTo>
                      <a:lnTo>
                        <a:pt x="3297" y="257"/>
                      </a:lnTo>
                      <a:lnTo>
                        <a:pt x="3299" y="247"/>
                      </a:lnTo>
                      <a:lnTo>
                        <a:pt x="3301" y="239"/>
                      </a:lnTo>
                      <a:lnTo>
                        <a:pt x="3302" y="230"/>
                      </a:lnTo>
                      <a:lnTo>
                        <a:pt x="3304" y="220"/>
                      </a:lnTo>
                      <a:lnTo>
                        <a:pt x="3304" y="212"/>
                      </a:lnTo>
                      <a:lnTo>
                        <a:pt x="3304" y="202"/>
                      </a:lnTo>
                      <a:lnTo>
                        <a:pt x="3302" y="184"/>
                      </a:lnTo>
                      <a:lnTo>
                        <a:pt x="3300" y="167"/>
                      </a:lnTo>
                      <a:lnTo>
                        <a:pt x="3299" y="157"/>
                      </a:lnTo>
                      <a:lnTo>
                        <a:pt x="3297" y="149"/>
                      </a:lnTo>
                      <a:lnTo>
                        <a:pt x="3291" y="131"/>
                      </a:lnTo>
                      <a:lnTo>
                        <a:pt x="3287" y="123"/>
                      </a:lnTo>
                      <a:lnTo>
                        <a:pt x="3283" y="114"/>
                      </a:lnTo>
                      <a:lnTo>
                        <a:pt x="3279" y="106"/>
                      </a:lnTo>
                      <a:lnTo>
                        <a:pt x="3274" y="98"/>
                      </a:lnTo>
                      <a:lnTo>
                        <a:pt x="3263" y="82"/>
                      </a:lnTo>
                      <a:lnTo>
                        <a:pt x="3251" y="6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srgbClr val="3B4245"/>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0D58BECD-8ADC-41E7-9680-FFDFCEC6C351}"/>
                    </a:ext>
                  </a:extLst>
                </p:cNvPr>
                <p:cNvSpPr/>
                <p:nvPr/>
              </p:nvSpPr>
              <p:spPr>
                <a:xfrm rot="2849614">
                  <a:off x="10355114" y="4088697"/>
                  <a:ext cx="25908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grpSp>
      <p:grpSp>
        <p:nvGrpSpPr>
          <p:cNvPr id="34" name="Group 33">
            <a:extLst>
              <a:ext uri="{FF2B5EF4-FFF2-40B4-BE49-F238E27FC236}">
                <a16:creationId xmlns:a16="http://schemas.microsoft.com/office/drawing/2014/main" id="{E92AF29D-CE35-4A6D-9B4E-A4EEE2AACEBB}"/>
              </a:ext>
            </a:extLst>
          </p:cNvPr>
          <p:cNvGrpSpPr/>
          <p:nvPr/>
        </p:nvGrpSpPr>
        <p:grpSpPr>
          <a:xfrm>
            <a:off x="854936" y="1623657"/>
            <a:ext cx="9368526" cy="1077218"/>
            <a:chOff x="854936" y="1623657"/>
            <a:chExt cx="9368526" cy="1077218"/>
          </a:xfrm>
        </p:grpSpPr>
        <p:grpSp>
          <p:nvGrpSpPr>
            <p:cNvPr id="9" name="Group 8">
              <a:extLst>
                <a:ext uri="{FF2B5EF4-FFF2-40B4-BE49-F238E27FC236}">
                  <a16:creationId xmlns:a16="http://schemas.microsoft.com/office/drawing/2014/main" id="{84029332-21E7-4A6A-8343-1DC5CCF70776}"/>
                </a:ext>
              </a:extLst>
            </p:cNvPr>
            <p:cNvGrpSpPr/>
            <p:nvPr/>
          </p:nvGrpSpPr>
          <p:grpSpPr>
            <a:xfrm>
              <a:off x="3842322" y="1633449"/>
              <a:ext cx="5264728" cy="1057633"/>
              <a:chOff x="1847214" y="1495520"/>
              <a:chExt cx="5067300" cy="1017972"/>
            </a:xfrm>
          </p:grpSpPr>
          <p:sp>
            <p:nvSpPr>
              <p:cNvPr id="8" name="Rectangle 7">
                <a:extLst>
                  <a:ext uri="{FF2B5EF4-FFF2-40B4-BE49-F238E27FC236}">
                    <a16:creationId xmlns:a16="http://schemas.microsoft.com/office/drawing/2014/main" id="{76B5FF03-4E1C-44E8-B472-582F084505EC}"/>
                  </a:ext>
                </a:extLst>
              </p:cNvPr>
              <p:cNvSpPr/>
              <p:nvPr/>
            </p:nvSpPr>
            <p:spPr>
              <a:xfrm>
                <a:off x="1847214" y="1495520"/>
                <a:ext cx="5067300" cy="101797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a:extLst>
                  <a:ext uri="{FF2B5EF4-FFF2-40B4-BE49-F238E27FC236}">
                    <a16:creationId xmlns:a16="http://schemas.microsoft.com/office/drawing/2014/main" id="{5E344AAC-B406-4FF2-9910-168C84ED55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52374" y="1495520"/>
                <a:ext cx="3884851" cy="1017972"/>
              </a:xfrm>
              <a:prstGeom prst="rect">
                <a:avLst/>
              </a:prstGeom>
              <a:ln>
                <a:noFill/>
              </a:ln>
              <a:effectLst/>
            </p:spPr>
          </p:pic>
        </p:grpSp>
        <p:grpSp>
          <p:nvGrpSpPr>
            <p:cNvPr id="31" name="Group 30">
              <a:extLst>
                <a:ext uri="{FF2B5EF4-FFF2-40B4-BE49-F238E27FC236}">
                  <a16:creationId xmlns:a16="http://schemas.microsoft.com/office/drawing/2014/main" id="{C8BCF54B-AE88-49C0-AA9A-D2CAE51D0165}"/>
                </a:ext>
              </a:extLst>
            </p:cNvPr>
            <p:cNvGrpSpPr/>
            <p:nvPr/>
          </p:nvGrpSpPr>
          <p:grpSpPr>
            <a:xfrm>
              <a:off x="854936" y="1623657"/>
              <a:ext cx="9368526" cy="1077218"/>
              <a:chOff x="854936" y="1623657"/>
              <a:chExt cx="9368526" cy="1077218"/>
            </a:xfrm>
          </p:grpSpPr>
          <p:sp>
            <p:nvSpPr>
              <p:cNvPr id="12" name="TextBox 11">
                <a:extLst>
                  <a:ext uri="{FF2B5EF4-FFF2-40B4-BE49-F238E27FC236}">
                    <a16:creationId xmlns:a16="http://schemas.microsoft.com/office/drawing/2014/main" id="{DB06DE7B-A906-45E1-868C-B63B788D5395}"/>
                  </a:ext>
                </a:extLst>
              </p:cNvPr>
              <p:cNvSpPr txBox="1"/>
              <p:nvPr/>
            </p:nvSpPr>
            <p:spPr>
              <a:xfrm>
                <a:off x="854936" y="1623657"/>
                <a:ext cx="2739735" cy="1077218"/>
              </a:xfrm>
              <a:prstGeom prst="rect">
                <a:avLst/>
              </a:prstGeom>
              <a:noFill/>
            </p:spPr>
            <p:txBody>
              <a:bodyPr wrap="square" rtlCol="0" anchor="ctr">
                <a:spAutoFit/>
              </a:bodyPr>
              <a:lstStyle/>
              <a:p>
                <a:pPr algn="r"/>
                <a:r>
                  <a:rPr lang="en-US" sz="1600" dirty="0"/>
                  <a:t>This web address looks safe. It points to a well-known location in </a:t>
                </a:r>
                <a:br>
                  <a:rPr lang="en-US" sz="1600" dirty="0"/>
                </a:br>
                <a:r>
                  <a:rPr lang="en-US" sz="1600" dirty="0"/>
                  <a:t>KONE SharePoint.</a:t>
                </a:r>
              </a:p>
            </p:txBody>
          </p:sp>
          <p:grpSp>
            <p:nvGrpSpPr>
              <p:cNvPr id="26" name="Group 25">
                <a:extLst>
                  <a:ext uri="{FF2B5EF4-FFF2-40B4-BE49-F238E27FC236}">
                    <a16:creationId xmlns:a16="http://schemas.microsoft.com/office/drawing/2014/main" id="{3B9A8861-CE29-4FF1-A36D-D619AF3F7CB1}"/>
                  </a:ext>
                </a:extLst>
              </p:cNvPr>
              <p:cNvGrpSpPr/>
              <p:nvPr/>
            </p:nvGrpSpPr>
            <p:grpSpPr>
              <a:xfrm>
                <a:off x="9647462" y="1899153"/>
                <a:ext cx="576000" cy="526223"/>
                <a:chOff x="10257067" y="3710014"/>
                <a:chExt cx="576000" cy="526223"/>
              </a:xfrm>
            </p:grpSpPr>
            <p:sp>
              <p:nvSpPr>
                <p:cNvPr id="27" name="Freeform 6">
                  <a:extLst>
                    <a:ext uri="{FF2B5EF4-FFF2-40B4-BE49-F238E27FC236}">
                      <a16:creationId xmlns:a16="http://schemas.microsoft.com/office/drawing/2014/main" id="{D22626E3-4592-4E82-B195-BCEF2ABF2507}"/>
                    </a:ext>
                  </a:extLst>
                </p:cNvPr>
                <p:cNvSpPr>
                  <a:spLocks noChangeAspect="1"/>
                </p:cNvSpPr>
                <p:nvPr/>
              </p:nvSpPr>
              <p:spPr bwMode="auto">
                <a:xfrm>
                  <a:off x="10257067" y="3710014"/>
                  <a:ext cx="576000" cy="465191"/>
                </a:xfrm>
                <a:custGeom>
                  <a:avLst/>
                  <a:gdLst>
                    <a:gd name="T0" fmla="*/ 3232 w 3304"/>
                    <a:gd name="T1" fmla="*/ 49 h 2668"/>
                    <a:gd name="T2" fmla="*/ 3219 w 3304"/>
                    <a:gd name="T3" fmla="*/ 38 h 2668"/>
                    <a:gd name="T4" fmla="*/ 3196 w 3304"/>
                    <a:gd name="T5" fmla="*/ 23 h 2668"/>
                    <a:gd name="T6" fmla="*/ 3171 w 3304"/>
                    <a:gd name="T7" fmla="*/ 12 h 2668"/>
                    <a:gd name="T8" fmla="*/ 3135 w 3304"/>
                    <a:gd name="T9" fmla="*/ 4 h 2668"/>
                    <a:gd name="T10" fmla="*/ 3099 w 3304"/>
                    <a:gd name="T11" fmla="*/ 0 h 2668"/>
                    <a:gd name="T12" fmla="*/ 3064 w 3304"/>
                    <a:gd name="T13" fmla="*/ 5 h 2668"/>
                    <a:gd name="T14" fmla="*/ 3028 w 3304"/>
                    <a:gd name="T15" fmla="*/ 15 h 2668"/>
                    <a:gd name="T16" fmla="*/ 3003 w 3304"/>
                    <a:gd name="T17" fmla="*/ 27 h 2668"/>
                    <a:gd name="T18" fmla="*/ 2972 w 3304"/>
                    <a:gd name="T19" fmla="*/ 48 h 2668"/>
                    <a:gd name="T20" fmla="*/ 2951 w 3304"/>
                    <a:gd name="T21" fmla="*/ 68 h 2668"/>
                    <a:gd name="T22" fmla="*/ 1539 w 3304"/>
                    <a:gd name="T23" fmla="*/ 1654 h 2668"/>
                    <a:gd name="T24" fmla="*/ 127 w 3304"/>
                    <a:gd name="T25" fmla="*/ 1139 h 2668"/>
                    <a:gd name="T26" fmla="*/ 68 w 3304"/>
                    <a:gd name="T27" fmla="*/ 1209 h 2668"/>
                    <a:gd name="T28" fmla="*/ 42 w 3304"/>
                    <a:gd name="T29" fmla="*/ 1250 h 2668"/>
                    <a:gd name="T30" fmla="*/ 23 w 3304"/>
                    <a:gd name="T31" fmla="*/ 1294 h 2668"/>
                    <a:gd name="T32" fmla="*/ 6 w 3304"/>
                    <a:gd name="T33" fmla="*/ 1356 h 2668"/>
                    <a:gd name="T34" fmla="*/ 0 w 3304"/>
                    <a:gd name="T35" fmla="*/ 1402 h 2668"/>
                    <a:gd name="T36" fmla="*/ 1 w 3304"/>
                    <a:gd name="T37" fmla="*/ 1451 h 2668"/>
                    <a:gd name="T38" fmla="*/ 8 w 3304"/>
                    <a:gd name="T39" fmla="*/ 1497 h 2668"/>
                    <a:gd name="T40" fmla="*/ 23 w 3304"/>
                    <a:gd name="T41" fmla="*/ 1543 h 2668"/>
                    <a:gd name="T42" fmla="*/ 42 w 3304"/>
                    <a:gd name="T43" fmla="*/ 1586 h 2668"/>
                    <a:gd name="T44" fmla="*/ 58 w 3304"/>
                    <a:gd name="T45" fmla="*/ 1614 h 2668"/>
                    <a:gd name="T46" fmla="*/ 89 w 3304"/>
                    <a:gd name="T47" fmla="*/ 1652 h 2668"/>
                    <a:gd name="T48" fmla="*/ 435 w 3304"/>
                    <a:gd name="T49" fmla="*/ 2046 h 2668"/>
                    <a:gd name="T50" fmla="*/ 690 w 3304"/>
                    <a:gd name="T51" fmla="*/ 2333 h 2668"/>
                    <a:gd name="T52" fmla="*/ 899 w 3304"/>
                    <a:gd name="T53" fmla="*/ 2562 h 2668"/>
                    <a:gd name="T54" fmla="*/ 967 w 3304"/>
                    <a:gd name="T55" fmla="*/ 2624 h 2668"/>
                    <a:gd name="T56" fmla="*/ 1001 w 3304"/>
                    <a:gd name="T57" fmla="*/ 2647 h 2668"/>
                    <a:gd name="T58" fmla="*/ 1039 w 3304"/>
                    <a:gd name="T59" fmla="*/ 2662 h 2668"/>
                    <a:gd name="T60" fmla="*/ 1079 w 3304"/>
                    <a:gd name="T61" fmla="*/ 2668 h 2668"/>
                    <a:gd name="T62" fmla="*/ 1119 w 3304"/>
                    <a:gd name="T63" fmla="*/ 2666 h 2668"/>
                    <a:gd name="T64" fmla="*/ 1157 w 3304"/>
                    <a:gd name="T65" fmla="*/ 2656 h 2668"/>
                    <a:gd name="T66" fmla="*/ 1189 w 3304"/>
                    <a:gd name="T67" fmla="*/ 2642 h 2668"/>
                    <a:gd name="T68" fmla="*/ 1216 w 3304"/>
                    <a:gd name="T69" fmla="*/ 2624 h 2668"/>
                    <a:gd name="T70" fmla="*/ 1233 w 3304"/>
                    <a:gd name="T71" fmla="*/ 2610 h 2668"/>
                    <a:gd name="T72" fmla="*/ 2246 w 3304"/>
                    <a:gd name="T73" fmla="*/ 1471 h 2668"/>
                    <a:gd name="T74" fmla="*/ 3259 w 3304"/>
                    <a:gd name="T75" fmla="*/ 334 h 2668"/>
                    <a:gd name="T76" fmla="*/ 3275 w 3304"/>
                    <a:gd name="T77" fmla="*/ 309 h 2668"/>
                    <a:gd name="T78" fmla="*/ 3294 w 3304"/>
                    <a:gd name="T79" fmla="*/ 265 h 2668"/>
                    <a:gd name="T80" fmla="*/ 3301 w 3304"/>
                    <a:gd name="T81" fmla="*/ 239 h 2668"/>
                    <a:gd name="T82" fmla="*/ 3304 w 3304"/>
                    <a:gd name="T83" fmla="*/ 212 h 2668"/>
                    <a:gd name="T84" fmla="*/ 3300 w 3304"/>
                    <a:gd name="T85" fmla="*/ 167 h 2668"/>
                    <a:gd name="T86" fmla="*/ 3291 w 3304"/>
                    <a:gd name="T87" fmla="*/ 131 h 2668"/>
                    <a:gd name="T88" fmla="*/ 3279 w 3304"/>
                    <a:gd name="T89" fmla="*/ 106 h 2668"/>
                    <a:gd name="T90" fmla="*/ 3251 w 3304"/>
                    <a:gd name="T91" fmla="*/ 68 h 2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04" h="2668">
                      <a:moveTo>
                        <a:pt x="3251" y="68"/>
                      </a:moveTo>
                      <a:lnTo>
                        <a:pt x="3237" y="53"/>
                      </a:lnTo>
                      <a:lnTo>
                        <a:pt x="3232" y="49"/>
                      </a:lnTo>
                      <a:lnTo>
                        <a:pt x="3229" y="46"/>
                      </a:lnTo>
                      <a:lnTo>
                        <a:pt x="3224" y="42"/>
                      </a:lnTo>
                      <a:lnTo>
                        <a:pt x="3219" y="38"/>
                      </a:lnTo>
                      <a:lnTo>
                        <a:pt x="3212" y="32"/>
                      </a:lnTo>
                      <a:lnTo>
                        <a:pt x="3204" y="28"/>
                      </a:lnTo>
                      <a:lnTo>
                        <a:pt x="3196" y="23"/>
                      </a:lnTo>
                      <a:lnTo>
                        <a:pt x="3187" y="19"/>
                      </a:lnTo>
                      <a:lnTo>
                        <a:pt x="3179" y="16"/>
                      </a:lnTo>
                      <a:lnTo>
                        <a:pt x="3171" y="12"/>
                      </a:lnTo>
                      <a:lnTo>
                        <a:pt x="3161" y="10"/>
                      </a:lnTo>
                      <a:lnTo>
                        <a:pt x="3153" y="8"/>
                      </a:lnTo>
                      <a:lnTo>
                        <a:pt x="3135" y="4"/>
                      </a:lnTo>
                      <a:lnTo>
                        <a:pt x="3126" y="3"/>
                      </a:lnTo>
                      <a:lnTo>
                        <a:pt x="3117" y="2"/>
                      </a:lnTo>
                      <a:lnTo>
                        <a:pt x="3099" y="0"/>
                      </a:lnTo>
                      <a:lnTo>
                        <a:pt x="3090" y="2"/>
                      </a:lnTo>
                      <a:lnTo>
                        <a:pt x="3082" y="2"/>
                      </a:lnTo>
                      <a:lnTo>
                        <a:pt x="3064" y="5"/>
                      </a:lnTo>
                      <a:lnTo>
                        <a:pt x="3046" y="9"/>
                      </a:lnTo>
                      <a:lnTo>
                        <a:pt x="3036" y="12"/>
                      </a:lnTo>
                      <a:lnTo>
                        <a:pt x="3028" y="15"/>
                      </a:lnTo>
                      <a:lnTo>
                        <a:pt x="3020" y="18"/>
                      </a:lnTo>
                      <a:lnTo>
                        <a:pt x="3012" y="23"/>
                      </a:lnTo>
                      <a:lnTo>
                        <a:pt x="3003" y="27"/>
                      </a:lnTo>
                      <a:lnTo>
                        <a:pt x="2995" y="31"/>
                      </a:lnTo>
                      <a:lnTo>
                        <a:pt x="2979" y="42"/>
                      </a:lnTo>
                      <a:lnTo>
                        <a:pt x="2972" y="48"/>
                      </a:lnTo>
                      <a:lnTo>
                        <a:pt x="2965" y="54"/>
                      </a:lnTo>
                      <a:lnTo>
                        <a:pt x="2958" y="61"/>
                      </a:lnTo>
                      <a:lnTo>
                        <a:pt x="2951" y="68"/>
                      </a:lnTo>
                      <a:lnTo>
                        <a:pt x="2480" y="597"/>
                      </a:lnTo>
                      <a:lnTo>
                        <a:pt x="2009" y="1125"/>
                      </a:lnTo>
                      <a:lnTo>
                        <a:pt x="1539" y="1654"/>
                      </a:lnTo>
                      <a:lnTo>
                        <a:pt x="1069" y="2182"/>
                      </a:lnTo>
                      <a:lnTo>
                        <a:pt x="597" y="1661"/>
                      </a:lnTo>
                      <a:lnTo>
                        <a:pt x="127" y="1139"/>
                      </a:lnTo>
                      <a:lnTo>
                        <a:pt x="89" y="1185"/>
                      </a:lnTo>
                      <a:lnTo>
                        <a:pt x="78" y="1196"/>
                      </a:lnTo>
                      <a:lnTo>
                        <a:pt x="68" y="1209"/>
                      </a:lnTo>
                      <a:lnTo>
                        <a:pt x="58" y="1223"/>
                      </a:lnTo>
                      <a:lnTo>
                        <a:pt x="50" y="1236"/>
                      </a:lnTo>
                      <a:lnTo>
                        <a:pt x="42" y="1250"/>
                      </a:lnTo>
                      <a:lnTo>
                        <a:pt x="34" y="1264"/>
                      </a:lnTo>
                      <a:lnTo>
                        <a:pt x="29" y="1278"/>
                      </a:lnTo>
                      <a:lnTo>
                        <a:pt x="23" y="1294"/>
                      </a:lnTo>
                      <a:lnTo>
                        <a:pt x="13" y="1323"/>
                      </a:lnTo>
                      <a:lnTo>
                        <a:pt x="8" y="1339"/>
                      </a:lnTo>
                      <a:lnTo>
                        <a:pt x="6" y="1356"/>
                      </a:lnTo>
                      <a:lnTo>
                        <a:pt x="4" y="1371"/>
                      </a:lnTo>
                      <a:lnTo>
                        <a:pt x="1" y="1386"/>
                      </a:lnTo>
                      <a:lnTo>
                        <a:pt x="0" y="1402"/>
                      </a:lnTo>
                      <a:lnTo>
                        <a:pt x="0" y="1419"/>
                      </a:lnTo>
                      <a:lnTo>
                        <a:pt x="0" y="1434"/>
                      </a:lnTo>
                      <a:lnTo>
                        <a:pt x="1" y="1451"/>
                      </a:lnTo>
                      <a:lnTo>
                        <a:pt x="4" y="1466"/>
                      </a:lnTo>
                      <a:lnTo>
                        <a:pt x="6" y="1481"/>
                      </a:lnTo>
                      <a:lnTo>
                        <a:pt x="8" y="1497"/>
                      </a:lnTo>
                      <a:lnTo>
                        <a:pt x="13" y="1512"/>
                      </a:lnTo>
                      <a:lnTo>
                        <a:pt x="17" y="1528"/>
                      </a:lnTo>
                      <a:lnTo>
                        <a:pt x="23" y="1543"/>
                      </a:lnTo>
                      <a:lnTo>
                        <a:pt x="29" y="1557"/>
                      </a:lnTo>
                      <a:lnTo>
                        <a:pt x="34" y="1572"/>
                      </a:lnTo>
                      <a:lnTo>
                        <a:pt x="42" y="1586"/>
                      </a:lnTo>
                      <a:lnTo>
                        <a:pt x="46" y="1593"/>
                      </a:lnTo>
                      <a:lnTo>
                        <a:pt x="50" y="1600"/>
                      </a:lnTo>
                      <a:lnTo>
                        <a:pt x="58" y="1614"/>
                      </a:lnTo>
                      <a:lnTo>
                        <a:pt x="68" y="1628"/>
                      </a:lnTo>
                      <a:lnTo>
                        <a:pt x="78" y="1641"/>
                      </a:lnTo>
                      <a:lnTo>
                        <a:pt x="89" y="1652"/>
                      </a:lnTo>
                      <a:lnTo>
                        <a:pt x="127" y="1696"/>
                      </a:lnTo>
                      <a:lnTo>
                        <a:pt x="219" y="1801"/>
                      </a:lnTo>
                      <a:lnTo>
                        <a:pt x="435" y="2046"/>
                      </a:lnTo>
                      <a:lnTo>
                        <a:pt x="563" y="2191"/>
                      </a:lnTo>
                      <a:lnTo>
                        <a:pt x="627" y="2263"/>
                      </a:lnTo>
                      <a:lnTo>
                        <a:pt x="690" y="2333"/>
                      </a:lnTo>
                      <a:lnTo>
                        <a:pt x="805" y="2461"/>
                      </a:lnTo>
                      <a:lnTo>
                        <a:pt x="855" y="2516"/>
                      </a:lnTo>
                      <a:lnTo>
                        <a:pt x="899" y="2562"/>
                      </a:lnTo>
                      <a:lnTo>
                        <a:pt x="916" y="2579"/>
                      </a:lnTo>
                      <a:lnTo>
                        <a:pt x="938" y="2599"/>
                      </a:lnTo>
                      <a:lnTo>
                        <a:pt x="967" y="2624"/>
                      </a:lnTo>
                      <a:lnTo>
                        <a:pt x="977" y="2634"/>
                      </a:lnTo>
                      <a:lnTo>
                        <a:pt x="989" y="2641"/>
                      </a:lnTo>
                      <a:lnTo>
                        <a:pt x="1001" y="2647"/>
                      </a:lnTo>
                      <a:lnTo>
                        <a:pt x="1014" y="2653"/>
                      </a:lnTo>
                      <a:lnTo>
                        <a:pt x="1026" y="2657"/>
                      </a:lnTo>
                      <a:lnTo>
                        <a:pt x="1039" y="2662"/>
                      </a:lnTo>
                      <a:lnTo>
                        <a:pt x="1052" y="2664"/>
                      </a:lnTo>
                      <a:lnTo>
                        <a:pt x="1065" y="2667"/>
                      </a:lnTo>
                      <a:lnTo>
                        <a:pt x="1079" y="2668"/>
                      </a:lnTo>
                      <a:lnTo>
                        <a:pt x="1093" y="2668"/>
                      </a:lnTo>
                      <a:lnTo>
                        <a:pt x="1106" y="2668"/>
                      </a:lnTo>
                      <a:lnTo>
                        <a:pt x="1119" y="2666"/>
                      </a:lnTo>
                      <a:lnTo>
                        <a:pt x="1132" y="2663"/>
                      </a:lnTo>
                      <a:lnTo>
                        <a:pt x="1145" y="2661"/>
                      </a:lnTo>
                      <a:lnTo>
                        <a:pt x="1157" y="2656"/>
                      </a:lnTo>
                      <a:lnTo>
                        <a:pt x="1170" y="2651"/>
                      </a:lnTo>
                      <a:lnTo>
                        <a:pt x="1179" y="2647"/>
                      </a:lnTo>
                      <a:lnTo>
                        <a:pt x="1189" y="2642"/>
                      </a:lnTo>
                      <a:lnTo>
                        <a:pt x="1198" y="2636"/>
                      </a:lnTo>
                      <a:lnTo>
                        <a:pt x="1207" y="2630"/>
                      </a:lnTo>
                      <a:lnTo>
                        <a:pt x="1216" y="2624"/>
                      </a:lnTo>
                      <a:lnTo>
                        <a:pt x="1220" y="2620"/>
                      </a:lnTo>
                      <a:lnTo>
                        <a:pt x="1224" y="2617"/>
                      </a:lnTo>
                      <a:lnTo>
                        <a:pt x="1233" y="2610"/>
                      </a:lnTo>
                      <a:lnTo>
                        <a:pt x="1240" y="2601"/>
                      </a:lnTo>
                      <a:lnTo>
                        <a:pt x="1742" y="2036"/>
                      </a:lnTo>
                      <a:lnTo>
                        <a:pt x="2246" y="1471"/>
                      </a:lnTo>
                      <a:lnTo>
                        <a:pt x="2748" y="905"/>
                      </a:lnTo>
                      <a:lnTo>
                        <a:pt x="3251" y="341"/>
                      </a:lnTo>
                      <a:lnTo>
                        <a:pt x="3259" y="334"/>
                      </a:lnTo>
                      <a:lnTo>
                        <a:pt x="3264" y="326"/>
                      </a:lnTo>
                      <a:lnTo>
                        <a:pt x="3270" y="317"/>
                      </a:lnTo>
                      <a:lnTo>
                        <a:pt x="3275" y="309"/>
                      </a:lnTo>
                      <a:lnTo>
                        <a:pt x="3283" y="293"/>
                      </a:lnTo>
                      <a:lnTo>
                        <a:pt x="3292" y="275"/>
                      </a:lnTo>
                      <a:lnTo>
                        <a:pt x="3294" y="265"/>
                      </a:lnTo>
                      <a:lnTo>
                        <a:pt x="3297" y="257"/>
                      </a:lnTo>
                      <a:lnTo>
                        <a:pt x="3299" y="247"/>
                      </a:lnTo>
                      <a:lnTo>
                        <a:pt x="3301" y="239"/>
                      </a:lnTo>
                      <a:lnTo>
                        <a:pt x="3302" y="230"/>
                      </a:lnTo>
                      <a:lnTo>
                        <a:pt x="3304" y="220"/>
                      </a:lnTo>
                      <a:lnTo>
                        <a:pt x="3304" y="212"/>
                      </a:lnTo>
                      <a:lnTo>
                        <a:pt x="3304" y="202"/>
                      </a:lnTo>
                      <a:lnTo>
                        <a:pt x="3302" y="184"/>
                      </a:lnTo>
                      <a:lnTo>
                        <a:pt x="3300" y="167"/>
                      </a:lnTo>
                      <a:lnTo>
                        <a:pt x="3299" y="157"/>
                      </a:lnTo>
                      <a:lnTo>
                        <a:pt x="3297" y="149"/>
                      </a:lnTo>
                      <a:lnTo>
                        <a:pt x="3291" y="131"/>
                      </a:lnTo>
                      <a:lnTo>
                        <a:pt x="3287" y="123"/>
                      </a:lnTo>
                      <a:lnTo>
                        <a:pt x="3283" y="114"/>
                      </a:lnTo>
                      <a:lnTo>
                        <a:pt x="3279" y="106"/>
                      </a:lnTo>
                      <a:lnTo>
                        <a:pt x="3274" y="98"/>
                      </a:lnTo>
                      <a:lnTo>
                        <a:pt x="3263" y="82"/>
                      </a:lnTo>
                      <a:lnTo>
                        <a:pt x="3251" y="6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srgbClr val="3B4245"/>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140E0217-C9DD-405B-842B-4AB7E04ABB78}"/>
                    </a:ext>
                  </a:extLst>
                </p:cNvPr>
                <p:cNvSpPr/>
                <p:nvPr/>
              </p:nvSpPr>
              <p:spPr>
                <a:xfrm rot="2849614">
                  <a:off x="10355114" y="4088697"/>
                  <a:ext cx="25908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grpSp>
      <p:grpSp>
        <p:nvGrpSpPr>
          <p:cNvPr id="2" name="Group 1">
            <a:extLst>
              <a:ext uri="{FF2B5EF4-FFF2-40B4-BE49-F238E27FC236}">
                <a16:creationId xmlns:a16="http://schemas.microsoft.com/office/drawing/2014/main" id="{2B5AA043-0C1A-46F8-9D59-407F5C61C8E4}"/>
              </a:ext>
            </a:extLst>
          </p:cNvPr>
          <p:cNvGrpSpPr/>
          <p:nvPr/>
        </p:nvGrpSpPr>
        <p:grpSpPr>
          <a:xfrm>
            <a:off x="969236" y="4720036"/>
            <a:ext cx="9254226" cy="1219556"/>
            <a:chOff x="969236" y="4720036"/>
            <a:chExt cx="9254226" cy="1219556"/>
          </a:xfrm>
        </p:grpSpPr>
        <p:grpSp>
          <p:nvGrpSpPr>
            <p:cNvPr id="32" name="Group 31">
              <a:extLst>
                <a:ext uri="{FF2B5EF4-FFF2-40B4-BE49-F238E27FC236}">
                  <a16:creationId xmlns:a16="http://schemas.microsoft.com/office/drawing/2014/main" id="{2AE655CD-B08F-4134-9FA0-6B28DF5D62A7}"/>
                </a:ext>
              </a:extLst>
            </p:cNvPr>
            <p:cNvGrpSpPr/>
            <p:nvPr/>
          </p:nvGrpSpPr>
          <p:grpSpPr>
            <a:xfrm>
              <a:off x="969236" y="4720036"/>
              <a:ext cx="8135134" cy="1219556"/>
              <a:chOff x="969236" y="4387529"/>
              <a:chExt cx="8135134" cy="1219556"/>
            </a:xfrm>
          </p:grpSpPr>
          <p:pic>
            <p:nvPicPr>
              <p:cNvPr id="7" name="Picture 6">
                <a:extLst>
                  <a:ext uri="{FF2B5EF4-FFF2-40B4-BE49-F238E27FC236}">
                    <a16:creationId xmlns:a16="http://schemas.microsoft.com/office/drawing/2014/main" id="{02391FCD-DDFC-4E38-BE31-A8A4687A58A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45003" y="4387529"/>
                <a:ext cx="5259367" cy="1219556"/>
              </a:xfrm>
              <a:prstGeom prst="rect">
                <a:avLst/>
              </a:prstGeom>
              <a:ln>
                <a:noFill/>
              </a:ln>
              <a:effectLst>
                <a:outerShdw blurRad="63500" sx="102000" sy="102000" algn="ctr" rotWithShape="0">
                  <a:prstClr val="black">
                    <a:alpha val="40000"/>
                  </a:prstClr>
                </a:outerShdw>
              </a:effectLst>
            </p:spPr>
          </p:pic>
          <p:sp>
            <p:nvSpPr>
              <p:cNvPr id="18" name="TextBox 17">
                <a:extLst>
                  <a:ext uri="{FF2B5EF4-FFF2-40B4-BE49-F238E27FC236}">
                    <a16:creationId xmlns:a16="http://schemas.microsoft.com/office/drawing/2014/main" id="{310F1FBA-DC6C-4AF9-A6BF-4423A0A2843B}"/>
                  </a:ext>
                </a:extLst>
              </p:cNvPr>
              <p:cNvSpPr txBox="1"/>
              <p:nvPr/>
            </p:nvSpPr>
            <p:spPr>
              <a:xfrm>
                <a:off x="969236" y="4458698"/>
                <a:ext cx="2625435" cy="1077218"/>
              </a:xfrm>
              <a:prstGeom prst="rect">
                <a:avLst/>
              </a:prstGeom>
              <a:noFill/>
            </p:spPr>
            <p:txBody>
              <a:bodyPr wrap="square" rtlCol="0" anchor="ctr">
                <a:spAutoFit/>
              </a:bodyPr>
              <a:lstStyle/>
              <a:p>
                <a:pPr algn="r"/>
                <a:r>
                  <a:rPr lang="en-US" sz="1600" dirty="0">
                    <a:solidFill>
                      <a:schemeClr val="accent1"/>
                    </a:solidFill>
                  </a:rPr>
                  <a:t>The URL says k0ne instead of </a:t>
                </a:r>
                <a:r>
                  <a:rPr lang="en-US" sz="1600" dirty="0" err="1">
                    <a:solidFill>
                      <a:schemeClr val="accent1"/>
                    </a:solidFill>
                  </a:rPr>
                  <a:t>kone</a:t>
                </a:r>
                <a:r>
                  <a:rPr lang="en-US" sz="1600" dirty="0">
                    <a:solidFill>
                      <a:schemeClr val="accent1"/>
                    </a:solidFill>
                  </a:rPr>
                  <a:t>. This is a credential harvesting site set up to trick users.</a:t>
                </a:r>
              </a:p>
            </p:txBody>
          </p:sp>
        </p:grpSp>
        <p:sp>
          <p:nvSpPr>
            <p:cNvPr id="35" name="Freeform: Shape 34">
              <a:extLst>
                <a:ext uri="{FF2B5EF4-FFF2-40B4-BE49-F238E27FC236}">
                  <a16:creationId xmlns:a16="http://schemas.microsoft.com/office/drawing/2014/main" id="{D3EB4AAC-108B-4F9B-B71B-89C19BCD95D0}"/>
                </a:ext>
              </a:extLst>
            </p:cNvPr>
            <p:cNvSpPr/>
            <p:nvPr/>
          </p:nvSpPr>
          <p:spPr>
            <a:xfrm>
              <a:off x="9647462" y="5041815"/>
              <a:ext cx="576000" cy="575998"/>
            </a:xfrm>
            <a:custGeom>
              <a:avLst/>
              <a:gdLst/>
              <a:ahLst/>
              <a:cxnLst/>
              <a:rect l="l" t="t" r="r" b="b"/>
              <a:pathLst>
                <a:path w="1093496" h="1093495">
                  <a:moveTo>
                    <a:pt x="687390" y="592455"/>
                  </a:moveTo>
                  <a:lnTo>
                    <a:pt x="1074157" y="979224"/>
                  </a:lnTo>
                  <a:cubicBezTo>
                    <a:pt x="1087050" y="993288"/>
                    <a:pt x="1093496" y="1009402"/>
                    <a:pt x="1093496" y="1027571"/>
                  </a:cubicBezTo>
                  <a:cubicBezTo>
                    <a:pt x="1093496" y="1045735"/>
                    <a:pt x="1087050" y="1061264"/>
                    <a:pt x="1074157" y="1074159"/>
                  </a:cubicBezTo>
                  <a:cubicBezTo>
                    <a:pt x="1067125" y="1080017"/>
                    <a:pt x="1059507" y="1084705"/>
                    <a:pt x="1051303" y="1088222"/>
                  </a:cubicBezTo>
                  <a:cubicBezTo>
                    <a:pt x="1043099" y="1091737"/>
                    <a:pt x="1034895" y="1093495"/>
                    <a:pt x="1026691" y="1093495"/>
                  </a:cubicBezTo>
                  <a:cubicBezTo>
                    <a:pt x="1018486" y="1093495"/>
                    <a:pt x="1010282" y="1091737"/>
                    <a:pt x="1002078" y="1088222"/>
                  </a:cubicBezTo>
                  <a:cubicBezTo>
                    <a:pt x="993874" y="1084705"/>
                    <a:pt x="986256" y="1080017"/>
                    <a:pt x="979224" y="1074159"/>
                  </a:cubicBezTo>
                  <a:lnTo>
                    <a:pt x="592457" y="687390"/>
                  </a:lnTo>
                  <a:close/>
                  <a:moveTo>
                    <a:pt x="65926" y="0"/>
                  </a:moveTo>
                  <a:cubicBezTo>
                    <a:pt x="84092" y="0"/>
                    <a:pt x="100208" y="6447"/>
                    <a:pt x="114272" y="19340"/>
                  </a:cubicBezTo>
                  <a:lnTo>
                    <a:pt x="546748" y="453572"/>
                  </a:lnTo>
                  <a:lnTo>
                    <a:pt x="979224" y="19340"/>
                  </a:lnTo>
                  <a:cubicBezTo>
                    <a:pt x="993288" y="6447"/>
                    <a:pt x="1009403" y="0"/>
                    <a:pt x="1027570" y="0"/>
                  </a:cubicBezTo>
                  <a:cubicBezTo>
                    <a:pt x="1045736" y="0"/>
                    <a:pt x="1061265" y="6447"/>
                    <a:pt x="1074157" y="19340"/>
                  </a:cubicBezTo>
                  <a:cubicBezTo>
                    <a:pt x="1087050" y="32232"/>
                    <a:pt x="1093496" y="47759"/>
                    <a:pt x="1093496" y="65927"/>
                  </a:cubicBezTo>
                  <a:cubicBezTo>
                    <a:pt x="1093496" y="84091"/>
                    <a:pt x="1087050" y="100208"/>
                    <a:pt x="1074157" y="114273"/>
                  </a:cubicBezTo>
                  <a:lnTo>
                    <a:pt x="112514" y="1074159"/>
                  </a:lnTo>
                  <a:cubicBezTo>
                    <a:pt x="106654" y="1080017"/>
                    <a:pt x="99622" y="1084705"/>
                    <a:pt x="91417" y="1088222"/>
                  </a:cubicBezTo>
                  <a:cubicBezTo>
                    <a:pt x="83213" y="1091737"/>
                    <a:pt x="75009" y="1093495"/>
                    <a:pt x="66805" y="1093495"/>
                  </a:cubicBezTo>
                  <a:cubicBezTo>
                    <a:pt x="58601" y="1093495"/>
                    <a:pt x="50397" y="1091737"/>
                    <a:pt x="42192" y="1088222"/>
                  </a:cubicBezTo>
                  <a:cubicBezTo>
                    <a:pt x="33988" y="1084705"/>
                    <a:pt x="26370" y="1080017"/>
                    <a:pt x="19338" y="1074159"/>
                  </a:cubicBezTo>
                  <a:cubicBezTo>
                    <a:pt x="6446" y="1061264"/>
                    <a:pt x="0" y="1045735"/>
                    <a:pt x="0" y="1027571"/>
                  </a:cubicBezTo>
                  <a:cubicBezTo>
                    <a:pt x="0" y="1009402"/>
                    <a:pt x="6446" y="993288"/>
                    <a:pt x="19338" y="979224"/>
                  </a:cubicBezTo>
                  <a:lnTo>
                    <a:pt x="453572" y="546747"/>
                  </a:lnTo>
                  <a:lnTo>
                    <a:pt x="19338" y="112514"/>
                  </a:lnTo>
                  <a:cubicBezTo>
                    <a:pt x="6446" y="99622"/>
                    <a:pt x="0" y="84091"/>
                    <a:pt x="0" y="65927"/>
                  </a:cubicBezTo>
                  <a:cubicBezTo>
                    <a:pt x="0" y="47759"/>
                    <a:pt x="6446" y="32232"/>
                    <a:pt x="19338" y="19340"/>
                  </a:cubicBezTo>
                  <a:cubicBezTo>
                    <a:pt x="32230" y="6447"/>
                    <a:pt x="47760" y="0"/>
                    <a:pt x="6592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5072826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03E799-A844-44D6-878A-87B1A608F4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905000" y="0"/>
            <a:ext cx="10287000" cy="6858000"/>
          </a:xfrm>
          <a:prstGeom prst="rect">
            <a:avLst/>
          </a:prstGeom>
        </p:spPr>
      </p:pic>
      <p:sp>
        <p:nvSpPr>
          <p:cNvPr id="13" name="Rectangle 12">
            <a:extLst>
              <a:ext uri="{FF2B5EF4-FFF2-40B4-BE49-F238E27FC236}">
                <a16:creationId xmlns:a16="http://schemas.microsoft.com/office/drawing/2014/main" id="{EE0C135C-FAC7-4DC6-8275-CEB0AF883B84}"/>
              </a:ext>
            </a:extLst>
          </p:cNvPr>
          <p:cNvSpPr/>
          <p:nvPr/>
        </p:nvSpPr>
        <p:spPr>
          <a:xfrm>
            <a:off x="1" y="0"/>
            <a:ext cx="39751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Rectangle 10">
            <a:extLst>
              <a:ext uri="{FF2B5EF4-FFF2-40B4-BE49-F238E27FC236}">
                <a16:creationId xmlns:a16="http://schemas.microsoft.com/office/drawing/2014/main" id="{4007EC85-439A-43E9-A981-ECC95FDC687E}"/>
              </a:ext>
            </a:extLst>
          </p:cNvPr>
          <p:cNvSpPr/>
          <p:nvPr/>
        </p:nvSpPr>
        <p:spPr>
          <a:xfrm>
            <a:off x="3975100" y="0"/>
            <a:ext cx="2784475" cy="6858000"/>
          </a:xfrm>
          <a:prstGeom prst="rect">
            <a:avLst/>
          </a:prstGeom>
          <a:gradFill flip="none" rotWithShape="1">
            <a:gsLst>
              <a:gs pos="0">
                <a:schemeClr val="tx1">
                  <a:lumMod val="50000"/>
                </a:schemeClr>
              </a:gs>
              <a:gs pos="100000">
                <a:schemeClr val="tx1">
                  <a:alpha val="0"/>
                  <a:lumMod val="10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Rectangle 11">
            <a:extLst>
              <a:ext uri="{FF2B5EF4-FFF2-40B4-BE49-F238E27FC236}">
                <a16:creationId xmlns:a16="http://schemas.microsoft.com/office/drawing/2014/main" id="{2304FC1D-932B-4065-B644-89FB37D58FB4}"/>
              </a:ext>
            </a:extLst>
          </p:cNvPr>
          <p:cNvSpPr/>
          <p:nvPr/>
        </p:nvSpPr>
        <p:spPr>
          <a:xfrm>
            <a:off x="409576" y="2644171"/>
            <a:ext cx="3044824" cy="1569660"/>
          </a:xfrm>
          <a:prstGeom prst="rect">
            <a:avLst/>
          </a:prstGeom>
        </p:spPr>
        <p:txBody>
          <a:bodyPr wrap="square" anchor="ctr">
            <a:spAutoFit/>
          </a:bodyPr>
          <a:lstStyle/>
          <a:p>
            <a:pPr>
              <a:spcAft>
                <a:spcPts val="1800"/>
              </a:spcAft>
            </a:pPr>
            <a:r>
              <a:rPr lang="en-US" sz="2400" dirty="0">
                <a:solidFill>
                  <a:schemeClr val="bg1"/>
                </a:solidFill>
                <a:ea typeface="+mn-lt"/>
                <a:cs typeface="+mn-lt"/>
              </a:rPr>
              <a:t>Classifying your documents ensures that secrets remain as a secret.</a:t>
            </a:r>
          </a:p>
        </p:txBody>
      </p:sp>
    </p:spTree>
    <p:extLst>
      <p:ext uri="{BB962C8B-B14F-4D97-AF65-F5344CB8AC3E}">
        <p14:creationId xmlns:p14="http://schemas.microsoft.com/office/powerpoint/2010/main" val="308634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8764-09D9-4B24-ABD0-23767DF8E97F}"/>
              </a:ext>
            </a:extLst>
          </p:cNvPr>
          <p:cNvSpPr>
            <a:spLocks noGrp="1"/>
          </p:cNvSpPr>
          <p:nvPr>
            <p:ph type="title"/>
          </p:nvPr>
        </p:nvSpPr>
        <p:spPr/>
        <p:txBody>
          <a:bodyPr/>
          <a:lstStyle/>
          <a:p>
            <a:r>
              <a:rPr lang="en-US" kern="0">
                <a:solidFill>
                  <a:srgbClr val="0071B9"/>
                </a:solidFill>
              </a:rPr>
              <a:t>Classify wisely</a:t>
            </a:r>
            <a:endParaRPr lang="fi-FI"/>
          </a:p>
        </p:txBody>
      </p:sp>
      <p:sp>
        <p:nvSpPr>
          <p:cNvPr id="7" name="Content Placeholder 6"/>
          <p:cNvSpPr>
            <a:spLocks noGrp="1"/>
          </p:cNvSpPr>
          <p:nvPr>
            <p:ph idx="1"/>
          </p:nvPr>
        </p:nvSpPr>
        <p:spPr>
          <a:xfrm>
            <a:off x="409575" y="1628774"/>
            <a:ext cx="10367963" cy="1125373"/>
          </a:xfrm>
        </p:spPr>
        <p:txBody>
          <a:bodyPr>
            <a:spAutoFit/>
          </a:bodyPr>
          <a:lstStyle/>
          <a:p>
            <a:pPr marL="0" indent="0">
              <a:buNone/>
            </a:pPr>
            <a:r>
              <a:rPr lang="en-US" dirty="0"/>
              <a:t>Highly sensitive, business-critical or otherwise invaluable information require stronger protection than information that can be shared with a wider audience. </a:t>
            </a:r>
          </a:p>
          <a:p>
            <a:pPr marL="0" indent="0">
              <a:buNone/>
            </a:pPr>
            <a:r>
              <a:rPr lang="en-US" b="1" dirty="0">
                <a:solidFill>
                  <a:schemeClr val="accent1"/>
                </a:solidFill>
              </a:rPr>
              <a:t>Information classification</a:t>
            </a:r>
            <a:r>
              <a:rPr lang="en-US" b="1" dirty="0"/>
              <a:t> </a:t>
            </a:r>
            <a:r>
              <a:rPr lang="en-US" dirty="0"/>
              <a:t>guides us how to store and share materials in a proper way. </a:t>
            </a:r>
          </a:p>
        </p:txBody>
      </p:sp>
      <p:grpSp>
        <p:nvGrpSpPr>
          <p:cNvPr id="23" name="Group 22">
            <a:extLst>
              <a:ext uri="{FF2B5EF4-FFF2-40B4-BE49-F238E27FC236}">
                <a16:creationId xmlns:a16="http://schemas.microsoft.com/office/drawing/2014/main" id="{72947D08-ADCB-4204-AC0C-EE0F0FFA188C}"/>
              </a:ext>
            </a:extLst>
          </p:cNvPr>
          <p:cNvGrpSpPr/>
          <p:nvPr/>
        </p:nvGrpSpPr>
        <p:grpSpPr>
          <a:xfrm>
            <a:off x="6565195" y="3169985"/>
            <a:ext cx="2736122" cy="2797698"/>
            <a:chOff x="6565195" y="3169985"/>
            <a:chExt cx="2736122" cy="2797698"/>
          </a:xfrm>
        </p:grpSpPr>
        <p:pic>
          <p:nvPicPr>
            <p:cNvPr id="31" name="Picture 30">
              <a:extLst>
                <a:ext uri="{FF2B5EF4-FFF2-40B4-BE49-F238E27FC236}">
                  <a16:creationId xmlns:a16="http://schemas.microsoft.com/office/drawing/2014/main" id="{5E2BACBE-EFCA-40EA-9AAE-E63ED6A5A9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5195" y="3169985"/>
              <a:ext cx="2736122" cy="2118364"/>
            </a:xfrm>
            <a:prstGeom prst="rect">
              <a:avLst/>
            </a:prstGeom>
          </p:spPr>
        </p:pic>
        <p:pic>
          <p:nvPicPr>
            <p:cNvPr id="35" name="Picture 34">
              <a:extLst>
                <a:ext uri="{FF2B5EF4-FFF2-40B4-BE49-F238E27FC236}">
                  <a16:creationId xmlns:a16="http://schemas.microsoft.com/office/drawing/2014/main" id="{7EDACD6E-6EBA-4ABF-84F8-4648DAAF8E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53383" y="3908953"/>
              <a:ext cx="1559746" cy="919691"/>
            </a:xfrm>
            <a:prstGeom prst="rect">
              <a:avLst/>
            </a:prstGeom>
          </p:spPr>
        </p:pic>
        <p:sp>
          <p:nvSpPr>
            <p:cNvPr id="36" name="TextBox 35">
              <a:extLst>
                <a:ext uri="{FF2B5EF4-FFF2-40B4-BE49-F238E27FC236}">
                  <a16:creationId xmlns:a16="http://schemas.microsoft.com/office/drawing/2014/main" id="{4E33BF42-B53C-4134-9A17-2A8AE542A785}"/>
                </a:ext>
              </a:extLst>
            </p:cNvPr>
            <p:cNvSpPr txBox="1"/>
            <p:nvPr/>
          </p:nvSpPr>
          <p:spPr>
            <a:xfrm>
              <a:off x="6578819" y="5321352"/>
              <a:ext cx="27088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E51A92"/>
                  </a:solidFill>
                  <a:effectLst/>
                  <a:uLnTx/>
                  <a:uFillTx/>
                  <a:latin typeface="Arial"/>
                  <a:ea typeface="+mn-ea"/>
                  <a:cs typeface="+mn-cs"/>
                </a:rPr>
                <a:t>...</a:t>
              </a:r>
              <a:r>
                <a:rPr kumimoji="0" lang="fi-FI" sz="1800" b="0" i="0" u="none" strike="noStrike" kern="1200" cap="none" spc="0" normalizeH="0" baseline="0" noProof="0" dirty="0" err="1">
                  <a:ln>
                    <a:noFill/>
                  </a:ln>
                  <a:solidFill>
                    <a:srgbClr val="E51A92"/>
                  </a:solidFill>
                  <a:effectLst/>
                  <a:uLnTx/>
                  <a:uFillTx/>
                  <a:latin typeface="Arial"/>
                  <a:ea typeface="+mn-ea"/>
                  <a:cs typeface="+mn-cs"/>
                </a:rPr>
                <a:t>but</a:t>
              </a:r>
              <a:r>
                <a:rPr kumimoji="0" lang="fi-FI" sz="1800" b="0" i="0" u="none" strike="noStrike" kern="1200" cap="none" spc="0" normalizeH="0" baseline="0" noProof="0" dirty="0">
                  <a:ln>
                    <a:noFill/>
                  </a:ln>
                  <a:solidFill>
                    <a:srgbClr val="E51A92"/>
                  </a:solidFill>
                  <a:effectLst/>
                  <a:uLnTx/>
                  <a:uFillTx/>
                  <a:latin typeface="Arial"/>
                  <a:ea typeface="+mn-ea"/>
                  <a:cs typeface="+mn-cs"/>
                </a:rPr>
                <a:t> </a:t>
              </a:r>
              <a:r>
                <a:rPr kumimoji="0" lang="fi-FI" sz="1800" b="0" i="0" u="none" strike="noStrike" kern="1200" cap="none" spc="0" normalizeH="0" baseline="0" noProof="0" dirty="0" err="1">
                  <a:ln>
                    <a:noFill/>
                  </a:ln>
                  <a:solidFill>
                    <a:srgbClr val="E51A92"/>
                  </a:solidFill>
                  <a:effectLst/>
                  <a:uLnTx/>
                  <a:uFillTx/>
                  <a:latin typeface="Arial"/>
                  <a:ea typeface="+mn-ea"/>
                  <a:cs typeface="+mn-cs"/>
                </a:rPr>
                <a:t>new</a:t>
              </a:r>
              <a:r>
                <a:rPr kumimoji="0" lang="fi-FI" sz="1800" b="0" i="0" u="none" strike="noStrike" kern="1200" cap="none" spc="0" normalizeH="0" baseline="0" noProof="0" dirty="0">
                  <a:ln>
                    <a:noFill/>
                  </a:ln>
                  <a:solidFill>
                    <a:srgbClr val="E51A92"/>
                  </a:solidFill>
                  <a:effectLst/>
                  <a:uLnTx/>
                  <a:uFillTx/>
                  <a:latin typeface="Arial"/>
                  <a:ea typeface="+mn-ea"/>
                  <a:cs typeface="+mn-cs"/>
                </a:rPr>
                <a:t> </a:t>
              </a:r>
              <a:r>
                <a:rPr kumimoji="0" lang="fi-FI" sz="1800" b="0" i="0" u="none" strike="noStrike" kern="1200" cap="none" spc="0" normalizeH="0" baseline="0" noProof="0" dirty="0" err="1">
                  <a:ln>
                    <a:noFill/>
                  </a:ln>
                  <a:solidFill>
                    <a:srgbClr val="E51A92"/>
                  </a:solidFill>
                  <a:effectLst/>
                  <a:uLnTx/>
                  <a:uFillTx/>
                  <a:latin typeface="Arial"/>
                  <a:ea typeface="+mn-ea"/>
                  <a:cs typeface="+mn-cs"/>
                </a:rPr>
                <a:t>innovations</a:t>
              </a:r>
              <a:r>
                <a:rPr kumimoji="0" lang="fi-FI" sz="1800" b="0" i="0" u="none" strike="noStrike" kern="1200" cap="none" spc="0" normalizeH="0" baseline="0" noProof="0" dirty="0">
                  <a:ln>
                    <a:noFill/>
                  </a:ln>
                  <a:solidFill>
                    <a:srgbClr val="E51A92"/>
                  </a:solidFill>
                  <a:effectLst/>
                  <a:uLnTx/>
                  <a:uFillTx/>
                  <a:latin typeface="Arial"/>
                  <a:ea typeface="+mn-ea"/>
                  <a:cs typeface="+mn-cs"/>
                </a:rPr>
                <a:t> </a:t>
              </a:r>
              <a:r>
                <a:rPr lang="fi-FI" dirty="0">
                  <a:solidFill>
                    <a:srgbClr val="E51A92"/>
                  </a:solidFill>
                  <a:latin typeface="Arial"/>
                </a:rPr>
                <a:t>m</a:t>
              </a:r>
              <a:r>
                <a:rPr kumimoji="0" lang="fi-FI" sz="1800" b="0" i="0" u="none" strike="noStrike" kern="1200" cap="none" spc="0" normalizeH="0" baseline="0" noProof="0" dirty="0" err="1">
                  <a:ln>
                    <a:noFill/>
                  </a:ln>
                  <a:solidFill>
                    <a:srgbClr val="E51A92"/>
                  </a:solidFill>
                  <a:effectLst/>
                  <a:uLnTx/>
                  <a:uFillTx/>
                  <a:latin typeface="Arial"/>
                  <a:ea typeface="+mn-ea"/>
                  <a:cs typeface="+mn-cs"/>
                </a:rPr>
                <a:t>ust</a:t>
              </a:r>
              <a:r>
                <a:rPr kumimoji="0" lang="fi-FI" sz="1800" b="0" i="0" u="none" strike="noStrike" kern="1200" cap="none" spc="0" normalizeH="0" baseline="0" noProof="0" dirty="0">
                  <a:ln>
                    <a:noFill/>
                  </a:ln>
                  <a:solidFill>
                    <a:srgbClr val="E51A92"/>
                  </a:solidFill>
                  <a:effectLst/>
                  <a:uLnTx/>
                  <a:uFillTx/>
                  <a:latin typeface="Arial"/>
                  <a:ea typeface="+mn-ea"/>
                  <a:cs typeface="+mn-cs"/>
                </a:rPr>
                <a:t> </a:t>
              </a:r>
              <a:r>
                <a:rPr kumimoji="0" lang="fi-FI" sz="1800" b="0" i="0" u="none" strike="noStrike" kern="1200" cap="none" spc="0" normalizeH="0" baseline="0" noProof="0" dirty="0" err="1">
                  <a:ln>
                    <a:noFill/>
                  </a:ln>
                  <a:solidFill>
                    <a:srgbClr val="E51A92"/>
                  </a:solidFill>
                  <a:effectLst/>
                  <a:uLnTx/>
                  <a:uFillTx/>
                  <a:latin typeface="Arial"/>
                  <a:ea typeface="+mn-ea"/>
                  <a:cs typeface="+mn-cs"/>
                </a:rPr>
                <a:t>be</a:t>
              </a:r>
              <a:r>
                <a:rPr kumimoji="0" lang="fi-FI" sz="1800" b="0" i="0" u="none" strike="noStrike" kern="1200" cap="none" spc="0" normalizeH="0" baseline="0" noProof="0" dirty="0">
                  <a:ln>
                    <a:noFill/>
                  </a:ln>
                  <a:solidFill>
                    <a:srgbClr val="E51A92"/>
                  </a:solidFill>
                  <a:effectLst/>
                  <a:uLnTx/>
                  <a:uFillTx/>
                  <a:latin typeface="Arial"/>
                  <a:ea typeface="+mn-ea"/>
                  <a:cs typeface="+mn-cs"/>
                </a:rPr>
                <a:t> </a:t>
              </a:r>
              <a:r>
                <a:rPr kumimoji="0" lang="fi-FI" sz="1800" b="0" i="0" u="none" strike="noStrike" kern="1200" cap="none" spc="0" normalizeH="0" baseline="0" noProof="0" dirty="0" err="1">
                  <a:ln>
                    <a:noFill/>
                  </a:ln>
                  <a:solidFill>
                    <a:srgbClr val="E51A92"/>
                  </a:solidFill>
                  <a:effectLst/>
                  <a:uLnTx/>
                  <a:uFillTx/>
                  <a:latin typeface="Arial"/>
                  <a:ea typeface="+mn-ea"/>
                  <a:cs typeface="+mn-cs"/>
                </a:rPr>
                <a:t>kept</a:t>
              </a:r>
              <a:r>
                <a:rPr kumimoji="0" lang="fi-FI" sz="1800" b="0" i="0" u="none" strike="noStrike" kern="1200" cap="none" spc="0" normalizeH="0" baseline="0" noProof="0" dirty="0">
                  <a:ln>
                    <a:noFill/>
                  </a:ln>
                  <a:solidFill>
                    <a:srgbClr val="E51A92"/>
                  </a:solidFill>
                  <a:effectLst/>
                  <a:uLnTx/>
                  <a:uFillTx/>
                  <a:latin typeface="Arial"/>
                  <a:ea typeface="+mn-ea"/>
                  <a:cs typeface="+mn-cs"/>
                </a:rPr>
                <a:t> </a:t>
              </a:r>
              <a:r>
                <a:rPr kumimoji="0" lang="fi-FI" sz="1800" b="0" i="0" u="none" strike="noStrike" kern="1200" cap="none" spc="0" normalizeH="0" baseline="0" noProof="0" dirty="0" err="1">
                  <a:ln>
                    <a:noFill/>
                  </a:ln>
                  <a:solidFill>
                    <a:srgbClr val="E51A92"/>
                  </a:solidFill>
                  <a:effectLst/>
                  <a:uLnTx/>
                  <a:uFillTx/>
                  <a:latin typeface="Arial"/>
                  <a:ea typeface="+mn-ea"/>
                  <a:cs typeface="+mn-cs"/>
                </a:rPr>
                <a:t>secret</a:t>
              </a:r>
              <a:r>
                <a:rPr kumimoji="0" lang="fi-FI" sz="1800" b="0" i="0" u="none" strike="noStrike" kern="1200" cap="none" spc="0" normalizeH="0" baseline="0" noProof="0" dirty="0">
                  <a:ln>
                    <a:noFill/>
                  </a:ln>
                  <a:solidFill>
                    <a:srgbClr val="E51A92"/>
                  </a:solidFill>
                  <a:effectLst/>
                  <a:uLnTx/>
                  <a:uFillTx/>
                  <a:latin typeface="Arial"/>
                  <a:ea typeface="+mn-ea"/>
                  <a:cs typeface="+mn-cs"/>
                </a:rPr>
                <a:t>!</a:t>
              </a:r>
            </a:p>
          </p:txBody>
        </p:sp>
      </p:grpSp>
      <p:grpSp>
        <p:nvGrpSpPr>
          <p:cNvPr id="16" name="Group 15">
            <a:extLst>
              <a:ext uri="{FF2B5EF4-FFF2-40B4-BE49-F238E27FC236}">
                <a16:creationId xmlns:a16="http://schemas.microsoft.com/office/drawing/2014/main" id="{E189788F-7D0C-4841-968F-9DF1D319BE82}"/>
              </a:ext>
            </a:extLst>
          </p:cNvPr>
          <p:cNvGrpSpPr/>
          <p:nvPr/>
        </p:nvGrpSpPr>
        <p:grpSpPr>
          <a:xfrm>
            <a:off x="2505977" y="3169985"/>
            <a:ext cx="2736122" cy="2797698"/>
            <a:chOff x="2505977" y="3169985"/>
            <a:chExt cx="2736122" cy="2797698"/>
          </a:xfrm>
        </p:grpSpPr>
        <p:grpSp>
          <p:nvGrpSpPr>
            <p:cNvPr id="38" name="Group 37">
              <a:extLst>
                <a:ext uri="{FF2B5EF4-FFF2-40B4-BE49-F238E27FC236}">
                  <a16:creationId xmlns:a16="http://schemas.microsoft.com/office/drawing/2014/main" id="{7C74963B-39B8-4F5D-84F9-E0A6CAF7B4EE}"/>
                </a:ext>
              </a:extLst>
            </p:cNvPr>
            <p:cNvGrpSpPr/>
            <p:nvPr/>
          </p:nvGrpSpPr>
          <p:grpSpPr>
            <a:xfrm>
              <a:off x="2505977" y="3169985"/>
              <a:ext cx="2736122" cy="2118364"/>
              <a:chOff x="7399678" y="2436045"/>
              <a:chExt cx="2736122" cy="2118364"/>
            </a:xfrm>
          </p:grpSpPr>
          <p:pic>
            <p:nvPicPr>
              <p:cNvPr id="40" name="Picture 39">
                <a:extLst>
                  <a:ext uri="{FF2B5EF4-FFF2-40B4-BE49-F238E27FC236}">
                    <a16:creationId xmlns:a16="http://schemas.microsoft.com/office/drawing/2014/main" id="{839ED60D-CBEB-4582-B4BB-F8C4E76F599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99678" y="2436045"/>
                <a:ext cx="2736122" cy="2118364"/>
              </a:xfrm>
              <a:prstGeom prst="rect">
                <a:avLst/>
              </a:prstGeom>
            </p:spPr>
          </p:pic>
          <p:pic>
            <p:nvPicPr>
              <p:cNvPr id="41" name="Picture 40">
                <a:extLst>
                  <a:ext uri="{FF2B5EF4-FFF2-40B4-BE49-F238E27FC236}">
                    <a16:creationId xmlns:a16="http://schemas.microsoft.com/office/drawing/2014/main" id="{CA0D8F4A-A417-450A-B084-29D512B3BE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23821" y="3004749"/>
                <a:ext cx="1872950" cy="1192817"/>
              </a:xfrm>
              <a:prstGeom prst="rect">
                <a:avLst/>
              </a:prstGeom>
            </p:spPr>
          </p:pic>
        </p:grpSp>
        <p:sp>
          <p:nvSpPr>
            <p:cNvPr id="39" name="TextBox 38">
              <a:extLst>
                <a:ext uri="{FF2B5EF4-FFF2-40B4-BE49-F238E27FC236}">
                  <a16:creationId xmlns:a16="http://schemas.microsoft.com/office/drawing/2014/main" id="{CB2D1C4F-8EED-4B8D-A7D3-D11AA314A51C}"/>
                </a:ext>
              </a:extLst>
            </p:cNvPr>
            <p:cNvSpPr txBox="1"/>
            <p:nvPr/>
          </p:nvSpPr>
          <p:spPr>
            <a:xfrm>
              <a:off x="2514158" y="5321352"/>
              <a:ext cx="27197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chemeClr val="accent2"/>
                  </a:solidFill>
                  <a:effectLst/>
                  <a:uLnTx/>
                  <a:uFillTx/>
                  <a:latin typeface="Arial"/>
                  <a:ea typeface="+mn-ea"/>
                  <a:cs typeface="+mn-cs"/>
                </a:rPr>
                <a:t>Public </a:t>
              </a:r>
              <a:r>
                <a:rPr kumimoji="0" lang="fi-FI" sz="1800" b="0" i="0" u="none" strike="noStrike" kern="1200" cap="none" spc="0" normalizeH="0" baseline="0" noProof="0" dirty="0" err="1">
                  <a:ln>
                    <a:noFill/>
                  </a:ln>
                  <a:solidFill>
                    <a:schemeClr val="accent2"/>
                  </a:solidFill>
                  <a:effectLst/>
                  <a:uLnTx/>
                  <a:uFillTx/>
                  <a:latin typeface="Arial"/>
                  <a:ea typeface="+mn-ea"/>
                  <a:cs typeface="+mn-cs"/>
                </a:rPr>
                <a:t>information</a:t>
              </a:r>
              <a:r>
                <a:rPr kumimoji="0" lang="fi-FI" sz="1800" b="0" i="0" u="none" strike="noStrike" kern="1200" cap="none" spc="0" normalizeH="0" baseline="0" noProof="0" dirty="0">
                  <a:ln>
                    <a:noFill/>
                  </a:ln>
                  <a:solidFill>
                    <a:schemeClr val="accent2"/>
                  </a:solidFill>
                  <a:effectLst/>
                  <a:uLnTx/>
                  <a:uFillTx/>
                  <a:latin typeface="Arial"/>
                  <a:ea typeface="+mn-ea"/>
                  <a:cs typeface="+mn-cs"/>
                </a:rPr>
                <a:t> is </a:t>
              </a:r>
              <a:r>
                <a:rPr kumimoji="0" lang="fi-FI" sz="1800" b="0" i="0" u="none" strike="noStrike" kern="1200" cap="none" spc="0" normalizeH="0" baseline="0" noProof="0" dirty="0" err="1">
                  <a:ln>
                    <a:noFill/>
                  </a:ln>
                  <a:solidFill>
                    <a:schemeClr val="accent2"/>
                  </a:solidFill>
                  <a:effectLst/>
                  <a:uLnTx/>
                  <a:uFillTx/>
                  <a:latin typeface="Arial"/>
                  <a:ea typeface="+mn-ea"/>
                  <a:cs typeface="+mn-cs"/>
                </a:rPr>
                <a:t>available</a:t>
              </a:r>
              <a:r>
                <a:rPr kumimoji="0" lang="fi-FI" sz="1800" b="0" i="0" u="none" strike="noStrike" kern="1200" cap="none" spc="0" normalizeH="0" baseline="0" noProof="0" dirty="0">
                  <a:ln>
                    <a:noFill/>
                  </a:ln>
                  <a:solidFill>
                    <a:schemeClr val="accent2"/>
                  </a:solidFill>
                  <a:effectLst/>
                  <a:uLnTx/>
                  <a:uFillTx/>
                  <a:latin typeface="Arial"/>
                  <a:ea typeface="+mn-ea"/>
                  <a:cs typeface="+mn-cs"/>
                </a:rPr>
                <a:t> for </a:t>
              </a:r>
              <a:r>
                <a:rPr kumimoji="0" lang="fi-FI" sz="1800" b="0" i="0" u="none" strike="noStrike" kern="1200" cap="none" spc="0" normalizeH="0" baseline="0" noProof="0" dirty="0" err="1">
                  <a:ln>
                    <a:noFill/>
                  </a:ln>
                  <a:solidFill>
                    <a:schemeClr val="accent2"/>
                  </a:solidFill>
                  <a:effectLst/>
                  <a:uLnTx/>
                  <a:uFillTx/>
                  <a:latin typeface="Arial"/>
                  <a:ea typeface="+mn-ea"/>
                  <a:cs typeface="+mn-cs"/>
                </a:rPr>
                <a:t>everyone</a:t>
              </a:r>
              <a:r>
                <a:rPr kumimoji="0" lang="fi-FI" sz="1800" b="0" i="0" u="none" strike="noStrike" kern="1200" cap="none" spc="0" normalizeH="0" baseline="0" noProof="0" dirty="0">
                  <a:ln>
                    <a:noFill/>
                  </a:ln>
                  <a:solidFill>
                    <a:schemeClr val="accent2"/>
                  </a:solidFill>
                  <a:effectLst/>
                  <a:uLnTx/>
                  <a:uFillTx/>
                  <a:latin typeface="Arial"/>
                  <a:ea typeface="+mn-ea"/>
                  <a:cs typeface="+mn-cs"/>
                </a:rPr>
                <a:t>...</a:t>
              </a:r>
            </a:p>
          </p:txBody>
        </p:sp>
      </p:grpSp>
      <p:sp>
        <p:nvSpPr>
          <p:cNvPr id="46" name="Freeform: Shape 45">
            <a:extLst>
              <a:ext uri="{FF2B5EF4-FFF2-40B4-BE49-F238E27FC236}">
                <a16:creationId xmlns:a16="http://schemas.microsoft.com/office/drawing/2014/main" id="{486A484B-8408-4ABB-B379-909526DAB15A}"/>
              </a:ext>
            </a:extLst>
          </p:cNvPr>
          <p:cNvSpPr/>
          <p:nvPr/>
        </p:nvSpPr>
        <p:spPr>
          <a:xfrm>
            <a:off x="5867647" y="3728470"/>
            <a:ext cx="72000" cy="1065595"/>
          </a:xfrm>
          <a:custGeom>
            <a:avLst/>
            <a:gdLst>
              <a:gd name="connsiteX0" fmla="*/ 36000 w 72000"/>
              <a:gd name="connsiteY0" fmla="*/ 0 h 1065595"/>
              <a:gd name="connsiteX1" fmla="*/ 72000 w 72000"/>
              <a:gd name="connsiteY1" fmla="*/ 36000 h 1065595"/>
              <a:gd name="connsiteX2" fmla="*/ 72000 w 72000"/>
              <a:gd name="connsiteY2" fmla="*/ 1065595 h 1065595"/>
              <a:gd name="connsiteX3" fmla="*/ 0 w 72000"/>
              <a:gd name="connsiteY3" fmla="*/ 993595 h 1065595"/>
              <a:gd name="connsiteX4" fmla="*/ 0 w 72000"/>
              <a:gd name="connsiteY4" fmla="*/ 36000 h 1065595"/>
              <a:gd name="connsiteX5" fmla="*/ 36000 w 72000"/>
              <a:gd name="connsiteY5" fmla="*/ 0 h 106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00" h="1065595">
                <a:moveTo>
                  <a:pt x="36000" y="0"/>
                </a:moveTo>
                <a:cubicBezTo>
                  <a:pt x="55882" y="0"/>
                  <a:pt x="72000" y="16118"/>
                  <a:pt x="72000" y="36000"/>
                </a:cubicBezTo>
                <a:lnTo>
                  <a:pt x="72000" y="1065595"/>
                </a:lnTo>
                <a:lnTo>
                  <a:pt x="0" y="993595"/>
                </a:lnTo>
                <a:lnTo>
                  <a:pt x="0" y="36000"/>
                </a:lnTo>
                <a:cubicBezTo>
                  <a:pt x="0" y="16118"/>
                  <a:pt x="16118" y="0"/>
                  <a:pt x="36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Freeform: Shape 46">
            <a:extLst>
              <a:ext uri="{FF2B5EF4-FFF2-40B4-BE49-F238E27FC236}">
                <a16:creationId xmlns:a16="http://schemas.microsoft.com/office/drawing/2014/main" id="{2FF650D6-8560-44F9-B5CC-809F841621CB}"/>
              </a:ext>
            </a:extLst>
          </p:cNvPr>
          <p:cNvSpPr/>
          <p:nvPr/>
        </p:nvSpPr>
        <p:spPr>
          <a:xfrm flipH="1" flipV="1">
            <a:off x="5867647" y="4819065"/>
            <a:ext cx="72000" cy="1065595"/>
          </a:xfrm>
          <a:custGeom>
            <a:avLst/>
            <a:gdLst>
              <a:gd name="connsiteX0" fmla="*/ 36000 w 72000"/>
              <a:gd name="connsiteY0" fmla="*/ 0 h 1065595"/>
              <a:gd name="connsiteX1" fmla="*/ 72000 w 72000"/>
              <a:gd name="connsiteY1" fmla="*/ 36000 h 1065595"/>
              <a:gd name="connsiteX2" fmla="*/ 72000 w 72000"/>
              <a:gd name="connsiteY2" fmla="*/ 1065595 h 1065595"/>
              <a:gd name="connsiteX3" fmla="*/ 0 w 72000"/>
              <a:gd name="connsiteY3" fmla="*/ 993595 h 1065595"/>
              <a:gd name="connsiteX4" fmla="*/ 0 w 72000"/>
              <a:gd name="connsiteY4" fmla="*/ 36000 h 1065595"/>
              <a:gd name="connsiteX5" fmla="*/ 36000 w 72000"/>
              <a:gd name="connsiteY5" fmla="*/ 0 h 106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00" h="1065595">
                <a:moveTo>
                  <a:pt x="36000" y="0"/>
                </a:moveTo>
                <a:cubicBezTo>
                  <a:pt x="55882" y="0"/>
                  <a:pt x="72000" y="16118"/>
                  <a:pt x="72000" y="36000"/>
                </a:cubicBezTo>
                <a:lnTo>
                  <a:pt x="72000" y="1065595"/>
                </a:lnTo>
                <a:lnTo>
                  <a:pt x="0" y="993595"/>
                </a:lnTo>
                <a:lnTo>
                  <a:pt x="0" y="36000"/>
                </a:lnTo>
                <a:cubicBezTo>
                  <a:pt x="0" y="16118"/>
                  <a:pt x="16118" y="0"/>
                  <a:pt x="360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82091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8764-09D9-4B24-ABD0-23767DF8E97F}"/>
              </a:ext>
            </a:extLst>
          </p:cNvPr>
          <p:cNvSpPr>
            <a:spLocks noGrp="1"/>
          </p:cNvSpPr>
          <p:nvPr>
            <p:ph type="title"/>
          </p:nvPr>
        </p:nvSpPr>
        <p:spPr/>
        <p:txBody>
          <a:bodyPr/>
          <a:lstStyle/>
          <a:p>
            <a:r>
              <a:rPr lang="en-US" kern="0" dirty="0">
                <a:solidFill>
                  <a:srgbClr val="0071B9"/>
                </a:solidFill>
              </a:rPr>
              <a:t>Classification policy</a:t>
            </a:r>
            <a:endParaRPr lang="fi-FI" dirty="0"/>
          </a:p>
        </p:txBody>
      </p:sp>
      <p:sp>
        <p:nvSpPr>
          <p:cNvPr id="4" name="Rectangle 3">
            <a:extLst>
              <a:ext uri="{FF2B5EF4-FFF2-40B4-BE49-F238E27FC236}">
                <a16:creationId xmlns:a16="http://schemas.microsoft.com/office/drawing/2014/main" id="{8A9D4FD4-E0DF-47BD-8B20-CED80D57704A}"/>
              </a:ext>
            </a:extLst>
          </p:cNvPr>
          <p:cNvSpPr/>
          <p:nvPr/>
        </p:nvSpPr>
        <p:spPr>
          <a:xfrm>
            <a:off x="409575" y="2023510"/>
            <a:ext cx="2710676" cy="4031873"/>
          </a:xfrm>
          <a:prstGeom prst="rect">
            <a:avLst/>
          </a:prstGeom>
        </p:spPr>
        <p:txBody>
          <a:bodyPr wrap="square">
            <a:spAutoFit/>
          </a:bodyPr>
          <a:lstStyle/>
          <a:p>
            <a:pPr algn="ctr">
              <a:spcAft>
                <a:spcPts val="1200"/>
              </a:spcAft>
            </a:pPr>
            <a:r>
              <a:rPr lang="en-US" sz="14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Insider information, business-critical information, privileged or confidential legal communications, and other information of highly sensitive and restrictive nature. </a:t>
            </a:r>
          </a:p>
          <a:p>
            <a:pPr algn="ctr">
              <a:spcAft>
                <a:spcPts val="1200"/>
              </a:spcAft>
            </a:pPr>
            <a:r>
              <a:rPr lang="en-US" sz="1400" dirty="0">
                <a:latin typeface="Arial" panose="020B0604020202020204" pitchFamily="34" charset="0"/>
                <a:ea typeface="Times New Roman" panose="02020603050405020304" pitchFamily="18" charset="0"/>
                <a:cs typeface="Times New Roman" panose="02020603050405020304" pitchFamily="18" charset="0"/>
              </a:rPr>
              <a:t>Can be accessed only by the owner of the information and persons individually authorized by the owner.</a:t>
            </a:r>
          </a:p>
          <a:p>
            <a:pPr algn="ctr">
              <a:spcAft>
                <a:spcPts val="1200"/>
              </a:spcAft>
            </a:pPr>
            <a:r>
              <a:rPr lang="en-US" sz="1200" b="1" dirty="0">
                <a:latin typeface="Arial" panose="020B0604020202020204" pitchFamily="34" charset="0"/>
                <a:ea typeface="Times New Roman" panose="02020603050405020304" pitchFamily="18" charset="0"/>
                <a:cs typeface="Times New Roman" panose="02020603050405020304" pitchFamily="18" charset="0"/>
              </a:rPr>
              <a:t>If lost or made public, </a:t>
            </a:r>
            <a:r>
              <a:rPr lang="en-US" sz="1200" dirty="0">
                <a:latin typeface="Arial" panose="020B0604020202020204" pitchFamily="34" charset="0"/>
                <a:ea typeface="Times New Roman" panose="02020603050405020304" pitchFamily="18" charset="0"/>
                <a:cs typeface="Times New Roman" panose="02020603050405020304" pitchFamily="18" charset="0"/>
              </a:rPr>
              <a:t>would cause significant financial loss and damage to KONE’s reputation and could have a serious impact on KONE’s critical functions, workforce, business partners and/or customers.</a:t>
            </a:r>
          </a:p>
        </p:txBody>
      </p:sp>
      <p:sp>
        <p:nvSpPr>
          <p:cNvPr id="20" name="Rectangle 19">
            <a:extLst>
              <a:ext uri="{FF2B5EF4-FFF2-40B4-BE49-F238E27FC236}">
                <a16:creationId xmlns:a16="http://schemas.microsoft.com/office/drawing/2014/main" id="{9C70F008-849E-4B76-8616-D51AE64CE8E3}"/>
              </a:ext>
            </a:extLst>
          </p:cNvPr>
          <p:cNvSpPr/>
          <p:nvPr/>
        </p:nvSpPr>
        <p:spPr>
          <a:xfrm>
            <a:off x="3336729" y="2023510"/>
            <a:ext cx="2710676" cy="3016210"/>
          </a:xfrm>
          <a:prstGeom prst="rect">
            <a:avLst/>
          </a:prstGeom>
        </p:spPr>
        <p:txBody>
          <a:bodyPr wrap="square">
            <a:spAutoFit/>
          </a:bodyPr>
          <a:lstStyle/>
          <a:p>
            <a:pPr lvl="0" algn="ctr">
              <a:spcAft>
                <a:spcPts val="1200"/>
              </a:spcAft>
            </a:pPr>
            <a:r>
              <a:rPr lang="en-US" sz="1400" dirty="0">
                <a:solidFill>
                  <a:srgbClr val="3B4245"/>
                </a:solidFill>
                <a:latin typeface="Arial" panose="020B0604020202020204" pitchFamily="34" charset="0"/>
                <a:ea typeface="Times New Roman" panose="02020603050405020304" pitchFamily="18" charset="0"/>
                <a:cs typeface="Times New Roman" panose="02020603050405020304" pitchFamily="18" charset="0"/>
              </a:rPr>
              <a:t>Information related to specific roles within KONE.</a:t>
            </a:r>
            <a:r>
              <a:rPr lang="en-US" sz="1400" b="1" dirty="0">
                <a:solidFill>
                  <a:srgbClr val="3B4245"/>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Information of a more restrictive nature limited to those with a business need-to-know</a:t>
            </a:r>
            <a:r>
              <a:rPr lang="en-US"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a:t>
            </a:r>
          </a:p>
          <a:p>
            <a:pPr lvl="0" algn="ctr">
              <a:spcAft>
                <a:spcPts val="1200"/>
              </a:spcAft>
            </a:pPr>
            <a:r>
              <a:rPr lang="en-US" sz="1400" dirty="0">
                <a:solidFill>
                  <a:srgbClr val="3B4245"/>
                </a:solidFill>
                <a:latin typeface="Arial" panose="020B0604020202020204" pitchFamily="34" charset="0"/>
                <a:ea typeface="Times New Roman" panose="02020603050405020304" pitchFamily="18" charset="0"/>
                <a:cs typeface="Times New Roman" panose="02020603050405020304" pitchFamily="18" charset="0"/>
              </a:rPr>
              <a:t>Can be accessed by </a:t>
            </a:r>
            <a:br>
              <a:rPr lang="en-US" sz="1400" dirty="0">
                <a:solidFill>
                  <a:srgbClr val="3B4245"/>
                </a:solidFill>
                <a:latin typeface="Arial" panose="020B0604020202020204" pitchFamily="34" charset="0"/>
                <a:ea typeface="Times New Roman" panose="02020603050405020304" pitchFamily="18" charset="0"/>
                <a:cs typeface="Times New Roman" panose="02020603050405020304" pitchFamily="18" charset="0"/>
              </a:rPr>
            </a:br>
            <a:r>
              <a:rPr lang="en-US" sz="1400" dirty="0">
                <a:solidFill>
                  <a:srgbClr val="3B4245"/>
                </a:solidFill>
                <a:latin typeface="Arial" panose="020B0604020202020204" pitchFamily="34" charset="0"/>
                <a:ea typeface="Times New Roman" panose="02020603050405020304" pitchFamily="18" charset="0"/>
                <a:cs typeface="Times New Roman" panose="02020603050405020304" pitchFamily="18" charset="0"/>
              </a:rPr>
              <a:t>authorized readers only. </a:t>
            </a:r>
          </a:p>
          <a:p>
            <a:pPr algn="ctr">
              <a:spcAft>
                <a:spcPts val="1200"/>
              </a:spcAft>
            </a:pPr>
            <a:r>
              <a:rPr lang="en-US" sz="1200" b="1" dirty="0">
                <a:latin typeface="Arial" panose="020B0604020202020204" pitchFamily="34" charset="0"/>
                <a:ea typeface="Times New Roman" panose="02020603050405020304" pitchFamily="18" charset="0"/>
                <a:cs typeface="Times New Roman" panose="02020603050405020304" pitchFamily="18" charset="0"/>
              </a:rPr>
              <a:t>If lost or made public</a:t>
            </a:r>
            <a:r>
              <a:rPr lang="en-US" sz="1200" dirty="0">
                <a:latin typeface="Arial" panose="020B0604020202020204" pitchFamily="34" charset="0"/>
                <a:ea typeface="Times New Roman" panose="02020603050405020304" pitchFamily="18" charset="0"/>
                <a:cs typeface="Times New Roman" panose="02020603050405020304" pitchFamily="18" charset="0"/>
              </a:rPr>
              <a:t>, could potentially cause financial loss or damage to KONE’s reputation, critical functions, workforce, </a:t>
            </a:r>
            <a:br>
              <a:rPr lang="en-US" sz="1200" dirty="0">
                <a:latin typeface="Arial" panose="020B0604020202020204" pitchFamily="34" charset="0"/>
                <a:ea typeface="Times New Roman" panose="02020603050405020304" pitchFamily="18" charset="0"/>
                <a:cs typeface="Times New Roman" panose="02020603050405020304" pitchFamily="18" charset="0"/>
              </a:rPr>
            </a:br>
            <a:r>
              <a:rPr lang="en-US" sz="1200" dirty="0">
                <a:latin typeface="Arial" panose="020B0604020202020204" pitchFamily="34" charset="0"/>
                <a:ea typeface="Times New Roman" panose="02020603050405020304" pitchFamily="18" charset="0"/>
                <a:cs typeface="Times New Roman" panose="02020603050405020304" pitchFamily="18" charset="0"/>
              </a:rPr>
              <a:t>business partners </a:t>
            </a:r>
            <a:br>
              <a:rPr lang="en-US" sz="1200" dirty="0">
                <a:latin typeface="Arial" panose="020B0604020202020204" pitchFamily="34" charset="0"/>
                <a:ea typeface="Times New Roman" panose="02020603050405020304" pitchFamily="18" charset="0"/>
                <a:cs typeface="Times New Roman" panose="02020603050405020304" pitchFamily="18" charset="0"/>
              </a:rPr>
            </a:br>
            <a:r>
              <a:rPr lang="en-US" sz="1200" dirty="0">
                <a:latin typeface="Arial" panose="020B0604020202020204" pitchFamily="34" charset="0"/>
                <a:ea typeface="Times New Roman" panose="02020603050405020304" pitchFamily="18" charset="0"/>
                <a:cs typeface="Times New Roman" panose="02020603050405020304" pitchFamily="18" charset="0"/>
              </a:rPr>
              <a:t>and/or customers.</a:t>
            </a:r>
            <a:endParaRPr lang="en-US" sz="1200" dirty="0">
              <a:solidFill>
                <a:srgbClr val="3B4245"/>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3C7D415E-48D1-4A87-8B36-26C1B0D5B2B5}"/>
              </a:ext>
            </a:extLst>
          </p:cNvPr>
          <p:cNvSpPr/>
          <p:nvPr/>
        </p:nvSpPr>
        <p:spPr>
          <a:xfrm>
            <a:off x="6263883" y="2023510"/>
            <a:ext cx="2710676" cy="4462760"/>
          </a:xfrm>
          <a:prstGeom prst="rect">
            <a:avLst/>
          </a:prstGeom>
        </p:spPr>
        <p:txBody>
          <a:bodyPr wrap="square">
            <a:spAutoFit/>
          </a:bodyPr>
          <a:lstStyle/>
          <a:p>
            <a:pPr algn="ctr">
              <a:spcAft>
                <a:spcPts val="1200"/>
              </a:spcAft>
            </a:pPr>
            <a:r>
              <a:rPr lang="en-US" sz="14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Default classification for information unless specifically classified otherwise</a:t>
            </a:r>
            <a:r>
              <a:rPr lang="en-US"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a:t>
            </a:r>
            <a:r>
              <a:rPr lang="en-US" sz="1400" dirty="0">
                <a:solidFill>
                  <a:srgbClr val="3B4245"/>
                </a:solidFill>
                <a:latin typeface="Arial" panose="020B0604020202020204" pitchFamily="34" charset="0"/>
                <a:ea typeface="Times New Roman" panose="02020603050405020304" pitchFamily="18" charset="0"/>
                <a:cs typeface="Times New Roman" panose="02020603050405020304" pitchFamily="18" charset="0"/>
              </a:rPr>
              <a:t>Information of general internal business nature typically produced in day-to-day business operations. Intended for KONE internal use only. </a:t>
            </a:r>
          </a:p>
          <a:p>
            <a:pPr algn="ctr">
              <a:spcAft>
                <a:spcPts val="1200"/>
              </a:spcAft>
            </a:pPr>
            <a:r>
              <a:rPr lang="en-US" sz="1400" dirty="0">
                <a:solidFill>
                  <a:srgbClr val="3B4245"/>
                </a:solidFill>
                <a:latin typeface="Arial" panose="020B0604020202020204" pitchFamily="34" charset="0"/>
                <a:ea typeface="Times New Roman" panose="02020603050405020304" pitchFamily="18" charset="0"/>
                <a:cs typeface="Times New Roman" panose="02020603050405020304" pitchFamily="18" charset="0"/>
              </a:rPr>
              <a:t>Can be freely distributed within KONE, and to KONE partners subject to appropriate confidentiality undertakings </a:t>
            </a:r>
            <a:br>
              <a:rPr lang="en-US" sz="1400" dirty="0">
                <a:solidFill>
                  <a:srgbClr val="3B4245"/>
                </a:solidFill>
                <a:latin typeface="Arial" panose="020B0604020202020204" pitchFamily="34" charset="0"/>
                <a:ea typeface="Times New Roman" panose="02020603050405020304" pitchFamily="18" charset="0"/>
                <a:cs typeface="Times New Roman" panose="02020603050405020304" pitchFamily="18" charset="0"/>
              </a:rPr>
            </a:br>
            <a:r>
              <a:rPr lang="en-US" sz="1400" dirty="0">
                <a:solidFill>
                  <a:srgbClr val="3B4245"/>
                </a:solidFill>
                <a:latin typeface="Arial" panose="020B0604020202020204" pitchFamily="34" charset="0"/>
                <a:ea typeface="Times New Roman" panose="02020603050405020304" pitchFamily="18" charset="0"/>
                <a:cs typeface="Times New Roman" panose="02020603050405020304" pitchFamily="18" charset="0"/>
              </a:rPr>
              <a:t>or agreements. </a:t>
            </a:r>
          </a:p>
          <a:p>
            <a:pPr algn="ctr">
              <a:spcAft>
                <a:spcPts val="1200"/>
              </a:spcAft>
            </a:pPr>
            <a:r>
              <a:rPr lang="en-US" sz="1200" b="1" dirty="0">
                <a:latin typeface="Arial" panose="020B0604020202020204" pitchFamily="34" charset="0"/>
                <a:ea typeface="Times New Roman" panose="02020603050405020304" pitchFamily="18" charset="0"/>
                <a:cs typeface="Times New Roman" panose="02020603050405020304" pitchFamily="18" charset="0"/>
              </a:rPr>
              <a:t>Distribution of information </a:t>
            </a:r>
            <a:r>
              <a:rPr lang="en-US" sz="1200" dirty="0">
                <a:latin typeface="Arial" panose="020B0604020202020204" pitchFamily="34" charset="0"/>
                <a:ea typeface="Times New Roman" panose="02020603050405020304" pitchFamily="18" charset="0"/>
                <a:cs typeface="Times New Roman" panose="02020603050405020304" pitchFamily="18" charset="0"/>
              </a:rPr>
              <a:t>to </a:t>
            </a:r>
            <a:br>
              <a:rPr lang="en-US" sz="1200" dirty="0">
                <a:latin typeface="Arial" panose="020B0604020202020204" pitchFamily="34" charset="0"/>
                <a:ea typeface="Times New Roman" panose="02020603050405020304" pitchFamily="18" charset="0"/>
                <a:cs typeface="Times New Roman" panose="02020603050405020304" pitchFamily="18" charset="0"/>
              </a:rPr>
            </a:br>
            <a:r>
              <a:rPr lang="en-US" sz="1200" dirty="0">
                <a:latin typeface="Arial" panose="020B0604020202020204" pitchFamily="34" charset="0"/>
                <a:ea typeface="Times New Roman" panose="02020603050405020304" pitchFamily="18" charset="0"/>
                <a:cs typeface="Times New Roman" panose="02020603050405020304" pitchFamily="18" charset="0"/>
              </a:rPr>
              <a:t>other parties would likely cause inconvenience to KONE but is unlikely to result in financial </a:t>
            </a:r>
            <a:br>
              <a:rPr lang="en-US" sz="1200" dirty="0">
                <a:latin typeface="Arial" panose="020B0604020202020204" pitchFamily="34" charset="0"/>
                <a:ea typeface="Times New Roman" panose="02020603050405020304" pitchFamily="18" charset="0"/>
                <a:cs typeface="Times New Roman" panose="02020603050405020304" pitchFamily="18" charset="0"/>
              </a:rPr>
            </a:br>
            <a:r>
              <a:rPr lang="en-US" sz="1200" dirty="0">
                <a:latin typeface="Arial" panose="020B0604020202020204" pitchFamily="34" charset="0"/>
                <a:ea typeface="Times New Roman" panose="02020603050405020304" pitchFamily="18" charset="0"/>
                <a:cs typeface="Times New Roman" panose="02020603050405020304" pitchFamily="18" charset="0"/>
              </a:rPr>
              <a:t>loss or serious damage </a:t>
            </a:r>
            <a:br>
              <a:rPr lang="en-US" sz="1200" dirty="0">
                <a:latin typeface="Arial" panose="020B0604020202020204" pitchFamily="34" charset="0"/>
                <a:ea typeface="Times New Roman" panose="02020603050405020304" pitchFamily="18" charset="0"/>
                <a:cs typeface="Times New Roman" panose="02020603050405020304" pitchFamily="18" charset="0"/>
              </a:rPr>
            </a:br>
            <a:r>
              <a:rPr lang="en-US" sz="1200" dirty="0">
                <a:latin typeface="Arial" panose="020B0604020202020204" pitchFamily="34" charset="0"/>
                <a:ea typeface="Times New Roman" panose="02020603050405020304" pitchFamily="18" charset="0"/>
                <a:cs typeface="Times New Roman" panose="02020603050405020304" pitchFamily="18" charset="0"/>
              </a:rPr>
              <a:t>to KONE’s reputation.</a:t>
            </a:r>
            <a:endParaRPr lang="en-US" sz="1200" dirty="0">
              <a:solidFill>
                <a:srgbClr val="3B4245"/>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7513A408-B755-4339-8F70-15212C481F16}"/>
              </a:ext>
            </a:extLst>
          </p:cNvPr>
          <p:cNvSpPr/>
          <p:nvPr/>
        </p:nvSpPr>
        <p:spPr>
          <a:xfrm>
            <a:off x="9191038" y="2023510"/>
            <a:ext cx="2710676" cy="738664"/>
          </a:xfrm>
          <a:prstGeom prst="rect">
            <a:avLst/>
          </a:prstGeom>
        </p:spPr>
        <p:txBody>
          <a:bodyPr wrap="square">
            <a:spAutoFit/>
          </a:bodyPr>
          <a:lstStyle/>
          <a:p>
            <a:pPr lvl="0" algn="ctr">
              <a:spcAft>
                <a:spcPts val="1200"/>
              </a:spcAft>
            </a:pPr>
            <a:r>
              <a:rPr lang="en-US" sz="1400" dirty="0">
                <a:solidFill>
                  <a:srgbClr val="3B4245"/>
                </a:solidFill>
                <a:latin typeface="Arial" panose="020B0604020202020204" pitchFamily="34" charset="0"/>
                <a:ea typeface="Times New Roman" panose="02020603050405020304" pitchFamily="18" charset="0"/>
                <a:cs typeface="Times New Roman" panose="02020603050405020304" pitchFamily="18" charset="0"/>
              </a:rPr>
              <a:t>Information of non-sensitive nature. Can be freely distributed also outside KONE.</a:t>
            </a:r>
          </a:p>
        </p:txBody>
      </p:sp>
      <p:cxnSp>
        <p:nvCxnSpPr>
          <p:cNvPr id="5" name="Straight Connector 4">
            <a:extLst>
              <a:ext uri="{FF2B5EF4-FFF2-40B4-BE49-F238E27FC236}">
                <a16:creationId xmlns:a16="http://schemas.microsoft.com/office/drawing/2014/main" id="{1B61D2B5-DB5B-4046-981F-77E52583CAA3}"/>
              </a:ext>
            </a:extLst>
          </p:cNvPr>
          <p:cNvCxnSpPr/>
          <p:nvPr/>
        </p:nvCxnSpPr>
        <p:spPr>
          <a:xfrm>
            <a:off x="3228490" y="2124361"/>
            <a:ext cx="0" cy="41400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091936F-6301-4D2A-BEDB-0B24137CD66D}"/>
              </a:ext>
            </a:extLst>
          </p:cNvPr>
          <p:cNvCxnSpPr/>
          <p:nvPr/>
        </p:nvCxnSpPr>
        <p:spPr>
          <a:xfrm>
            <a:off x="6155644" y="2124361"/>
            <a:ext cx="0" cy="41400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67B4E87-0C9A-456B-851C-5946BE6E05DE}"/>
              </a:ext>
            </a:extLst>
          </p:cNvPr>
          <p:cNvCxnSpPr/>
          <p:nvPr/>
        </p:nvCxnSpPr>
        <p:spPr>
          <a:xfrm>
            <a:off x="9082798" y="2124361"/>
            <a:ext cx="0" cy="414000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75BCF896-17C4-4380-B9D8-D5B15F3ADCCA}"/>
              </a:ext>
            </a:extLst>
          </p:cNvPr>
          <p:cNvSpPr/>
          <p:nvPr/>
        </p:nvSpPr>
        <p:spPr>
          <a:xfrm>
            <a:off x="615698" y="1402284"/>
            <a:ext cx="2249992" cy="43534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Secret</a:t>
            </a:r>
          </a:p>
        </p:txBody>
      </p:sp>
      <p:sp>
        <p:nvSpPr>
          <p:cNvPr id="24" name="Rectangle: Rounded Corners 23">
            <a:extLst>
              <a:ext uri="{FF2B5EF4-FFF2-40B4-BE49-F238E27FC236}">
                <a16:creationId xmlns:a16="http://schemas.microsoft.com/office/drawing/2014/main" id="{A20E4545-1251-4113-AAF2-8D9C1CEA342D}"/>
              </a:ext>
            </a:extLst>
          </p:cNvPr>
          <p:cNvSpPr/>
          <p:nvPr/>
        </p:nvSpPr>
        <p:spPr>
          <a:xfrm>
            <a:off x="3567071" y="1402284"/>
            <a:ext cx="2249992" cy="43534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Confidential</a:t>
            </a:r>
          </a:p>
        </p:txBody>
      </p:sp>
      <p:sp>
        <p:nvSpPr>
          <p:cNvPr id="25" name="Rectangle: Rounded Corners 24">
            <a:extLst>
              <a:ext uri="{FF2B5EF4-FFF2-40B4-BE49-F238E27FC236}">
                <a16:creationId xmlns:a16="http://schemas.microsoft.com/office/drawing/2014/main" id="{F67AD571-4B58-4E31-A735-D12148862B8A}"/>
              </a:ext>
            </a:extLst>
          </p:cNvPr>
          <p:cNvSpPr/>
          <p:nvPr/>
        </p:nvSpPr>
        <p:spPr>
          <a:xfrm>
            <a:off x="6494225" y="1402284"/>
            <a:ext cx="2249992" cy="43534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KONE Internal</a:t>
            </a:r>
          </a:p>
        </p:txBody>
      </p:sp>
      <p:sp>
        <p:nvSpPr>
          <p:cNvPr id="26" name="Rectangle: Rounded Corners 25">
            <a:extLst>
              <a:ext uri="{FF2B5EF4-FFF2-40B4-BE49-F238E27FC236}">
                <a16:creationId xmlns:a16="http://schemas.microsoft.com/office/drawing/2014/main" id="{18400992-D848-46F9-B7B4-EE794B1BFA00}"/>
              </a:ext>
            </a:extLst>
          </p:cNvPr>
          <p:cNvSpPr/>
          <p:nvPr/>
        </p:nvSpPr>
        <p:spPr>
          <a:xfrm>
            <a:off x="9421380" y="1402284"/>
            <a:ext cx="2249992" cy="4353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Public</a:t>
            </a:r>
          </a:p>
        </p:txBody>
      </p:sp>
    </p:spTree>
    <p:extLst>
      <p:ext uri="{BB962C8B-B14F-4D97-AF65-F5344CB8AC3E}">
        <p14:creationId xmlns:p14="http://schemas.microsoft.com/office/powerpoint/2010/main" val="1595916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P spid="22" grpId="0"/>
      <p:bldP spid="23" grpId="0" animBg="1"/>
      <p:bldP spid="24"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8764-09D9-4B24-ABD0-23767DF8E97F}"/>
              </a:ext>
            </a:extLst>
          </p:cNvPr>
          <p:cNvSpPr>
            <a:spLocks noGrp="1"/>
          </p:cNvSpPr>
          <p:nvPr>
            <p:ph type="title"/>
          </p:nvPr>
        </p:nvSpPr>
        <p:spPr/>
        <p:txBody>
          <a:bodyPr/>
          <a:lstStyle/>
          <a:p>
            <a:r>
              <a:rPr lang="en-US" kern="0" dirty="0">
                <a:solidFill>
                  <a:srgbClr val="0071B9"/>
                </a:solidFill>
              </a:rPr>
              <a:t>Classification policy</a:t>
            </a:r>
            <a:endParaRPr lang="fi-FI" dirty="0"/>
          </a:p>
        </p:txBody>
      </p:sp>
      <p:sp>
        <p:nvSpPr>
          <p:cNvPr id="4" name="Rectangle 3">
            <a:extLst>
              <a:ext uri="{FF2B5EF4-FFF2-40B4-BE49-F238E27FC236}">
                <a16:creationId xmlns:a16="http://schemas.microsoft.com/office/drawing/2014/main" id="{8A9D4FD4-E0DF-47BD-8B20-CED80D57704A}"/>
              </a:ext>
            </a:extLst>
          </p:cNvPr>
          <p:cNvSpPr/>
          <p:nvPr/>
        </p:nvSpPr>
        <p:spPr>
          <a:xfrm>
            <a:off x="409575" y="2023510"/>
            <a:ext cx="2710676" cy="3016210"/>
          </a:xfrm>
          <a:prstGeom prst="rect">
            <a:avLst/>
          </a:prstGeom>
        </p:spPr>
        <p:txBody>
          <a:bodyPr wrap="square">
            <a:spAutoFit/>
          </a:bodyPr>
          <a:lstStyle/>
          <a:p>
            <a:pPr algn="ctr">
              <a:spcAft>
                <a:spcPts val="1200"/>
              </a:spcAft>
            </a:pPr>
            <a:r>
              <a:rPr lang="en-US" sz="14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Examples:</a:t>
            </a:r>
          </a:p>
          <a:p>
            <a:pPr algn="ctr">
              <a:spcAft>
                <a:spcPts val="1200"/>
              </a:spcAft>
            </a:pPr>
            <a:r>
              <a:rPr lang="en-US" sz="1400" dirty="0">
                <a:latin typeface="Arial" panose="020B0604020202020204" pitchFamily="34" charset="0"/>
                <a:ea typeface="Times New Roman" panose="02020603050405020304" pitchFamily="18" charset="0"/>
                <a:cs typeface="Times New Roman" panose="02020603050405020304" pitchFamily="18" charset="0"/>
              </a:rPr>
              <a:t>M&amp;A related documents</a:t>
            </a:r>
          </a:p>
          <a:p>
            <a:pPr algn="ctr">
              <a:spcAft>
                <a:spcPts val="1200"/>
              </a:spcAft>
            </a:pPr>
            <a:r>
              <a:rPr lang="en-US" sz="1400" dirty="0">
                <a:latin typeface="Arial" panose="020B0604020202020204" pitchFamily="34" charset="0"/>
                <a:ea typeface="Times New Roman" panose="02020603050405020304" pitchFamily="18" charset="0"/>
                <a:cs typeface="Times New Roman" panose="02020603050405020304" pitchFamily="18" charset="0"/>
              </a:rPr>
              <a:t>Early phase product development related content</a:t>
            </a:r>
          </a:p>
          <a:p>
            <a:pPr algn="ctr">
              <a:spcAft>
                <a:spcPts val="1200"/>
              </a:spcAft>
            </a:pPr>
            <a:r>
              <a:rPr lang="en-US" sz="1400" dirty="0">
                <a:latin typeface="Arial" panose="020B0604020202020204" pitchFamily="34" charset="0"/>
                <a:ea typeface="Times New Roman" panose="02020603050405020304" pitchFamily="18" charset="0"/>
                <a:cs typeface="Times New Roman" panose="02020603050405020304" pitchFamily="18" charset="0"/>
              </a:rPr>
              <a:t>Financial results before publishing</a:t>
            </a:r>
          </a:p>
          <a:p>
            <a:pPr algn="ctr">
              <a:spcAft>
                <a:spcPts val="1200"/>
              </a:spcAft>
            </a:pPr>
            <a:r>
              <a:rPr lang="en-US" sz="1400" dirty="0">
                <a:latin typeface="Arial" panose="020B0604020202020204" pitchFamily="34" charset="0"/>
                <a:ea typeface="Times New Roman" panose="02020603050405020304" pitchFamily="18" charset="0"/>
                <a:cs typeface="Times New Roman" panose="02020603050405020304" pitchFamily="18" charset="0"/>
              </a:rPr>
              <a:t>Communication about an </a:t>
            </a:r>
            <a:br>
              <a:rPr lang="en-US" sz="1400" dirty="0">
                <a:latin typeface="Arial" panose="020B0604020202020204" pitchFamily="34" charset="0"/>
                <a:ea typeface="Times New Roman" panose="02020603050405020304" pitchFamily="18" charset="0"/>
                <a:cs typeface="Times New Roman" panose="02020603050405020304" pitchFamily="18" charset="0"/>
              </a:rPr>
            </a:br>
            <a:r>
              <a:rPr lang="en-US" sz="1400" dirty="0">
                <a:latin typeface="Arial" panose="020B0604020202020204" pitchFamily="34" charset="0"/>
                <a:ea typeface="Times New Roman" panose="02020603050405020304" pitchFamily="18" charset="0"/>
                <a:cs typeface="Times New Roman" panose="02020603050405020304" pitchFamily="18" charset="0"/>
              </a:rPr>
              <a:t>injury or potential claim </a:t>
            </a:r>
            <a:br>
              <a:rPr lang="en-US" sz="1400" dirty="0">
                <a:latin typeface="Arial" panose="020B0604020202020204" pitchFamily="34" charset="0"/>
                <a:ea typeface="Times New Roman" panose="02020603050405020304" pitchFamily="18" charset="0"/>
                <a:cs typeface="Times New Roman" panose="02020603050405020304" pitchFamily="18" charset="0"/>
              </a:rPr>
            </a:br>
            <a:r>
              <a:rPr lang="en-US" sz="1400" dirty="0">
                <a:latin typeface="Arial" panose="020B0604020202020204" pitchFamily="34" charset="0"/>
                <a:ea typeface="Times New Roman" panose="02020603050405020304" pitchFamily="18" charset="0"/>
                <a:cs typeface="Times New Roman" panose="02020603050405020304" pitchFamily="18" charset="0"/>
              </a:rPr>
              <a:t>or legal dispute</a:t>
            </a:r>
          </a:p>
          <a:p>
            <a:pPr algn="ctr">
              <a:spcAft>
                <a:spcPts val="1200"/>
              </a:spcAft>
            </a:pPr>
            <a:r>
              <a:rPr lang="en-US" sz="1400" dirty="0">
                <a:latin typeface="Arial" panose="020B0604020202020204" pitchFamily="34" charset="0"/>
                <a:ea typeface="Times New Roman" panose="02020603050405020304" pitchFamily="18" charset="0"/>
                <a:cs typeface="Times New Roman" panose="02020603050405020304" pitchFamily="18" charset="0"/>
              </a:rPr>
              <a:t>Any insider information</a:t>
            </a:r>
          </a:p>
        </p:txBody>
      </p:sp>
      <p:sp>
        <p:nvSpPr>
          <p:cNvPr id="20" name="Rectangle 19">
            <a:extLst>
              <a:ext uri="{FF2B5EF4-FFF2-40B4-BE49-F238E27FC236}">
                <a16:creationId xmlns:a16="http://schemas.microsoft.com/office/drawing/2014/main" id="{9C70F008-849E-4B76-8616-D51AE64CE8E3}"/>
              </a:ext>
            </a:extLst>
          </p:cNvPr>
          <p:cNvSpPr/>
          <p:nvPr/>
        </p:nvSpPr>
        <p:spPr>
          <a:xfrm>
            <a:off x="3336729" y="2023510"/>
            <a:ext cx="2710676" cy="2215991"/>
          </a:xfrm>
          <a:prstGeom prst="rect">
            <a:avLst/>
          </a:prstGeom>
        </p:spPr>
        <p:txBody>
          <a:bodyPr wrap="square">
            <a:spAutoFit/>
          </a:bodyPr>
          <a:lstStyle/>
          <a:p>
            <a:pPr lvl="0" algn="ctr">
              <a:spcAft>
                <a:spcPts val="1200"/>
              </a:spcAft>
            </a:pPr>
            <a:r>
              <a:rPr lang="en-US" sz="14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Examples:</a:t>
            </a:r>
          </a:p>
          <a:p>
            <a:pPr lvl="0" algn="ctr">
              <a:spcAft>
                <a:spcPts val="1200"/>
              </a:spcAft>
            </a:pPr>
            <a:r>
              <a:rPr lang="en-US" sz="1400" dirty="0">
                <a:solidFill>
                  <a:srgbClr val="3B4245"/>
                </a:solidFill>
                <a:latin typeface="Arial" panose="020B0604020202020204" pitchFamily="34" charset="0"/>
                <a:ea typeface="Times New Roman" panose="02020603050405020304" pitchFamily="18" charset="0"/>
                <a:cs typeface="Times New Roman" panose="02020603050405020304" pitchFamily="18" charset="0"/>
              </a:rPr>
              <a:t>Management team </a:t>
            </a:r>
            <a:br>
              <a:rPr lang="en-US" sz="1400" dirty="0">
                <a:solidFill>
                  <a:srgbClr val="3B4245"/>
                </a:solidFill>
                <a:latin typeface="Arial" panose="020B0604020202020204" pitchFamily="34" charset="0"/>
                <a:ea typeface="Times New Roman" panose="02020603050405020304" pitchFamily="18" charset="0"/>
                <a:cs typeface="Times New Roman" panose="02020603050405020304" pitchFamily="18" charset="0"/>
              </a:rPr>
            </a:br>
            <a:r>
              <a:rPr lang="en-US" sz="1400" dirty="0">
                <a:solidFill>
                  <a:srgbClr val="3B4245"/>
                </a:solidFill>
                <a:latin typeface="Arial" panose="020B0604020202020204" pitchFamily="34" charset="0"/>
                <a:ea typeface="Times New Roman" panose="02020603050405020304" pitchFamily="18" charset="0"/>
                <a:cs typeface="Times New Roman" panose="02020603050405020304" pitchFamily="18" charset="0"/>
              </a:rPr>
              <a:t>meeting minutes</a:t>
            </a:r>
          </a:p>
          <a:p>
            <a:pPr lvl="0" algn="ctr">
              <a:spcAft>
                <a:spcPts val="1200"/>
              </a:spcAft>
            </a:pPr>
            <a:r>
              <a:rPr lang="en-US" sz="1400" dirty="0">
                <a:solidFill>
                  <a:srgbClr val="3B4245"/>
                </a:solidFill>
                <a:latin typeface="Arial" panose="020B0604020202020204" pitchFamily="34" charset="0"/>
                <a:ea typeface="Times New Roman" panose="02020603050405020304" pitchFamily="18" charset="0"/>
                <a:cs typeface="Times New Roman" panose="02020603050405020304" pitchFamily="18" charset="0"/>
              </a:rPr>
              <a:t>Steering group materials</a:t>
            </a:r>
          </a:p>
          <a:p>
            <a:pPr lvl="0" algn="ctr">
              <a:spcAft>
                <a:spcPts val="1200"/>
              </a:spcAft>
            </a:pPr>
            <a:r>
              <a:rPr lang="en-US" sz="1400" dirty="0">
                <a:solidFill>
                  <a:srgbClr val="3B4245"/>
                </a:solidFill>
                <a:latin typeface="Arial" panose="020B0604020202020204" pitchFamily="34" charset="0"/>
                <a:ea typeface="Times New Roman" panose="02020603050405020304" pitchFamily="18" charset="0"/>
                <a:cs typeface="Times New Roman" panose="02020603050405020304" pitchFamily="18" charset="0"/>
              </a:rPr>
              <a:t>Employee records and other individual targets and plans</a:t>
            </a:r>
          </a:p>
          <a:p>
            <a:pPr lvl="0" algn="ctr">
              <a:spcAft>
                <a:spcPts val="1200"/>
              </a:spcAft>
            </a:pPr>
            <a:r>
              <a:rPr lang="en-US" sz="1400" dirty="0">
                <a:solidFill>
                  <a:srgbClr val="3B4245"/>
                </a:solidFill>
                <a:latin typeface="Arial" panose="020B0604020202020204" pitchFamily="34" charset="0"/>
                <a:ea typeface="Times New Roman" panose="02020603050405020304" pitchFamily="18" charset="0"/>
                <a:cs typeface="Times New Roman" panose="02020603050405020304" pitchFamily="18" charset="0"/>
              </a:rPr>
              <a:t>Project financials</a:t>
            </a:r>
          </a:p>
        </p:txBody>
      </p:sp>
      <p:sp>
        <p:nvSpPr>
          <p:cNvPr id="21" name="Rectangle 20">
            <a:extLst>
              <a:ext uri="{FF2B5EF4-FFF2-40B4-BE49-F238E27FC236}">
                <a16:creationId xmlns:a16="http://schemas.microsoft.com/office/drawing/2014/main" id="{3C7D415E-48D1-4A87-8B36-26C1B0D5B2B5}"/>
              </a:ext>
            </a:extLst>
          </p:cNvPr>
          <p:cNvSpPr/>
          <p:nvPr/>
        </p:nvSpPr>
        <p:spPr>
          <a:xfrm>
            <a:off x="6263883" y="2023510"/>
            <a:ext cx="2710676" cy="1785104"/>
          </a:xfrm>
          <a:prstGeom prst="rect">
            <a:avLst/>
          </a:prstGeom>
        </p:spPr>
        <p:txBody>
          <a:bodyPr wrap="square">
            <a:spAutoFit/>
          </a:bodyPr>
          <a:lstStyle/>
          <a:p>
            <a:pPr algn="ctr">
              <a:spcAft>
                <a:spcPts val="1200"/>
              </a:spcAft>
            </a:pPr>
            <a:r>
              <a:rPr lang="en-US" sz="1400" b="1">
                <a:solidFill>
                  <a:schemeClr val="accent1"/>
                </a:solidFill>
                <a:latin typeface="Arial" panose="020B0604020202020204" pitchFamily="34" charset="0"/>
                <a:ea typeface="Times New Roman" panose="02020603050405020304" pitchFamily="18" charset="0"/>
                <a:cs typeface="Times New Roman" panose="02020603050405020304" pitchFamily="18" charset="0"/>
              </a:rPr>
              <a:t>Examples:</a:t>
            </a:r>
          </a:p>
          <a:p>
            <a:pPr algn="ctr">
              <a:spcAft>
                <a:spcPts val="1200"/>
              </a:spcAft>
            </a:pPr>
            <a:r>
              <a:rPr lang="en-US" sz="1400">
                <a:latin typeface="Arial" panose="020B0604020202020204" pitchFamily="34" charset="0"/>
                <a:ea typeface="Times New Roman" panose="02020603050405020304" pitchFamily="18" charset="0"/>
                <a:cs typeface="Times New Roman" panose="02020603050405020304" pitchFamily="18" charset="0"/>
              </a:rPr>
              <a:t>Intranet content </a:t>
            </a:r>
          </a:p>
          <a:p>
            <a:pPr algn="ctr">
              <a:spcAft>
                <a:spcPts val="1200"/>
              </a:spcAft>
            </a:pPr>
            <a:r>
              <a:rPr lang="en-US" sz="1400">
                <a:latin typeface="Arial" panose="020B0604020202020204" pitchFamily="34" charset="0"/>
                <a:ea typeface="Times New Roman" panose="02020603050405020304" pitchFamily="18" charset="0"/>
                <a:cs typeface="Times New Roman" panose="02020603050405020304" pitchFamily="18" charset="0"/>
              </a:rPr>
              <a:t>Newsletters</a:t>
            </a:r>
          </a:p>
          <a:p>
            <a:pPr algn="ctr">
              <a:spcAft>
                <a:spcPts val="1200"/>
              </a:spcAft>
            </a:pPr>
            <a:r>
              <a:rPr lang="en-US" sz="1400">
                <a:latin typeface="Arial" panose="020B0604020202020204" pitchFamily="34" charset="0"/>
                <a:ea typeface="Times New Roman" panose="02020603050405020304" pitchFamily="18" charset="0"/>
                <a:cs typeface="Times New Roman" panose="02020603050405020304" pitchFamily="18" charset="0"/>
              </a:rPr>
              <a:t>Project updates &amp; schedules</a:t>
            </a:r>
          </a:p>
          <a:p>
            <a:pPr algn="ctr">
              <a:spcAft>
                <a:spcPts val="1200"/>
              </a:spcAft>
            </a:pPr>
            <a:r>
              <a:rPr lang="en-US" sz="1400">
                <a:latin typeface="Arial" panose="020B0604020202020204" pitchFamily="34" charset="0"/>
                <a:ea typeface="Times New Roman" panose="02020603050405020304" pitchFamily="18" charset="0"/>
                <a:cs typeface="Times New Roman" panose="02020603050405020304" pitchFamily="18" charset="0"/>
              </a:rPr>
              <a:t>IT tools instructions</a:t>
            </a:r>
          </a:p>
        </p:txBody>
      </p:sp>
      <p:sp>
        <p:nvSpPr>
          <p:cNvPr id="22" name="Rectangle 21">
            <a:extLst>
              <a:ext uri="{FF2B5EF4-FFF2-40B4-BE49-F238E27FC236}">
                <a16:creationId xmlns:a16="http://schemas.microsoft.com/office/drawing/2014/main" id="{7513A408-B755-4339-8F70-15212C481F16}"/>
              </a:ext>
            </a:extLst>
          </p:cNvPr>
          <p:cNvSpPr/>
          <p:nvPr/>
        </p:nvSpPr>
        <p:spPr>
          <a:xfrm>
            <a:off x="9191038" y="2023510"/>
            <a:ext cx="2710676" cy="1261884"/>
          </a:xfrm>
          <a:prstGeom prst="rect">
            <a:avLst/>
          </a:prstGeom>
        </p:spPr>
        <p:txBody>
          <a:bodyPr wrap="square">
            <a:spAutoFit/>
          </a:bodyPr>
          <a:lstStyle/>
          <a:p>
            <a:pPr lvl="0" algn="ctr">
              <a:spcAft>
                <a:spcPts val="1200"/>
              </a:spcAft>
            </a:pPr>
            <a:r>
              <a:rPr lang="en-US" sz="1400" b="1">
                <a:solidFill>
                  <a:schemeClr val="accent1"/>
                </a:solidFill>
                <a:latin typeface="Arial" panose="020B0604020202020204" pitchFamily="34" charset="0"/>
                <a:ea typeface="Times New Roman" panose="02020603050405020304" pitchFamily="18" charset="0"/>
                <a:cs typeface="Times New Roman" panose="02020603050405020304" pitchFamily="18" charset="0"/>
              </a:rPr>
              <a:t>Examples:</a:t>
            </a:r>
          </a:p>
          <a:p>
            <a:pPr lvl="0" algn="ctr">
              <a:spcAft>
                <a:spcPts val="1200"/>
              </a:spcAft>
            </a:pPr>
            <a:r>
              <a:rPr lang="en-US" sz="1400">
                <a:solidFill>
                  <a:srgbClr val="3B4245"/>
                </a:solidFill>
                <a:latin typeface="Arial" panose="020B0604020202020204" pitchFamily="34" charset="0"/>
                <a:ea typeface="Times New Roman" panose="02020603050405020304" pitchFamily="18" charset="0"/>
                <a:cs typeface="Times New Roman" panose="02020603050405020304" pitchFamily="18" charset="0"/>
              </a:rPr>
              <a:t>Published financial results</a:t>
            </a:r>
          </a:p>
          <a:p>
            <a:pPr lvl="0" algn="ctr">
              <a:spcAft>
                <a:spcPts val="1200"/>
              </a:spcAft>
            </a:pPr>
            <a:r>
              <a:rPr lang="en-US" sz="1400">
                <a:solidFill>
                  <a:srgbClr val="3B4245"/>
                </a:solidFill>
                <a:latin typeface="Arial" panose="020B0604020202020204" pitchFamily="34" charset="0"/>
                <a:ea typeface="Times New Roman" panose="02020603050405020304" pitchFamily="18" charset="0"/>
                <a:cs typeface="Times New Roman" panose="02020603050405020304" pitchFamily="18" charset="0"/>
              </a:rPr>
              <a:t>Marketing materials, </a:t>
            </a:r>
            <a:br>
              <a:rPr lang="en-US" sz="1400">
                <a:solidFill>
                  <a:srgbClr val="3B4245"/>
                </a:solidFill>
                <a:latin typeface="Arial" panose="020B0604020202020204" pitchFamily="34" charset="0"/>
                <a:ea typeface="Times New Roman" panose="02020603050405020304" pitchFamily="18" charset="0"/>
                <a:cs typeface="Times New Roman" panose="02020603050405020304" pitchFamily="18" charset="0"/>
              </a:rPr>
            </a:br>
            <a:r>
              <a:rPr lang="en-US" sz="1400">
                <a:solidFill>
                  <a:srgbClr val="3B4245"/>
                </a:solidFill>
                <a:latin typeface="Arial" panose="020B0604020202020204" pitchFamily="34" charset="0"/>
                <a:ea typeface="Times New Roman" panose="02020603050405020304" pitchFamily="18" charset="0"/>
                <a:cs typeface="Times New Roman" panose="02020603050405020304" pitchFamily="18" charset="0"/>
              </a:rPr>
              <a:t>KONE profile</a:t>
            </a:r>
          </a:p>
        </p:txBody>
      </p:sp>
      <p:cxnSp>
        <p:nvCxnSpPr>
          <p:cNvPr id="5" name="Straight Connector 4">
            <a:extLst>
              <a:ext uri="{FF2B5EF4-FFF2-40B4-BE49-F238E27FC236}">
                <a16:creationId xmlns:a16="http://schemas.microsoft.com/office/drawing/2014/main" id="{1B61D2B5-DB5B-4046-981F-77E52583CAA3}"/>
              </a:ext>
            </a:extLst>
          </p:cNvPr>
          <p:cNvCxnSpPr/>
          <p:nvPr/>
        </p:nvCxnSpPr>
        <p:spPr>
          <a:xfrm>
            <a:off x="3228490" y="2124361"/>
            <a:ext cx="0" cy="30600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091936F-6301-4D2A-BEDB-0B24137CD66D}"/>
              </a:ext>
            </a:extLst>
          </p:cNvPr>
          <p:cNvCxnSpPr/>
          <p:nvPr/>
        </p:nvCxnSpPr>
        <p:spPr>
          <a:xfrm>
            <a:off x="6155644" y="2124361"/>
            <a:ext cx="0" cy="30600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67B4E87-0C9A-456B-851C-5946BE6E05DE}"/>
              </a:ext>
            </a:extLst>
          </p:cNvPr>
          <p:cNvCxnSpPr/>
          <p:nvPr/>
        </p:nvCxnSpPr>
        <p:spPr>
          <a:xfrm>
            <a:off x="9082798" y="2124361"/>
            <a:ext cx="0" cy="306000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75BCF896-17C4-4380-B9D8-D5B15F3ADCCA}"/>
              </a:ext>
            </a:extLst>
          </p:cNvPr>
          <p:cNvSpPr/>
          <p:nvPr/>
        </p:nvSpPr>
        <p:spPr>
          <a:xfrm>
            <a:off x="615698" y="1402284"/>
            <a:ext cx="2249992" cy="43534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Secret</a:t>
            </a:r>
          </a:p>
        </p:txBody>
      </p:sp>
      <p:sp>
        <p:nvSpPr>
          <p:cNvPr id="24" name="Rectangle: Rounded Corners 23">
            <a:extLst>
              <a:ext uri="{FF2B5EF4-FFF2-40B4-BE49-F238E27FC236}">
                <a16:creationId xmlns:a16="http://schemas.microsoft.com/office/drawing/2014/main" id="{A20E4545-1251-4113-AAF2-8D9C1CEA342D}"/>
              </a:ext>
            </a:extLst>
          </p:cNvPr>
          <p:cNvSpPr/>
          <p:nvPr/>
        </p:nvSpPr>
        <p:spPr>
          <a:xfrm>
            <a:off x="3567071" y="1402284"/>
            <a:ext cx="2249992" cy="43534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Confidential</a:t>
            </a:r>
          </a:p>
        </p:txBody>
      </p:sp>
      <p:sp>
        <p:nvSpPr>
          <p:cNvPr id="25" name="Rectangle: Rounded Corners 24">
            <a:extLst>
              <a:ext uri="{FF2B5EF4-FFF2-40B4-BE49-F238E27FC236}">
                <a16:creationId xmlns:a16="http://schemas.microsoft.com/office/drawing/2014/main" id="{F67AD571-4B58-4E31-A735-D12148862B8A}"/>
              </a:ext>
            </a:extLst>
          </p:cNvPr>
          <p:cNvSpPr/>
          <p:nvPr/>
        </p:nvSpPr>
        <p:spPr>
          <a:xfrm>
            <a:off x="6494225" y="1402284"/>
            <a:ext cx="2249992" cy="43534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KONE Internal</a:t>
            </a:r>
          </a:p>
        </p:txBody>
      </p:sp>
      <p:sp>
        <p:nvSpPr>
          <p:cNvPr id="26" name="Rectangle: Rounded Corners 25">
            <a:extLst>
              <a:ext uri="{FF2B5EF4-FFF2-40B4-BE49-F238E27FC236}">
                <a16:creationId xmlns:a16="http://schemas.microsoft.com/office/drawing/2014/main" id="{18400992-D848-46F9-B7B4-EE794B1BFA00}"/>
              </a:ext>
            </a:extLst>
          </p:cNvPr>
          <p:cNvSpPr/>
          <p:nvPr/>
        </p:nvSpPr>
        <p:spPr>
          <a:xfrm>
            <a:off x="9421380" y="1402284"/>
            <a:ext cx="2249992" cy="4353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Public</a:t>
            </a:r>
          </a:p>
        </p:txBody>
      </p:sp>
    </p:spTree>
    <p:extLst>
      <p:ext uri="{BB962C8B-B14F-4D97-AF65-F5344CB8AC3E}">
        <p14:creationId xmlns:p14="http://schemas.microsoft.com/office/powerpoint/2010/main" val="378005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4C0324-505F-4393-93E8-1E58960DD0C8}"/>
              </a:ext>
            </a:extLst>
          </p:cNvPr>
          <p:cNvSpPr>
            <a:spLocks noGrp="1"/>
          </p:cNvSpPr>
          <p:nvPr>
            <p:ph sz="quarter" idx="13"/>
          </p:nvPr>
        </p:nvSpPr>
        <p:spPr/>
        <p:txBody>
          <a:bodyPr/>
          <a:lstStyle/>
          <a:p>
            <a:r>
              <a:rPr lang="en-GB" dirty="0"/>
              <a:t>A good password is…</a:t>
            </a:r>
          </a:p>
          <a:p>
            <a:pPr marL="457200" indent="-457200">
              <a:buFont typeface="+mj-lt"/>
              <a:buAutoNum type="arabicPeriod"/>
            </a:pPr>
            <a:r>
              <a:rPr lang="en-GB" dirty="0"/>
              <a:t>Easy to remember – preferably the same that you are using for all your accounts.</a:t>
            </a:r>
          </a:p>
          <a:p>
            <a:pPr marL="457200" indent="-457200">
              <a:buFont typeface="+mj-lt"/>
              <a:buAutoNum type="arabicPeriod"/>
            </a:pPr>
            <a:r>
              <a:rPr lang="en-GB" dirty="0"/>
              <a:t>Unique and minimum 14 characters.</a:t>
            </a:r>
          </a:p>
          <a:p>
            <a:pPr marL="457200" indent="-457200">
              <a:buFont typeface="+mj-lt"/>
              <a:buAutoNum type="arabicPeriod"/>
            </a:pPr>
            <a:r>
              <a:rPr lang="en-GB" dirty="0"/>
              <a:t>So complex that you need to write it down to remember it.</a:t>
            </a:r>
          </a:p>
        </p:txBody>
      </p:sp>
      <p:sp>
        <p:nvSpPr>
          <p:cNvPr id="3" name="Title 2">
            <a:extLst>
              <a:ext uri="{FF2B5EF4-FFF2-40B4-BE49-F238E27FC236}">
                <a16:creationId xmlns:a16="http://schemas.microsoft.com/office/drawing/2014/main" id="{ECE7D5B8-F1FC-4EFE-B999-4D72878F50E4}"/>
              </a:ext>
            </a:extLst>
          </p:cNvPr>
          <p:cNvSpPr>
            <a:spLocks noGrp="1"/>
          </p:cNvSpPr>
          <p:nvPr>
            <p:ph type="title"/>
          </p:nvPr>
        </p:nvSpPr>
        <p:spPr/>
        <p:txBody>
          <a:bodyPr/>
          <a:lstStyle/>
          <a:p>
            <a:r>
              <a:rPr lang="en-US" dirty="0">
                <a:cs typeface="Arial"/>
              </a:rPr>
              <a:t>Ways of working: Test your knowledge 1</a:t>
            </a:r>
            <a:endParaRPr lang="en-FI" dirty="0"/>
          </a:p>
        </p:txBody>
      </p:sp>
    </p:spTree>
    <p:extLst>
      <p:ext uri="{BB962C8B-B14F-4D97-AF65-F5344CB8AC3E}">
        <p14:creationId xmlns:p14="http://schemas.microsoft.com/office/powerpoint/2010/main" val="2781273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8DCA7A6-051C-422C-9DBA-74CB79287914}"/>
              </a:ext>
            </a:extLst>
          </p:cNvPr>
          <p:cNvSpPr>
            <a:spLocks noGrp="1"/>
          </p:cNvSpPr>
          <p:nvPr>
            <p:ph sz="quarter" idx="13"/>
          </p:nvPr>
        </p:nvSpPr>
        <p:spPr/>
        <p:txBody>
          <a:bodyPr vert="horz" lIns="0" tIns="0" rIns="0" bIns="0" rtlCol="0" anchor="t">
            <a:noAutofit/>
          </a:bodyPr>
          <a:lstStyle/>
          <a:p>
            <a:r>
              <a:rPr lang="en-US" dirty="0">
                <a:cs typeface="Arial"/>
              </a:rPr>
              <a:t>You receive an email which looks a bit weird. What should you do?</a:t>
            </a:r>
          </a:p>
          <a:p>
            <a:pPr marL="457200" indent="-457200">
              <a:buAutoNum type="arabicPeriod"/>
            </a:pPr>
            <a:r>
              <a:rPr lang="en-US" dirty="0">
                <a:cs typeface="Arial"/>
              </a:rPr>
              <a:t>Reply to the email and tell the sender that her/his account may be stolen.</a:t>
            </a:r>
          </a:p>
          <a:p>
            <a:pPr marL="457200" indent="-457200">
              <a:buAutoNum type="arabicPeriod"/>
            </a:pPr>
            <a:r>
              <a:rPr lang="en-US" dirty="0">
                <a:cs typeface="Arial"/>
              </a:rPr>
              <a:t>Open one of the links in the email and check if it opens a familiar page.</a:t>
            </a:r>
          </a:p>
          <a:p>
            <a:pPr marL="457200" indent="-457200">
              <a:buAutoNum type="arabicPeriod"/>
            </a:pPr>
            <a:r>
              <a:rPr lang="en-US" dirty="0">
                <a:cs typeface="Arial"/>
              </a:rPr>
              <a:t>Report the email immediately to the Cybersecurity team or Ask IT.</a:t>
            </a:r>
          </a:p>
          <a:p>
            <a:pPr marL="457200" indent="-457200">
              <a:buAutoNum type="arabicPeriod"/>
            </a:pPr>
            <a:endParaRPr lang="en-US" dirty="0">
              <a:cs typeface="Arial"/>
            </a:endParaRPr>
          </a:p>
          <a:p>
            <a:pPr marL="457200" indent="-457200">
              <a:buAutoNum type="arabicPeriod"/>
            </a:pPr>
            <a:endParaRPr lang="en-US" dirty="0">
              <a:cs typeface="Arial"/>
            </a:endParaRPr>
          </a:p>
        </p:txBody>
      </p:sp>
      <p:sp>
        <p:nvSpPr>
          <p:cNvPr id="6" name="Title 5">
            <a:extLst>
              <a:ext uri="{FF2B5EF4-FFF2-40B4-BE49-F238E27FC236}">
                <a16:creationId xmlns:a16="http://schemas.microsoft.com/office/drawing/2014/main" id="{BBC1557F-B2A1-4814-9D9F-23F5D5B5F540}"/>
              </a:ext>
            </a:extLst>
          </p:cNvPr>
          <p:cNvSpPr>
            <a:spLocks noGrp="1"/>
          </p:cNvSpPr>
          <p:nvPr>
            <p:ph type="title"/>
          </p:nvPr>
        </p:nvSpPr>
        <p:spPr/>
        <p:txBody>
          <a:bodyPr/>
          <a:lstStyle/>
          <a:p>
            <a:r>
              <a:rPr lang="en-US" dirty="0">
                <a:cs typeface="Arial"/>
              </a:rPr>
              <a:t>Ways of working: Test your knowledge 2</a:t>
            </a:r>
            <a:endParaRPr lang="en-US" dirty="0"/>
          </a:p>
        </p:txBody>
      </p:sp>
    </p:spTree>
    <p:extLst>
      <p:ext uri="{BB962C8B-B14F-4D97-AF65-F5344CB8AC3E}">
        <p14:creationId xmlns:p14="http://schemas.microsoft.com/office/powerpoint/2010/main" val="3878295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Graphical user interface, application&#10;&#10;Description automatically generated">
            <a:extLst>
              <a:ext uri="{FF2B5EF4-FFF2-40B4-BE49-F238E27FC236}">
                <a16:creationId xmlns:a16="http://schemas.microsoft.com/office/drawing/2014/main" id="{9AD0BE46-853F-4DB4-81E6-839712B8D9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7014" y="2422809"/>
            <a:ext cx="2715911" cy="3772098"/>
          </a:xfrm>
          <a:prstGeom prst="rect">
            <a:avLst/>
          </a:prstGeom>
        </p:spPr>
      </p:pic>
      <p:sp>
        <p:nvSpPr>
          <p:cNvPr id="6" name="Title 5">
            <a:extLst>
              <a:ext uri="{FF2B5EF4-FFF2-40B4-BE49-F238E27FC236}">
                <a16:creationId xmlns:a16="http://schemas.microsoft.com/office/drawing/2014/main" id="{7012EFA0-7E6B-4F8D-95AF-D5859FF87443}"/>
              </a:ext>
            </a:extLst>
          </p:cNvPr>
          <p:cNvSpPr>
            <a:spLocks noGrp="1"/>
          </p:cNvSpPr>
          <p:nvPr>
            <p:ph type="title"/>
          </p:nvPr>
        </p:nvSpPr>
        <p:spPr/>
        <p:txBody>
          <a:bodyPr/>
          <a:lstStyle/>
          <a:p>
            <a:r>
              <a:rPr lang="en-US">
                <a:cs typeface="Arial"/>
              </a:rPr>
              <a:t>The key cybersecurity elements in your daily work</a:t>
            </a:r>
            <a:endParaRPr lang="en-US"/>
          </a:p>
        </p:txBody>
      </p:sp>
      <p:sp>
        <p:nvSpPr>
          <p:cNvPr id="25" name="Rectangle 24">
            <a:extLst>
              <a:ext uri="{FF2B5EF4-FFF2-40B4-BE49-F238E27FC236}">
                <a16:creationId xmlns:a16="http://schemas.microsoft.com/office/drawing/2014/main" id="{3A13FCEF-AE3A-4A57-9C5A-582AAB58F47D}"/>
              </a:ext>
            </a:extLst>
          </p:cNvPr>
          <p:cNvSpPr/>
          <p:nvPr/>
        </p:nvSpPr>
        <p:spPr>
          <a:xfrm>
            <a:off x="5059050" y="2755053"/>
            <a:ext cx="2073900"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algn="ctr"/>
            <a:r>
              <a:rPr lang="en-GB" sz="1600" b="1">
                <a:solidFill>
                  <a:schemeClr val="accent1"/>
                </a:solidFill>
                <a:ea typeface="+mn-lt"/>
                <a:cs typeface="+mn-lt"/>
              </a:rPr>
              <a:t>Using devices in a secure way</a:t>
            </a:r>
          </a:p>
        </p:txBody>
      </p:sp>
      <p:sp>
        <p:nvSpPr>
          <p:cNvPr id="27" name="Rectangle 26">
            <a:extLst>
              <a:ext uri="{FF2B5EF4-FFF2-40B4-BE49-F238E27FC236}">
                <a16:creationId xmlns:a16="http://schemas.microsoft.com/office/drawing/2014/main" id="{9827BBC6-23C7-4CCD-BCAE-91E7E87414D3}"/>
              </a:ext>
            </a:extLst>
          </p:cNvPr>
          <p:cNvSpPr/>
          <p:nvPr/>
        </p:nvSpPr>
        <p:spPr>
          <a:xfrm>
            <a:off x="613533" y="1920812"/>
            <a:ext cx="1576723"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algn="r"/>
            <a:r>
              <a:rPr lang="en-US" sz="1600" b="1" dirty="0">
                <a:solidFill>
                  <a:schemeClr val="accent1"/>
                </a:solidFill>
                <a:ea typeface="+mn-lt"/>
                <a:cs typeface="+mn-lt"/>
              </a:rPr>
              <a:t>Secure ways of working</a:t>
            </a:r>
          </a:p>
        </p:txBody>
      </p:sp>
      <p:cxnSp>
        <p:nvCxnSpPr>
          <p:cNvPr id="13" name="Straight Connector 12">
            <a:extLst>
              <a:ext uri="{FF2B5EF4-FFF2-40B4-BE49-F238E27FC236}">
                <a16:creationId xmlns:a16="http://schemas.microsoft.com/office/drawing/2014/main" id="{65D3388D-98DC-4A7F-BB4B-91DF4EDD61C0}"/>
              </a:ext>
            </a:extLst>
          </p:cNvPr>
          <p:cNvCxnSpPr>
            <a:cxnSpLocks/>
            <a:stCxn id="30" idx="6"/>
            <a:endCxn id="31" idx="2"/>
          </p:cNvCxnSpPr>
          <p:nvPr/>
        </p:nvCxnSpPr>
        <p:spPr>
          <a:xfrm>
            <a:off x="2773290" y="2213200"/>
            <a:ext cx="308215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C6820BE-FA4D-4527-A583-3666AF159987}"/>
              </a:ext>
            </a:extLst>
          </p:cNvPr>
          <p:cNvCxnSpPr>
            <a:cxnSpLocks/>
            <a:stCxn id="31" idx="6"/>
            <a:endCxn id="32" idx="2"/>
          </p:cNvCxnSpPr>
          <p:nvPr/>
        </p:nvCxnSpPr>
        <p:spPr>
          <a:xfrm>
            <a:off x="6336556" y="2213200"/>
            <a:ext cx="308215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Oval 7">
            <a:extLst>
              <a:ext uri="{FF2B5EF4-FFF2-40B4-BE49-F238E27FC236}">
                <a16:creationId xmlns:a16="http://schemas.microsoft.com/office/drawing/2014/main" id="{9B2E73D9-2A19-4727-9D89-39553408885D}"/>
              </a:ext>
            </a:extLst>
          </p:cNvPr>
          <p:cNvSpPr>
            <a:spLocks noChangeArrowheads="1"/>
          </p:cNvSpPr>
          <p:nvPr/>
        </p:nvSpPr>
        <p:spPr bwMode="auto">
          <a:xfrm>
            <a:off x="2292178" y="1972644"/>
            <a:ext cx="481112" cy="481112"/>
          </a:xfrm>
          <a:prstGeom prst="ellipse">
            <a:avLst/>
          </a:prstGeom>
          <a:solidFill>
            <a:schemeClr val="accent1"/>
          </a:solidFill>
          <a:ln>
            <a:noFill/>
          </a:ln>
          <a:effectLst/>
        </p:spPr>
        <p:txBody>
          <a:bodyPr wrap="none" lIns="121907" tIns="60954" rIns="121907" bIns="60954" anchor="ctr"/>
          <a:lstStyle/>
          <a:p>
            <a:pPr algn="ctr"/>
            <a:r>
              <a:rPr lang="en-US">
                <a:solidFill>
                  <a:schemeClr val="bg1"/>
                </a:solidFill>
              </a:rPr>
              <a:t>1</a:t>
            </a:r>
          </a:p>
        </p:txBody>
      </p:sp>
      <p:sp>
        <p:nvSpPr>
          <p:cNvPr id="32" name="Oval 14">
            <a:extLst>
              <a:ext uri="{FF2B5EF4-FFF2-40B4-BE49-F238E27FC236}">
                <a16:creationId xmlns:a16="http://schemas.microsoft.com/office/drawing/2014/main" id="{1F8057E2-14F8-4DE5-A24C-F0D499765558}"/>
              </a:ext>
            </a:extLst>
          </p:cNvPr>
          <p:cNvSpPr>
            <a:spLocks noChangeArrowheads="1"/>
          </p:cNvSpPr>
          <p:nvPr/>
        </p:nvSpPr>
        <p:spPr bwMode="auto">
          <a:xfrm>
            <a:off x="9418711" y="1972644"/>
            <a:ext cx="481112" cy="481112"/>
          </a:xfrm>
          <a:prstGeom prst="ellipse">
            <a:avLst/>
          </a:prstGeom>
          <a:solidFill>
            <a:schemeClr val="accent1"/>
          </a:solidFill>
          <a:ln>
            <a:noFill/>
          </a:ln>
          <a:effectLst/>
        </p:spPr>
        <p:txBody>
          <a:bodyPr wrap="none" lIns="121907" tIns="60954" rIns="121907" bIns="60954" anchor="ctr"/>
          <a:lstStyle/>
          <a:p>
            <a:pPr algn="ctr"/>
            <a:r>
              <a:rPr lang="en-US">
                <a:solidFill>
                  <a:schemeClr val="bg1"/>
                </a:solidFill>
              </a:rPr>
              <a:t>3</a:t>
            </a:r>
          </a:p>
        </p:txBody>
      </p:sp>
      <p:sp>
        <p:nvSpPr>
          <p:cNvPr id="31" name="Oval 13">
            <a:extLst>
              <a:ext uri="{FF2B5EF4-FFF2-40B4-BE49-F238E27FC236}">
                <a16:creationId xmlns:a16="http://schemas.microsoft.com/office/drawing/2014/main" id="{0800387B-20B9-4481-BD40-F6386E2C0EC9}"/>
              </a:ext>
            </a:extLst>
          </p:cNvPr>
          <p:cNvSpPr>
            <a:spLocks noChangeArrowheads="1"/>
          </p:cNvSpPr>
          <p:nvPr/>
        </p:nvSpPr>
        <p:spPr bwMode="auto">
          <a:xfrm>
            <a:off x="5855444" y="1972644"/>
            <a:ext cx="481112" cy="481112"/>
          </a:xfrm>
          <a:prstGeom prst="ellipse">
            <a:avLst/>
          </a:prstGeom>
          <a:solidFill>
            <a:schemeClr val="accent1"/>
          </a:solidFill>
          <a:ln>
            <a:noFill/>
          </a:ln>
          <a:effectLst/>
        </p:spPr>
        <p:txBody>
          <a:bodyPr wrap="none" lIns="121907" tIns="60954" rIns="121907" bIns="60954" anchor="ctr"/>
          <a:lstStyle/>
          <a:p>
            <a:pPr algn="ctr"/>
            <a:r>
              <a:rPr lang="en-US">
                <a:solidFill>
                  <a:schemeClr val="bg1"/>
                </a:solidFill>
              </a:rPr>
              <a:t>2</a:t>
            </a:r>
          </a:p>
        </p:txBody>
      </p:sp>
      <p:sp>
        <p:nvSpPr>
          <p:cNvPr id="35" name="Rectangle 34">
            <a:extLst>
              <a:ext uri="{FF2B5EF4-FFF2-40B4-BE49-F238E27FC236}">
                <a16:creationId xmlns:a16="http://schemas.microsoft.com/office/drawing/2014/main" id="{A65B0FFD-CA91-4936-A0EF-C1F255929C4E}"/>
              </a:ext>
            </a:extLst>
          </p:cNvPr>
          <p:cNvSpPr/>
          <p:nvPr/>
        </p:nvSpPr>
        <p:spPr>
          <a:xfrm>
            <a:off x="10001745" y="1797700"/>
            <a:ext cx="1961655" cy="83099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r>
              <a:rPr lang="en-US" sz="1600" b="1">
                <a:solidFill>
                  <a:schemeClr val="accent1"/>
                </a:solidFill>
                <a:ea typeface="+mn-lt"/>
                <a:cs typeface="+mn-lt"/>
              </a:rPr>
              <a:t>Acting cyber smart in the physical world</a:t>
            </a:r>
          </a:p>
        </p:txBody>
      </p:sp>
      <p:pic>
        <p:nvPicPr>
          <p:cNvPr id="36" name="Picture 6" descr="Icon&#10;&#10;Description automatically generated">
            <a:extLst>
              <a:ext uri="{FF2B5EF4-FFF2-40B4-BE49-F238E27FC236}">
                <a16:creationId xmlns:a16="http://schemas.microsoft.com/office/drawing/2014/main" id="{B0FCD527-C14C-4D43-8D50-5D87568D94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5860" y="2849311"/>
            <a:ext cx="1631646" cy="3006205"/>
          </a:xfrm>
          <a:prstGeom prst="rect">
            <a:avLst/>
          </a:prstGeom>
        </p:spPr>
      </p:pic>
      <p:grpSp>
        <p:nvGrpSpPr>
          <p:cNvPr id="46" name="Group 45">
            <a:extLst>
              <a:ext uri="{FF2B5EF4-FFF2-40B4-BE49-F238E27FC236}">
                <a16:creationId xmlns:a16="http://schemas.microsoft.com/office/drawing/2014/main" id="{888BF9E2-6499-40CE-96FC-B220310B5EB3}"/>
              </a:ext>
            </a:extLst>
          </p:cNvPr>
          <p:cNvGrpSpPr/>
          <p:nvPr/>
        </p:nvGrpSpPr>
        <p:grpSpPr>
          <a:xfrm>
            <a:off x="4983194" y="3432202"/>
            <a:ext cx="2225611" cy="2082969"/>
            <a:chOff x="3876437" y="3989268"/>
            <a:chExt cx="2624348" cy="2456151"/>
          </a:xfrm>
        </p:grpSpPr>
        <p:grpSp>
          <p:nvGrpSpPr>
            <p:cNvPr id="47" name="Group 46">
              <a:extLst>
                <a:ext uri="{FF2B5EF4-FFF2-40B4-BE49-F238E27FC236}">
                  <a16:creationId xmlns:a16="http://schemas.microsoft.com/office/drawing/2014/main" id="{736C06B3-EA88-408C-8C41-9BC26D66A897}"/>
                </a:ext>
              </a:extLst>
            </p:cNvPr>
            <p:cNvGrpSpPr/>
            <p:nvPr/>
          </p:nvGrpSpPr>
          <p:grpSpPr>
            <a:xfrm>
              <a:off x="3876437" y="3989268"/>
              <a:ext cx="2482576" cy="1555925"/>
              <a:chOff x="575981" y="4353733"/>
              <a:chExt cx="3863467" cy="2118364"/>
            </a:xfrm>
          </p:grpSpPr>
          <p:pic>
            <p:nvPicPr>
              <p:cNvPr id="49" name="Picture 48">
                <a:extLst>
                  <a:ext uri="{FF2B5EF4-FFF2-40B4-BE49-F238E27FC236}">
                    <a16:creationId xmlns:a16="http://schemas.microsoft.com/office/drawing/2014/main" id="{60BE4867-361B-4D54-A621-B569F3B0B81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5981" y="4353733"/>
                <a:ext cx="2808287" cy="2118364"/>
              </a:xfrm>
              <a:prstGeom prst="rect">
                <a:avLst/>
              </a:prstGeom>
            </p:spPr>
          </p:pic>
          <p:pic>
            <p:nvPicPr>
              <p:cNvPr id="50" name="Picture 49">
                <a:extLst>
                  <a:ext uri="{FF2B5EF4-FFF2-40B4-BE49-F238E27FC236}">
                    <a16:creationId xmlns:a16="http://schemas.microsoft.com/office/drawing/2014/main" id="{8CFA1443-D7D3-4D5C-BCA5-AF5DF14D06B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77478" y="4782329"/>
                <a:ext cx="961970" cy="1420371"/>
              </a:xfrm>
              <a:prstGeom prst="rect">
                <a:avLst/>
              </a:prstGeom>
            </p:spPr>
          </p:pic>
        </p:grpSp>
        <p:pic>
          <p:nvPicPr>
            <p:cNvPr id="48" name="Picture 47">
              <a:extLst>
                <a:ext uri="{FF2B5EF4-FFF2-40B4-BE49-F238E27FC236}">
                  <a16:creationId xmlns:a16="http://schemas.microsoft.com/office/drawing/2014/main" id="{989F1B0C-5610-4B49-86A0-0F11621926E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2"/>
            <a:stretch/>
          </p:blipFill>
          <p:spPr>
            <a:xfrm>
              <a:off x="4685703" y="4880044"/>
              <a:ext cx="1815082" cy="1565375"/>
            </a:xfrm>
            <a:prstGeom prst="rect">
              <a:avLst/>
            </a:prstGeom>
          </p:spPr>
        </p:pic>
      </p:grpSp>
    </p:spTree>
    <p:extLst>
      <p:ext uri="{BB962C8B-B14F-4D97-AF65-F5344CB8AC3E}">
        <p14:creationId xmlns:p14="http://schemas.microsoft.com/office/powerpoint/2010/main" val="381160898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F27DDB-3FFB-4418-9D4E-A5B22395B34A}"/>
              </a:ext>
            </a:extLst>
          </p:cNvPr>
          <p:cNvSpPr>
            <a:spLocks noGrp="1"/>
          </p:cNvSpPr>
          <p:nvPr>
            <p:ph type="title"/>
          </p:nvPr>
        </p:nvSpPr>
        <p:spPr>
          <a:xfrm>
            <a:off x="2781300" y="2251756"/>
            <a:ext cx="6629400" cy="2354491"/>
          </a:xfrm>
        </p:spPr>
        <p:txBody>
          <a:bodyPr anchor="ctr">
            <a:spAutoFit/>
          </a:bodyPr>
          <a:lstStyle/>
          <a:p>
            <a:pPr algn="ctr"/>
            <a:r>
              <a:rPr lang="fi-FI" sz="6000" b="1" dirty="0" err="1"/>
              <a:t>We</a:t>
            </a:r>
            <a:r>
              <a:rPr lang="fi-FI" sz="6000" b="1" dirty="0"/>
              <a:t> </a:t>
            </a:r>
            <a:r>
              <a:rPr lang="fi-FI" sz="6000" b="1" dirty="0" err="1"/>
              <a:t>all</a:t>
            </a:r>
            <a:r>
              <a:rPr lang="fi-FI" sz="6000" b="1" dirty="0"/>
              <a:t> play a </a:t>
            </a:r>
            <a:r>
              <a:rPr lang="fi-FI" sz="6000" b="1" dirty="0" err="1"/>
              <a:t>critical</a:t>
            </a:r>
            <a:r>
              <a:rPr lang="fi-FI" sz="6000" b="1" dirty="0"/>
              <a:t> </a:t>
            </a:r>
            <a:r>
              <a:rPr lang="fi-FI" sz="6000" b="1" dirty="0" err="1"/>
              <a:t>role</a:t>
            </a:r>
            <a:r>
              <a:rPr lang="fi-FI" sz="6000" b="1" dirty="0"/>
              <a:t> in </a:t>
            </a:r>
            <a:r>
              <a:rPr lang="fi-FI" sz="6000" b="1" dirty="0" err="1"/>
              <a:t>cybersecurity</a:t>
            </a:r>
            <a:endParaRPr lang="fi-FI" sz="6000" b="1" dirty="0"/>
          </a:p>
        </p:txBody>
      </p:sp>
    </p:spTree>
    <p:extLst>
      <p:ext uri="{BB962C8B-B14F-4D97-AF65-F5344CB8AC3E}">
        <p14:creationId xmlns:p14="http://schemas.microsoft.com/office/powerpoint/2010/main" val="338206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Graphical user interface, application&#10;&#10;Description automatically generated">
            <a:extLst>
              <a:ext uri="{FF2B5EF4-FFF2-40B4-BE49-F238E27FC236}">
                <a16:creationId xmlns:a16="http://schemas.microsoft.com/office/drawing/2014/main" id="{9AD0BE46-853F-4DB4-81E6-839712B8D9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7014" y="2422809"/>
            <a:ext cx="2715911" cy="3772098"/>
          </a:xfrm>
          <a:prstGeom prst="rect">
            <a:avLst/>
          </a:prstGeom>
        </p:spPr>
      </p:pic>
      <p:sp>
        <p:nvSpPr>
          <p:cNvPr id="6" name="Title 5">
            <a:extLst>
              <a:ext uri="{FF2B5EF4-FFF2-40B4-BE49-F238E27FC236}">
                <a16:creationId xmlns:a16="http://schemas.microsoft.com/office/drawing/2014/main" id="{7012EFA0-7E6B-4F8D-95AF-D5859FF87443}"/>
              </a:ext>
            </a:extLst>
          </p:cNvPr>
          <p:cNvSpPr>
            <a:spLocks noGrp="1"/>
          </p:cNvSpPr>
          <p:nvPr>
            <p:ph type="title"/>
          </p:nvPr>
        </p:nvSpPr>
        <p:spPr/>
        <p:txBody>
          <a:bodyPr/>
          <a:lstStyle/>
          <a:p>
            <a:r>
              <a:rPr lang="en-US">
                <a:cs typeface="Arial"/>
              </a:rPr>
              <a:t>The key cybersecurity elements in your daily work</a:t>
            </a:r>
            <a:endParaRPr lang="en-US"/>
          </a:p>
        </p:txBody>
      </p:sp>
      <p:sp>
        <p:nvSpPr>
          <p:cNvPr id="25" name="Rectangle 24">
            <a:extLst>
              <a:ext uri="{FF2B5EF4-FFF2-40B4-BE49-F238E27FC236}">
                <a16:creationId xmlns:a16="http://schemas.microsoft.com/office/drawing/2014/main" id="{3A13FCEF-AE3A-4A57-9C5A-582AAB58F47D}"/>
              </a:ext>
            </a:extLst>
          </p:cNvPr>
          <p:cNvSpPr/>
          <p:nvPr/>
        </p:nvSpPr>
        <p:spPr>
          <a:xfrm>
            <a:off x="5059050" y="2755053"/>
            <a:ext cx="2073900"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algn="ctr"/>
            <a:r>
              <a:rPr lang="en-GB" sz="1600" b="1">
                <a:solidFill>
                  <a:schemeClr val="accent6"/>
                </a:solidFill>
                <a:ea typeface="+mn-lt"/>
                <a:cs typeface="+mn-lt"/>
              </a:rPr>
              <a:t>Using devices in a secure way</a:t>
            </a:r>
          </a:p>
        </p:txBody>
      </p:sp>
      <p:sp>
        <p:nvSpPr>
          <p:cNvPr id="27" name="Rectangle 26">
            <a:extLst>
              <a:ext uri="{FF2B5EF4-FFF2-40B4-BE49-F238E27FC236}">
                <a16:creationId xmlns:a16="http://schemas.microsoft.com/office/drawing/2014/main" id="{9827BBC6-23C7-4CCD-BCAE-91E7E87414D3}"/>
              </a:ext>
            </a:extLst>
          </p:cNvPr>
          <p:cNvSpPr/>
          <p:nvPr/>
        </p:nvSpPr>
        <p:spPr>
          <a:xfrm>
            <a:off x="613533" y="1920812"/>
            <a:ext cx="1576723"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algn="r"/>
            <a:r>
              <a:rPr lang="en-US" sz="1600" b="1" dirty="0">
                <a:solidFill>
                  <a:schemeClr val="accent1"/>
                </a:solidFill>
                <a:ea typeface="+mn-lt"/>
                <a:cs typeface="+mn-lt"/>
              </a:rPr>
              <a:t>Secure ways of working</a:t>
            </a:r>
          </a:p>
        </p:txBody>
      </p:sp>
      <p:cxnSp>
        <p:nvCxnSpPr>
          <p:cNvPr id="13" name="Straight Connector 12">
            <a:extLst>
              <a:ext uri="{FF2B5EF4-FFF2-40B4-BE49-F238E27FC236}">
                <a16:creationId xmlns:a16="http://schemas.microsoft.com/office/drawing/2014/main" id="{65D3388D-98DC-4A7F-BB4B-91DF4EDD61C0}"/>
              </a:ext>
            </a:extLst>
          </p:cNvPr>
          <p:cNvCxnSpPr>
            <a:cxnSpLocks/>
            <a:stCxn id="30" idx="6"/>
            <a:endCxn id="31" idx="2"/>
          </p:cNvCxnSpPr>
          <p:nvPr/>
        </p:nvCxnSpPr>
        <p:spPr>
          <a:xfrm>
            <a:off x="2773290" y="2213200"/>
            <a:ext cx="308215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C6820BE-FA4D-4527-A583-3666AF159987}"/>
              </a:ext>
            </a:extLst>
          </p:cNvPr>
          <p:cNvCxnSpPr>
            <a:cxnSpLocks/>
            <a:stCxn id="31" idx="6"/>
            <a:endCxn id="32" idx="2"/>
          </p:cNvCxnSpPr>
          <p:nvPr/>
        </p:nvCxnSpPr>
        <p:spPr>
          <a:xfrm>
            <a:off x="6336556" y="2213200"/>
            <a:ext cx="308215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Oval 7">
            <a:extLst>
              <a:ext uri="{FF2B5EF4-FFF2-40B4-BE49-F238E27FC236}">
                <a16:creationId xmlns:a16="http://schemas.microsoft.com/office/drawing/2014/main" id="{9B2E73D9-2A19-4727-9D89-39553408885D}"/>
              </a:ext>
            </a:extLst>
          </p:cNvPr>
          <p:cNvSpPr>
            <a:spLocks noChangeArrowheads="1"/>
          </p:cNvSpPr>
          <p:nvPr/>
        </p:nvSpPr>
        <p:spPr bwMode="auto">
          <a:xfrm>
            <a:off x="2292178" y="1972644"/>
            <a:ext cx="481112" cy="481112"/>
          </a:xfrm>
          <a:prstGeom prst="ellipse">
            <a:avLst/>
          </a:prstGeom>
          <a:solidFill>
            <a:schemeClr val="accent1"/>
          </a:solidFill>
          <a:ln>
            <a:noFill/>
          </a:ln>
          <a:effectLst/>
        </p:spPr>
        <p:txBody>
          <a:bodyPr wrap="none" lIns="121907" tIns="60954" rIns="121907" bIns="60954" anchor="ctr"/>
          <a:lstStyle/>
          <a:p>
            <a:pPr algn="ctr"/>
            <a:r>
              <a:rPr lang="en-US">
                <a:solidFill>
                  <a:schemeClr val="bg1"/>
                </a:solidFill>
              </a:rPr>
              <a:t>1</a:t>
            </a:r>
          </a:p>
        </p:txBody>
      </p:sp>
      <p:sp>
        <p:nvSpPr>
          <p:cNvPr id="32" name="Oval 14">
            <a:extLst>
              <a:ext uri="{FF2B5EF4-FFF2-40B4-BE49-F238E27FC236}">
                <a16:creationId xmlns:a16="http://schemas.microsoft.com/office/drawing/2014/main" id="{1F8057E2-14F8-4DE5-A24C-F0D499765558}"/>
              </a:ext>
            </a:extLst>
          </p:cNvPr>
          <p:cNvSpPr>
            <a:spLocks noChangeArrowheads="1"/>
          </p:cNvSpPr>
          <p:nvPr/>
        </p:nvSpPr>
        <p:spPr bwMode="auto">
          <a:xfrm>
            <a:off x="9418711" y="1972644"/>
            <a:ext cx="481112" cy="481112"/>
          </a:xfrm>
          <a:prstGeom prst="ellipse">
            <a:avLst/>
          </a:prstGeom>
          <a:solidFill>
            <a:schemeClr val="accent1"/>
          </a:solidFill>
          <a:ln>
            <a:noFill/>
          </a:ln>
          <a:effectLst/>
        </p:spPr>
        <p:txBody>
          <a:bodyPr wrap="none" lIns="121907" tIns="60954" rIns="121907" bIns="60954" anchor="ctr"/>
          <a:lstStyle/>
          <a:p>
            <a:pPr algn="ctr"/>
            <a:r>
              <a:rPr lang="en-US">
                <a:solidFill>
                  <a:schemeClr val="bg1"/>
                </a:solidFill>
              </a:rPr>
              <a:t>3</a:t>
            </a:r>
          </a:p>
        </p:txBody>
      </p:sp>
      <p:sp>
        <p:nvSpPr>
          <p:cNvPr id="31" name="Oval 13">
            <a:extLst>
              <a:ext uri="{FF2B5EF4-FFF2-40B4-BE49-F238E27FC236}">
                <a16:creationId xmlns:a16="http://schemas.microsoft.com/office/drawing/2014/main" id="{0800387B-20B9-4481-BD40-F6386E2C0EC9}"/>
              </a:ext>
            </a:extLst>
          </p:cNvPr>
          <p:cNvSpPr>
            <a:spLocks noChangeArrowheads="1"/>
          </p:cNvSpPr>
          <p:nvPr/>
        </p:nvSpPr>
        <p:spPr bwMode="auto">
          <a:xfrm>
            <a:off x="5855444" y="1972644"/>
            <a:ext cx="481112" cy="481112"/>
          </a:xfrm>
          <a:prstGeom prst="ellipse">
            <a:avLst/>
          </a:prstGeom>
          <a:solidFill>
            <a:schemeClr val="accent6"/>
          </a:solidFill>
          <a:ln>
            <a:noFill/>
          </a:ln>
          <a:effectLst/>
        </p:spPr>
        <p:txBody>
          <a:bodyPr wrap="none" lIns="121907" tIns="60954" rIns="121907" bIns="60954" anchor="ctr"/>
          <a:lstStyle/>
          <a:p>
            <a:pPr algn="ctr"/>
            <a:r>
              <a:rPr lang="en-US">
                <a:solidFill>
                  <a:schemeClr val="bg1"/>
                </a:solidFill>
              </a:rPr>
              <a:t>2</a:t>
            </a:r>
          </a:p>
        </p:txBody>
      </p:sp>
      <p:sp>
        <p:nvSpPr>
          <p:cNvPr id="35" name="Rectangle 34">
            <a:extLst>
              <a:ext uri="{FF2B5EF4-FFF2-40B4-BE49-F238E27FC236}">
                <a16:creationId xmlns:a16="http://schemas.microsoft.com/office/drawing/2014/main" id="{A65B0FFD-CA91-4936-A0EF-C1F255929C4E}"/>
              </a:ext>
            </a:extLst>
          </p:cNvPr>
          <p:cNvSpPr/>
          <p:nvPr/>
        </p:nvSpPr>
        <p:spPr>
          <a:xfrm>
            <a:off x="10001745" y="1797700"/>
            <a:ext cx="1961655" cy="83099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r>
              <a:rPr lang="en-US" sz="1600" b="1">
                <a:solidFill>
                  <a:schemeClr val="accent1"/>
                </a:solidFill>
                <a:ea typeface="+mn-lt"/>
                <a:cs typeface="+mn-lt"/>
              </a:rPr>
              <a:t>Acting cyber smart in the physical world</a:t>
            </a:r>
          </a:p>
        </p:txBody>
      </p:sp>
      <p:pic>
        <p:nvPicPr>
          <p:cNvPr id="36" name="Picture 6" descr="Icon&#10;&#10;Description automatically generated">
            <a:extLst>
              <a:ext uri="{FF2B5EF4-FFF2-40B4-BE49-F238E27FC236}">
                <a16:creationId xmlns:a16="http://schemas.microsoft.com/office/drawing/2014/main" id="{B0FCD527-C14C-4D43-8D50-5D87568D94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5860" y="2849311"/>
            <a:ext cx="1631646" cy="3006205"/>
          </a:xfrm>
          <a:prstGeom prst="rect">
            <a:avLst/>
          </a:prstGeom>
        </p:spPr>
      </p:pic>
      <p:grpSp>
        <p:nvGrpSpPr>
          <p:cNvPr id="46" name="Group 45">
            <a:extLst>
              <a:ext uri="{FF2B5EF4-FFF2-40B4-BE49-F238E27FC236}">
                <a16:creationId xmlns:a16="http://schemas.microsoft.com/office/drawing/2014/main" id="{888BF9E2-6499-40CE-96FC-B220310B5EB3}"/>
              </a:ext>
            </a:extLst>
          </p:cNvPr>
          <p:cNvGrpSpPr/>
          <p:nvPr/>
        </p:nvGrpSpPr>
        <p:grpSpPr>
          <a:xfrm>
            <a:off x="4983194" y="3432202"/>
            <a:ext cx="2225611" cy="2082969"/>
            <a:chOff x="3876437" y="3989268"/>
            <a:chExt cx="2624348" cy="2456151"/>
          </a:xfrm>
        </p:grpSpPr>
        <p:grpSp>
          <p:nvGrpSpPr>
            <p:cNvPr id="47" name="Group 46">
              <a:extLst>
                <a:ext uri="{FF2B5EF4-FFF2-40B4-BE49-F238E27FC236}">
                  <a16:creationId xmlns:a16="http://schemas.microsoft.com/office/drawing/2014/main" id="{736C06B3-EA88-408C-8C41-9BC26D66A897}"/>
                </a:ext>
              </a:extLst>
            </p:cNvPr>
            <p:cNvGrpSpPr/>
            <p:nvPr/>
          </p:nvGrpSpPr>
          <p:grpSpPr>
            <a:xfrm>
              <a:off x="3876437" y="3989268"/>
              <a:ext cx="2482576" cy="1555925"/>
              <a:chOff x="575981" y="4353733"/>
              <a:chExt cx="3863467" cy="2118364"/>
            </a:xfrm>
          </p:grpSpPr>
          <p:pic>
            <p:nvPicPr>
              <p:cNvPr id="49" name="Picture 48">
                <a:extLst>
                  <a:ext uri="{FF2B5EF4-FFF2-40B4-BE49-F238E27FC236}">
                    <a16:creationId xmlns:a16="http://schemas.microsoft.com/office/drawing/2014/main" id="{60BE4867-361B-4D54-A621-B569F3B0B81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5981" y="4353733"/>
                <a:ext cx="2808287" cy="2118364"/>
              </a:xfrm>
              <a:prstGeom prst="rect">
                <a:avLst/>
              </a:prstGeom>
            </p:spPr>
          </p:pic>
          <p:pic>
            <p:nvPicPr>
              <p:cNvPr id="50" name="Picture 49">
                <a:extLst>
                  <a:ext uri="{FF2B5EF4-FFF2-40B4-BE49-F238E27FC236}">
                    <a16:creationId xmlns:a16="http://schemas.microsoft.com/office/drawing/2014/main" id="{8CFA1443-D7D3-4D5C-BCA5-AF5DF14D06B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77478" y="4782329"/>
                <a:ext cx="961970" cy="1420371"/>
              </a:xfrm>
              <a:prstGeom prst="rect">
                <a:avLst/>
              </a:prstGeom>
            </p:spPr>
          </p:pic>
        </p:grpSp>
        <p:pic>
          <p:nvPicPr>
            <p:cNvPr id="48" name="Picture 47">
              <a:extLst>
                <a:ext uri="{FF2B5EF4-FFF2-40B4-BE49-F238E27FC236}">
                  <a16:creationId xmlns:a16="http://schemas.microsoft.com/office/drawing/2014/main" id="{989F1B0C-5610-4B49-86A0-0F11621926E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2"/>
            <a:stretch/>
          </p:blipFill>
          <p:spPr>
            <a:xfrm>
              <a:off x="4685703" y="4880044"/>
              <a:ext cx="1815082" cy="1565375"/>
            </a:xfrm>
            <a:prstGeom prst="rect">
              <a:avLst/>
            </a:prstGeom>
          </p:spPr>
        </p:pic>
      </p:grpSp>
      <p:sp>
        <p:nvSpPr>
          <p:cNvPr id="21" name="Rectangle 20">
            <a:extLst>
              <a:ext uri="{FF2B5EF4-FFF2-40B4-BE49-F238E27FC236}">
                <a16:creationId xmlns:a16="http://schemas.microsoft.com/office/drawing/2014/main" id="{3F1E35A5-21CF-4F05-A367-4695D8FCF6C7}"/>
              </a:ext>
            </a:extLst>
          </p:cNvPr>
          <p:cNvSpPr/>
          <p:nvPr/>
        </p:nvSpPr>
        <p:spPr>
          <a:xfrm>
            <a:off x="419145" y="2944828"/>
            <a:ext cx="2231691" cy="309575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313CB307-D32B-4729-B5F6-A7C98C5CE0A3}"/>
              </a:ext>
            </a:extLst>
          </p:cNvPr>
          <p:cNvSpPr/>
          <p:nvPr/>
        </p:nvSpPr>
        <p:spPr>
          <a:xfrm>
            <a:off x="8981230" y="2758615"/>
            <a:ext cx="2858479" cy="343628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3371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0C135C-FAC7-4DC6-8275-CEB0AF883B84}"/>
              </a:ext>
            </a:extLst>
          </p:cNvPr>
          <p:cNvSpPr/>
          <p:nvPr/>
        </p:nvSpPr>
        <p:spPr>
          <a:xfrm>
            <a:off x="1" y="0"/>
            <a:ext cx="422101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Rectangle 11">
            <a:extLst>
              <a:ext uri="{FF2B5EF4-FFF2-40B4-BE49-F238E27FC236}">
                <a16:creationId xmlns:a16="http://schemas.microsoft.com/office/drawing/2014/main" id="{2304FC1D-932B-4065-B644-89FB37D58FB4}"/>
              </a:ext>
            </a:extLst>
          </p:cNvPr>
          <p:cNvSpPr/>
          <p:nvPr/>
        </p:nvSpPr>
        <p:spPr>
          <a:xfrm>
            <a:off x="409576" y="2459505"/>
            <a:ext cx="3044824" cy="1938992"/>
          </a:xfrm>
          <a:prstGeom prst="rect">
            <a:avLst/>
          </a:prstGeom>
        </p:spPr>
        <p:txBody>
          <a:bodyPr wrap="square" anchor="ctr">
            <a:spAutoFit/>
          </a:bodyPr>
          <a:lstStyle/>
          <a:p>
            <a:pPr>
              <a:spcAft>
                <a:spcPts val="1800"/>
              </a:spcAft>
            </a:pPr>
            <a:r>
              <a:rPr lang="en-US" sz="2400" dirty="0">
                <a:solidFill>
                  <a:schemeClr val="bg1"/>
                </a:solidFill>
                <a:ea typeface="+mn-lt"/>
                <a:cs typeface="+mn-lt"/>
              </a:rPr>
              <a:t>The devices and software we use for our work are as secure as the weakest link.</a:t>
            </a:r>
          </a:p>
        </p:txBody>
      </p:sp>
      <p:pic>
        <p:nvPicPr>
          <p:cNvPr id="9" name="Picture 8" descr="Close-up of chain link">
            <a:extLst>
              <a:ext uri="{FF2B5EF4-FFF2-40B4-BE49-F238E27FC236}">
                <a16:creationId xmlns:a16="http://schemas.microsoft.com/office/drawing/2014/main" id="{60ED96E0-F0D9-4F14-9598-932733071D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79198" y="0"/>
            <a:ext cx="5191122" cy="6858000"/>
          </a:xfrm>
          <a:prstGeom prst="rect">
            <a:avLst/>
          </a:prstGeom>
        </p:spPr>
      </p:pic>
      <p:pic>
        <p:nvPicPr>
          <p:cNvPr id="14" name="Picture 13" descr="Close-up of chain link">
            <a:extLst>
              <a:ext uri="{FF2B5EF4-FFF2-40B4-BE49-F238E27FC236}">
                <a16:creationId xmlns:a16="http://schemas.microsoft.com/office/drawing/2014/main" id="{EFDF52B0-440F-4383-81FA-648DFE8657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23703" y="0"/>
            <a:ext cx="2668296" cy="6858000"/>
          </a:xfrm>
          <a:prstGeom prst="rect">
            <a:avLst/>
          </a:prstGeom>
        </p:spPr>
      </p:pic>
      <p:pic>
        <p:nvPicPr>
          <p:cNvPr id="15" name="Picture 14" descr="Close-up of chain link">
            <a:extLst>
              <a:ext uri="{FF2B5EF4-FFF2-40B4-BE49-F238E27FC236}">
                <a16:creationId xmlns:a16="http://schemas.microsoft.com/office/drawing/2014/main" id="{F81E5B67-C4A9-404F-A12E-4BD3DE894BD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20298" y="0"/>
            <a:ext cx="1734850" cy="6858000"/>
          </a:xfrm>
          <a:prstGeom prst="rect">
            <a:avLst/>
          </a:prstGeom>
        </p:spPr>
      </p:pic>
      <p:sp>
        <p:nvSpPr>
          <p:cNvPr id="16" name="Rectangle 15">
            <a:extLst>
              <a:ext uri="{FF2B5EF4-FFF2-40B4-BE49-F238E27FC236}">
                <a16:creationId xmlns:a16="http://schemas.microsoft.com/office/drawing/2014/main" id="{CF534C2F-4B36-4C2E-8BD3-8CB8EF1F2AB0}"/>
              </a:ext>
            </a:extLst>
          </p:cNvPr>
          <p:cNvSpPr/>
          <p:nvPr/>
        </p:nvSpPr>
        <p:spPr>
          <a:xfrm>
            <a:off x="4220298" y="0"/>
            <a:ext cx="2019729" cy="6858000"/>
          </a:xfrm>
          <a:prstGeom prst="rect">
            <a:avLst/>
          </a:prstGeom>
          <a:gradFill flip="none" rotWithShape="1">
            <a:gsLst>
              <a:gs pos="0">
                <a:schemeClr val="accent1"/>
              </a:gs>
              <a:gs pos="100000">
                <a:schemeClr val="accent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00476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36E1-AC36-43DC-BF6D-57A9EBC20B59}"/>
              </a:ext>
            </a:extLst>
          </p:cNvPr>
          <p:cNvSpPr>
            <a:spLocks noGrp="1"/>
          </p:cNvSpPr>
          <p:nvPr>
            <p:ph type="title"/>
          </p:nvPr>
        </p:nvSpPr>
        <p:spPr/>
        <p:txBody>
          <a:bodyPr/>
          <a:lstStyle/>
          <a:p>
            <a:r>
              <a:rPr lang="en-US" dirty="0"/>
              <a:t>Access KONE data only with secure devices</a:t>
            </a:r>
            <a:endParaRPr lang="en-US" dirty="0">
              <a:cs typeface="Arial"/>
            </a:endParaRPr>
          </a:p>
        </p:txBody>
      </p:sp>
      <p:sp>
        <p:nvSpPr>
          <p:cNvPr id="3" name="Content Placeholder 2">
            <a:extLst>
              <a:ext uri="{FF2B5EF4-FFF2-40B4-BE49-F238E27FC236}">
                <a16:creationId xmlns:a16="http://schemas.microsoft.com/office/drawing/2014/main" id="{93DBC28F-C5B7-4728-922C-F758520E5D00}"/>
              </a:ext>
            </a:extLst>
          </p:cNvPr>
          <p:cNvSpPr>
            <a:spLocks noGrp="1"/>
          </p:cNvSpPr>
          <p:nvPr>
            <p:ph idx="1"/>
          </p:nvPr>
        </p:nvSpPr>
        <p:spPr>
          <a:xfrm>
            <a:off x="409574" y="1628774"/>
            <a:ext cx="5013141" cy="4223657"/>
          </a:xfrm>
        </p:spPr>
        <p:txBody>
          <a:bodyPr vert="horz" wrap="square" lIns="0" tIns="0" rIns="0" bIns="0" rtlCol="0" anchor="t">
            <a:spAutoFit/>
          </a:bodyPr>
          <a:lstStyle/>
          <a:p>
            <a:pPr>
              <a:spcAft>
                <a:spcPts val="1800"/>
              </a:spcAft>
            </a:pPr>
            <a:r>
              <a:rPr lang="en-US" dirty="0"/>
              <a:t>KONE PCs are protected with security measures and other devices need to be enrolled in a mobile device</a:t>
            </a:r>
            <a:r>
              <a:rPr lang="en-US" b="1" dirty="0">
                <a:solidFill>
                  <a:schemeClr val="accent1"/>
                </a:solidFill>
              </a:rPr>
              <a:t> </a:t>
            </a:r>
            <a:r>
              <a:rPr lang="en-US" dirty="0"/>
              <a:t>management solution to gain full access to KONE applications and data.</a:t>
            </a:r>
          </a:p>
          <a:p>
            <a:pPr>
              <a:spcAft>
                <a:spcPts val="1800"/>
              </a:spcAft>
            </a:pPr>
            <a:r>
              <a:rPr lang="en-US" dirty="0"/>
              <a:t>External employees cannot enroll their computers into Intune. Instead, they are advised to use a KONE PC or a Virtual Desktop (VDI) solution. </a:t>
            </a:r>
          </a:p>
          <a:p>
            <a:pPr>
              <a:spcAft>
                <a:spcPts val="1800"/>
              </a:spcAft>
            </a:pPr>
            <a:r>
              <a:rPr lang="en-US" dirty="0"/>
              <a:t>Ask IT will support with these arrangements.</a:t>
            </a:r>
          </a:p>
        </p:txBody>
      </p:sp>
      <p:sp>
        <p:nvSpPr>
          <p:cNvPr id="9" name="Speech Bubble: Rectangle 8">
            <a:extLst>
              <a:ext uri="{FF2B5EF4-FFF2-40B4-BE49-F238E27FC236}">
                <a16:creationId xmlns:a16="http://schemas.microsoft.com/office/drawing/2014/main" id="{0CD19AC3-74DA-4C31-9D2A-F56764F4AF0D}"/>
              </a:ext>
            </a:extLst>
          </p:cNvPr>
          <p:cNvSpPr/>
          <p:nvPr/>
        </p:nvSpPr>
        <p:spPr>
          <a:xfrm>
            <a:off x="9915472" y="1840291"/>
            <a:ext cx="2105077" cy="1102934"/>
          </a:xfrm>
          <a:prstGeom prst="wedgeRectCallout">
            <a:avLst>
              <a:gd name="adj1" fmla="val -38920"/>
              <a:gd name="adj2" fmla="val 8095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350"/>
            <a:r>
              <a:rPr lang="en-US" dirty="0"/>
              <a:t>If you see a suspicious looking device, report it!</a:t>
            </a:r>
          </a:p>
        </p:txBody>
      </p:sp>
      <p:sp>
        <p:nvSpPr>
          <p:cNvPr id="10" name="Speech Bubble: Rectangle 9">
            <a:extLst>
              <a:ext uri="{FF2B5EF4-FFF2-40B4-BE49-F238E27FC236}">
                <a16:creationId xmlns:a16="http://schemas.microsoft.com/office/drawing/2014/main" id="{B12317F6-BFB9-4C78-9B2D-8327F5A1229B}"/>
              </a:ext>
            </a:extLst>
          </p:cNvPr>
          <p:cNvSpPr/>
          <p:nvPr/>
        </p:nvSpPr>
        <p:spPr>
          <a:xfrm>
            <a:off x="6143573" y="1675851"/>
            <a:ext cx="3267127" cy="2036384"/>
          </a:xfrm>
          <a:prstGeom prst="wedgeRectCallout">
            <a:avLst>
              <a:gd name="adj1" fmla="val 43630"/>
              <a:gd name="adj2" fmla="val 6747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Devices, such as USB drives, may carry malware. Connecting unauthorized devices to KONE’s internal network may infect or even take down the whole network. </a:t>
            </a:r>
            <a:endParaRPr lang="fi-FI" dirty="0"/>
          </a:p>
        </p:txBody>
      </p:sp>
      <p:grpSp>
        <p:nvGrpSpPr>
          <p:cNvPr id="11" name="Group 10">
            <a:extLst>
              <a:ext uri="{FF2B5EF4-FFF2-40B4-BE49-F238E27FC236}">
                <a16:creationId xmlns:a16="http://schemas.microsoft.com/office/drawing/2014/main" id="{57E9A012-B91E-4078-B596-AF5AA0B0C13C}"/>
              </a:ext>
            </a:extLst>
          </p:cNvPr>
          <p:cNvGrpSpPr/>
          <p:nvPr/>
        </p:nvGrpSpPr>
        <p:grpSpPr>
          <a:xfrm>
            <a:off x="6769286" y="4030976"/>
            <a:ext cx="4790849" cy="2118364"/>
            <a:chOff x="1571297" y="4265993"/>
            <a:chExt cx="4790849" cy="2118364"/>
          </a:xfrm>
        </p:grpSpPr>
        <p:grpSp>
          <p:nvGrpSpPr>
            <p:cNvPr id="12" name="Group 11">
              <a:extLst>
                <a:ext uri="{FF2B5EF4-FFF2-40B4-BE49-F238E27FC236}">
                  <a16:creationId xmlns:a16="http://schemas.microsoft.com/office/drawing/2014/main" id="{4775C721-538D-4A55-A606-F4C984FADB1E}"/>
                </a:ext>
              </a:extLst>
            </p:cNvPr>
            <p:cNvGrpSpPr/>
            <p:nvPr/>
          </p:nvGrpSpPr>
          <p:grpSpPr>
            <a:xfrm>
              <a:off x="1571297" y="4265993"/>
              <a:ext cx="2728729" cy="2118364"/>
              <a:chOff x="7313954" y="4284480"/>
              <a:chExt cx="2728729" cy="2118364"/>
            </a:xfrm>
          </p:grpSpPr>
          <p:pic>
            <p:nvPicPr>
              <p:cNvPr id="16" name="Picture 15">
                <a:extLst>
                  <a:ext uri="{FF2B5EF4-FFF2-40B4-BE49-F238E27FC236}">
                    <a16:creationId xmlns:a16="http://schemas.microsoft.com/office/drawing/2014/main" id="{61595320-0D12-4FEA-8420-011B97B435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13954" y="4284480"/>
                <a:ext cx="2728729" cy="2118364"/>
              </a:xfrm>
              <a:prstGeom prst="rect">
                <a:avLst/>
              </a:prstGeom>
            </p:spPr>
          </p:pic>
          <p:pic>
            <p:nvPicPr>
              <p:cNvPr id="17" name="Picture 16">
                <a:extLst>
                  <a:ext uri="{FF2B5EF4-FFF2-40B4-BE49-F238E27FC236}">
                    <a16:creationId xmlns:a16="http://schemas.microsoft.com/office/drawing/2014/main" id="{4412D41A-5E28-4432-840D-A2D53DEEDC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4193" y="4870675"/>
                <a:ext cx="2028251" cy="1151602"/>
              </a:xfrm>
              <a:prstGeom prst="rect">
                <a:avLst/>
              </a:prstGeom>
            </p:spPr>
          </p:pic>
        </p:grpSp>
        <p:pic>
          <p:nvPicPr>
            <p:cNvPr id="13" name="Picture 12">
              <a:extLst>
                <a:ext uri="{FF2B5EF4-FFF2-40B4-BE49-F238E27FC236}">
                  <a16:creationId xmlns:a16="http://schemas.microsoft.com/office/drawing/2014/main" id="{7AFACD9D-94D6-4D50-832D-0F038E38B83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6200000">
              <a:off x="5054750" y="5075779"/>
              <a:ext cx="1307396" cy="1307396"/>
            </a:xfrm>
            <a:prstGeom prst="rect">
              <a:avLst/>
            </a:prstGeom>
          </p:spPr>
        </p:pic>
        <p:pic>
          <p:nvPicPr>
            <p:cNvPr id="14" name="Picture 13">
              <a:extLst>
                <a:ext uri="{FF2B5EF4-FFF2-40B4-BE49-F238E27FC236}">
                  <a16:creationId xmlns:a16="http://schemas.microsoft.com/office/drawing/2014/main" id="{802021B0-061D-4147-9EB5-5FF6BBBF5F95}"/>
                </a:ext>
              </a:extLst>
            </p:cNvPr>
            <p:cNvPicPr>
              <a:picLocks noChangeAspect="1"/>
            </p:cNvPicPr>
            <p:nvPr/>
          </p:nvPicPr>
          <p:blipFill>
            <a:blip r:embed="rId5"/>
            <a:stretch>
              <a:fillRect/>
            </a:stretch>
          </p:blipFill>
          <p:spPr>
            <a:xfrm>
              <a:off x="4225218" y="5317340"/>
              <a:ext cx="1093883" cy="881540"/>
            </a:xfrm>
            <a:prstGeom prst="rect">
              <a:avLst/>
            </a:prstGeom>
            <a:scene3d>
              <a:camera prst="orthographicFront">
                <a:rot lat="1313007" lon="17939320" rev="21473144"/>
              </a:camera>
              <a:lightRig rig="threePt" dir="t"/>
            </a:scene3d>
          </p:spPr>
        </p:pic>
      </p:grpSp>
    </p:spTree>
    <p:extLst>
      <p:ext uri="{BB962C8B-B14F-4D97-AF65-F5344CB8AC3E}">
        <p14:creationId xmlns:p14="http://schemas.microsoft.com/office/powerpoint/2010/main" val="2907385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C0FD0-68E1-4F39-BEED-331AA1663B6C}"/>
              </a:ext>
            </a:extLst>
          </p:cNvPr>
          <p:cNvSpPr>
            <a:spLocks noGrp="1"/>
          </p:cNvSpPr>
          <p:nvPr>
            <p:ph type="title"/>
          </p:nvPr>
        </p:nvSpPr>
        <p:spPr/>
        <p:txBody>
          <a:bodyPr/>
          <a:lstStyle/>
          <a:p>
            <a:r>
              <a:rPr lang="fi-FI" dirty="0" err="1"/>
              <a:t>Check</a:t>
            </a:r>
            <a:r>
              <a:rPr lang="fi-FI" dirty="0"/>
              <a:t> </a:t>
            </a:r>
            <a:r>
              <a:rPr lang="fi-FI" dirty="0" err="1"/>
              <a:t>your</a:t>
            </a:r>
            <a:r>
              <a:rPr lang="fi-FI" dirty="0"/>
              <a:t> mobile </a:t>
            </a:r>
            <a:r>
              <a:rPr lang="fi-FI" dirty="0" err="1"/>
              <a:t>device’s</a:t>
            </a:r>
            <a:r>
              <a:rPr lang="fi-FI" dirty="0"/>
              <a:t> </a:t>
            </a:r>
            <a:r>
              <a:rPr lang="fi-FI" dirty="0" err="1"/>
              <a:t>security</a:t>
            </a:r>
            <a:r>
              <a:rPr lang="fi-FI" dirty="0"/>
              <a:t> </a:t>
            </a:r>
            <a:r>
              <a:rPr lang="fi-FI" dirty="0" err="1"/>
              <a:t>settings</a:t>
            </a:r>
            <a:endParaRPr lang="fi-FI" dirty="0"/>
          </a:p>
        </p:txBody>
      </p:sp>
      <p:sp>
        <p:nvSpPr>
          <p:cNvPr id="7" name="TextBox 6">
            <a:extLst>
              <a:ext uri="{FF2B5EF4-FFF2-40B4-BE49-F238E27FC236}">
                <a16:creationId xmlns:a16="http://schemas.microsoft.com/office/drawing/2014/main" id="{9BFACD86-B335-4D1C-A4AD-552FCB0D8F70}"/>
              </a:ext>
            </a:extLst>
          </p:cNvPr>
          <p:cNvSpPr txBox="1"/>
          <p:nvPr/>
        </p:nvSpPr>
        <p:spPr>
          <a:xfrm>
            <a:off x="1690254" y="1579418"/>
            <a:ext cx="5043055" cy="923330"/>
          </a:xfrm>
          <a:prstGeom prst="rect">
            <a:avLst/>
          </a:prstGeom>
          <a:noFill/>
        </p:spPr>
        <p:txBody>
          <a:bodyPr wrap="square" rtlCol="0">
            <a:spAutoFit/>
          </a:bodyPr>
          <a:lstStyle/>
          <a:p>
            <a:r>
              <a:rPr lang="en-US" dirty="0"/>
              <a:t>Enable mobile device encryption and activate a passcode. The passcode should be at least 6 digits with no sequential or repeating numbers. </a:t>
            </a:r>
          </a:p>
        </p:txBody>
      </p:sp>
      <p:sp>
        <p:nvSpPr>
          <p:cNvPr id="8" name="TextBox 7">
            <a:extLst>
              <a:ext uri="{FF2B5EF4-FFF2-40B4-BE49-F238E27FC236}">
                <a16:creationId xmlns:a16="http://schemas.microsoft.com/office/drawing/2014/main" id="{6F412F9E-890F-496C-9E41-C188B14EB53D}"/>
              </a:ext>
            </a:extLst>
          </p:cNvPr>
          <p:cNvSpPr txBox="1"/>
          <p:nvPr/>
        </p:nvSpPr>
        <p:spPr>
          <a:xfrm>
            <a:off x="1690255" y="2678298"/>
            <a:ext cx="3528294" cy="923330"/>
          </a:xfrm>
          <a:prstGeom prst="rect">
            <a:avLst/>
          </a:prstGeom>
          <a:noFill/>
        </p:spPr>
        <p:txBody>
          <a:bodyPr wrap="square" rtlCol="0">
            <a:spAutoFit/>
          </a:bodyPr>
          <a:lstStyle/>
          <a:p>
            <a:r>
              <a:rPr lang="en-US" dirty="0"/>
              <a:t>Set an inactivity timer so that your device will be locked latest after 5 minutes of inactivity.</a:t>
            </a:r>
          </a:p>
        </p:txBody>
      </p:sp>
      <p:sp>
        <p:nvSpPr>
          <p:cNvPr id="9" name="TextBox 8">
            <a:extLst>
              <a:ext uri="{FF2B5EF4-FFF2-40B4-BE49-F238E27FC236}">
                <a16:creationId xmlns:a16="http://schemas.microsoft.com/office/drawing/2014/main" id="{CA6DEC44-2BEF-4F9F-9282-24F9304FCA26}"/>
              </a:ext>
            </a:extLst>
          </p:cNvPr>
          <p:cNvSpPr txBox="1"/>
          <p:nvPr/>
        </p:nvSpPr>
        <p:spPr>
          <a:xfrm>
            <a:off x="1690254" y="3777178"/>
            <a:ext cx="4165603" cy="923330"/>
          </a:xfrm>
          <a:prstGeom prst="rect">
            <a:avLst/>
          </a:prstGeom>
          <a:noFill/>
        </p:spPr>
        <p:txBody>
          <a:bodyPr wrap="square" rtlCol="0">
            <a:spAutoFit/>
          </a:bodyPr>
          <a:lstStyle/>
          <a:p>
            <a:r>
              <a:rPr lang="en-US" dirty="0"/>
              <a:t>Always apply updates to applications and the operating system immediately when available.</a:t>
            </a:r>
          </a:p>
        </p:txBody>
      </p:sp>
      <p:sp>
        <p:nvSpPr>
          <p:cNvPr id="10" name="TextBox 9">
            <a:extLst>
              <a:ext uri="{FF2B5EF4-FFF2-40B4-BE49-F238E27FC236}">
                <a16:creationId xmlns:a16="http://schemas.microsoft.com/office/drawing/2014/main" id="{C307D605-C985-4725-B359-0D7681B1DDB1}"/>
              </a:ext>
            </a:extLst>
          </p:cNvPr>
          <p:cNvSpPr txBox="1"/>
          <p:nvPr/>
        </p:nvSpPr>
        <p:spPr>
          <a:xfrm>
            <a:off x="1690254" y="4876057"/>
            <a:ext cx="5043055" cy="923330"/>
          </a:xfrm>
          <a:prstGeom prst="rect">
            <a:avLst/>
          </a:prstGeom>
          <a:noFill/>
        </p:spPr>
        <p:txBody>
          <a:bodyPr wrap="square" rtlCol="0">
            <a:spAutoFit/>
          </a:bodyPr>
          <a:lstStyle/>
          <a:p>
            <a:r>
              <a:rPr lang="en-US" dirty="0"/>
              <a:t>Only use official application stores such as AppStore or Google Play – Do not install programs from unknown sources.</a:t>
            </a:r>
          </a:p>
        </p:txBody>
      </p:sp>
      <p:grpSp>
        <p:nvGrpSpPr>
          <p:cNvPr id="28" name="Group 27">
            <a:extLst>
              <a:ext uri="{FF2B5EF4-FFF2-40B4-BE49-F238E27FC236}">
                <a16:creationId xmlns:a16="http://schemas.microsoft.com/office/drawing/2014/main" id="{D17EFE34-E49C-4461-8797-DDE2C42BC9AC}"/>
              </a:ext>
            </a:extLst>
          </p:cNvPr>
          <p:cNvGrpSpPr/>
          <p:nvPr/>
        </p:nvGrpSpPr>
        <p:grpSpPr>
          <a:xfrm>
            <a:off x="688107" y="1667010"/>
            <a:ext cx="711200" cy="748145"/>
            <a:chOff x="752762" y="1667010"/>
            <a:chExt cx="711200" cy="748145"/>
          </a:xfrm>
        </p:grpSpPr>
        <p:sp>
          <p:nvSpPr>
            <p:cNvPr id="11" name="Oval 10">
              <a:extLst>
                <a:ext uri="{FF2B5EF4-FFF2-40B4-BE49-F238E27FC236}">
                  <a16:creationId xmlns:a16="http://schemas.microsoft.com/office/drawing/2014/main" id="{5270B57F-78A8-4E38-9D5B-AB5702F33FA2}"/>
                </a:ext>
              </a:extLst>
            </p:cNvPr>
            <p:cNvSpPr/>
            <p:nvPr/>
          </p:nvSpPr>
          <p:spPr>
            <a:xfrm>
              <a:off x="752762" y="1667010"/>
              <a:ext cx="711200" cy="74814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6" name="Graphic 15">
              <a:extLst>
                <a:ext uri="{FF2B5EF4-FFF2-40B4-BE49-F238E27FC236}">
                  <a16:creationId xmlns:a16="http://schemas.microsoft.com/office/drawing/2014/main" id="{72C1C4F1-EDF9-407C-9580-725A328E57D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9890" y="1789554"/>
              <a:ext cx="540000" cy="540000"/>
            </a:xfrm>
            <a:prstGeom prst="rect">
              <a:avLst/>
            </a:prstGeom>
          </p:spPr>
        </p:pic>
      </p:grpSp>
      <p:grpSp>
        <p:nvGrpSpPr>
          <p:cNvPr id="25" name="Group 24">
            <a:extLst>
              <a:ext uri="{FF2B5EF4-FFF2-40B4-BE49-F238E27FC236}">
                <a16:creationId xmlns:a16="http://schemas.microsoft.com/office/drawing/2014/main" id="{80AB5350-4585-4785-A265-CEC688DEC0CE}"/>
              </a:ext>
            </a:extLst>
          </p:cNvPr>
          <p:cNvGrpSpPr/>
          <p:nvPr/>
        </p:nvGrpSpPr>
        <p:grpSpPr>
          <a:xfrm>
            <a:off x="688107" y="4961371"/>
            <a:ext cx="711200" cy="748145"/>
            <a:chOff x="752762" y="4961371"/>
            <a:chExt cx="711200" cy="748145"/>
          </a:xfrm>
        </p:grpSpPr>
        <p:sp>
          <p:nvSpPr>
            <p:cNvPr id="14" name="Oval 13">
              <a:extLst>
                <a:ext uri="{FF2B5EF4-FFF2-40B4-BE49-F238E27FC236}">
                  <a16:creationId xmlns:a16="http://schemas.microsoft.com/office/drawing/2014/main" id="{084F5C00-638F-45F9-8EE6-EC274A09134B}"/>
                </a:ext>
              </a:extLst>
            </p:cNvPr>
            <p:cNvSpPr/>
            <p:nvPr/>
          </p:nvSpPr>
          <p:spPr>
            <a:xfrm>
              <a:off x="752762" y="4961371"/>
              <a:ext cx="711200" cy="74814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0" name="Graphic 19">
              <a:extLst>
                <a:ext uri="{FF2B5EF4-FFF2-40B4-BE49-F238E27FC236}">
                  <a16:creationId xmlns:a16="http://schemas.microsoft.com/office/drawing/2014/main" id="{B5F2A4F9-FD53-4234-9835-3B8C8030E98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8362" y="5065443"/>
              <a:ext cx="540000" cy="540000"/>
            </a:xfrm>
            <a:prstGeom prst="rect">
              <a:avLst/>
            </a:prstGeom>
          </p:spPr>
        </p:pic>
      </p:grpSp>
      <p:grpSp>
        <p:nvGrpSpPr>
          <p:cNvPr id="26" name="Group 25">
            <a:extLst>
              <a:ext uri="{FF2B5EF4-FFF2-40B4-BE49-F238E27FC236}">
                <a16:creationId xmlns:a16="http://schemas.microsoft.com/office/drawing/2014/main" id="{77DBF181-F889-45BC-BA6D-65B55477EB33}"/>
              </a:ext>
            </a:extLst>
          </p:cNvPr>
          <p:cNvGrpSpPr/>
          <p:nvPr/>
        </p:nvGrpSpPr>
        <p:grpSpPr>
          <a:xfrm>
            <a:off x="688107" y="3863250"/>
            <a:ext cx="711200" cy="748145"/>
            <a:chOff x="752762" y="3863250"/>
            <a:chExt cx="711200" cy="748145"/>
          </a:xfrm>
        </p:grpSpPr>
        <p:sp>
          <p:nvSpPr>
            <p:cNvPr id="13" name="Oval 12">
              <a:extLst>
                <a:ext uri="{FF2B5EF4-FFF2-40B4-BE49-F238E27FC236}">
                  <a16:creationId xmlns:a16="http://schemas.microsoft.com/office/drawing/2014/main" id="{1BC25004-08B9-4C43-9C25-219A8C4D7391}"/>
                </a:ext>
              </a:extLst>
            </p:cNvPr>
            <p:cNvSpPr/>
            <p:nvPr/>
          </p:nvSpPr>
          <p:spPr>
            <a:xfrm>
              <a:off x="752762" y="3863250"/>
              <a:ext cx="711200" cy="74814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Graphic 21">
              <a:extLst>
                <a:ext uri="{FF2B5EF4-FFF2-40B4-BE49-F238E27FC236}">
                  <a16:creationId xmlns:a16="http://schemas.microsoft.com/office/drawing/2014/main" id="{E8E230D6-952F-4D88-9324-5D28BEE304A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38362" y="3967322"/>
              <a:ext cx="540000" cy="540000"/>
            </a:xfrm>
            <a:prstGeom prst="rect">
              <a:avLst/>
            </a:prstGeom>
          </p:spPr>
        </p:pic>
      </p:grpSp>
      <p:grpSp>
        <p:nvGrpSpPr>
          <p:cNvPr id="27" name="Group 26">
            <a:extLst>
              <a:ext uri="{FF2B5EF4-FFF2-40B4-BE49-F238E27FC236}">
                <a16:creationId xmlns:a16="http://schemas.microsoft.com/office/drawing/2014/main" id="{8F8BB182-AA63-46CF-B929-7776673B47DC}"/>
              </a:ext>
            </a:extLst>
          </p:cNvPr>
          <p:cNvGrpSpPr/>
          <p:nvPr/>
        </p:nvGrpSpPr>
        <p:grpSpPr>
          <a:xfrm>
            <a:off x="688107" y="2765130"/>
            <a:ext cx="711200" cy="748145"/>
            <a:chOff x="752762" y="2765130"/>
            <a:chExt cx="711200" cy="748145"/>
          </a:xfrm>
        </p:grpSpPr>
        <p:sp>
          <p:nvSpPr>
            <p:cNvPr id="12" name="Oval 11">
              <a:extLst>
                <a:ext uri="{FF2B5EF4-FFF2-40B4-BE49-F238E27FC236}">
                  <a16:creationId xmlns:a16="http://schemas.microsoft.com/office/drawing/2014/main" id="{55B314FB-A796-4A07-9037-EE3B86522E23}"/>
                </a:ext>
              </a:extLst>
            </p:cNvPr>
            <p:cNvSpPr/>
            <p:nvPr/>
          </p:nvSpPr>
          <p:spPr>
            <a:xfrm>
              <a:off x="752762" y="2765130"/>
              <a:ext cx="711200" cy="74814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4" name="Graphic 23">
              <a:extLst>
                <a:ext uri="{FF2B5EF4-FFF2-40B4-BE49-F238E27FC236}">
                  <a16:creationId xmlns:a16="http://schemas.microsoft.com/office/drawing/2014/main" id="{FE38E41C-A107-4212-BD23-399EA2BA068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38362" y="2869202"/>
              <a:ext cx="540000" cy="540000"/>
            </a:xfrm>
            <a:prstGeom prst="rect">
              <a:avLst/>
            </a:prstGeom>
          </p:spPr>
        </p:pic>
      </p:grpSp>
      <p:sp>
        <p:nvSpPr>
          <p:cNvPr id="29" name="TextBox 28">
            <a:extLst>
              <a:ext uri="{FF2B5EF4-FFF2-40B4-BE49-F238E27FC236}">
                <a16:creationId xmlns:a16="http://schemas.microsoft.com/office/drawing/2014/main" id="{ABB9A4BF-9FC1-4B72-8877-44324EA471C0}"/>
              </a:ext>
            </a:extLst>
          </p:cNvPr>
          <p:cNvSpPr txBox="1"/>
          <p:nvPr/>
        </p:nvSpPr>
        <p:spPr>
          <a:xfrm>
            <a:off x="7624618" y="1579418"/>
            <a:ext cx="3618187" cy="3847207"/>
          </a:xfrm>
          <a:prstGeom prst="rect">
            <a:avLst/>
          </a:prstGeom>
          <a:noFill/>
        </p:spPr>
        <p:txBody>
          <a:bodyPr wrap="square" rtlCol="0">
            <a:spAutoFit/>
          </a:bodyPr>
          <a:lstStyle/>
          <a:p>
            <a:pPr>
              <a:spcAft>
                <a:spcPts val="1200"/>
              </a:spcAft>
            </a:pPr>
            <a:r>
              <a:rPr lang="en-US" sz="1600" dirty="0"/>
              <a:t>	If you lose your mobile 	device containing access to 	your KONE email and 	social media apps, remotely wipe the device and change the password on all affected accounts. </a:t>
            </a:r>
          </a:p>
          <a:p>
            <a:pPr>
              <a:spcAft>
                <a:spcPts val="1200"/>
              </a:spcAft>
            </a:pPr>
            <a:r>
              <a:rPr lang="en-US" sz="1600" dirty="0"/>
              <a:t>Also, before giving away your mobile device, reset it to factory settings.</a:t>
            </a:r>
          </a:p>
          <a:p>
            <a:pPr>
              <a:spcAft>
                <a:spcPts val="1200"/>
              </a:spcAft>
            </a:pPr>
            <a:r>
              <a:rPr lang="en-US" sz="1600" dirty="0"/>
              <a:t>If your mobile device is enrolled in the Intune Company Portal, some security settings will be automatically on. Additionally, for some devices, Ask IT may be able to wipe the device when requested.</a:t>
            </a:r>
          </a:p>
        </p:txBody>
      </p:sp>
      <p:pic>
        <p:nvPicPr>
          <p:cNvPr id="30" name="Picture 6" descr="Microsoft Intune Company Portal | Intune, Company portal, Microsoft  corporation">
            <a:extLst>
              <a:ext uri="{FF2B5EF4-FFF2-40B4-BE49-F238E27FC236}">
                <a16:creationId xmlns:a16="http://schemas.microsoft.com/office/drawing/2014/main" id="{29C0CC86-0EB3-4BB2-AC42-67CD58A6F613}"/>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689270" y="1701419"/>
            <a:ext cx="774989" cy="774989"/>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a:extLst>
              <a:ext uri="{FF2B5EF4-FFF2-40B4-BE49-F238E27FC236}">
                <a16:creationId xmlns:a16="http://schemas.microsoft.com/office/drawing/2014/main" id="{D5BEF239-9F73-4EC8-B469-471ACAAFDA69}"/>
              </a:ext>
            </a:extLst>
          </p:cNvPr>
          <p:cNvCxnSpPr/>
          <p:nvPr/>
        </p:nvCxnSpPr>
        <p:spPr>
          <a:xfrm>
            <a:off x="7178963" y="1674120"/>
            <a:ext cx="0" cy="3904024"/>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809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45928742-36CD-47BE-901B-0044B2CB2EA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30000"/>
                    </a14:imgEffect>
                  </a14:imgLayer>
                </a14:imgProps>
              </a:ext>
              <a:ext uri="{28A0092B-C50C-407E-A947-70E740481C1C}">
                <a14:useLocalDpi xmlns:a14="http://schemas.microsoft.com/office/drawing/2010/main"/>
              </a:ext>
            </a:extLst>
          </a:blip>
          <a:srcRect t="-1053"/>
          <a:stretch/>
        </p:blipFill>
        <p:spPr>
          <a:xfrm>
            <a:off x="6769287" y="2477187"/>
            <a:ext cx="5422713" cy="4380812"/>
          </a:xfrm>
          <a:prstGeom prst="rect">
            <a:avLst/>
          </a:prstGeom>
        </p:spPr>
      </p:pic>
      <p:sp>
        <p:nvSpPr>
          <p:cNvPr id="2" name="Title 1">
            <a:extLst>
              <a:ext uri="{FF2B5EF4-FFF2-40B4-BE49-F238E27FC236}">
                <a16:creationId xmlns:a16="http://schemas.microsoft.com/office/drawing/2014/main" id="{632336E1-AC36-43DC-BF6D-57A9EBC20B59}"/>
              </a:ext>
            </a:extLst>
          </p:cNvPr>
          <p:cNvSpPr>
            <a:spLocks noGrp="1"/>
          </p:cNvSpPr>
          <p:nvPr>
            <p:ph type="title"/>
          </p:nvPr>
        </p:nvSpPr>
        <p:spPr/>
        <p:txBody>
          <a:bodyPr/>
          <a:lstStyle/>
          <a:p>
            <a:r>
              <a:rPr lang="en-US" dirty="0"/>
              <a:t>Use appropriate and agreed applications and services</a:t>
            </a:r>
            <a:endParaRPr lang="fi-FI" dirty="0"/>
          </a:p>
        </p:txBody>
      </p:sp>
      <p:sp>
        <p:nvSpPr>
          <p:cNvPr id="3" name="Content Placeholder 2">
            <a:extLst>
              <a:ext uri="{FF2B5EF4-FFF2-40B4-BE49-F238E27FC236}">
                <a16:creationId xmlns:a16="http://schemas.microsoft.com/office/drawing/2014/main" id="{93DBC28F-C5B7-4728-922C-F758520E5D00}"/>
              </a:ext>
            </a:extLst>
          </p:cNvPr>
          <p:cNvSpPr>
            <a:spLocks noGrp="1"/>
          </p:cNvSpPr>
          <p:nvPr>
            <p:ph idx="1"/>
          </p:nvPr>
        </p:nvSpPr>
        <p:spPr>
          <a:xfrm>
            <a:off x="409575" y="1628774"/>
            <a:ext cx="4670646" cy="3941528"/>
          </a:xfrm>
        </p:spPr>
        <p:txBody>
          <a:bodyPr wrap="square">
            <a:spAutoFit/>
          </a:bodyPr>
          <a:lstStyle/>
          <a:p>
            <a:pPr>
              <a:spcAft>
                <a:spcPts val="1800"/>
              </a:spcAft>
            </a:pPr>
            <a:r>
              <a:rPr lang="en-US" dirty="0"/>
              <a:t>Always prefer KONE's own applications: Office 365 and other solutions mentioned on the KONE intranet, or available in the Ask IT portal / Intune Company portal.</a:t>
            </a:r>
          </a:p>
          <a:p>
            <a:pPr>
              <a:spcAft>
                <a:spcPts val="1800"/>
              </a:spcAft>
            </a:pPr>
            <a:r>
              <a:rPr lang="en-US" dirty="0"/>
              <a:t>Installing programs and apps only from official web sites and app stores reduces the risk of malicious software or licensing issues. Some programs may have </a:t>
            </a:r>
            <a:br>
              <a:rPr lang="en-US" dirty="0"/>
            </a:br>
            <a:r>
              <a:rPr lang="en-US" dirty="0"/>
              <a:t>costs or restrictions if installed on corporate device.</a:t>
            </a:r>
          </a:p>
        </p:txBody>
      </p:sp>
      <p:pic>
        <p:nvPicPr>
          <p:cNvPr id="19" name="Picture 18">
            <a:extLst>
              <a:ext uri="{FF2B5EF4-FFF2-40B4-BE49-F238E27FC236}">
                <a16:creationId xmlns:a16="http://schemas.microsoft.com/office/drawing/2014/main" id="{88817A91-6028-4AF3-AD2C-7329CAB0C680}"/>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06551" y="4925803"/>
            <a:ext cx="609351" cy="383892"/>
          </a:xfrm>
          <a:prstGeom prst="rect">
            <a:avLst/>
          </a:prstGeom>
        </p:spPr>
      </p:pic>
      <p:pic>
        <p:nvPicPr>
          <p:cNvPr id="20" name="Picture 19">
            <a:extLst>
              <a:ext uri="{FF2B5EF4-FFF2-40B4-BE49-F238E27FC236}">
                <a16:creationId xmlns:a16="http://schemas.microsoft.com/office/drawing/2014/main" id="{B9083F03-48C9-4590-BA5F-5EFF04FA1E73}"/>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34544" y="4154150"/>
            <a:ext cx="434743" cy="416534"/>
          </a:xfrm>
          <a:prstGeom prst="rect">
            <a:avLst/>
          </a:prstGeom>
        </p:spPr>
      </p:pic>
      <p:pic>
        <p:nvPicPr>
          <p:cNvPr id="21" name="Picture 20">
            <a:extLst>
              <a:ext uri="{FF2B5EF4-FFF2-40B4-BE49-F238E27FC236}">
                <a16:creationId xmlns:a16="http://schemas.microsoft.com/office/drawing/2014/main" id="{F8813534-6D6C-48AD-9DCA-B10C00C16035}"/>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56778" y="4683879"/>
            <a:ext cx="416534" cy="416534"/>
          </a:xfrm>
          <a:prstGeom prst="rect">
            <a:avLst/>
          </a:prstGeom>
        </p:spPr>
      </p:pic>
      <p:pic>
        <p:nvPicPr>
          <p:cNvPr id="22" name="Picture 21">
            <a:extLst>
              <a:ext uri="{FF2B5EF4-FFF2-40B4-BE49-F238E27FC236}">
                <a16:creationId xmlns:a16="http://schemas.microsoft.com/office/drawing/2014/main" id="{228F739C-DCF8-4E42-89E0-0AC0C9720225}"/>
              </a:ext>
            </a:extLst>
          </p:cNvPr>
          <p:cNvPicPr>
            <a:picLocks noChangeAspect="1"/>
          </p:cNvPicPr>
          <p:nvPr/>
        </p:nvPicPr>
        <p:blipFill>
          <a:blip r:embed="rId8" cstate="screen">
            <a:clrChange>
              <a:clrFrom>
                <a:srgbClr val="F6F6F6"/>
              </a:clrFrom>
              <a:clrTo>
                <a:srgbClr val="F6F6F6">
                  <a:alpha val="0"/>
                </a:srgbClr>
              </a:clrTo>
            </a:clrChange>
            <a:extLst>
              <a:ext uri="{28A0092B-C50C-407E-A947-70E740481C1C}">
                <a14:useLocalDpi xmlns:a14="http://schemas.microsoft.com/office/drawing/2010/main"/>
              </a:ext>
            </a:extLst>
          </a:blip>
          <a:stretch>
            <a:fillRect/>
          </a:stretch>
        </p:blipFill>
        <p:spPr>
          <a:xfrm>
            <a:off x="8884588" y="1585009"/>
            <a:ext cx="1167197" cy="373708"/>
          </a:xfrm>
          <a:prstGeom prst="rect">
            <a:avLst/>
          </a:prstGeom>
        </p:spPr>
      </p:pic>
      <p:pic>
        <p:nvPicPr>
          <p:cNvPr id="23" name="Picture 22">
            <a:extLst>
              <a:ext uri="{FF2B5EF4-FFF2-40B4-BE49-F238E27FC236}">
                <a16:creationId xmlns:a16="http://schemas.microsoft.com/office/drawing/2014/main" id="{7272F44E-D309-4218-B2F0-67817143CABD}"/>
              </a:ext>
            </a:extLst>
          </p:cNvPr>
          <p:cNvPicPr>
            <a:picLocks noChangeAspect="1"/>
          </p:cNvPicPr>
          <p:nvPr/>
        </p:nvPicPr>
        <p:blipFill>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6769287" y="5329450"/>
            <a:ext cx="643602" cy="475854"/>
          </a:xfrm>
          <a:prstGeom prst="rect">
            <a:avLst/>
          </a:prstGeom>
        </p:spPr>
      </p:pic>
      <p:pic>
        <p:nvPicPr>
          <p:cNvPr id="24" name="Picture 23">
            <a:extLst>
              <a:ext uri="{FF2B5EF4-FFF2-40B4-BE49-F238E27FC236}">
                <a16:creationId xmlns:a16="http://schemas.microsoft.com/office/drawing/2014/main" id="{FCC248D6-1FAD-4C91-9CD9-057788579AC6}"/>
              </a:ext>
            </a:extLst>
          </p:cNvPr>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56405" y="1938921"/>
            <a:ext cx="838795" cy="542115"/>
          </a:xfrm>
          <a:prstGeom prst="rect">
            <a:avLst/>
          </a:prstGeom>
        </p:spPr>
      </p:pic>
      <p:pic>
        <p:nvPicPr>
          <p:cNvPr id="25" name="Picture 24">
            <a:extLst>
              <a:ext uri="{FF2B5EF4-FFF2-40B4-BE49-F238E27FC236}">
                <a16:creationId xmlns:a16="http://schemas.microsoft.com/office/drawing/2014/main" id="{8985EEF0-9CA7-4772-B998-00B771E0489D}"/>
              </a:ext>
            </a:extLst>
          </p:cNvPr>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85400" y="3915776"/>
            <a:ext cx="643603" cy="452803"/>
          </a:xfrm>
          <a:prstGeom prst="rect">
            <a:avLst/>
          </a:prstGeom>
        </p:spPr>
      </p:pic>
      <p:pic>
        <p:nvPicPr>
          <p:cNvPr id="26" name="Picture 25">
            <a:extLst>
              <a:ext uri="{FF2B5EF4-FFF2-40B4-BE49-F238E27FC236}">
                <a16:creationId xmlns:a16="http://schemas.microsoft.com/office/drawing/2014/main" id="{A000D1BB-DBF8-4A27-8B6B-0EA6614B58AC}"/>
              </a:ext>
            </a:extLst>
          </p:cNvPr>
          <p:cNvPicPr>
            <a:picLocks noChangeAspect="1"/>
          </p:cNvPicPr>
          <p:nvPr/>
        </p:nvPicPr>
        <p:blipFill rotWithShape="1">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204168" y="1560161"/>
            <a:ext cx="657894" cy="636784"/>
          </a:xfrm>
          <a:prstGeom prst="rect">
            <a:avLst/>
          </a:prstGeom>
        </p:spPr>
      </p:pic>
      <p:pic>
        <p:nvPicPr>
          <p:cNvPr id="27" name="Picture 26">
            <a:extLst>
              <a:ext uri="{FF2B5EF4-FFF2-40B4-BE49-F238E27FC236}">
                <a16:creationId xmlns:a16="http://schemas.microsoft.com/office/drawing/2014/main" id="{B13D7779-A52B-4C47-AAFB-418CDE85C082}"/>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25402" y="3292505"/>
            <a:ext cx="1512338" cy="432734"/>
          </a:xfrm>
          <a:prstGeom prst="rect">
            <a:avLst/>
          </a:prstGeom>
        </p:spPr>
      </p:pic>
      <p:pic>
        <p:nvPicPr>
          <p:cNvPr id="28" name="Picture 27">
            <a:extLst>
              <a:ext uri="{FF2B5EF4-FFF2-40B4-BE49-F238E27FC236}">
                <a16:creationId xmlns:a16="http://schemas.microsoft.com/office/drawing/2014/main" id="{BAA56304-AD5B-4F1F-847C-F7F593658778}"/>
              </a:ext>
            </a:extLst>
          </p:cNvPr>
          <p:cNvPicPr>
            <a:picLocks noChangeAspect="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884588" y="2196945"/>
            <a:ext cx="913813" cy="477304"/>
          </a:xfrm>
          <a:prstGeom prst="rect">
            <a:avLst/>
          </a:prstGeom>
        </p:spPr>
      </p:pic>
      <p:pic>
        <p:nvPicPr>
          <p:cNvPr id="29" name="Picture 28">
            <a:extLst>
              <a:ext uri="{FF2B5EF4-FFF2-40B4-BE49-F238E27FC236}">
                <a16:creationId xmlns:a16="http://schemas.microsoft.com/office/drawing/2014/main" id="{A048FD05-1DCD-4DCB-AC55-E1C2B5A83906}"/>
              </a:ext>
            </a:extLst>
          </p:cNvPr>
          <p:cNvPicPr>
            <a:picLocks noChangeAspect="1"/>
          </p:cNvPicPr>
          <p:nvPr/>
        </p:nvPicPr>
        <p:blipFill>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023611" y="3932994"/>
            <a:ext cx="518762" cy="442312"/>
          </a:xfrm>
          <a:prstGeom prst="rect">
            <a:avLst/>
          </a:prstGeom>
        </p:spPr>
      </p:pic>
      <p:sp>
        <p:nvSpPr>
          <p:cNvPr id="30" name="Speech Bubble: Rectangle 29">
            <a:extLst>
              <a:ext uri="{FF2B5EF4-FFF2-40B4-BE49-F238E27FC236}">
                <a16:creationId xmlns:a16="http://schemas.microsoft.com/office/drawing/2014/main" id="{DFF998D1-65BE-404D-929E-EB28CDD14C2D}"/>
              </a:ext>
            </a:extLst>
          </p:cNvPr>
          <p:cNvSpPr/>
          <p:nvPr/>
        </p:nvSpPr>
        <p:spPr>
          <a:xfrm>
            <a:off x="5712933" y="1674085"/>
            <a:ext cx="2609849" cy="1256510"/>
          </a:xfrm>
          <a:prstGeom prst="wedgeRectCallout">
            <a:avLst>
              <a:gd name="adj1" fmla="val 40000"/>
              <a:gd name="adj2" fmla="val 677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350"/>
            <a:r>
              <a:rPr lang="en-US" dirty="0"/>
              <a:t>Do not install programs from websites that seem the slightest bit suspicious!</a:t>
            </a:r>
          </a:p>
        </p:txBody>
      </p:sp>
    </p:spTree>
    <p:extLst>
      <p:ext uri="{BB962C8B-B14F-4D97-AF65-F5344CB8AC3E}">
        <p14:creationId xmlns:p14="http://schemas.microsoft.com/office/powerpoint/2010/main" val="3011708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500"/>
                            </p:stCondLst>
                            <p:childTnLst>
                              <p:par>
                                <p:cTn id="21" presetID="10" presetClass="entr" presetSubtype="0" fill="hold" nodeType="afterEffect">
                                  <p:stCondLst>
                                    <p:cond delay="25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25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25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nodeType="withEffect">
                                  <p:stCondLst>
                                    <p:cond delay="25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par>
                          <p:cTn id="33" fill="hold">
                            <p:stCondLst>
                              <p:cond delay="1250"/>
                            </p:stCondLst>
                            <p:childTnLst>
                              <p:par>
                                <p:cTn id="34" presetID="10" presetClass="entr" presetSubtype="0" fill="hold" nodeType="after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nodeType="withEffect">
                                  <p:stCondLst>
                                    <p:cond delay="25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2000"/>
                            </p:stCondLst>
                            <p:childTnLst>
                              <p:par>
                                <p:cTn id="41" presetID="10" presetClass="entr" presetSubtype="0" fill="hold" grpId="0" nodeType="afterEffect">
                                  <p:stCondLst>
                                    <p:cond delay="25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36E1-AC36-43DC-BF6D-57A9EBC20B59}"/>
              </a:ext>
            </a:extLst>
          </p:cNvPr>
          <p:cNvSpPr>
            <a:spLocks noGrp="1"/>
          </p:cNvSpPr>
          <p:nvPr>
            <p:ph type="title"/>
          </p:nvPr>
        </p:nvSpPr>
        <p:spPr/>
        <p:txBody>
          <a:bodyPr/>
          <a:lstStyle/>
          <a:p>
            <a:r>
              <a:rPr lang="en-GB" dirty="0"/>
              <a:t>Keep your devices and software up to date</a:t>
            </a:r>
            <a:endParaRPr lang="fi-FI" dirty="0"/>
          </a:p>
        </p:txBody>
      </p:sp>
      <p:sp>
        <p:nvSpPr>
          <p:cNvPr id="3" name="Content Placeholder 2">
            <a:extLst>
              <a:ext uri="{FF2B5EF4-FFF2-40B4-BE49-F238E27FC236}">
                <a16:creationId xmlns:a16="http://schemas.microsoft.com/office/drawing/2014/main" id="{93DBC28F-C5B7-4728-922C-F758520E5D00}"/>
              </a:ext>
            </a:extLst>
          </p:cNvPr>
          <p:cNvSpPr>
            <a:spLocks noGrp="1"/>
          </p:cNvSpPr>
          <p:nvPr>
            <p:ph idx="1"/>
          </p:nvPr>
        </p:nvSpPr>
        <p:spPr>
          <a:xfrm>
            <a:off x="409575" y="1628774"/>
            <a:ext cx="4670646" cy="4223657"/>
          </a:xfrm>
        </p:spPr>
        <p:txBody>
          <a:bodyPr wrap="square">
            <a:spAutoFit/>
          </a:bodyPr>
          <a:lstStyle/>
          <a:p>
            <a:pPr>
              <a:spcAft>
                <a:spcPts val="1800"/>
              </a:spcAft>
            </a:pPr>
            <a:r>
              <a:rPr lang="en-US" dirty="0"/>
              <a:t>In addition to new features, updates often also include fixes to found vulnerabilities. Therefore, it’s important to always use the latest versions.</a:t>
            </a:r>
          </a:p>
          <a:p>
            <a:pPr>
              <a:spcAft>
                <a:spcPts val="1800"/>
              </a:spcAft>
            </a:pPr>
            <a:r>
              <a:rPr lang="en-US" dirty="0"/>
              <a:t>Keeping operating systems, browsers, antivirus programs and other software updated helps avoid virus infections and other threats that can harm your device.</a:t>
            </a:r>
          </a:p>
          <a:p>
            <a:pPr>
              <a:spcAft>
                <a:spcPts val="1800"/>
              </a:spcAft>
            </a:pPr>
            <a:r>
              <a:rPr lang="en-US" dirty="0"/>
              <a:t>You can set most programs, applications, and systems to do this automatically.</a:t>
            </a:r>
          </a:p>
        </p:txBody>
      </p:sp>
      <p:sp>
        <p:nvSpPr>
          <p:cNvPr id="17" name="Speech Bubble: Rectangle 16">
            <a:extLst>
              <a:ext uri="{FF2B5EF4-FFF2-40B4-BE49-F238E27FC236}">
                <a16:creationId xmlns:a16="http://schemas.microsoft.com/office/drawing/2014/main" id="{8EC2EAB7-1003-4657-B502-A7BEB32B50CD}"/>
              </a:ext>
            </a:extLst>
          </p:cNvPr>
          <p:cNvSpPr/>
          <p:nvPr/>
        </p:nvSpPr>
        <p:spPr>
          <a:xfrm>
            <a:off x="9402702" y="1936116"/>
            <a:ext cx="2541394" cy="1936853"/>
          </a:xfrm>
          <a:prstGeom prst="wedgeRectCallout">
            <a:avLst>
              <a:gd name="adj1" fmla="val -32378"/>
              <a:gd name="adj2" fmla="val 7189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350"/>
            <a:r>
              <a:rPr lang="en-US" dirty="0"/>
              <a:t>Applications on mobile devices enrolled in KONE Intune are automatically updated by KONE IT in the background</a:t>
            </a:r>
          </a:p>
        </p:txBody>
      </p:sp>
      <p:sp>
        <p:nvSpPr>
          <p:cNvPr id="18" name="Speech Bubble: Rectangle 17">
            <a:extLst>
              <a:ext uri="{FF2B5EF4-FFF2-40B4-BE49-F238E27FC236}">
                <a16:creationId xmlns:a16="http://schemas.microsoft.com/office/drawing/2014/main" id="{B155AD5F-114C-442B-B688-7A1AE9A460C5}"/>
              </a:ext>
            </a:extLst>
          </p:cNvPr>
          <p:cNvSpPr/>
          <p:nvPr/>
        </p:nvSpPr>
        <p:spPr>
          <a:xfrm>
            <a:off x="5764884" y="1675851"/>
            <a:ext cx="3267127" cy="1991764"/>
          </a:xfrm>
          <a:prstGeom prst="wedgeRectCallout">
            <a:avLst>
              <a:gd name="adj1" fmla="val 30908"/>
              <a:gd name="adj2" fmla="val 707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KONE IT installs security and other important software and system updates automatically on your KONE PC – and informs you if your actions are required. Don’t delay them! </a:t>
            </a:r>
          </a:p>
        </p:txBody>
      </p:sp>
      <p:grpSp>
        <p:nvGrpSpPr>
          <p:cNvPr id="4" name="Group 3">
            <a:extLst>
              <a:ext uri="{FF2B5EF4-FFF2-40B4-BE49-F238E27FC236}">
                <a16:creationId xmlns:a16="http://schemas.microsoft.com/office/drawing/2014/main" id="{81B1D9C9-BB7F-4681-9BB9-E46DDCF6112B}"/>
              </a:ext>
            </a:extLst>
          </p:cNvPr>
          <p:cNvGrpSpPr/>
          <p:nvPr/>
        </p:nvGrpSpPr>
        <p:grpSpPr>
          <a:xfrm>
            <a:off x="6925415" y="4239491"/>
            <a:ext cx="3747984" cy="2506141"/>
            <a:chOff x="1697633" y="4507399"/>
            <a:chExt cx="3747984" cy="2506141"/>
          </a:xfrm>
        </p:grpSpPr>
        <p:pic>
          <p:nvPicPr>
            <p:cNvPr id="32" name="Picture 31">
              <a:extLst>
                <a:ext uri="{FF2B5EF4-FFF2-40B4-BE49-F238E27FC236}">
                  <a16:creationId xmlns:a16="http://schemas.microsoft.com/office/drawing/2014/main" id="{F2C9A9C6-6500-4A8C-AB16-E5EAA44F8F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97633" y="4507399"/>
              <a:ext cx="2808287" cy="2118364"/>
            </a:xfrm>
            <a:prstGeom prst="rect">
              <a:avLst/>
            </a:prstGeom>
          </p:spPr>
        </p:pic>
        <p:pic>
          <p:nvPicPr>
            <p:cNvPr id="33" name="Picture 32">
              <a:extLst>
                <a:ext uri="{FF2B5EF4-FFF2-40B4-BE49-F238E27FC236}">
                  <a16:creationId xmlns:a16="http://schemas.microsoft.com/office/drawing/2014/main" id="{3B61CE4B-1447-4A22-A171-E31B51D0D01B}"/>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48374" y="5226836"/>
              <a:ext cx="526716" cy="537250"/>
            </a:xfrm>
            <a:prstGeom prst="rect">
              <a:avLst/>
            </a:prstGeom>
          </p:spPr>
        </p:pic>
        <p:pic>
          <p:nvPicPr>
            <p:cNvPr id="34" name="Picture 33">
              <a:extLst>
                <a:ext uri="{FF2B5EF4-FFF2-40B4-BE49-F238E27FC236}">
                  <a16:creationId xmlns:a16="http://schemas.microsoft.com/office/drawing/2014/main" id="{C5670D22-0255-45D4-8B5D-80DEA71DBB3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3195811" y="5073248"/>
              <a:ext cx="2249806" cy="1940292"/>
            </a:xfrm>
            <a:prstGeom prst="rect">
              <a:avLst/>
            </a:prstGeom>
          </p:spPr>
        </p:pic>
        <p:pic>
          <p:nvPicPr>
            <p:cNvPr id="35" name="Picture 34">
              <a:extLst>
                <a:ext uri="{FF2B5EF4-FFF2-40B4-BE49-F238E27FC236}">
                  <a16:creationId xmlns:a16="http://schemas.microsoft.com/office/drawing/2014/main" id="{36EFFE1F-33D4-4132-A288-F066534F51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51373" y="5722369"/>
              <a:ext cx="1078914" cy="1154937"/>
            </a:xfrm>
            <a:prstGeom prst="rect">
              <a:avLst/>
            </a:prstGeom>
          </p:spPr>
        </p:pic>
        <p:sp>
          <p:nvSpPr>
            <p:cNvPr id="36" name="Freeform 6">
              <a:extLst>
                <a:ext uri="{FF2B5EF4-FFF2-40B4-BE49-F238E27FC236}">
                  <a16:creationId xmlns:a16="http://schemas.microsoft.com/office/drawing/2014/main" id="{0F7A7DC9-A97A-4432-8625-CBC7ECC75214}"/>
                </a:ext>
              </a:extLst>
            </p:cNvPr>
            <p:cNvSpPr>
              <a:spLocks noChangeAspect="1"/>
            </p:cNvSpPr>
            <p:nvPr/>
          </p:nvSpPr>
          <p:spPr bwMode="auto">
            <a:xfrm>
              <a:off x="2704946" y="4944698"/>
              <a:ext cx="713205" cy="576000"/>
            </a:xfrm>
            <a:custGeom>
              <a:avLst/>
              <a:gdLst>
                <a:gd name="T0" fmla="*/ 3232 w 3304"/>
                <a:gd name="T1" fmla="*/ 49 h 2668"/>
                <a:gd name="T2" fmla="*/ 3219 w 3304"/>
                <a:gd name="T3" fmla="*/ 38 h 2668"/>
                <a:gd name="T4" fmla="*/ 3196 w 3304"/>
                <a:gd name="T5" fmla="*/ 23 h 2668"/>
                <a:gd name="T6" fmla="*/ 3171 w 3304"/>
                <a:gd name="T7" fmla="*/ 12 h 2668"/>
                <a:gd name="T8" fmla="*/ 3135 w 3304"/>
                <a:gd name="T9" fmla="*/ 4 h 2668"/>
                <a:gd name="T10" fmla="*/ 3099 w 3304"/>
                <a:gd name="T11" fmla="*/ 0 h 2668"/>
                <a:gd name="T12" fmla="*/ 3064 w 3304"/>
                <a:gd name="T13" fmla="*/ 5 h 2668"/>
                <a:gd name="T14" fmla="*/ 3028 w 3304"/>
                <a:gd name="T15" fmla="*/ 15 h 2668"/>
                <a:gd name="T16" fmla="*/ 3003 w 3304"/>
                <a:gd name="T17" fmla="*/ 27 h 2668"/>
                <a:gd name="T18" fmla="*/ 2972 w 3304"/>
                <a:gd name="T19" fmla="*/ 48 h 2668"/>
                <a:gd name="T20" fmla="*/ 2951 w 3304"/>
                <a:gd name="T21" fmla="*/ 68 h 2668"/>
                <a:gd name="T22" fmla="*/ 1539 w 3304"/>
                <a:gd name="T23" fmla="*/ 1654 h 2668"/>
                <a:gd name="T24" fmla="*/ 127 w 3304"/>
                <a:gd name="T25" fmla="*/ 1139 h 2668"/>
                <a:gd name="T26" fmla="*/ 68 w 3304"/>
                <a:gd name="T27" fmla="*/ 1209 h 2668"/>
                <a:gd name="T28" fmla="*/ 42 w 3304"/>
                <a:gd name="T29" fmla="*/ 1250 h 2668"/>
                <a:gd name="T30" fmla="*/ 23 w 3304"/>
                <a:gd name="T31" fmla="*/ 1294 h 2668"/>
                <a:gd name="T32" fmla="*/ 6 w 3304"/>
                <a:gd name="T33" fmla="*/ 1356 h 2668"/>
                <a:gd name="T34" fmla="*/ 0 w 3304"/>
                <a:gd name="T35" fmla="*/ 1402 h 2668"/>
                <a:gd name="T36" fmla="*/ 1 w 3304"/>
                <a:gd name="T37" fmla="*/ 1451 h 2668"/>
                <a:gd name="T38" fmla="*/ 8 w 3304"/>
                <a:gd name="T39" fmla="*/ 1497 h 2668"/>
                <a:gd name="T40" fmla="*/ 23 w 3304"/>
                <a:gd name="T41" fmla="*/ 1543 h 2668"/>
                <a:gd name="T42" fmla="*/ 42 w 3304"/>
                <a:gd name="T43" fmla="*/ 1586 h 2668"/>
                <a:gd name="T44" fmla="*/ 58 w 3304"/>
                <a:gd name="T45" fmla="*/ 1614 h 2668"/>
                <a:gd name="T46" fmla="*/ 89 w 3304"/>
                <a:gd name="T47" fmla="*/ 1652 h 2668"/>
                <a:gd name="T48" fmla="*/ 435 w 3304"/>
                <a:gd name="T49" fmla="*/ 2046 h 2668"/>
                <a:gd name="T50" fmla="*/ 690 w 3304"/>
                <a:gd name="T51" fmla="*/ 2333 h 2668"/>
                <a:gd name="T52" fmla="*/ 899 w 3304"/>
                <a:gd name="T53" fmla="*/ 2562 h 2668"/>
                <a:gd name="T54" fmla="*/ 967 w 3304"/>
                <a:gd name="T55" fmla="*/ 2624 h 2668"/>
                <a:gd name="T56" fmla="*/ 1001 w 3304"/>
                <a:gd name="T57" fmla="*/ 2647 h 2668"/>
                <a:gd name="T58" fmla="*/ 1039 w 3304"/>
                <a:gd name="T59" fmla="*/ 2662 h 2668"/>
                <a:gd name="T60" fmla="*/ 1079 w 3304"/>
                <a:gd name="T61" fmla="*/ 2668 h 2668"/>
                <a:gd name="T62" fmla="*/ 1119 w 3304"/>
                <a:gd name="T63" fmla="*/ 2666 h 2668"/>
                <a:gd name="T64" fmla="*/ 1157 w 3304"/>
                <a:gd name="T65" fmla="*/ 2656 h 2668"/>
                <a:gd name="T66" fmla="*/ 1189 w 3304"/>
                <a:gd name="T67" fmla="*/ 2642 h 2668"/>
                <a:gd name="T68" fmla="*/ 1216 w 3304"/>
                <a:gd name="T69" fmla="*/ 2624 h 2668"/>
                <a:gd name="T70" fmla="*/ 1233 w 3304"/>
                <a:gd name="T71" fmla="*/ 2610 h 2668"/>
                <a:gd name="T72" fmla="*/ 2246 w 3304"/>
                <a:gd name="T73" fmla="*/ 1471 h 2668"/>
                <a:gd name="T74" fmla="*/ 3259 w 3304"/>
                <a:gd name="T75" fmla="*/ 334 h 2668"/>
                <a:gd name="T76" fmla="*/ 3275 w 3304"/>
                <a:gd name="T77" fmla="*/ 309 h 2668"/>
                <a:gd name="T78" fmla="*/ 3294 w 3304"/>
                <a:gd name="T79" fmla="*/ 265 h 2668"/>
                <a:gd name="T80" fmla="*/ 3301 w 3304"/>
                <a:gd name="T81" fmla="*/ 239 h 2668"/>
                <a:gd name="T82" fmla="*/ 3304 w 3304"/>
                <a:gd name="T83" fmla="*/ 212 h 2668"/>
                <a:gd name="T84" fmla="*/ 3300 w 3304"/>
                <a:gd name="T85" fmla="*/ 167 h 2668"/>
                <a:gd name="T86" fmla="*/ 3291 w 3304"/>
                <a:gd name="T87" fmla="*/ 131 h 2668"/>
                <a:gd name="T88" fmla="*/ 3279 w 3304"/>
                <a:gd name="T89" fmla="*/ 106 h 2668"/>
                <a:gd name="T90" fmla="*/ 3251 w 3304"/>
                <a:gd name="T91" fmla="*/ 68 h 2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04" h="2668">
                  <a:moveTo>
                    <a:pt x="3251" y="68"/>
                  </a:moveTo>
                  <a:lnTo>
                    <a:pt x="3237" y="53"/>
                  </a:lnTo>
                  <a:lnTo>
                    <a:pt x="3232" y="49"/>
                  </a:lnTo>
                  <a:lnTo>
                    <a:pt x="3229" y="46"/>
                  </a:lnTo>
                  <a:lnTo>
                    <a:pt x="3224" y="42"/>
                  </a:lnTo>
                  <a:lnTo>
                    <a:pt x="3219" y="38"/>
                  </a:lnTo>
                  <a:lnTo>
                    <a:pt x="3212" y="32"/>
                  </a:lnTo>
                  <a:lnTo>
                    <a:pt x="3204" y="28"/>
                  </a:lnTo>
                  <a:lnTo>
                    <a:pt x="3196" y="23"/>
                  </a:lnTo>
                  <a:lnTo>
                    <a:pt x="3187" y="19"/>
                  </a:lnTo>
                  <a:lnTo>
                    <a:pt x="3179" y="16"/>
                  </a:lnTo>
                  <a:lnTo>
                    <a:pt x="3171" y="12"/>
                  </a:lnTo>
                  <a:lnTo>
                    <a:pt x="3161" y="10"/>
                  </a:lnTo>
                  <a:lnTo>
                    <a:pt x="3153" y="8"/>
                  </a:lnTo>
                  <a:lnTo>
                    <a:pt x="3135" y="4"/>
                  </a:lnTo>
                  <a:lnTo>
                    <a:pt x="3126" y="3"/>
                  </a:lnTo>
                  <a:lnTo>
                    <a:pt x="3117" y="2"/>
                  </a:lnTo>
                  <a:lnTo>
                    <a:pt x="3099" y="0"/>
                  </a:lnTo>
                  <a:lnTo>
                    <a:pt x="3090" y="2"/>
                  </a:lnTo>
                  <a:lnTo>
                    <a:pt x="3082" y="2"/>
                  </a:lnTo>
                  <a:lnTo>
                    <a:pt x="3064" y="5"/>
                  </a:lnTo>
                  <a:lnTo>
                    <a:pt x="3046" y="9"/>
                  </a:lnTo>
                  <a:lnTo>
                    <a:pt x="3036" y="12"/>
                  </a:lnTo>
                  <a:lnTo>
                    <a:pt x="3028" y="15"/>
                  </a:lnTo>
                  <a:lnTo>
                    <a:pt x="3020" y="18"/>
                  </a:lnTo>
                  <a:lnTo>
                    <a:pt x="3012" y="23"/>
                  </a:lnTo>
                  <a:lnTo>
                    <a:pt x="3003" y="27"/>
                  </a:lnTo>
                  <a:lnTo>
                    <a:pt x="2995" y="31"/>
                  </a:lnTo>
                  <a:lnTo>
                    <a:pt x="2979" y="42"/>
                  </a:lnTo>
                  <a:lnTo>
                    <a:pt x="2972" y="48"/>
                  </a:lnTo>
                  <a:lnTo>
                    <a:pt x="2965" y="54"/>
                  </a:lnTo>
                  <a:lnTo>
                    <a:pt x="2958" y="61"/>
                  </a:lnTo>
                  <a:lnTo>
                    <a:pt x="2951" y="68"/>
                  </a:lnTo>
                  <a:lnTo>
                    <a:pt x="2480" y="597"/>
                  </a:lnTo>
                  <a:lnTo>
                    <a:pt x="2009" y="1125"/>
                  </a:lnTo>
                  <a:lnTo>
                    <a:pt x="1539" y="1654"/>
                  </a:lnTo>
                  <a:lnTo>
                    <a:pt x="1069" y="2182"/>
                  </a:lnTo>
                  <a:lnTo>
                    <a:pt x="597" y="1661"/>
                  </a:lnTo>
                  <a:lnTo>
                    <a:pt x="127" y="1139"/>
                  </a:lnTo>
                  <a:lnTo>
                    <a:pt x="89" y="1185"/>
                  </a:lnTo>
                  <a:lnTo>
                    <a:pt x="78" y="1196"/>
                  </a:lnTo>
                  <a:lnTo>
                    <a:pt x="68" y="1209"/>
                  </a:lnTo>
                  <a:lnTo>
                    <a:pt x="58" y="1223"/>
                  </a:lnTo>
                  <a:lnTo>
                    <a:pt x="50" y="1236"/>
                  </a:lnTo>
                  <a:lnTo>
                    <a:pt x="42" y="1250"/>
                  </a:lnTo>
                  <a:lnTo>
                    <a:pt x="34" y="1264"/>
                  </a:lnTo>
                  <a:lnTo>
                    <a:pt x="29" y="1278"/>
                  </a:lnTo>
                  <a:lnTo>
                    <a:pt x="23" y="1294"/>
                  </a:lnTo>
                  <a:lnTo>
                    <a:pt x="13" y="1323"/>
                  </a:lnTo>
                  <a:lnTo>
                    <a:pt x="8" y="1339"/>
                  </a:lnTo>
                  <a:lnTo>
                    <a:pt x="6" y="1356"/>
                  </a:lnTo>
                  <a:lnTo>
                    <a:pt x="4" y="1371"/>
                  </a:lnTo>
                  <a:lnTo>
                    <a:pt x="1" y="1386"/>
                  </a:lnTo>
                  <a:lnTo>
                    <a:pt x="0" y="1402"/>
                  </a:lnTo>
                  <a:lnTo>
                    <a:pt x="0" y="1419"/>
                  </a:lnTo>
                  <a:lnTo>
                    <a:pt x="0" y="1434"/>
                  </a:lnTo>
                  <a:lnTo>
                    <a:pt x="1" y="1451"/>
                  </a:lnTo>
                  <a:lnTo>
                    <a:pt x="4" y="1466"/>
                  </a:lnTo>
                  <a:lnTo>
                    <a:pt x="6" y="1481"/>
                  </a:lnTo>
                  <a:lnTo>
                    <a:pt x="8" y="1497"/>
                  </a:lnTo>
                  <a:lnTo>
                    <a:pt x="13" y="1512"/>
                  </a:lnTo>
                  <a:lnTo>
                    <a:pt x="17" y="1528"/>
                  </a:lnTo>
                  <a:lnTo>
                    <a:pt x="23" y="1543"/>
                  </a:lnTo>
                  <a:lnTo>
                    <a:pt x="29" y="1557"/>
                  </a:lnTo>
                  <a:lnTo>
                    <a:pt x="34" y="1572"/>
                  </a:lnTo>
                  <a:lnTo>
                    <a:pt x="42" y="1586"/>
                  </a:lnTo>
                  <a:lnTo>
                    <a:pt x="46" y="1593"/>
                  </a:lnTo>
                  <a:lnTo>
                    <a:pt x="50" y="1600"/>
                  </a:lnTo>
                  <a:lnTo>
                    <a:pt x="58" y="1614"/>
                  </a:lnTo>
                  <a:lnTo>
                    <a:pt x="68" y="1628"/>
                  </a:lnTo>
                  <a:lnTo>
                    <a:pt x="78" y="1641"/>
                  </a:lnTo>
                  <a:lnTo>
                    <a:pt x="89" y="1652"/>
                  </a:lnTo>
                  <a:lnTo>
                    <a:pt x="127" y="1696"/>
                  </a:lnTo>
                  <a:lnTo>
                    <a:pt x="219" y="1801"/>
                  </a:lnTo>
                  <a:lnTo>
                    <a:pt x="435" y="2046"/>
                  </a:lnTo>
                  <a:lnTo>
                    <a:pt x="563" y="2191"/>
                  </a:lnTo>
                  <a:lnTo>
                    <a:pt x="627" y="2263"/>
                  </a:lnTo>
                  <a:lnTo>
                    <a:pt x="690" y="2333"/>
                  </a:lnTo>
                  <a:lnTo>
                    <a:pt x="805" y="2461"/>
                  </a:lnTo>
                  <a:lnTo>
                    <a:pt x="855" y="2516"/>
                  </a:lnTo>
                  <a:lnTo>
                    <a:pt x="899" y="2562"/>
                  </a:lnTo>
                  <a:lnTo>
                    <a:pt x="916" y="2579"/>
                  </a:lnTo>
                  <a:lnTo>
                    <a:pt x="938" y="2599"/>
                  </a:lnTo>
                  <a:lnTo>
                    <a:pt x="967" y="2624"/>
                  </a:lnTo>
                  <a:lnTo>
                    <a:pt x="977" y="2634"/>
                  </a:lnTo>
                  <a:lnTo>
                    <a:pt x="989" y="2641"/>
                  </a:lnTo>
                  <a:lnTo>
                    <a:pt x="1001" y="2647"/>
                  </a:lnTo>
                  <a:lnTo>
                    <a:pt x="1014" y="2653"/>
                  </a:lnTo>
                  <a:lnTo>
                    <a:pt x="1026" y="2657"/>
                  </a:lnTo>
                  <a:lnTo>
                    <a:pt x="1039" y="2662"/>
                  </a:lnTo>
                  <a:lnTo>
                    <a:pt x="1052" y="2664"/>
                  </a:lnTo>
                  <a:lnTo>
                    <a:pt x="1065" y="2667"/>
                  </a:lnTo>
                  <a:lnTo>
                    <a:pt x="1079" y="2668"/>
                  </a:lnTo>
                  <a:lnTo>
                    <a:pt x="1093" y="2668"/>
                  </a:lnTo>
                  <a:lnTo>
                    <a:pt x="1106" y="2668"/>
                  </a:lnTo>
                  <a:lnTo>
                    <a:pt x="1119" y="2666"/>
                  </a:lnTo>
                  <a:lnTo>
                    <a:pt x="1132" y="2663"/>
                  </a:lnTo>
                  <a:lnTo>
                    <a:pt x="1145" y="2661"/>
                  </a:lnTo>
                  <a:lnTo>
                    <a:pt x="1157" y="2656"/>
                  </a:lnTo>
                  <a:lnTo>
                    <a:pt x="1170" y="2651"/>
                  </a:lnTo>
                  <a:lnTo>
                    <a:pt x="1179" y="2647"/>
                  </a:lnTo>
                  <a:lnTo>
                    <a:pt x="1189" y="2642"/>
                  </a:lnTo>
                  <a:lnTo>
                    <a:pt x="1198" y="2636"/>
                  </a:lnTo>
                  <a:lnTo>
                    <a:pt x="1207" y="2630"/>
                  </a:lnTo>
                  <a:lnTo>
                    <a:pt x="1216" y="2624"/>
                  </a:lnTo>
                  <a:lnTo>
                    <a:pt x="1220" y="2620"/>
                  </a:lnTo>
                  <a:lnTo>
                    <a:pt x="1224" y="2617"/>
                  </a:lnTo>
                  <a:lnTo>
                    <a:pt x="1233" y="2610"/>
                  </a:lnTo>
                  <a:lnTo>
                    <a:pt x="1240" y="2601"/>
                  </a:lnTo>
                  <a:lnTo>
                    <a:pt x="1742" y="2036"/>
                  </a:lnTo>
                  <a:lnTo>
                    <a:pt x="2246" y="1471"/>
                  </a:lnTo>
                  <a:lnTo>
                    <a:pt x="2748" y="905"/>
                  </a:lnTo>
                  <a:lnTo>
                    <a:pt x="3251" y="341"/>
                  </a:lnTo>
                  <a:lnTo>
                    <a:pt x="3259" y="334"/>
                  </a:lnTo>
                  <a:lnTo>
                    <a:pt x="3264" y="326"/>
                  </a:lnTo>
                  <a:lnTo>
                    <a:pt x="3270" y="317"/>
                  </a:lnTo>
                  <a:lnTo>
                    <a:pt x="3275" y="309"/>
                  </a:lnTo>
                  <a:lnTo>
                    <a:pt x="3283" y="293"/>
                  </a:lnTo>
                  <a:lnTo>
                    <a:pt x="3292" y="275"/>
                  </a:lnTo>
                  <a:lnTo>
                    <a:pt x="3294" y="265"/>
                  </a:lnTo>
                  <a:lnTo>
                    <a:pt x="3297" y="257"/>
                  </a:lnTo>
                  <a:lnTo>
                    <a:pt x="3299" y="247"/>
                  </a:lnTo>
                  <a:lnTo>
                    <a:pt x="3301" y="239"/>
                  </a:lnTo>
                  <a:lnTo>
                    <a:pt x="3302" y="230"/>
                  </a:lnTo>
                  <a:lnTo>
                    <a:pt x="3304" y="220"/>
                  </a:lnTo>
                  <a:lnTo>
                    <a:pt x="3304" y="212"/>
                  </a:lnTo>
                  <a:lnTo>
                    <a:pt x="3304" y="202"/>
                  </a:lnTo>
                  <a:lnTo>
                    <a:pt x="3302" y="184"/>
                  </a:lnTo>
                  <a:lnTo>
                    <a:pt x="3300" y="167"/>
                  </a:lnTo>
                  <a:lnTo>
                    <a:pt x="3299" y="157"/>
                  </a:lnTo>
                  <a:lnTo>
                    <a:pt x="3297" y="149"/>
                  </a:lnTo>
                  <a:lnTo>
                    <a:pt x="3291" y="131"/>
                  </a:lnTo>
                  <a:lnTo>
                    <a:pt x="3287" y="123"/>
                  </a:lnTo>
                  <a:lnTo>
                    <a:pt x="3283" y="114"/>
                  </a:lnTo>
                  <a:lnTo>
                    <a:pt x="3279" y="106"/>
                  </a:lnTo>
                  <a:lnTo>
                    <a:pt x="3274" y="98"/>
                  </a:lnTo>
                  <a:lnTo>
                    <a:pt x="3263" y="82"/>
                  </a:lnTo>
                  <a:lnTo>
                    <a:pt x="3251" y="6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srgbClr val="3B4245"/>
                </a:solidFill>
                <a:effectLst/>
                <a:uLnTx/>
                <a:uFillTx/>
                <a:latin typeface="Arial"/>
                <a:ea typeface="+mn-ea"/>
                <a:cs typeface="+mn-cs"/>
              </a:endParaRPr>
            </a:p>
          </p:txBody>
        </p:sp>
        <p:pic>
          <p:nvPicPr>
            <p:cNvPr id="37" name="Picture 36">
              <a:extLst>
                <a:ext uri="{FF2B5EF4-FFF2-40B4-BE49-F238E27FC236}">
                  <a16:creationId xmlns:a16="http://schemas.microsoft.com/office/drawing/2014/main" id="{67D7E637-9039-43AC-B116-78D0DBF26EFF}"/>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97489" y="5566829"/>
              <a:ext cx="482930" cy="492588"/>
            </a:xfrm>
            <a:prstGeom prst="rect">
              <a:avLst/>
            </a:prstGeom>
          </p:spPr>
        </p:pic>
        <p:sp>
          <p:nvSpPr>
            <p:cNvPr id="38" name="Freeform 6">
              <a:extLst>
                <a:ext uri="{FF2B5EF4-FFF2-40B4-BE49-F238E27FC236}">
                  <a16:creationId xmlns:a16="http://schemas.microsoft.com/office/drawing/2014/main" id="{DBD4A322-5F30-4564-8C50-CC39F0BAB5A8}"/>
                </a:ext>
              </a:extLst>
            </p:cNvPr>
            <p:cNvSpPr>
              <a:spLocks noChangeAspect="1"/>
            </p:cNvSpPr>
            <p:nvPr/>
          </p:nvSpPr>
          <p:spPr bwMode="auto">
            <a:xfrm>
              <a:off x="4578676" y="5273110"/>
              <a:ext cx="713205" cy="576000"/>
            </a:xfrm>
            <a:custGeom>
              <a:avLst/>
              <a:gdLst>
                <a:gd name="T0" fmla="*/ 3232 w 3304"/>
                <a:gd name="T1" fmla="*/ 49 h 2668"/>
                <a:gd name="T2" fmla="*/ 3219 w 3304"/>
                <a:gd name="T3" fmla="*/ 38 h 2668"/>
                <a:gd name="T4" fmla="*/ 3196 w 3304"/>
                <a:gd name="T5" fmla="*/ 23 h 2668"/>
                <a:gd name="T6" fmla="*/ 3171 w 3304"/>
                <a:gd name="T7" fmla="*/ 12 h 2668"/>
                <a:gd name="T8" fmla="*/ 3135 w 3304"/>
                <a:gd name="T9" fmla="*/ 4 h 2668"/>
                <a:gd name="T10" fmla="*/ 3099 w 3304"/>
                <a:gd name="T11" fmla="*/ 0 h 2668"/>
                <a:gd name="T12" fmla="*/ 3064 w 3304"/>
                <a:gd name="T13" fmla="*/ 5 h 2668"/>
                <a:gd name="T14" fmla="*/ 3028 w 3304"/>
                <a:gd name="T15" fmla="*/ 15 h 2668"/>
                <a:gd name="T16" fmla="*/ 3003 w 3304"/>
                <a:gd name="T17" fmla="*/ 27 h 2668"/>
                <a:gd name="T18" fmla="*/ 2972 w 3304"/>
                <a:gd name="T19" fmla="*/ 48 h 2668"/>
                <a:gd name="T20" fmla="*/ 2951 w 3304"/>
                <a:gd name="T21" fmla="*/ 68 h 2668"/>
                <a:gd name="T22" fmla="*/ 1539 w 3304"/>
                <a:gd name="T23" fmla="*/ 1654 h 2668"/>
                <a:gd name="T24" fmla="*/ 127 w 3304"/>
                <a:gd name="T25" fmla="*/ 1139 h 2668"/>
                <a:gd name="T26" fmla="*/ 68 w 3304"/>
                <a:gd name="T27" fmla="*/ 1209 h 2668"/>
                <a:gd name="T28" fmla="*/ 42 w 3304"/>
                <a:gd name="T29" fmla="*/ 1250 h 2668"/>
                <a:gd name="T30" fmla="*/ 23 w 3304"/>
                <a:gd name="T31" fmla="*/ 1294 h 2668"/>
                <a:gd name="T32" fmla="*/ 6 w 3304"/>
                <a:gd name="T33" fmla="*/ 1356 h 2668"/>
                <a:gd name="T34" fmla="*/ 0 w 3304"/>
                <a:gd name="T35" fmla="*/ 1402 h 2668"/>
                <a:gd name="T36" fmla="*/ 1 w 3304"/>
                <a:gd name="T37" fmla="*/ 1451 h 2668"/>
                <a:gd name="T38" fmla="*/ 8 w 3304"/>
                <a:gd name="T39" fmla="*/ 1497 h 2668"/>
                <a:gd name="T40" fmla="*/ 23 w 3304"/>
                <a:gd name="T41" fmla="*/ 1543 h 2668"/>
                <a:gd name="T42" fmla="*/ 42 w 3304"/>
                <a:gd name="T43" fmla="*/ 1586 h 2668"/>
                <a:gd name="T44" fmla="*/ 58 w 3304"/>
                <a:gd name="T45" fmla="*/ 1614 h 2668"/>
                <a:gd name="T46" fmla="*/ 89 w 3304"/>
                <a:gd name="T47" fmla="*/ 1652 h 2668"/>
                <a:gd name="T48" fmla="*/ 435 w 3304"/>
                <a:gd name="T49" fmla="*/ 2046 h 2668"/>
                <a:gd name="T50" fmla="*/ 690 w 3304"/>
                <a:gd name="T51" fmla="*/ 2333 h 2668"/>
                <a:gd name="T52" fmla="*/ 899 w 3304"/>
                <a:gd name="T53" fmla="*/ 2562 h 2668"/>
                <a:gd name="T54" fmla="*/ 967 w 3304"/>
                <a:gd name="T55" fmla="*/ 2624 h 2668"/>
                <a:gd name="T56" fmla="*/ 1001 w 3304"/>
                <a:gd name="T57" fmla="*/ 2647 h 2668"/>
                <a:gd name="T58" fmla="*/ 1039 w 3304"/>
                <a:gd name="T59" fmla="*/ 2662 h 2668"/>
                <a:gd name="T60" fmla="*/ 1079 w 3304"/>
                <a:gd name="T61" fmla="*/ 2668 h 2668"/>
                <a:gd name="T62" fmla="*/ 1119 w 3304"/>
                <a:gd name="T63" fmla="*/ 2666 h 2668"/>
                <a:gd name="T64" fmla="*/ 1157 w 3304"/>
                <a:gd name="T65" fmla="*/ 2656 h 2668"/>
                <a:gd name="T66" fmla="*/ 1189 w 3304"/>
                <a:gd name="T67" fmla="*/ 2642 h 2668"/>
                <a:gd name="T68" fmla="*/ 1216 w 3304"/>
                <a:gd name="T69" fmla="*/ 2624 h 2668"/>
                <a:gd name="T70" fmla="*/ 1233 w 3304"/>
                <a:gd name="T71" fmla="*/ 2610 h 2668"/>
                <a:gd name="T72" fmla="*/ 2246 w 3304"/>
                <a:gd name="T73" fmla="*/ 1471 h 2668"/>
                <a:gd name="T74" fmla="*/ 3259 w 3304"/>
                <a:gd name="T75" fmla="*/ 334 h 2668"/>
                <a:gd name="T76" fmla="*/ 3275 w 3304"/>
                <a:gd name="T77" fmla="*/ 309 h 2668"/>
                <a:gd name="T78" fmla="*/ 3294 w 3304"/>
                <a:gd name="T79" fmla="*/ 265 h 2668"/>
                <a:gd name="T80" fmla="*/ 3301 w 3304"/>
                <a:gd name="T81" fmla="*/ 239 h 2668"/>
                <a:gd name="T82" fmla="*/ 3304 w 3304"/>
                <a:gd name="T83" fmla="*/ 212 h 2668"/>
                <a:gd name="T84" fmla="*/ 3300 w 3304"/>
                <a:gd name="T85" fmla="*/ 167 h 2668"/>
                <a:gd name="T86" fmla="*/ 3291 w 3304"/>
                <a:gd name="T87" fmla="*/ 131 h 2668"/>
                <a:gd name="T88" fmla="*/ 3279 w 3304"/>
                <a:gd name="T89" fmla="*/ 106 h 2668"/>
                <a:gd name="T90" fmla="*/ 3251 w 3304"/>
                <a:gd name="T91" fmla="*/ 68 h 2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04" h="2668">
                  <a:moveTo>
                    <a:pt x="3251" y="68"/>
                  </a:moveTo>
                  <a:lnTo>
                    <a:pt x="3237" y="53"/>
                  </a:lnTo>
                  <a:lnTo>
                    <a:pt x="3232" y="49"/>
                  </a:lnTo>
                  <a:lnTo>
                    <a:pt x="3229" y="46"/>
                  </a:lnTo>
                  <a:lnTo>
                    <a:pt x="3224" y="42"/>
                  </a:lnTo>
                  <a:lnTo>
                    <a:pt x="3219" y="38"/>
                  </a:lnTo>
                  <a:lnTo>
                    <a:pt x="3212" y="32"/>
                  </a:lnTo>
                  <a:lnTo>
                    <a:pt x="3204" y="28"/>
                  </a:lnTo>
                  <a:lnTo>
                    <a:pt x="3196" y="23"/>
                  </a:lnTo>
                  <a:lnTo>
                    <a:pt x="3187" y="19"/>
                  </a:lnTo>
                  <a:lnTo>
                    <a:pt x="3179" y="16"/>
                  </a:lnTo>
                  <a:lnTo>
                    <a:pt x="3171" y="12"/>
                  </a:lnTo>
                  <a:lnTo>
                    <a:pt x="3161" y="10"/>
                  </a:lnTo>
                  <a:lnTo>
                    <a:pt x="3153" y="8"/>
                  </a:lnTo>
                  <a:lnTo>
                    <a:pt x="3135" y="4"/>
                  </a:lnTo>
                  <a:lnTo>
                    <a:pt x="3126" y="3"/>
                  </a:lnTo>
                  <a:lnTo>
                    <a:pt x="3117" y="2"/>
                  </a:lnTo>
                  <a:lnTo>
                    <a:pt x="3099" y="0"/>
                  </a:lnTo>
                  <a:lnTo>
                    <a:pt x="3090" y="2"/>
                  </a:lnTo>
                  <a:lnTo>
                    <a:pt x="3082" y="2"/>
                  </a:lnTo>
                  <a:lnTo>
                    <a:pt x="3064" y="5"/>
                  </a:lnTo>
                  <a:lnTo>
                    <a:pt x="3046" y="9"/>
                  </a:lnTo>
                  <a:lnTo>
                    <a:pt x="3036" y="12"/>
                  </a:lnTo>
                  <a:lnTo>
                    <a:pt x="3028" y="15"/>
                  </a:lnTo>
                  <a:lnTo>
                    <a:pt x="3020" y="18"/>
                  </a:lnTo>
                  <a:lnTo>
                    <a:pt x="3012" y="23"/>
                  </a:lnTo>
                  <a:lnTo>
                    <a:pt x="3003" y="27"/>
                  </a:lnTo>
                  <a:lnTo>
                    <a:pt x="2995" y="31"/>
                  </a:lnTo>
                  <a:lnTo>
                    <a:pt x="2979" y="42"/>
                  </a:lnTo>
                  <a:lnTo>
                    <a:pt x="2972" y="48"/>
                  </a:lnTo>
                  <a:lnTo>
                    <a:pt x="2965" y="54"/>
                  </a:lnTo>
                  <a:lnTo>
                    <a:pt x="2958" y="61"/>
                  </a:lnTo>
                  <a:lnTo>
                    <a:pt x="2951" y="68"/>
                  </a:lnTo>
                  <a:lnTo>
                    <a:pt x="2480" y="597"/>
                  </a:lnTo>
                  <a:lnTo>
                    <a:pt x="2009" y="1125"/>
                  </a:lnTo>
                  <a:lnTo>
                    <a:pt x="1539" y="1654"/>
                  </a:lnTo>
                  <a:lnTo>
                    <a:pt x="1069" y="2182"/>
                  </a:lnTo>
                  <a:lnTo>
                    <a:pt x="597" y="1661"/>
                  </a:lnTo>
                  <a:lnTo>
                    <a:pt x="127" y="1139"/>
                  </a:lnTo>
                  <a:lnTo>
                    <a:pt x="89" y="1185"/>
                  </a:lnTo>
                  <a:lnTo>
                    <a:pt x="78" y="1196"/>
                  </a:lnTo>
                  <a:lnTo>
                    <a:pt x="68" y="1209"/>
                  </a:lnTo>
                  <a:lnTo>
                    <a:pt x="58" y="1223"/>
                  </a:lnTo>
                  <a:lnTo>
                    <a:pt x="50" y="1236"/>
                  </a:lnTo>
                  <a:lnTo>
                    <a:pt x="42" y="1250"/>
                  </a:lnTo>
                  <a:lnTo>
                    <a:pt x="34" y="1264"/>
                  </a:lnTo>
                  <a:lnTo>
                    <a:pt x="29" y="1278"/>
                  </a:lnTo>
                  <a:lnTo>
                    <a:pt x="23" y="1294"/>
                  </a:lnTo>
                  <a:lnTo>
                    <a:pt x="13" y="1323"/>
                  </a:lnTo>
                  <a:lnTo>
                    <a:pt x="8" y="1339"/>
                  </a:lnTo>
                  <a:lnTo>
                    <a:pt x="6" y="1356"/>
                  </a:lnTo>
                  <a:lnTo>
                    <a:pt x="4" y="1371"/>
                  </a:lnTo>
                  <a:lnTo>
                    <a:pt x="1" y="1386"/>
                  </a:lnTo>
                  <a:lnTo>
                    <a:pt x="0" y="1402"/>
                  </a:lnTo>
                  <a:lnTo>
                    <a:pt x="0" y="1419"/>
                  </a:lnTo>
                  <a:lnTo>
                    <a:pt x="0" y="1434"/>
                  </a:lnTo>
                  <a:lnTo>
                    <a:pt x="1" y="1451"/>
                  </a:lnTo>
                  <a:lnTo>
                    <a:pt x="4" y="1466"/>
                  </a:lnTo>
                  <a:lnTo>
                    <a:pt x="6" y="1481"/>
                  </a:lnTo>
                  <a:lnTo>
                    <a:pt x="8" y="1497"/>
                  </a:lnTo>
                  <a:lnTo>
                    <a:pt x="13" y="1512"/>
                  </a:lnTo>
                  <a:lnTo>
                    <a:pt x="17" y="1528"/>
                  </a:lnTo>
                  <a:lnTo>
                    <a:pt x="23" y="1543"/>
                  </a:lnTo>
                  <a:lnTo>
                    <a:pt x="29" y="1557"/>
                  </a:lnTo>
                  <a:lnTo>
                    <a:pt x="34" y="1572"/>
                  </a:lnTo>
                  <a:lnTo>
                    <a:pt x="42" y="1586"/>
                  </a:lnTo>
                  <a:lnTo>
                    <a:pt x="46" y="1593"/>
                  </a:lnTo>
                  <a:lnTo>
                    <a:pt x="50" y="1600"/>
                  </a:lnTo>
                  <a:lnTo>
                    <a:pt x="58" y="1614"/>
                  </a:lnTo>
                  <a:lnTo>
                    <a:pt x="68" y="1628"/>
                  </a:lnTo>
                  <a:lnTo>
                    <a:pt x="78" y="1641"/>
                  </a:lnTo>
                  <a:lnTo>
                    <a:pt x="89" y="1652"/>
                  </a:lnTo>
                  <a:lnTo>
                    <a:pt x="127" y="1696"/>
                  </a:lnTo>
                  <a:lnTo>
                    <a:pt x="219" y="1801"/>
                  </a:lnTo>
                  <a:lnTo>
                    <a:pt x="435" y="2046"/>
                  </a:lnTo>
                  <a:lnTo>
                    <a:pt x="563" y="2191"/>
                  </a:lnTo>
                  <a:lnTo>
                    <a:pt x="627" y="2263"/>
                  </a:lnTo>
                  <a:lnTo>
                    <a:pt x="690" y="2333"/>
                  </a:lnTo>
                  <a:lnTo>
                    <a:pt x="805" y="2461"/>
                  </a:lnTo>
                  <a:lnTo>
                    <a:pt x="855" y="2516"/>
                  </a:lnTo>
                  <a:lnTo>
                    <a:pt x="899" y="2562"/>
                  </a:lnTo>
                  <a:lnTo>
                    <a:pt x="916" y="2579"/>
                  </a:lnTo>
                  <a:lnTo>
                    <a:pt x="938" y="2599"/>
                  </a:lnTo>
                  <a:lnTo>
                    <a:pt x="967" y="2624"/>
                  </a:lnTo>
                  <a:lnTo>
                    <a:pt x="977" y="2634"/>
                  </a:lnTo>
                  <a:lnTo>
                    <a:pt x="989" y="2641"/>
                  </a:lnTo>
                  <a:lnTo>
                    <a:pt x="1001" y="2647"/>
                  </a:lnTo>
                  <a:lnTo>
                    <a:pt x="1014" y="2653"/>
                  </a:lnTo>
                  <a:lnTo>
                    <a:pt x="1026" y="2657"/>
                  </a:lnTo>
                  <a:lnTo>
                    <a:pt x="1039" y="2662"/>
                  </a:lnTo>
                  <a:lnTo>
                    <a:pt x="1052" y="2664"/>
                  </a:lnTo>
                  <a:lnTo>
                    <a:pt x="1065" y="2667"/>
                  </a:lnTo>
                  <a:lnTo>
                    <a:pt x="1079" y="2668"/>
                  </a:lnTo>
                  <a:lnTo>
                    <a:pt x="1093" y="2668"/>
                  </a:lnTo>
                  <a:lnTo>
                    <a:pt x="1106" y="2668"/>
                  </a:lnTo>
                  <a:lnTo>
                    <a:pt x="1119" y="2666"/>
                  </a:lnTo>
                  <a:lnTo>
                    <a:pt x="1132" y="2663"/>
                  </a:lnTo>
                  <a:lnTo>
                    <a:pt x="1145" y="2661"/>
                  </a:lnTo>
                  <a:lnTo>
                    <a:pt x="1157" y="2656"/>
                  </a:lnTo>
                  <a:lnTo>
                    <a:pt x="1170" y="2651"/>
                  </a:lnTo>
                  <a:lnTo>
                    <a:pt x="1179" y="2647"/>
                  </a:lnTo>
                  <a:lnTo>
                    <a:pt x="1189" y="2642"/>
                  </a:lnTo>
                  <a:lnTo>
                    <a:pt x="1198" y="2636"/>
                  </a:lnTo>
                  <a:lnTo>
                    <a:pt x="1207" y="2630"/>
                  </a:lnTo>
                  <a:lnTo>
                    <a:pt x="1216" y="2624"/>
                  </a:lnTo>
                  <a:lnTo>
                    <a:pt x="1220" y="2620"/>
                  </a:lnTo>
                  <a:lnTo>
                    <a:pt x="1224" y="2617"/>
                  </a:lnTo>
                  <a:lnTo>
                    <a:pt x="1233" y="2610"/>
                  </a:lnTo>
                  <a:lnTo>
                    <a:pt x="1240" y="2601"/>
                  </a:lnTo>
                  <a:lnTo>
                    <a:pt x="1742" y="2036"/>
                  </a:lnTo>
                  <a:lnTo>
                    <a:pt x="2246" y="1471"/>
                  </a:lnTo>
                  <a:lnTo>
                    <a:pt x="2748" y="905"/>
                  </a:lnTo>
                  <a:lnTo>
                    <a:pt x="3251" y="341"/>
                  </a:lnTo>
                  <a:lnTo>
                    <a:pt x="3259" y="334"/>
                  </a:lnTo>
                  <a:lnTo>
                    <a:pt x="3264" y="326"/>
                  </a:lnTo>
                  <a:lnTo>
                    <a:pt x="3270" y="317"/>
                  </a:lnTo>
                  <a:lnTo>
                    <a:pt x="3275" y="309"/>
                  </a:lnTo>
                  <a:lnTo>
                    <a:pt x="3283" y="293"/>
                  </a:lnTo>
                  <a:lnTo>
                    <a:pt x="3292" y="275"/>
                  </a:lnTo>
                  <a:lnTo>
                    <a:pt x="3294" y="265"/>
                  </a:lnTo>
                  <a:lnTo>
                    <a:pt x="3297" y="257"/>
                  </a:lnTo>
                  <a:lnTo>
                    <a:pt x="3299" y="247"/>
                  </a:lnTo>
                  <a:lnTo>
                    <a:pt x="3301" y="239"/>
                  </a:lnTo>
                  <a:lnTo>
                    <a:pt x="3302" y="230"/>
                  </a:lnTo>
                  <a:lnTo>
                    <a:pt x="3304" y="220"/>
                  </a:lnTo>
                  <a:lnTo>
                    <a:pt x="3304" y="212"/>
                  </a:lnTo>
                  <a:lnTo>
                    <a:pt x="3304" y="202"/>
                  </a:lnTo>
                  <a:lnTo>
                    <a:pt x="3302" y="184"/>
                  </a:lnTo>
                  <a:lnTo>
                    <a:pt x="3300" y="167"/>
                  </a:lnTo>
                  <a:lnTo>
                    <a:pt x="3299" y="157"/>
                  </a:lnTo>
                  <a:lnTo>
                    <a:pt x="3297" y="149"/>
                  </a:lnTo>
                  <a:lnTo>
                    <a:pt x="3291" y="131"/>
                  </a:lnTo>
                  <a:lnTo>
                    <a:pt x="3287" y="123"/>
                  </a:lnTo>
                  <a:lnTo>
                    <a:pt x="3283" y="114"/>
                  </a:lnTo>
                  <a:lnTo>
                    <a:pt x="3279" y="106"/>
                  </a:lnTo>
                  <a:lnTo>
                    <a:pt x="3274" y="98"/>
                  </a:lnTo>
                  <a:lnTo>
                    <a:pt x="3263" y="82"/>
                  </a:lnTo>
                  <a:lnTo>
                    <a:pt x="3251" y="6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srgbClr val="3B4245"/>
                </a:solidFill>
                <a:effectLst/>
                <a:uLnTx/>
                <a:uFillTx/>
                <a:latin typeface="Arial"/>
                <a:ea typeface="+mn-ea"/>
                <a:cs typeface="+mn-cs"/>
              </a:endParaRPr>
            </a:p>
          </p:txBody>
        </p:sp>
      </p:grpSp>
    </p:spTree>
    <p:extLst>
      <p:ext uri="{BB962C8B-B14F-4D97-AF65-F5344CB8AC3E}">
        <p14:creationId xmlns:p14="http://schemas.microsoft.com/office/powerpoint/2010/main" val="3702149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12CECF04-4178-460F-AD5C-2B6228F013F6}"/>
              </a:ext>
            </a:extLst>
          </p:cNvPr>
          <p:cNvSpPr>
            <a:spLocks noGrp="1"/>
          </p:cNvSpPr>
          <p:nvPr>
            <p:ph sz="quarter" idx="13"/>
          </p:nvPr>
        </p:nvSpPr>
        <p:spPr/>
        <p:txBody>
          <a:bodyPr/>
          <a:lstStyle/>
          <a:p>
            <a:r>
              <a:rPr lang="en-US" dirty="0">
                <a:cs typeface="Arial"/>
              </a:rPr>
              <a:t>The mobile phone you are using for work purposes sends a notification that there is a new software update available. You will…</a:t>
            </a:r>
          </a:p>
          <a:p>
            <a:pPr marL="457200" indent="-457200">
              <a:buAutoNum type="arabicPeriod"/>
            </a:pPr>
            <a:r>
              <a:rPr lang="en-US" dirty="0">
                <a:cs typeface="Arial"/>
              </a:rPr>
              <a:t>...postpone it as long as you can. The software updates always take so much time.</a:t>
            </a:r>
          </a:p>
          <a:p>
            <a:pPr marL="457200" indent="-457200">
              <a:buAutoNum type="arabicPeriod"/>
            </a:pPr>
            <a:r>
              <a:rPr lang="en-US" dirty="0">
                <a:cs typeface="Arial"/>
              </a:rPr>
              <a:t>...install the update during the same evening.</a:t>
            </a:r>
          </a:p>
          <a:p>
            <a:pPr marL="457200" indent="-457200">
              <a:buAutoNum type="arabicPeriod"/>
            </a:pPr>
            <a:r>
              <a:rPr lang="en-US" dirty="0">
                <a:cs typeface="Arial"/>
              </a:rPr>
              <a:t>...do not do it at all since something may change and you don’t like changes.</a:t>
            </a:r>
          </a:p>
        </p:txBody>
      </p:sp>
      <p:sp>
        <p:nvSpPr>
          <p:cNvPr id="6" name="Title 5">
            <a:extLst>
              <a:ext uri="{FF2B5EF4-FFF2-40B4-BE49-F238E27FC236}">
                <a16:creationId xmlns:a16="http://schemas.microsoft.com/office/drawing/2014/main" id="{24779009-9E6C-489E-9DA5-F3600B30C5A2}"/>
              </a:ext>
            </a:extLst>
          </p:cNvPr>
          <p:cNvSpPr>
            <a:spLocks noGrp="1"/>
          </p:cNvSpPr>
          <p:nvPr>
            <p:ph type="title"/>
          </p:nvPr>
        </p:nvSpPr>
        <p:spPr/>
        <p:txBody>
          <a:bodyPr/>
          <a:lstStyle/>
          <a:p>
            <a:r>
              <a:rPr lang="en-GB" dirty="0">
                <a:cs typeface="Arial"/>
              </a:rPr>
              <a:t>Using computer and other mobile devices in a secure way: </a:t>
            </a:r>
            <a:r>
              <a:rPr lang="en-US" dirty="0">
                <a:cs typeface="Arial"/>
              </a:rPr>
              <a:t>Test your knowledge 3</a:t>
            </a:r>
            <a:endParaRPr lang="en-US" dirty="0"/>
          </a:p>
        </p:txBody>
      </p:sp>
    </p:spTree>
    <p:extLst>
      <p:ext uri="{BB962C8B-B14F-4D97-AF65-F5344CB8AC3E}">
        <p14:creationId xmlns:p14="http://schemas.microsoft.com/office/powerpoint/2010/main" val="1922458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Graphical user interface, application&#10;&#10;Description automatically generated">
            <a:extLst>
              <a:ext uri="{FF2B5EF4-FFF2-40B4-BE49-F238E27FC236}">
                <a16:creationId xmlns:a16="http://schemas.microsoft.com/office/drawing/2014/main" id="{9AD0BE46-853F-4DB4-81E6-839712B8D9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7014" y="2422809"/>
            <a:ext cx="2715911" cy="3772098"/>
          </a:xfrm>
          <a:prstGeom prst="rect">
            <a:avLst/>
          </a:prstGeom>
        </p:spPr>
      </p:pic>
      <p:sp>
        <p:nvSpPr>
          <p:cNvPr id="6" name="Title 5">
            <a:extLst>
              <a:ext uri="{FF2B5EF4-FFF2-40B4-BE49-F238E27FC236}">
                <a16:creationId xmlns:a16="http://schemas.microsoft.com/office/drawing/2014/main" id="{7012EFA0-7E6B-4F8D-95AF-D5859FF87443}"/>
              </a:ext>
            </a:extLst>
          </p:cNvPr>
          <p:cNvSpPr>
            <a:spLocks noGrp="1"/>
          </p:cNvSpPr>
          <p:nvPr>
            <p:ph type="title"/>
          </p:nvPr>
        </p:nvSpPr>
        <p:spPr/>
        <p:txBody>
          <a:bodyPr/>
          <a:lstStyle/>
          <a:p>
            <a:r>
              <a:rPr lang="en-US" dirty="0">
                <a:cs typeface="Arial"/>
              </a:rPr>
              <a:t>The key cybersecurity elements in your daily work</a:t>
            </a:r>
            <a:endParaRPr lang="en-US" dirty="0"/>
          </a:p>
        </p:txBody>
      </p:sp>
      <p:sp>
        <p:nvSpPr>
          <p:cNvPr id="25" name="Rectangle 24">
            <a:extLst>
              <a:ext uri="{FF2B5EF4-FFF2-40B4-BE49-F238E27FC236}">
                <a16:creationId xmlns:a16="http://schemas.microsoft.com/office/drawing/2014/main" id="{3A13FCEF-AE3A-4A57-9C5A-582AAB58F47D}"/>
              </a:ext>
            </a:extLst>
          </p:cNvPr>
          <p:cNvSpPr/>
          <p:nvPr/>
        </p:nvSpPr>
        <p:spPr>
          <a:xfrm>
            <a:off x="5059050" y="2755053"/>
            <a:ext cx="2073900"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algn="ctr"/>
            <a:r>
              <a:rPr lang="en-GB" sz="1600" b="1">
                <a:solidFill>
                  <a:schemeClr val="accent1"/>
                </a:solidFill>
                <a:ea typeface="+mn-lt"/>
                <a:cs typeface="+mn-lt"/>
              </a:rPr>
              <a:t>Using devices in a secure way</a:t>
            </a:r>
          </a:p>
        </p:txBody>
      </p:sp>
      <p:sp>
        <p:nvSpPr>
          <p:cNvPr id="27" name="Rectangle 26">
            <a:extLst>
              <a:ext uri="{FF2B5EF4-FFF2-40B4-BE49-F238E27FC236}">
                <a16:creationId xmlns:a16="http://schemas.microsoft.com/office/drawing/2014/main" id="{9827BBC6-23C7-4CCD-BCAE-91E7E87414D3}"/>
              </a:ext>
            </a:extLst>
          </p:cNvPr>
          <p:cNvSpPr/>
          <p:nvPr/>
        </p:nvSpPr>
        <p:spPr>
          <a:xfrm>
            <a:off x="613533" y="1920812"/>
            <a:ext cx="1576723"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algn="r"/>
            <a:r>
              <a:rPr lang="en-US" sz="1600" b="1" dirty="0">
                <a:solidFill>
                  <a:schemeClr val="accent1"/>
                </a:solidFill>
                <a:ea typeface="+mn-lt"/>
                <a:cs typeface="+mn-lt"/>
              </a:rPr>
              <a:t>Secure ways of working</a:t>
            </a:r>
          </a:p>
        </p:txBody>
      </p:sp>
      <p:cxnSp>
        <p:nvCxnSpPr>
          <p:cNvPr id="13" name="Straight Connector 12">
            <a:extLst>
              <a:ext uri="{FF2B5EF4-FFF2-40B4-BE49-F238E27FC236}">
                <a16:creationId xmlns:a16="http://schemas.microsoft.com/office/drawing/2014/main" id="{65D3388D-98DC-4A7F-BB4B-91DF4EDD61C0}"/>
              </a:ext>
            </a:extLst>
          </p:cNvPr>
          <p:cNvCxnSpPr>
            <a:cxnSpLocks/>
            <a:stCxn id="30" idx="6"/>
            <a:endCxn id="31" idx="2"/>
          </p:cNvCxnSpPr>
          <p:nvPr/>
        </p:nvCxnSpPr>
        <p:spPr>
          <a:xfrm>
            <a:off x="2773290" y="2213200"/>
            <a:ext cx="308215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C6820BE-FA4D-4527-A583-3666AF159987}"/>
              </a:ext>
            </a:extLst>
          </p:cNvPr>
          <p:cNvCxnSpPr>
            <a:cxnSpLocks/>
            <a:stCxn id="31" idx="6"/>
            <a:endCxn id="32" idx="2"/>
          </p:cNvCxnSpPr>
          <p:nvPr/>
        </p:nvCxnSpPr>
        <p:spPr>
          <a:xfrm>
            <a:off x="6336556" y="2213200"/>
            <a:ext cx="308215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Oval 7">
            <a:extLst>
              <a:ext uri="{FF2B5EF4-FFF2-40B4-BE49-F238E27FC236}">
                <a16:creationId xmlns:a16="http://schemas.microsoft.com/office/drawing/2014/main" id="{9B2E73D9-2A19-4727-9D89-39553408885D}"/>
              </a:ext>
            </a:extLst>
          </p:cNvPr>
          <p:cNvSpPr>
            <a:spLocks noChangeArrowheads="1"/>
          </p:cNvSpPr>
          <p:nvPr/>
        </p:nvSpPr>
        <p:spPr bwMode="auto">
          <a:xfrm>
            <a:off x="2292178" y="1972644"/>
            <a:ext cx="481112" cy="481112"/>
          </a:xfrm>
          <a:prstGeom prst="ellipse">
            <a:avLst/>
          </a:prstGeom>
          <a:solidFill>
            <a:schemeClr val="accent1"/>
          </a:solidFill>
          <a:ln>
            <a:noFill/>
          </a:ln>
          <a:effectLst/>
        </p:spPr>
        <p:txBody>
          <a:bodyPr wrap="none" lIns="121907" tIns="60954" rIns="121907" bIns="60954" anchor="ctr"/>
          <a:lstStyle/>
          <a:p>
            <a:pPr algn="ctr"/>
            <a:r>
              <a:rPr lang="en-US">
                <a:solidFill>
                  <a:schemeClr val="bg1"/>
                </a:solidFill>
              </a:rPr>
              <a:t>1</a:t>
            </a:r>
          </a:p>
        </p:txBody>
      </p:sp>
      <p:sp>
        <p:nvSpPr>
          <p:cNvPr id="32" name="Oval 14">
            <a:extLst>
              <a:ext uri="{FF2B5EF4-FFF2-40B4-BE49-F238E27FC236}">
                <a16:creationId xmlns:a16="http://schemas.microsoft.com/office/drawing/2014/main" id="{1F8057E2-14F8-4DE5-A24C-F0D499765558}"/>
              </a:ext>
            </a:extLst>
          </p:cNvPr>
          <p:cNvSpPr>
            <a:spLocks noChangeArrowheads="1"/>
          </p:cNvSpPr>
          <p:nvPr/>
        </p:nvSpPr>
        <p:spPr bwMode="auto">
          <a:xfrm>
            <a:off x="9418711" y="1972644"/>
            <a:ext cx="481112" cy="481112"/>
          </a:xfrm>
          <a:prstGeom prst="ellipse">
            <a:avLst/>
          </a:prstGeom>
          <a:solidFill>
            <a:schemeClr val="accent1"/>
          </a:solidFill>
          <a:ln>
            <a:noFill/>
          </a:ln>
          <a:effectLst/>
        </p:spPr>
        <p:txBody>
          <a:bodyPr wrap="none" lIns="121907" tIns="60954" rIns="121907" bIns="60954" anchor="ctr"/>
          <a:lstStyle/>
          <a:p>
            <a:pPr algn="ctr"/>
            <a:r>
              <a:rPr lang="en-US">
                <a:solidFill>
                  <a:schemeClr val="bg1"/>
                </a:solidFill>
              </a:rPr>
              <a:t>3</a:t>
            </a:r>
          </a:p>
        </p:txBody>
      </p:sp>
      <p:sp>
        <p:nvSpPr>
          <p:cNvPr id="31" name="Oval 13">
            <a:extLst>
              <a:ext uri="{FF2B5EF4-FFF2-40B4-BE49-F238E27FC236}">
                <a16:creationId xmlns:a16="http://schemas.microsoft.com/office/drawing/2014/main" id="{0800387B-20B9-4481-BD40-F6386E2C0EC9}"/>
              </a:ext>
            </a:extLst>
          </p:cNvPr>
          <p:cNvSpPr>
            <a:spLocks noChangeArrowheads="1"/>
          </p:cNvSpPr>
          <p:nvPr/>
        </p:nvSpPr>
        <p:spPr bwMode="auto">
          <a:xfrm>
            <a:off x="5855444" y="1972644"/>
            <a:ext cx="481112" cy="481112"/>
          </a:xfrm>
          <a:prstGeom prst="ellipse">
            <a:avLst/>
          </a:prstGeom>
          <a:solidFill>
            <a:schemeClr val="accent1"/>
          </a:solidFill>
          <a:ln>
            <a:noFill/>
          </a:ln>
          <a:effectLst/>
        </p:spPr>
        <p:txBody>
          <a:bodyPr wrap="none" lIns="121907" tIns="60954" rIns="121907" bIns="60954" anchor="ctr"/>
          <a:lstStyle/>
          <a:p>
            <a:pPr algn="ctr"/>
            <a:r>
              <a:rPr lang="en-US">
                <a:solidFill>
                  <a:schemeClr val="bg1"/>
                </a:solidFill>
              </a:rPr>
              <a:t>2</a:t>
            </a:r>
          </a:p>
        </p:txBody>
      </p:sp>
      <p:sp>
        <p:nvSpPr>
          <p:cNvPr id="35" name="Rectangle 34">
            <a:extLst>
              <a:ext uri="{FF2B5EF4-FFF2-40B4-BE49-F238E27FC236}">
                <a16:creationId xmlns:a16="http://schemas.microsoft.com/office/drawing/2014/main" id="{A65B0FFD-CA91-4936-A0EF-C1F255929C4E}"/>
              </a:ext>
            </a:extLst>
          </p:cNvPr>
          <p:cNvSpPr/>
          <p:nvPr/>
        </p:nvSpPr>
        <p:spPr>
          <a:xfrm>
            <a:off x="10001745" y="1797700"/>
            <a:ext cx="1961655" cy="83099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r>
              <a:rPr lang="en-US" sz="1600" b="1">
                <a:solidFill>
                  <a:schemeClr val="accent1"/>
                </a:solidFill>
                <a:ea typeface="+mn-lt"/>
                <a:cs typeface="+mn-lt"/>
              </a:rPr>
              <a:t>Acting cyber smart in the physical world</a:t>
            </a:r>
          </a:p>
        </p:txBody>
      </p:sp>
      <p:pic>
        <p:nvPicPr>
          <p:cNvPr id="36" name="Picture 6" descr="Icon&#10;&#10;Description automatically generated">
            <a:extLst>
              <a:ext uri="{FF2B5EF4-FFF2-40B4-BE49-F238E27FC236}">
                <a16:creationId xmlns:a16="http://schemas.microsoft.com/office/drawing/2014/main" id="{B0FCD527-C14C-4D43-8D50-5D87568D94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5860" y="2849311"/>
            <a:ext cx="1631646" cy="3006205"/>
          </a:xfrm>
          <a:prstGeom prst="rect">
            <a:avLst/>
          </a:prstGeom>
        </p:spPr>
      </p:pic>
      <p:grpSp>
        <p:nvGrpSpPr>
          <p:cNvPr id="46" name="Group 45">
            <a:extLst>
              <a:ext uri="{FF2B5EF4-FFF2-40B4-BE49-F238E27FC236}">
                <a16:creationId xmlns:a16="http://schemas.microsoft.com/office/drawing/2014/main" id="{888BF9E2-6499-40CE-96FC-B220310B5EB3}"/>
              </a:ext>
            </a:extLst>
          </p:cNvPr>
          <p:cNvGrpSpPr/>
          <p:nvPr/>
        </p:nvGrpSpPr>
        <p:grpSpPr>
          <a:xfrm>
            <a:off x="4983194" y="3432202"/>
            <a:ext cx="2225611" cy="2082969"/>
            <a:chOff x="3876437" y="3989268"/>
            <a:chExt cx="2624348" cy="2456151"/>
          </a:xfrm>
        </p:grpSpPr>
        <p:grpSp>
          <p:nvGrpSpPr>
            <p:cNvPr id="47" name="Group 46">
              <a:extLst>
                <a:ext uri="{FF2B5EF4-FFF2-40B4-BE49-F238E27FC236}">
                  <a16:creationId xmlns:a16="http://schemas.microsoft.com/office/drawing/2014/main" id="{736C06B3-EA88-408C-8C41-9BC26D66A897}"/>
                </a:ext>
              </a:extLst>
            </p:cNvPr>
            <p:cNvGrpSpPr/>
            <p:nvPr/>
          </p:nvGrpSpPr>
          <p:grpSpPr>
            <a:xfrm>
              <a:off x="3876437" y="3989268"/>
              <a:ext cx="2482576" cy="1555925"/>
              <a:chOff x="575981" y="4353733"/>
              <a:chExt cx="3863467" cy="2118364"/>
            </a:xfrm>
          </p:grpSpPr>
          <p:pic>
            <p:nvPicPr>
              <p:cNvPr id="49" name="Picture 48">
                <a:extLst>
                  <a:ext uri="{FF2B5EF4-FFF2-40B4-BE49-F238E27FC236}">
                    <a16:creationId xmlns:a16="http://schemas.microsoft.com/office/drawing/2014/main" id="{60BE4867-361B-4D54-A621-B569F3B0B81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5981" y="4353733"/>
                <a:ext cx="2808287" cy="2118364"/>
              </a:xfrm>
              <a:prstGeom prst="rect">
                <a:avLst/>
              </a:prstGeom>
            </p:spPr>
          </p:pic>
          <p:pic>
            <p:nvPicPr>
              <p:cNvPr id="50" name="Picture 49">
                <a:extLst>
                  <a:ext uri="{FF2B5EF4-FFF2-40B4-BE49-F238E27FC236}">
                    <a16:creationId xmlns:a16="http://schemas.microsoft.com/office/drawing/2014/main" id="{8CFA1443-D7D3-4D5C-BCA5-AF5DF14D06B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77478" y="4782329"/>
                <a:ext cx="961970" cy="1420371"/>
              </a:xfrm>
              <a:prstGeom prst="rect">
                <a:avLst/>
              </a:prstGeom>
            </p:spPr>
          </p:pic>
        </p:grpSp>
        <p:pic>
          <p:nvPicPr>
            <p:cNvPr id="48" name="Picture 47">
              <a:extLst>
                <a:ext uri="{FF2B5EF4-FFF2-40B4-BE49-F238E27FC236}">
                  <a16:creationId xmlns:a16="http://schemas.microsoft.com/office/drawing/2014/main" id="{989F1B0C-5610-4B49-86A0-0F11621926E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2"/>
            <a:stretch/>
          </p:blipFill>
          <p:spPr>
            <a:xfrm>
              <a:off x="4685703" y="4880044"/>
              <a:ext cx="1815082" cy="1565375"/>
            </a:xfrm>
            <a:prstGeom prst="rect">
              <a:avLst/>
            </a:prstGeom>
          </p:spPr>
        </p:pic>
      </p:grpSp>
    </p:spTree>
    <p:extLst>
      <p:ext uri="{BB962C8B-B14F-4D97-AF65-F5344CB8AC3E}">
        <p14:creationId xmlns:p14="http://schemas.microsoft.com/office/powerpoint/2010/main" val="3451024184"/>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Graphical user interface, application&#10;&#10;Description automatically generated">
            <a:extLst>
              <a:ext uri="{FF2B5EF4-FFF2-40B4-BE49-F238E27FC236}">
                <a16:creationId xmlns:a16="http://schemas.microsoft.com/office/drawing/2014/main" id="{9AD0BE46-853F-4DB4-81E6-839712B8D9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7014" y="2422809"/>
            <a:ext cx="2715911" cy="3772098"/>
          </a:xfrm>
          <a:prstGeom prst="rect">
            <a:avLst/>
          </a:prstGeom>
        </p:spPr>
      </p:pic>
      <p:sp>
        <p:nvSpPr>
          <p:cNvPr id="6" name="Title 5">
            <a:extLst>
              <a:ext uri="{FF2B5EF4-FFF2-40B4-BE49-F238E27FC236}">
                <a16:creationId xmlns:a16="http://schemas.microsoft.com/office/drawing/2014/main" id="{7012EFA0-7E6B-4F8D-95AF-D5859FF87443}"/>
              </a:ext>
            </a:extLst>
          </p:cNvPr>
          <p:cNvSpPr>
            <a:spLocks noGrp="1"/>
          </p:cNvSpPr>
          <p:nvPr>
            <p:ph type="title"/>
          </p:nvPr>
        </p:nvSpPr>
        <p:spPr/>
        <p:txBody>
          <a:bodyPr/>
          <a:lstStyle/>
          <a:p>
            <a:r>
              <a:rPr lang="en-US">
                <a:cs typeface="Arial"/>
              </a:rPr>
              <a:t>The key cybersecurity elements in your daily work</a:t>
            </a:r>
            <a:endParaRPr lang="en-US"/>
          </a:p>
        </p:txBody>
      </p:sp>
      <p:sp>
        <p:nvSpPr>
          <p:cNvPr id="25" name="Rectangle 24">
            <a:extLst>
              <a:ext uri="{FF2B5EF4-FFF2-40B4-BE49-F238E27FC236}">
                <a16:creationId xmlns:a16="http://schemas.microsoft.com/office/drawing/2014/main" id="{3A13FCEF-AE3A-4A57-9C5A-582AAB58F47D}"/>
              </a:ext>
            </a:extLst>
          </p:cNvPr>
          <p:cNvSpPr/>
          <p:nvPr/>
        </p:nvSpPr>
        <p:spPr>
          <a:xfrm>
            <a:off x="5059050" y="2755053"/>
            <a:ext cx="2073900"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algn="ctr"/>
            <a:r>
              <a:rPr lang="en-GB" sz="1600" b="1">
                <a:solidFill>
                  <a:schemeClr val="accent1"/>
                </a:solidFill>
                <a:ea typeface="+mn-lt"/>
                <a:cs typeface="+mn-lt"/>
              </a:rPr>
              <a:t>Using devices in a secure way</a:t>
            </a:r>
          </a:p>
        </p:txBody>
      </p:sp>
      <p:sp>
        <p:nvSpPr>
          <p:cNvPr id="27" name="Rectangle 26">
            <a:extLst>
              <a:ext uri="{FF2B5EF4-FFF2-40B4-BE49-F238E27FC236}">
                <a16:creationId xmlns:a16="http://schemas.microsoft.com/office/drawing/2014/main" id="{9827BBC6-23C7-4CCD-BCAE-91E7E87414D3}"/>
              </a:ext>
            </a:extLst>
          </p:cNvPr>
          <p:cNvSpPr/>
          <p:nvPr/>
        </p:nvSpPr>
        <p:spPr>
          <a:xfrm>
            <a:off x="613533" y="1920812"/>
            <a:ext cx="1576723"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algn="r"/>
            <a:r>
              <a:rPr lang="en-US" sz="1600" b="1">
                <a:solidFill>
                  <a:schemeClr val="accent1"/>
                </a:solidFill>
                <a:ea typeface="+mn-lt"/>
                <a:cs typeface="+mn-lt"/>
              </a:rPr>
              <a:t>Secure ways of working</a:t>
            </a:r>
          </a:p>
        </p:txBody>
      </p:sp>
      <p:cxnSp>
        <p:nvCxnSpPr>
          <p:cNvPr id="13" name="Straight Connector 12">
            <a:extLst>
              <a:ext uri="{FF2B5EF4-FFF2-40B4-BE49-F238E27FC236}">
                <a16:creationId xmlns:a16="http://schemas.microsoft.com/office/drawing/2014/main" id="{65D3388D-98DC-4A7F-BB4B-91DF4EDD61C0}"/>
              </a:ext>
            </a:extLst>
          </p:cNvPr>
          <p:cNvCxnSpPr>
            <a:cxnSpLocks/>
            <a:stCxn id="30" idx="6"/>
            <a:endCxn id="31" idx="2"/>
          </p:cNvCxnSpPr>
          <p:nvPr/>
        </p:nvCxnSpPr>
        <p:spPr>
          <a:xfrm>
            <a:off x="2773290" y="2213200"/>
            <a:ext cx="308215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C6820BE-FA4D-4527-A583-3666AF159987}"/>
              </a:ext>
            </a:extLst>
          </p:cNvPr>
          <p:cNvCxnSpPr>
            <a:cxnSpLocks/>
            <a:stCxn id="31" idx="6"/>
            <a:endCxn id="32" idx="2"/>
          </p:cNvCxnSpPr>
          <p:nvPr/>
        </p:nvCxnSpPr>
        <p:spPr>
          <a:xfrm>
            <a:off x="6336556" y="2213200"/>
            <a:ext cx="308215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Oval 7">
            <a:extLst>
              <a:ext uri="{FF2B5EF4-FFF2-40B4-BE49-F238E27FC236}">
                <a16:creationId xmlns:a16="http://schemas.microsoft.com/office/drawing/2014/main" id="{9B2E73D9-2A19-4727-9D89-39553408885D}"/>
              </a:ext>
            </a:extLst>
          </p:cNvPr>
          <p:cNvSpPr>
            <a:spLocks noChangeArrowheads="1"/>
          </p:cNvSpPr>
          <p:nvPr/>
        </p:nvSpPr>
        <p:spPr bwMode="auto">
          <a:xfrm>
            <a:off x="2292178" y="1972644"/>
            <a:ext cx="481112" cy="481112"/>
          </a:xfrm>
          <a:prstGeom prst="ellipse">
            <a:avLst/>
          </a:prstGeom>
          <a:solidFill>
            <a:schemeClr val="accent1"/>
          </a:solidFill>
          <a:ln>
            <a:noFill/>
          </a:ln>
          <a:effectLst/>
        </p:spPr>
        <p:txBody>
          <a:bodyPr wrap="none" lIns="121907" tIns="60954" rIns="121907" bIns="60954" anchor="ctr"/>
          <a:lstStyle/>
          <a:p>
            <a:pPr algn="ctr"/>
            <a:r>
              <a:rPr lang="en-US">
                <a:solidFill>
                  <a:schemeClr val="bg1"/>
                </a:solidFill>
              </a:rPr>
              <a:t>1</a:t>
            </a:r>
          </a:p>
        </p:txBody>
      </p:sp>
      <p:sp>
        <p:nvSpPr>
          <p:cNvPr id="32" name="Oval 14">
            <a:extLst>
              <a:ext uri="{FF2B5EF4-FFF2-40B4-BE49-F238E27FC236}">
                <a16:creationId xmlns:a16="http://schemas.microsoft.com/office/drawing/2014/main" id="{1F8057E2-14F8-4DE5-A24C-F0D499765558}"/>
              </a:ext>
            </a:extLst>
          </p:cNvPr>
          <p:cNvSpPr>
            <a:spLocks noChangeArrowheads="1"/>
          </p:cNvSpPr>
          <p:nvPr/>
        </p:nvSpPr>
        <p:spPr bwMode="auto">
          <a:xfrm>
            <a:off x="9418711" y="1972644"/>
            <a:ext cx="481112" cy="481112"/>
          </a:xfrm>
          <a:prstGeom prst="ellipse">
            <a:avLst/>
          </a:prstGeom>
          <a:solidFill>
            <a:schemeClr val="accent6"/>
          </a:solidFill>
          <a:ln>
            <a:noFill/>
          </a:ln>
          <a:effectLst/>
        </p:spPr>
        <p:txBody>
          <a:bodyPr wrap="none" lIns="121907" tIns="60954" rIns="121907" bIns="60954" anchor="ctr"/>
          <a:lstStyle/>
          <a:p>
            <a:pPr algn="ctr"/>
            <a:r>
              <a:rPr lang="en-US">
                <a:solidFill>
                  <a:schemeClr val="bg1"/>
                </a:solidFill>
              </a:rPr>
              <a:t>3</a:t>
            </a:r>
          </a:p>
        </p:txBody>
      </p:sp>
      <p:sp>
        <p:nvSpPr>
          <p:cNvPr id="31" name="Oval 13">
            <a:extLst>
              <a:ext uri="{FF2B5EF4-FFF2-40B4-BE49-F238E27FC236}">
                <a16:creationId xmlns:a16="http://schemas.microsoft.com/office/drawing/2014/main" id="{0800387B-20B9-4481-BD40-F6386E2C0EC9}"/>
              </a:ext>
            </a:extLst>
          </p:cNvPr>
          <p:cNvSpPr>
            <a:spLocks noChangeArrowheads="1"/>
          </p:cNvSpPr>
          <p:nvPr/>
        </p:nvSpPr>
        <p:spPr bwMode="auto">
          <a:xfrm>
            <a:off x="5855444" y="1972644"/>
            <a:ext cx="481112" cy="481112"/>
          </a:xfrm>
          <a:prstGeom prst="ellipse">
            <a:avLst/>
          </a:prstGeom>
          <a:solidFill>
            <a:schemeClr val="accent1"/>
          </a:solidFill>
          <a:ln>
            <a:noFill/>
          </a:ln>
          <a:effectLst/>
        </p:spPr>
        <p:txBody>
          <a:bodyPr wrap="none" lIns="121907" tIns="60954" rIns="121907" bIns="60954" anchor="ctr"/>
          <a:lstStyle/>
          <a:p>
            <a:pPr algn="ctr"/>
            <a:r>
              <a:rPr lang="en-US">
                <a:solidFill>
                  <a:schemeClr val="bg1"/>
                </a:solidFill>
              </a:rPr>
              <a:t>2</a:t>
            </a:r>
          </a:p>
        </p:txBody>
      </p:sp>
      <p:sp>
        <p:nvSpPr>
          <p:cNvPr id="35" name="Rectangle 34">
            <a:extLst>
              <a:ext uri="{FF2B5EF4-FFF2-40B4-BE49-F238E27FC236}">
                <a16:creationId xmlns:a16="http://schemas.microsoft.com/office/drawing/2014/main" id="{A65B0FFD-CA91-4936-A0EF-C1F255929C4E}"/>
              </a:ext>
            </a:extLst>
          </p:cNvPr>
          <p:cNvSpPr/>
          <p:nvPr/>
        </p:nvSpPr>
        <p:spPr>
          <a:xfrm>
            <a:off x="10001745" y="1797700"/>
            <a:ext cx="1961655" cy="83099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r>
              <a:rPr lang="en-US" sz="1600" b="1">
                <a:solidFill>
                  <a:schemeClr val="accent6"/>
                </a:solidFill>
                <a:ea typeface="+mn-lt"/>
                <a:cs typeface="+mn-lt"/>
              </a:rPr>
              <a:t>Acting cyber smart in the physical world</a:t>
            </a:r>
          </a:p>
        </p:txBody>
      </p:sp>
      <p:pic>
        <p:nvPicPr>
          <p:cNvPr id="36" name="Picture 6" descr="Icon&#10;&#10;Description automatically generated">
            <a:extLst>
              <a:ext uri="{FF2B5EF4-FFF2-40B4-BE49-F238E27FC236}">
                <a16:creationId xmlns:a16="http://schemas.microsoft.com/office/drawing/2014/main" id="{B0FCD527-C14C-4D43-8D50-5D87568D94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5860" y="2849311"/>
            <a:ext cx="1631646" cy="3006205"/>
          </a:xfrm>
          <a:prstGeom prst="rect">
            <a:avLst/>
          </a:prstGeom>
        </p:spPr>
      </p:pic>
      <p:grpSp>
        <p:nvGrpSpPr>
          <p:cNvPr id="46" name="Group 45">
            <a:extLst>
              <a:ext uri="{FF2B5EF4-FFF2-40B4-BE49-F238E27FC236}">
                <a16:creationId xmlns:a16="http://schemas.microsoft.com/office/drawing/2014/main" id="{888BF9E2-6499-40CE-96FC-B220310B5EB3}"/>
              </a:ext>
            </a:extLst>
          </p:cNvPr>
          <p:cNvGrpSpPr/>
          <p:nvPr/>
        </p:nvGrpSpPr>
        <p:grpSpPr>
          <a:xfrm>
            <a:off x="4983194" y="3432202"/>
            <a:ext cx="2225611" cy="2082969"/>
            <a:chOff x="3876437" y="3989268"/>
            <a:chExt cx="2624348" cy="2456151"/>
          </a:xfrm>
        </p:grpSpPr>
        <p:grpSp>
          <p:nvGrpSpPr>
            <p:cNvPr id="47" name="Group 46">
              <a:extLst>
                <a:ext uri="{FF2B5EF4-FFF2-40B4-BE49-F238E27FC236}">
                  <a16:creationId xmlns:a16="http://schemas.microsoft.com/office/drawing/2014/main" id="{736C06B3-EA88-408C-8C41-9BC26D66A897}"/>
                </a:ext>
              </a:extLst>
            </p:cNvPr>
            <p:cNvGrpSpPr/>
            <p:nvPr/>
          </p:nvGrpSpPr>
          <p:grpSpPr>
            <a:xfrm>
              <a:off x="3876437" y="3989268"/>
              <a:ext cx="2482576" cy="1555925"/>
              <a:chOff x="575981" y="4353733"/>
              <a:chExt cx="3863467" cy="2118364"/>
            </a:xfrm>
          </p:grpSpPr>
          <p:pic>
            <p:nvPicPr>
              <p:cNvPr id="49" name="Picture 48">
                <a:extLst>
                  <a:ext uri="{FF2B5EF4-FFF2-40B4-BE49-F238E27FC236}">
                    <a16:creationId xmlns:a16="http://schemas.microsoft.com/office/drawing/2014/main" id="{60BE4867-361B-4D54-A621-B569F3B0B81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5981" y="4353733"/>
                <a:ext cx="2808287" cy="2118364"/>
              </a:xfrm>
              <a:prstGeom prst="rect">
                <a:avLst/>
              </a:prstGeom>
            </p:spPr>
          </p:pic>
          <p:pic>
            <p:nvPicPr>
              <p:cNvPr id="50" name="Picture 49">
                <a:extLst>
                  <a:ext uri="{FF2B5EF4-FFF2-40B4-BE49-F238E27FC236}">
                    <a16:creationId xmlns:a16="http://schemas.microsoft.com/office/drawing/2014/main" id="{8CFA1443-D7D3-4D5C-BCA5-AF5DF14D06B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77478" y="4782329"/>
                <a:ext cx="961970" cy="1420371"/>
              </a:xfrm>
              <a:prstGeom prst="rect">
                <a:avLst/>
              </a:prstGeom>
            </p:spPr>
          </p:pic>
        </p:grpSp>
        <p:pic>
          <p:nvPicPr>
            <p:cNvPr id="48" name="Picture 47">
              <a:extLst>
                <a:ext uri="{FF2B5EF4-FFF2-40B4-BE49-F238E27FC236}">
                  <a16:creationId xmlns:a16="http://schemas.microsoft.com/office/drawing/2014/main" id="{989F1B0C-5610-4B49-86A0-0F11621926E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2"/>
            <a:stretch/>
          </p:blipFill>
          <p:spPr>
            <a:xfrm>
              <a:off x="4685703" y="4880044"/>
              <a:ext cx="1815082" cy="1565375"/>
            </a:xfrm>
            <a:prstGeom prst="rect">
              <a:avLst/>
            </a:prstGeom>
          </p:spPr>
        </p:pic>
      </p:grpSp>
      <p:sp>
        <p:nvSpPr>
          <p:cNvPr id="21" name="Rectangle 20">
            <a:extLst>
              <a:ext uri="{FF2B5EF4-FFF2-40B4-BE49-F238E27FC236}">
                <a16:creationId xmlns:a16="http://schemas.microsoft.com/office/drawing/2014/main" id="{3F1E35A5-21CF-4F05-A367-4695D8FCF6C7}"/>
              </a:ext>
            </a:extLst>
          </p:cNvPr>
          <p:cNvSpPr/>
          <p:nvPr/>
        </p:nvSpPr>
        <p:spPr>
          <a:xfrm>
            <a:off x="419145" y="2944828"/>
            <a:ext cx="2231691" cy="309575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313CB307-D32B-4729-B5F6-A7C98C5CE0A3}"/>
              </a:ext>
            </a:extLst>
          </p:cNvPr>
          <p:cNvSpPr/>
          <p:nvPr/>
        </p:nvSpPr>
        <p:spPr>
          <a:xfrm>
            <a:off x="4198409" y="3518174"/>
            <a:ext cx="3827991" cy="172201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9947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3AB505A-D549-4F98-A543-FF8CF1C57079}"/>
              </a:ext>
            </a:extLst>
          </p:cNvPr>
          <p:cNvSpPr>
            <a:spLocks noGrp="1"/>
          </p:cNvSpPr>
          <p:nvPr>
            <p:ph sz="quarter" idx="13"/>
          </p:nvPr>
        </p:nvSpPr>
        <p:spPr>
          <a:xfrm>
            <a:off x="407989" y="1628774"/>
            <a:ext cx="6510242" cy="4608514"/>
          </a:xfrm>
        </p:spPr>
        <p:txBody>
          <a:bodyPr/>
          <a:lstStyle/>
          <a:p>
            <a:pPr marL="0" indent="0">
              <a:buNone/>
            </a:pPr>
            <a:r>
              <a:rPr lang="en-GB"/>
              <a:t>Only you can use your workplace access key. If someone tries to follow you to KONE premises, </a:t>
            </a:r>
            <a:r>
              <a:rPr lang="en-GB" b="1">
                <a:solidFill>
                  <a:schemeClr val="accent1"/>
                </a:solidFill>
              </a:rPr>
              <a:t>ask for identification</a:t>
            </a:r>
            <a:r>
              <a:rPr lang="en-GB"/>
              <a:t>. Escort unauthorized personnel </a:t>
            </a:r>
            <a:br>
              <a:rPr lang="en-GB"/>
            </a:br>
            <a:r>
              <a:rPr lang="en-GB"/>
              <a:t>to the reception.</a:t>
            </a:r>
          </a:p>
          <a:p>
            <a:pPr marL="0" indent="0">
              <a:buNone/>
            </a:pPr>
            <a:endParaRPr lang="en-GB"/>
          </a:p>
          <a:p>
            <a:pPr marL="0" indent="0">
              <a:spcAft>
                <a:spcPts val="1200"/>
              </a:spcAft>
              <a:buNone/>
            </a:pPr>
            <a:r>
              <a:rPr lang="en-GB" b="1">
                <a:solidFill>
                  <a:schemeClr val="accent1"/>
                </a:solidFill>
              </a:rPr>
              <a:t>For example, you could say:</a:t>
            </a:r>
          </a:p>
          <a:p>
            <a:pPr>
              <a:spcAft>
                <a:spcPts val="1200"/>
              </a:spcAft>
              <a:buFontTx/>
              <a:buChar char="-"/>
            </a:pPr>
            <a:r>
              <a:rPr lang="en-GB" sz="1800"/>
              <a:t>“Sorry, this area is for KONE employees only. May I see your badge?”</a:t>
            </a:r>
          </a:p>
          <a:p>
            <a:pPr>
              <a:spcAft>
                <a:spcPts val="1200"/>
              </a:spcAft>
              <a:buFontTx/>
              <a:buChar char="-"/>
            </a:pPr>
            <a:r>
              <a:rPr lang="en-GB" sz="1800"/>
              <a:t>“I work in the marketing team, what team do you work in?”</a:t>
            </a:r>
          </a:p>
          <a:p>
            <a:pPr>
              <a:spcAft>
                <a:spcPts val="1200"/>
              </a:spcAft>
              <a:buFontTx/>
              <a:buChar char="-"/>
            </a:pPr>
            <a:r>
              <a:rPr lang="en-GB" sz="1800"/>
              <a:t>“Please wait in the reception until your host arrives.” </a:t>
            </a:r>
          </a:p>
          <a:p>
            <a:endParaRPr lang="en-GB"/>
          </a:p>
        </p:txBody>
      </p:sp>
      <p:sp>
        <p:nvSpPr>
          <p:cNvPr id="6" name="Title 5">
            <a:extLst>
              <a:ext uri="{FF2B5EF4-FFF2-40B4-BE49-F238E27FC236}">
                <a16:creationId xmlns:a16="http://schemas.microsoft.com/office/drawing/2014/main" id="{DFE8E3DE-E02E-4AA4-950E-7FA5651B5E4E}"/>
              </a:ext>
            </a:extLst>
          </p:cNvPr>
          <p:cNvSpPr>
            <a:spLocks noGrp="1"/>
          </p:cNvSpPr>
          <p:nvPr>
            <p:ph type="title"/>
          </p:nvPr>
        </p:nvSpPr>
        <p:spPr/>
        <p:txBody>
          <a:bodyPr/>
          <a:lstStyle/>
          <a:p>
            <a:r>
              <a:rPr lang="en-GB"/>
              <a:t>Be aware of tailgating</a:t>
            </a:r>
          </a:p>
        </p:txBody>
      </p:sp>
      <p:grpSp>
        <p:nvGrpSpPr>
          <p:cNvPr id="7" name="Group 6">
            <a:extLst>
              <a:ext uri="{FF2B5EF4-FFF2-40B4-BE49-F238E27FC236}">
                <a16:creationId xmlns:a16="http://schemas.microsoft.com/office/drawing/2014/main" id="{ED29A27F-2271-4D1D-B9C3-35BAF99BFD3E}"/>
              </a:ext>
            </a:extLst>
          </p:cNvPr>
          <p:cNvGrpSpPr/>
          <p:nvPr/>
        </p:nvGrpSpPr>
        <p:grpSpPr>
          <a:xfrm>
            <a:off x="7785717" y="1324188"/>
            <a:ext cx="3960440" cy="4877989"/>
            <a:chOff x="6744071" y="1844824"/>
            <a:chExt cx="3960440" cy="4877989"/>
          </a:xfrm>
        </p:grpSpPr>
        <p:grpSp>
          <p:nvGrpSpPr>
            <p:cNvPr id="8" name="Group 7">
              <a:extLst>
                <a:ext uri="{FF2B5EF4-FFF2-40B4-BE49-F238E27FC236}">
                  <a16:creationId xmlns:a16="http://schemas.microsoft.com/office/drawing/2014/main" id="{AEF7D1CF-1640-4E4F-B2C5-DF436A554085}"/>
                </a:ext>
              </a:extLst>
            </p:cNvPr>
            <p:cNvGrpSpPr/>
            <p:nvPr/>
          </p:nvGrpSpPr>
          <p:grpSpPr>
            <a:xfrm>
              <a:off x="6744071" y="1844824"/>
              <a:ext cx="3960440" cy="4877989"/>
              <a:chOff x="3144030" y="1967248"/>
              <a:chExt cx="3300367" cy="4198057"/>
            </a:xfrm>
          </p:grpSpPr>
          <p:pic>
            <p:nvPicPr>
              <p:cNvPr id="10" name="Picture 9">
                <a:extLst>
                  <a:ext uri="{FF2B5EF4-FFF2-40B4-BE49-F238E27FC236}">
                    <a16:creationId xmlns:a16="http://schemas.microsoft.com/office/drawing/2014/main" id="{7FB36F31-3084-4A42-99E0-1D5AB06522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44030" y="2132857"/>
                <a:ext cx="3300367" cy="4032448"/>
              </a:xfrm>
              <a:prstGeom prst="rect">
                <a:avLst/>
              </a:prstGeom>
            </p:spPr>
          </p:pic>
          <p:pic>
            <p:nvPicPr>
              <p:cNvPr id="11" name="Picture 10">
                <a:extLst>
                  <a:ext uri="{FF2B5EF4-FFF2-40B4-BE49-F238E27FC236}">
                    <a16:creationId xmlns:a16="http://schemas.microsoft.com/office/drawing/2014/main" id="{579A7C4D-748C-4561-B75D-C54A370B06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4204" y="1967248"/>
                <a:ext cx="1005842" cy="2651765"/>
              </a:xfrm>
              <a:prstGeom prst="rect">
                <a:avLst/>
              </a:prstGeom>
            </p:spPr>
          </p:pic>
        </p:grpSp>
        <p:pic>
          <p:nvPicPr>
            <p:cNvPr id="9" name="Picture 8">
              <a:extLst>
                <a:ext uri="{FF2B5EF4-FFF2-40B4-BE49-F238E27FC236}">
                  <a16:creationId xmlns:a16="http://schemas.microsoft.com/office/drawing/2014/main" id="{EE5E4470-69C3-4A11-AC1E-6B48440C73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6200" y="3514611"/>
              <a:ext cx="274734" cy="138993"/>
            </a:xfrm>
            <a:prstGeom prst="rect">
              <a:avLst/>
            </a:prstGeom>
          </p:spPr>
        </p:pic>
      </p:grpSp>
      <p:grpSp>
        <p:nvGrpSpPr>
          <p:cNvPr id="16" name="Group 15">
            <a:extLst>
              <a:ext uri="{FF2B5EF4-FFF2-40B4-BE49-F238E27FC236}">
                <a16:creationId xmlns:a16="http://schemas.microsoft.com/office/drawing/2014/main" id="{595C4B22-99D6-468A-BA8B-CD438D5C5B7B}"/>
              </a:ext>
            </a:extLst>
          </p:cNvPr>
          <p:cNvGrpSpPr/>
          <p:nvPr/>
        </p:nvGrpSpPr>
        <p:grpSpPr>
          <a:xfrm>
            <a:off x="9765937" y="5125442"/>
            <a:ext cx="2101472" cy="1111846"/>
            <a:chOff x="6565290" y="536909"/>
            <a:chExt cx="1838788" cy="959768"/>
          </a:xfrm>
        </p:grpSpPr>
        <p:sp>
          <p:nvSpPr>
            <p:cNvPr id="14" name="Rectangle: Rounded Corners 13">
              <a:extLst>
                <a:ext uri="{FF2B5EF4-FFF2-40B4-BE49-F238E27FC236}">
                  <a16:creationId xmlns:a16="http://schemas.microsoft.com/office/drawing/2014/main" id="{3A8B30F5-6202-4736-8DEE-215BDDCB14E6}"/>
                </a:ext>
              </a:extLst>
            </p:cNvPr>
            <p:cNvSpPr/>
            <p:nvPr/>
          </p:nvSpPr>
          <p:spPr>
            <a:xfrm>
              <a:off x="6565290" y="536909"/>
              <a:ext cx="1797724" cy="959768"/>
            </a:xfrm>
            <a:prstGeom prst="roundRect">
              <a:avLst>
                <a:gd name="adj" fmla="val 1085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FA24DDB3-2F1E-45B3-9BBF-8AEFDE2B8F02}"/>
                </a:ext>
              </a:extLst>
            </p:cNvPr>
            <p:cNvSpPr txBox="1"/>
            <p:nvPr/>
          </p:nvSpPr>
          <p:spPr>
            <a:xfrm>
              <a:off x="6598217" y="658127"/>
              <a:ext cx="1180987" cy="7173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a:ln>
                    <a:noFill/>
                  </a:ln>
                  <a:solidFill>
                    <a:srgbClr val="FFFFFF"/>
                  </a:solidFill>
                  <a:effectLst/>
                  <a:uLnTx/>
                  <a:uFillTx/>
                  <a:latin typeface="Arial"/>
                  <a:ea typeface="+mn-ea"/>
                  <a:cs typeface="+mn-cs"/>
                </a:rPr>
                <a:t>Authorized personnel only</a:t>
              </a:r>
            </a:p>
          </p:txBody>
        </p:sp>
        <p:pic>
          <p:nvPicPr>
            <p:cNvPr id="13" name="Picture 12">
              <a:extLst>
                <a:ext uri="{FF2B5EF4-FFF2-40B4-BE49-F238E27FC236}">
                  <a16:creationId xmlns:a16="http://schemas.microsoft.com/office/drawing/2014/main" id="{BCE0EEBC-D3FF-4B37-A3AE-3E373FFBBAF8}"/>
                </a:ext>
              </a:extLst>
            </p:cNvPr>
            <p:cNvPicPr>
              <a:picLocks noChangeAspect="1"/>
            </p:cNvPicPr>
            <p:nvPr/>
          </p:nvPicPr>
          <p:blipFill>
            <a:blip r:embed="rId5" cstate="screen">
              <a:clrChange>
                <a:clrFrom>
                  <a:srgbClr val="FFFFFF"/>
                </a:clrFrom>
                <a:clrTo>
                  <a:srgbClr val="FFFFFF">
                    <a:alpha val="0"/>
                  </a:srgbClr>
                </a:clrTo>
              </a:clrChange>
              <a:biLevel thresh="25000"/>
              <a:extLst>
                <a:ext uri="{28A0092B-C50C-407E-A947-70E740481C1C}">
                  <a14:useLocalDpi xmlns:a14="http://schemas.microsoft.com/office/drawing/2010/main"/>
                </a:ext>
              </a:extLst>
            </a:blip>
            <a:stretch>
              <a:fillRect/>
            </a:stretch>
          </p:blipFill>
          <p:spPr>
            <a:xfrm>
              <a:off x="7621424" y="625465"/>
              <a:ext cx="782654" cy="782656"/>
            </a:xfrm>
            <a:prstGeom prst="rect">
              <a:avLst/>
            </a:prstGeom>
          </p:spPr>
        </p:pic>
      </p:grpSp>
    </p:spTree>
    <p:extLst>
      <p:ext uri="{BB962C8B-B14F-4D97-AF65-F5344CB8AC3E}">
        <p14:creationId xmlns:p14="http://schemas.microsoft.com/office/powerpoint/2010/main" val="176133286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descr="A computer sitting on top of a table&#10;&#10;Description automatically generated">
            <a:extLst>
              <a:ext uri="{FF2B5EF4-FFF2-40B4-BE49-F238E27FC236}">
                <a16:creationId xmlns:a16="http://schemas.microsoft.com/office/drawing/2014/main" id="{F3EAA45B-2652-4B0D-A900-F13136F35EBF}"/>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p:spPr>
      </p:pic>
      <p:sp>
        <p:nvSpPr>
          <p:cNvPr id="6" name="Title 5">
            <a:extLst>
              <a:ext uri="{FF2B5EF4-FFF2-40B4-BE49-F238E27FC236}">
                <a16:creationId xmlns:a16="http://schemas.microsoft.com/office/drawing/2014/main" id="{4469EDD7-F8D2-44D1-9D8B-9363B62A3B0A}"/>
              </a:ext>
            </a:extLst>
          </p:cNvPr>
          <p:cNvSpPr>
            <a:spLocks noGrp="1"/>
          </p:cNvSpPr>
          <p:nvPr>
            <p:ph type="ctrTitle"/>
          </p:nvPr>
        </p:nvSpPr>
        <p:spPr>
          <a:xfrm>
            <a:off x="553245" y="4676809"/>
            <a:ext cx="7534274" cy="1626278"/>
          </a:xfrm>
          <a:prstGeom prst="roundRect">
            <a:avLst>
              <a:gd name="adj" fmla="val 4991"/>
            </a:avLst>
          </a:prstGeom>
        </p:spPr>
        <p:txBody>
          <a:bodyPr wrap="square">
            <a:spAutoFit/>
          </a:bodyPr>
          <a:lstStyle/>
          <a:p>
            <a:r>
              <a:rPr lang="en-US" dirty="0"/>
              <a:t>In this training you will learn how to recognize and combat cybersecurity risks to better protect yourself and KONE against hackers and cybercriminals.</a:t>
            </a:r>
            <a:endParaRPr lang="fi-FI" dirty="0"/>
          </a:p>
        </p:txBody>
      </p:sp>
      <p:sp>
        <p:nvSpPr>
          <p:cNvPr id="7" name="Text Placeholder 6">
            <a:extLst>
              <a:ext uri="{FF2B5EF4-FFF2-40B4-BE49-F238E27FC236}">
                <a16:creationId xmlns:a16="http://schemas.microsoft.com/office/drawing/2014/main" id="{BDBA5B5C-E5A5-48CF-9CCB-7F0758894C29}"/>
              </a:ext>
            </a:extLst>
          </p:cNvPr>
          <p:cNvSpPr>
            <a:spLocks noGrp="1"/>
          </p:cNvSpPr>
          <p:nvPr>
            <p:ph type="body" sz="quarter" idx="17"/>
          </p:nvPr>
        </p:nvSpPr>
        <p:spPr/>
        <p:txBody>
          <a:bodyPr/>
          <a:lstStyle/>
          <a:p>
            <a:endParaRPr lang="fi-FI"/>
          </a:p>
        </p:txBody>
      </p:sp>
    </p:spTree>
    <p:extLst>
      <p:ext uri="{BB962C8B-B14F-4D97-AF65-F5344CB8AC3E}">
        <p14:creationId xmlns:p14="http://schemas.microsoft.com/office/powerpoint/2010/main" val="152743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1E241E-0293-47CF-A25A-CBEC8271AB64}"/>
              </a:ext>
            </a:extLst>
          </p:cNvPr>
          <p:cNvSpPr>
            <a:spLocks noGrp="1"/>
          </p:cNvSpPr>
          <p:nvPr>
            <p:ph type="title"/>
          </p:nvPr>
        </p:nvSpPr>
        <p:spPr/>
        <p:txBody>
          <a:bodyPr/>
          <a:lstStyle/>
          <a:p>
            <a:r>
              <a:rPr lang="fi-FI"/>
              <a:t>Make secure connections</a:t>
            </a:r>
          </a:p>
        </p:txBody>
      </p:sp>
      <p:sp>
        <p:nvSpPr>
          <p:cNvPr id="5" name="Content Placeholder 4">
            <a:extLst>
              <a:ext uri="{FF2B5EF4-FFF2-40B4-BE49-F238E27FC236}">
                <a16:creationId xmlns:a16="http://schemas.microsoft.com/office/drawing/2014/main" id="{6C569E9C-9F18-44C6-AC20-D99CA5ADFFD8}"/>
              </a:ext>
            </a:extLst>
          </p:cNvPr>
          <p:cNvSpPr>
            <a:spLocks noGrp="1"/>
          </p:cNvSpPr>
          <p:nvPr>
            <p:ph idx="1"/>
          </p:nvPr>
        </p:nvSpPr>
        <p:spPr>
          <a:xfrm>
            <a:off x="409576" y="1628774"/>
            <a:ext cx="4910570" cy="4608513"/>
          </a:xfrm>
        </p:spPr>
        <p:txBody>
          <a:bodyPr/>
          <a:lstStyle/>
          <a:p>
            <a:pPr>
              <a:spcAft>
                <a:spcPts val="1800"/>
              </a:spcAft>
            </a:pPr>
            <a:r>
              <a:rPr lang="en-US"/>
              <a:t>If you use an unfamiliar wireless network, you risk data being intercepted and stolen. </a:t>
            </a:r>
          </a:p>
          <a:p>
            <a:pPr>
              <a:spcAft>
                <a:spcPts val="1800"/>
              </a:spcAft>
            </a:pPr>
            <a:r>
              <a:rPr lang="en-US"/>
              <a:t>Wireless networks provided by hotels, meeting centers and other business-oriented locations are usually relatively safe. Check the appropriate name of the network and exact login procedures with staff to ensure that a network is legitimate.</a:t>
            </a:r>
          </a:p>
          <a:p>
            <a:r>
              <a:rPr lang="en-US"/>
              <a:t>If you don’t have a secure connection available, avoid transmitting any sensitive data or making monetary transactions.</a:t>
            </a:r>
            <a:endParaRPr lang="fi-FI"/>
          </a:p>
        </p:txBody>
      </p:sp>
      <p:sp>
        <p:nvSpPr>
          <p:cNvPr id="6" name="Speech Bubble: Rectangle 5">
            <a:extLst>
              <a:ext uri="{FF2B5EF4-FFF2-40B4-BE49-F238E27FC236}">
                <a16:creationId xmlns:a16="http://schemas.microsoft.com/office/drawing/2014/main" id="{2E47B983-C041-4311-91F7-B0B6E0A67640}"/>
              </a:ext>
            </a:extLst>
          </p:cNvPr>
          <p:cNvSpPr/>
          <p:nvPr/>
        </p:nvSpPr>
        <p:spPr>
          <a:xfrm>
            <a:off x="9338046" y="1982296"/>
            <a:ext cx="2567626" cy="1936853"/>
          </a:xfrm>
          <a:prstGeom prst="wedgeRectCallout">
            <a:avLst>
              <a:gd name="adj1" fmla="val -32378"/>
              <a:gd name="adj2" fmla="val 7189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350"/>
            <a:r>
              <a:rPr lang="en-US"/>
              <a:t>You can also use your mobile phone as a Wi-Fi hotspot for sensitive transactions but be aware of possible additional costs.</a:t>
            </a:r>
          </a:p>
        </p:txBody>
      </p:sp>
      <p:sp>
        <p:nvSpPr>
          <p:cNvPr id="7" name="Speech Bubble: Rectangle 6">
            <a:extLst>
              <a:ext uri="{FF2B5EF4-FFF2-40B4-BE49-F238E27FC236}">
                <a16:creationId xmlns:a16="http://schemas.microsoft.com/office/drawing/2014/main" id="{57515C89-F647-42A6-8893-64A19CD8DA47}"/>
              </a:ext>
            </a:extLst>
          </p:cNvPr>
          <p:cNvSpPr/>
          <p:nvPr/>
        </p:nvSpPr>
        <p:spPr>
          <a:xfrm>
            <a:off x="5764884" y="1675851"/>
            <a:ext cx="3267127" cy="1676949"/>
          </a:xfrm>
          <a:prstGeom prst="wedgeRectCallout">
            <a:avLst>
              <a:gd name="adj1" fmla="val 30908"/>
              <a:gd name="adj2" fmla="val 707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Use a Virtual Private Network (VPN) to add a layer of encryption and security when you connect your KONE PC to a non-KONE Wi-Fi. </a:t>
            </a:r>
          </a:p>
        </p:txBody>
      </p:sp>
      <p:grpSp>
        <p:nvGrpSpPr>
          <p:cNvPr id="21" name="Group 20">
            <a:extLst>
              <a:ext uri="{FF2B5EF4-FFF2-40B4-BE49-F238E27FC236}">
                <a16:creationId xmlns:a16="http://schemas.microsoft.com/office/drawing/2014/main" id="{21C31E6B-A247-4F32-8B4F-1F021A882FD3}"/>
              </a:ext>
            </a:extLst>
          </p:cNvPr>
          <p:cNvGrpSpPr/>
          <p:nvPr/>
        </p:nvGrpSpPr>
        <p:grpSpPr>
          <a:xfrm>
            <a:off x="7353622" y="4334823"/>
            <a:ext cx="3970251" cy="2193952"/>
            <a:chOff x="6864097" y="4334823"/>
            <a:chExt cx="3970251" cy="2193952"/>
          </a:xfrm>
        </p:grpSpPr>
        <p:grpSp>
          <p:nvGrpSpPr>
            <p:cNvPr id="9" name="Group 8">
              <a:extLst>
                <a:ext uri="{FF2B5EF4-FFF2-40B4-BE49-F238E27FC236}">
                  <a16:creationId xmlns:a16="http://schemas.microsoft.com/office/drawing/2014/main" id="{32F83206-2881-493B-B026-7BC96DC672FC}"/>
                </a:ext>
              </a:extLst>
            </p:cNvPr>
            <p:cNvGrpSpPr/>
            <p:nvPr/>
          </p:nvGrpSpPr>
          <p:grpSpPr>
            <a:xfrm>
              <a:off x="6864097" y="4334823"/>
              <a:ext cx="2808287" cy="2118364"/>
              <a:chOff x="839416" y="4511225"/>
              <a:chExt cx="2808287" cy="2118364"/>
            </a:xfrm>
          </p:grpSpPr>
          <p:grpSp>
            <p:nvGrpSpPr>
              <p:cNvPr id="12" name="Group 11">
                <a:extLst>
                  <a:ext uri="{FF2B5EF4-FFF2-40B4-BE49-F238E27FC236}">
                    <a16:creationId xmlns:a16="http://schemas.microsoft.com/office/drawing/2014/main" id="{0FF756DD-0995-49EC-8689-F270E02919FE}"/>
                  </a:ext>
                </a:extLst>
              </p:cNvPr>
              <p:cNvGrpSpPr/>
              <p:nvPr/>
            </p:nvGrpSpPr>
            <p:grpSpPr>
              <a:xfrm>
                <a:off x="839416" y="4511225"/>
                <a:ext cx="2808287" cy="2118364"/>
                <a:chOff x="839416" y="4511225"/>
                <a:chExt cx="2808287" cy="2118364"/>
              </a:xfrm>
            </p:grpSpPr>
            <p:pic>
              <p:nvPicPr>
                <p:cNvPr id="14" name="Picture 13">
                  <a:extLst>
                    <a:ext uri="{FF2B5EF4-FFF2-40B4-BE49-F238E27FC236}">
                      <a16:creationId xmlns:a16="http://schemas.microsoft.com/office/drawing/2014/main" id="{49E89EB0-CF02-4E8D-9F63-F3A09DF025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9416" y="4511225"/>
                  <a:ext cx="2808287" cy="2118364"/>
                </a:xfrm>
                <a:prstGeom prst="rect">
                  <a:avLst/>
                </a:prstGeom>
              </p:spPr>
            </p:pic>
            <p:pic>
              <p:nvPicPr>
                <p:cNvPr id="15" name="Picture Placeholder 17">
                  <a:extLst>
                    <a:ext uri="{FF2B5EF4-FFF2-40B4-BE49-F238E27FC236}">
                      <a16:creationId xmlns:a16="http://schemas.microsoft.com/office/drawing/2014/main" id="{D1424311-0001-4E3C-B4D6-19C421D720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99456" y="5098718"/>
                  <a:ext cx="2002680" cy="1188009"/>
                </a:xfrm>
                <a:prstGeom prst="rect">
                  <a:avLst/>
                </a:prstGeom>
              </p:spPr>
            </p:pic>
          </p:grpSp>
          <p:sp>
            <p:nvSpPr>
              <p:cNvPr id="13" name="Rectangle 12">
                <a:extLst>
                  <a:ext uri="{FF2B5EF4-FFF2-40B4-BE49-F238E27FC236}">
                    <a16:creationId xmlns:a16="http://schemas.microsoft.com/office/drawing/2014/main" id="{29B6C3A1-B355-4904-901F-BE35A2246394}"/>
                  </a:ext>
                </a:extLst>
              </p:cNvPr>
              <p:cNvSpPr/>
              <p:nvPr/>
            </p:nvSpPr>
            <p:spPr>
              <a:xfrm>
                <a:off x="2495600" y="5793707"/>
                <a:ext cx="653683" cy="22758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0" name="Group 19">
              <a:extLst>
                <a:ext uri="{FF2B5EF4-FFF2-40B4-BE49-F238E27FC236}">
                  <a16:creationId xmlns:a16="http://schemas.microsoft.com/office/drawing/2014/main" id="{E9A660E5-BEE3-474D-A845-AC1C2BBBCFFF}"/>
                </a:ext>
              </a:extLst>
            </p:cNvPr>
            <p:cNvGrpSpPr/>
            <p:nvPr/>
          </p:nvGrpSpPr>
          <p:grpSpPr>
            <a:xfrm>
              <a:off x="9672384" y="4512297"/>
              <a:ext cx="1161964" cy="2016478"/>
              <a:chOff x="9806564" y="4571298"/>
              <a:chExt cx="960000" cy="1665989"/>
            </a:xfrm>
          </p:grpSpPr>
          <p:pic>
            <p:nvPicPr>
              <p:cNvPr id="17" name="Picture 16">
                <a:extLst>
                  <a:ext uri="{FF2B5EF4-FFF2-40B4-BE49-F238E27FC236}">
                    <a16:creationId xmlns:a16="http://schemas.microsoft.com/office/drawing/2014/main" id="{C44A0EA9-7023-48A7-93A3-D1C06D9478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06564" y="4571298"/>
                <a:ext cx="960000" cy="960000"/>
              </a:xfrm>
              <a:prstGeom prst="rect">
                <a:avLst/>
              </a:prstGeom>
            </p:spPr>
          </p:pic>
          <p:pic>
            <p:nvPicPr>
              <p:cNvPr id="19" name="Picture 18">
                <a:extLst>
                  <a:ext uri="{FF2B5EF4-FFF2-40B4-BE49-F238E27FC236}">
                    <a16:creationId xmlns:a16="http://schemas.microsoft.com/office/drawing/2014/main" id="{4C3D13C6-4FBB-4F21-A9AE-FD3FDB477B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06564" y="5277287"/>
                <a:ext cx="960000" cy="960000"/>
              </a:xfrm>
              <a:prstGeom prst="rect">
                <a:avLst/>
              </a:prstGeom>
            </p:spPr>
          </p:pic>
        </p:grpSp>
      </p:grpSp>
    </p:spTree>
    <p:extLst>
      <p:ext uri="{BB962C8B-B14F-4D97-AF65-F5344CB8AC3E}">
        <p14:creationId xmlns:p14="http://schemas.microsoft.com/office/powerpoint/2010/main" val="37521159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AD104-976D-4731-B450-5F816FA92D4B}"/>
              </a:ext>
            </a:extLst>
          </p:cNvPr>
          <p:cNvSpPr>
            <a:spLocks noGrp="1"/>
          </p:cNvSpPr>
          <p:nvPr>
            <p:ph type="title"/>
          </p:nvPr>
        </p:nvSpPr>
        <p:spPr/>
        <p:txBody>
          <a:bodyPr/>
          <a:lstStyle/>
          <a:p>
            <a:r>
              <a:rPr lang="fi-FI" dirty="0" err="1"/>
              <a:t>Be</a:t>
            </a:r>
            <a:r>
              <a:rPr lang="fi-FI" dirty="0"/>
              <a:t> </a:t>
            </a:r>
            <a:r>
              <a:rPr lang="fi-FI" dirty="0" err="1"/>
              <a:t>smart</a:t>
            </a:r>
            <a:r>
              <a:rPr lang="fi-FI" dirty="0"/>
              <a:t> </a:t>
            </a:r>
            <a:r>
              <a:rPr lang="fi-FI" dirty="0" err="1"/>
              <a:t>with</a:t>
            </a:r>
            <a:r>
              <a:rPr lang="fi-FI" dirty="0"/>
              <a:t> </a:t>
            </a:r>
            <a:r>
              <a:rPr lang="fi-FI" dirty="0" err="1"/>
              <a:t>your</a:t>
            </a:r>
            <a:r>
              <a:rPr lang="fi-FI" dirty="0"/>
              <a:t> </a:t>
            </a:r>
            <a:r>
              <a:rPr lang="fi-FI" dirty="0" err="1"/>
              <a:t>devices</a:t>
            </a:r>
            <a:endParaRPr lang="fi-FI" dirty="0"/>
          </a:p>
        </p:txBody>
      </p:sp>
      <p:sp>
        <p:nvSpPr>
          <p:cNvPr id="3" name="Content Placeholder 2">
            <a:extLst>
              <a:ext uri="{FF2B5EF4-FFF2-40B4-BE49-F238E27FC236}">
                <a16:creationId xmlns:a16="http://schemas.microsoft.com/office/drawing/2014/main" id="{4EF216B4-E958-4B60-A011-29D06449FBCE}"/>
              </a:ext>
            </a:extLst>
          </p:cNvPr>
          <p:cNvSpPr>
            <a:spLocks noGrp="1"/>
          </p:cNvSpPr>
          <p:nvPr>
            <p:ph idx="1"/>
          </p:nvPr>
        </p:nvSpPr>
        <p:spPr>
          <a:xfrm>
            <a:off x="409576" y="1628774"/>
            <a:ext cx="6545406" cy="4608513"/>
          </a:xfrm>
        </p:spPr>
        <p:txBody>
          <a:bodyPr/>
          <a:lstStyle/>
          <a:p>
            <a:pPr>
              <a:spcAft>
                <a:spcPts val="1800"/>
              </a:spcAft>
            </a:pPr>
            <a:r>
              <a:rPr lang="en-US" dirty="0"/>
              <a:t>Don’t use publicly accessible computers in hotel business centers, libraries, and cyber cafes for working - they are not safe.</a:t>
            </a:r>
          </a:p>
          <a:p>
            <a:pPr>
              <a:spcAft>
                <a:spcPts val="1800"/>
              </a:spcAft>
            </a:pPr>
            <a:r>
              <a:rPr lang="en-US" dirty="0"/>
              <a:t>Take care of your phone and laptop. If you must leave your devices unattended, lock the devices or shut them down. When travelling, use a hotel safe if available.</a:t>
            </a:r>
          </a:p>
          <a:p>
            <a:pPr>
              <a:spcAft>
                <a:spcPts val="1800"/>
              </a:spcAft>
            </a:pPr>
            <a:r>
              <a:rPr lang="en-US" dirty="0"/>
              <a:t>Always use cloud services for storing your files, instead of having them just on your device. All KONE accounts have access to </a:t>
            </a:r>
            <a:r>
              <a:rPr lang="en-US" b="1" dirty="0">
                <a:solidFill>
                  <a:schemeClr val="accent1"/>
                </a:solidFill>
              </a:rPr>
              <a:t>OneDrive for Business</a:t>
            </a:r>
            <a:r>
              <a:rPr lang="en-US" dirty="0"/>
              <a:t> cloud storage. </a:t>
            </a:r>
          </a:p>
        </p:txBody>
      </p:sp>
      <p:pic>
        <p:nvPicPr>
          <p:cNvPr id="5" name="Picture 4">
            <a:extLst>
              <a:ext uri="{FF2B5EF4-FFF2-40B4-BE49-F238E27FC236}">
                <a16:creationId xmlns:a16="http://schemas.microsoft.com/office/drawing/2014/main" id="{DDBF8521-4A9E-4479-88DA-D2B25184A6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54303" y="3101258"/>
            <a:ext cx="3460243" cy="2846960"/>
          </a:xfrm>
          <a:prstGeom prst="rect">
            <a:avLst/>
          </a:prstGeom>
        </p:spPr>
      </p:pic>
      <p:pic>
        <p:nvPicPr>
          <p:cNvPr id="9" name="Picture 8">
            <a:extLst>
              <a:ext uri="{FF2B5EF4-FFF2-40B4-BE49-F238E27FC236}">
                <a16:creationId xmlns:a16="http://schemas.microsoft.com/office/drawing/2014/main" id="{17B151FF-9032-4B12-A109-03DC458358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2103" y="3915699"/>
            <a:ext cx="2489445" cy="1482302"/>
          </a:xfrm>
          <a:prstGeom prst="rect">
            <a:avLst/>
          </a:prstGeom>
        </p:spPr>
      </p:pic>
      <p:grpSp>
        <p:nvGrpSpPr>
          <p:cNvPr id="19" name="Group 18">
            <a:extLst>
              <a:ext uri="{FF2B5EF4-FFF2-40B4-BE49-F238E27FC236}">
                <a16:creationId xmlns:a16="http://schemas.microsoft.com/office/drawing/2014/main" id="{F48101AE-ED26-4ACF-B980-CB3280ED0EAA}"/>
              </a:ext>
            </a:extLst>
          </p:cNvPr>
          <p:cNvGrpSpPr/>
          <p:nvPr/>
        </p:nvGrpSpPr>
        <p:grpSpPr>
          <a:xfrm>
            <a:off x="8230574" y="3738960"/>
            <a:ext cx="2718807" cy="1847204"/>
            <a:chOff x="8230574" y="3738960"/>
            <a:chExt cx="2718807" cy="1847204"/>
          </a:xfrm>
        </p:grpSpPr>
        <p:sp>
          <p:nvSpPr>
            <p:cNvPr id="10" name="Rectangle: Rounded Corners 9">
              <a:extLst>
                <a:ext uri="{FF2B5EF4-FFF2-40B4-BE49-F238E27FC236}">
                  <a16:creationId xmlns:a16="http://schemas.microsoft.com/office/drawing/2014/main" id="{A4486D3F-D04F-4BD6-84B6-3061B00E3812}"/>
                </a:ext>
              </a:extLst>
            </p:cNvPr>
            <p:cNvSpPr/>
            <p:nvPr/>
          </p:nvSpPr>
          <p:spPr>
            <a:xfrm>
              <a:off x="8264429" y="3769387"/>
              <a:ext cx="2650939" cy="1816777"/>
            </a:xfrm>
            <a:prstGeom prst="roundRect">
              <a:avLst>
                <a:gd name="adj" fmla="val 8564"/>
              </a:avLst>
            </a:prstGeom>
            <a:solidFill>
              <a:schemeClr val="bg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rapezoid 12">
              <a:extLst>
                <a:ext uri="{FF2B5EF4-FFF2-40B4-BE49-F238E27FC236}">
                  <a16:creationId xmlns:a16="http://schemas.microsoft.com/office/drawing/2014/main" id="{AB425809-41CC-451C-B33B-006F82A383D9}"/>
                </a:ext>
              </a:extLst>
            </p:cNvPr>
            <p:cNvSpPr/>
            <p:nvPr/>
          </p:nvSpPr>
          <p:spPr>
            <a:xfrm>
              <a:off x="9372532" y="3738960"/>
              <a:ext cx="423786" cy="61444"/>
            </a:xfrm>
            <a:prstGeom prst="trapezoi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Trapezoid 13">
              <a:extLst>
                <a:ext uri="{FF2B5EF4-FFF2-40B4-BE49-F238E27FC236}">
                  <a16:creationId xmlns:a16="http://schemas.microsoft.com/office/drawing/2014/main" id="{38232335-DDBE-4E7D-A5F2-C6E53CFDF8DD}"/>
                </a:ext>
              </a:extLst>
            </p:cNvPr>
            <p:cNvSpPr/>
            <p:nvPr/>
          </p:nvSpPr>
          <p:spPr>
            <a:xfrm rot="16200000">
              <a:off x="8035297" y="4534221"/>
              <a:ext cx="448599" cy="58045"/>
            </a:xfrm>
            <a:prstGeom prst="trapezoi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Trapezoid 14">
              <a:extLst>
                <a:ext uri="{FF2B5EF4-FFF2-40B4-BE49-F238E27FC236}">
                  <a16:creationId xmlns:a16="http://schemas.microsoft.com/office/drawing/2014/main" id="{169BB345-BB6D-414C-8166-93B2ED773E1B}"/>
                </a:ext>
              </a:extLst>
            </p:cNvPr>
            <p:cNvSpPr/>
            <p:nvPr/>
          </p:nvSpPr>
          <p:spPr>
            <a:xfrm rot="5400000">
              <a:off x="10696059" y="4534221"/>
              <a:ext cx="448599" cy="58045"/>
            </a:xfrm>
            <a:prstGeom prst="trapezoi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7" name="Speech Bubble: Rectangle 16">
            <a:extLst>
              <a:ext uri="{FF2B5EF4-FFF2-40B4-BE49-F238E27FC236}">
                <a16:creationId xmlns:a16="http://schemas.microsoft.com/office/drawing/2014/main" id="{1D1B2876-4903-4E2D-B194-2AB5DE95E129}"/>
              </a:ext>
            </a:extLst>
          </p:cNvPr>
          <p:cNvSpPr/>
          <p:nvPr/>
        </p:nvSpPr>
        <p:spPr>
          <a:xfrm>
            <a:off x="7709703" y="1666308"/>
            <a:ext cx="3854224" cy="863600"/>
          </a:xfrm>
          <a:prstGeom prst="wedgeRectCallout">
            <a:avLst>
              <a:gd name="adj1" fmla="val 6225"/>
              <a:gd name="adj2" fmla="val 9550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350"/>
            <a:r>
              <a:rPr lang="en-US" dirty="0"/>
              <a:t>Use a screen privacy filter to keep your screen for your eyes only. </a:t>
            </a:r>
          </a:p>
        </p:txBody>
      </p:sp>
    </p:spTree>
    <p:extLst>
      <p:ext uri="{BB962C8B-B14F-4D97-AF65-F5344CB8AC3E}">
        <p14:creationId xmlns:p14="http://schemas.microsoft.com/office/powerpoint/2010/main" val="34737128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8DCA7A6-051C-422C-9DBA-74CB79287914}"/>
              </a:ext>
            </a:extLst>
          </p:cNvPr>
          <p:cNvSpPr>
            <a:spLocks noGrp="1"/>
          </p:cNvSpPr>
          <p:nvPr>
            <p:ph sz="quarter" idx="13"/>
          </p:nvPr>
        </p:nvSpPr>
        <p:spPr/>
        <p:txBody>
          <a:bodyPr vert="horz" lIns="0" tIns="0" rIns="0" bIns="0" rtlCol="0" anchor="t">
            <a:noAutofit/>
          </a:bodyPr>
          <a:lstStyle/>
          <a:p>
            <a:r>
              <a:rPr lang="en-US" dirty="0">
                <a:cs typeface="Arial"/>
              </a:rPr>
              <a:t>You are working at home and suddenly your home wi-fi disconnects. You have an important meeting starting soon. You... </a:t>
            </a:r>
          </a:p>
          <a:p>
            <a:pPr marL="457200" indent="-457200">
              <a:buAutoNum type="arabicPeriod"/>
            </a:pPr>
            <a:r>
              <a:rPr lang="en-US" dirty="0">
                <a:cs typeface="Arial"/>
              </a:rPr>
              <a:t>...check the list of available networks and </a:t>
            </a:r>
            <a:r>
              <a:rPr lang="en-US" dirty="0">
                <a:ea typeface="+mn-lt"/>
                <a:cs typeface="+mn-lt"/>
              </a:rPr>
              <a:t>notice that there is some other open wi-fi that you can connect.</a:t>
            </a:r>
          </a:p>
          <a:p>
            <a:pPr marL="457200" indent="-457200">
              <a:buAutoNum type="arabicPeriod"/>
            </a:pPr>
            <a:r>
              <a:rPr lang="en-US" dirty="0">
                <a:cs typeface="Arial"/>
              </a:rPr>
              <a:t>...switch to your mobile phone hotspot.</a:t>
            </a:r>
          </a:p>
          <a:p>
            <a:pPr marL="457200" indent="-457200">
              <a:buAutoNum type="arabicPeriod"/>
            </a:pPr>
            <a:r>
              <a:rPr lang="en-US" dirty="0">
                <a:cs typeface="Arial"/>
              </a:rPr>
              <a:t>...run to the cafeteria nearby and connect to their wi-fi.</a:t>
            </a:r>
          </a:p>
          <a:p>
            <a:pPr marL="457200" indent="-457200">
              <a:buAutoNum type="arabicPeriod"/>
            </a:pPr>
            <a:endParaRPr lang="en-US" dirty="0">
              <a:cs typeface="Arial"/>
            </a:endParaRPr>
          </a:p>
          <a:p>
            <a:pPr marL="457200" indent="-457200">
              <a:buAutoNum type="arabicPeriod"/>
            </a:pPr>
            <a:endParaRPr lang="en-US" dirty="0">
              <a:cs typeface="Arial"/>
            </a:endParaRPr>
          </a:p>
          <a:p>
            <a:pPr marL="457200" indent="-457200">
              <a:buAutoNum type="arabicPeriod"/>
            </a:pPr>
            <a:endParaRPr lang="en-US" dirty="0">
              <a:cs typeface="Arial"/>
            </a:endParaRPr>
          </a:p>
        </p:txBody>
      </p:sp>
      <p:sp>
        <p:nvSpPr>
          <p:cNvPr id="6" name="Title 5">
            <a:extLst>
              <a:ext uri="{FF2B5EF4-FFF2-40B4-BE49-F238E27FC236}">
                <a16:creationId xmlns:a16="http://schemas.microsoft.com/office/drawing/2014/main" id="{BBC1557F-B2A1-4814-9D9F-23F5D5B5F540}"/>
              </a:ext>
            </a:extLst>
          </p:cNvPr>
          <p:cNvSpPr>
            <a:spLocks noGrp="1"/>
          </p:cNvSpPr>
          <p:nvPr>
            <p:ph type="title"/>
          </p:nvPr>
        </p:nvSpPr>
        <p:spPr/>
        <p:txBody>
          <a:bodyPr/>
          <a:lstStyle/>
          <a:p>
            <a:r>
              <a:rPr lang="en-US" dirty="0">
                <a:cs typeface="Arial"/>
              </a:rPr>
              <a:t>Acting cyber smart at the office and remotely: </a:t>
            </a:r>
            <a:br>
              <a:rPr lang="en-US" dirty="0">
                <a:cs typeface="Arial"/>
              </a:rPr>
            </a:br>
            <a:r>
              <a:rPr lang="en-US" dirty="0">
                <a:cs typeface="Arial"/>
              </a:rPr>
              <a:t>Test your knowledge 4</a:t>
            </a:r>
            <a:endParaRPr lang="en-US" dirty="0"/>
          </a:p>
        </p:txBody>
      </p:sp>
    </p:spTree>
    <p:extLst>
      <p:ext uri="{BB962C8B-B14F-4D97-AF65-F5344CB8AC3E}">
        <p14:creationId xmlns:p14="http://schemas.microsoft.com/office/powerpoint/2010/main" val="4204659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descr="A sunset over a city&#10;&#10;Description automatically generated">
            <a:extLst>
              <a:ext uri="{FF2B5EF4-FFF2-40B4-BE49-F238E27FC236}">
                <a16:creationId xmlns:a16="http://schemas.microsoft.com/office/drawing/2014/main" id="{A15ABAB7-FA0D-43CF-8F8C-46EC1A2FE64E}"/>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p:spPr>
      </p:pic>
      <p:sp>
        <p:nvSpPr>
          <p:cNvPr id="2" name="Title 1">
            <a:extLst>
              <a:ext uri="{FF2B5EF4-FFF2-40B4-BE49-F238E27FC236}">
                <a16:creationId xmlns:a16="http://schemas.microsoft.com/office/drawing/2014/main" id="{8D7C47F4-BC76-4F07-A8EC-42C3DFA834C3}"/>
              </a:ext>
            </a:extLst>
          </p:cNvPr>
          <p:cNvSpPr>
            <a:spLocks noGrp="1"/>
          </p:cNvSpPr>
          <p:nvPr>
            <p:ph type="ctrTitle"/>
          </p:nvPr>
        </p:nvSpPr>
        <p:spPr/>
        <p:txBody>
          <a:bodyPr/>
          <a:lstStyle/>
          <a:p>
            <a:r>
              <a:rPr lang="en-US" dirty="0">
                <a:cs typeface="Arial"/>
              </a:rPr>
              <a:t>Key takeaways and additional information</a:t>
            </a:r>
          </a:p>
        </p:txBody>
      </p:sp>
      <p:sp>
        <p:nvSpPr>
          <p:cNvPr id="6" name="Subtitle 5">
            <a:extLst>
              <a:ext uri="{FF2B5EF4-FFF2-40B4-BE49-F238E27FC236}">
                <a16:creationId xmlns:a16="http://schemas.microsoft.com/office/drawing/2014/main" id="{5F7073AD-10EC-4C29-9E97-8F74F9370BB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6520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D4CBF-1573-4C13-9BC7-87B0E77362B2}"/>
              </a:ext>
            </a:extLst>
          </p:cNvPr>
          <p:cNvSpPr>
            <a:spLocks noGrp="1"/>
          </p:cNvSpPr>
          <p:nvPr>
            <p:ph type="title"/>
          </p:nvPr>
        </p:nvSpPr>
        <p:spPr/>
        <p:txBody>
          <a:bodyPr/>
          <a:lstStyle/>
          <a:p>
            <a:r>
              <a:rPr lang="en-US" dirty="0"/>
              <a:t>In case of emergency: </a:t>
            </a:r>
            <a:br>
              <a:rPr lang="en-US" dirty="0"/>
            </a:br>
            <a:r>
              <a:rPr lang="en-US" dirty="0"/>
              <a:t>Disconnect the infected device and change passwords</a:t>
            </a:r>
            <a:endParaRPr lang="fi-FI" dirty="0"/>
          </a:p>
        </p:txBody>
      </p:sp>
      <p:sp>
        <p:nvSpPr>
          <p:cNvPr id="3" name="Content Placeholder 2">
            <a:extLst>
              <a:ext uri="{FF2B5EF4-FFF2-40B4-BE49-F238E27FC236}">
                <a16:creationId xmlns:a16="http://schemas.microsoft.com/office/drawing/2014/main" id="{529FBB81-1143-4E98-B153-8402D0A1F3C1}"/>
              </a:ext>
            </a:extLst>
          </p:cNvPr>
          <p:cNvSpPr>
            <a:spLocks noGrp="1"/>
          </p:cNvSpPr>
          <p:nvPr>
            <p:ph idx="1"/>
          </p:nvPr>
        </p:nvSpPr>
        <p:spPr>
          <a:xfrm>
            <a:off x="409576" y="1628774"/>
            <a:ext cx="6111298" cy="4608513"/>
          </a:xfrm>
        </p:spPr>
        <p:txBody>
          <a:bodyPr/>
          <a:lstStyle/>
          <a:p>
            <a:pPr>
              <a:spcAft>
                <a:spcPts val="1800"/>
              </a:spcAft>
            </a:pPr>
            <a:r>
              <a:rPr lang="en-US" dirty="0"/>
              <a:t>If you suspect there might be malware or a virus on your device, it’s vital that you make sure it doesn’t spread to other devices at work or at home. </a:t>
            </a:r>
          </a:p>
          <a:p>
            <a:pPr>
              <a:spcAft>
                <a:spcPts val="1800"/>
              </a:spcAft>
            </a:pPr>
            <a:r>
              <a:rPr lang="en-US" b="1" dirty="0">
                <a:solidFill>
                  <a:schemeClr val="accent1"/>
                </a:solidFill>
              </a:rPr>
              <a:t>Disconnect the infected device </a:t>
            </a:r>
            <a:r>
              <a:rPr lang="en-US" dirty="0"/>
              <a:t>from the internet and KONE’s network by removing the network cable, turning off Wi-Fi, and powering off the device.</a:t>
            </a:r>
          </a:p>
          <a:p>
            <a:pPr>
              <a:spcAft>
                <a:spcPts val="1800"/>
              </a:spcAft>
            </a:pPr>
            <a:r>
              <a:rPr lang="en-US" dirty="0"/>
              <a:t>Any internet services you have accessed using the infected device may be compromised, including the passwords for accounts (KONE account, social media, emails). </a:t>
            </a:r>
            <a:r>
              <a:rPr lang="en-US" b="1" dirty="0">
                <a:solidFill>
                  <a:schemeClr val="accent1"/>
                </a:solidFill>
              </a:rPr>
              <a:t>Change those passwords</a:t>
            </a:r>
            <a:r>
              <a:rPr lang="en-US" dirty="0"/>
              <a:t>. </a:t>
            </a:r>
            <a:endParaRPr lang="fi-FI" dirty="0"/>
          </a:p>
        </p:txBody>
      </p:sp>
      <p:sp>
        <p:nvSpPr>
          <p:cNvPr id="4" name="Speech Bubble: Rectangle 3">
            <a:extLst>
              <a:ext uri="{FF2B5EF4-FFF2-40B4-BE49-F238E27FC236}">
                <a16:creationId xmlns:a16="http://schemas.microsoft.com/office/drawing/2014/main" id="{8D3718F1-E80F-4B78-85E9-542C5F72EF04}"/>
              </a:ext>
            </a:extLst>
          </p:cNvPr>
          <p:cNvSpPr/>
          <p:nvPr/>
        </p:nvSpPr>
        <p:spPr>
          <a:xfrm>
            <a:off x="7629236" y="1628774"/>
            <a:ext cx="3481511" cy="1502353"/>
          </a:xfrm>
          <a:prstGeom prst="wedgeRectCallout">
            <a:avLst>
              <a:gd name="adj1" fmla="val 2111"/>
              <a:gd name="adj2" fmla="val 6957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350"/>
            <a:r>
              <a:rPr lang="en-US" dirty="0"/>
              <a:t>It is critical that you also contact Ask IT. Timely reporting allows our Cybersecurity team to limit any further damage or loss of data.</a:t>
            </a:r>
          </a:p>
        </p:txBody>
      </p:sp>
      <p:grpSp>
        <p:nvGrpSpPr>
          <p:cNvPr id="5" name="Group 4">
            <a:extLst>
              <a:ext uri="{FF2B5EF4-FFF2-40B4-BE49-F238E27FC236}">
                <a16:creationId xmlns:a16="http://schemas.microsoft.com/office/drawing/2014/main" id="{203F7AE0-786D-423E-9AB9-2876C230672B}"/>
              </a:ext>
            </a:extLst>
          </p:cNvPr>
          <p:cNvGrpSpPr/>
          <p:nvPr/>
        </p:nvGrpSpPr>
        <p:grpSpPr>
          <a:xfrm>
            <a:off x="7461295" y="3581312"/>
            <a:ext cx="3817392" cy="2729993"/>
            <a:chOff x="8449428" y="3926063"/>
            <a:chExt cx="2986549" cy="2118364"/>
          </a:xfrm>
        </p:grpSpPr>
        <p:pic>
          <p:nvPicPr>
            <p:cNvPr id="6" name="Picture 5">
              <a:extLst>
                <a:ext uri="{FF2B5EF4-FFF2-40B4-BE49-F238E27FC236}">
                  <a16:creationId xmlns:a16="http://schemas.microsoft.com/office/drawing/2014/main" id="{DF075838-3BFD-49A9-B0D9-5264B50882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49428" y="3926063"/>
              <a:ext cx="2986549" cy="2118364"/>
            </a:xfrm>
            <a:prstGeom prst="rect">
              <a:avLst/>
            </a:prstGeom>
          </p:spPr>
        </p:pic>
        <p:pic>
          <p:nvPicPr>
            <p:cNvPr id="7" name="Picture 6">
              <a:extLst>
                <a:ext uri="{FF2B5EF4-FFF2-40B4-BE49-F238E27FC236}">
                  <a16:creationId xmlns:a16="http://schemas.microsoft.com/office/drawing/2014/main" id="{8F22A313-E253-45A4-91D3-7F14C12FB307}"/>
                </a:ext>
              </a:extLst>
            </p:cNvPr>
            <p:cNvPicPr>
              <a:picLocks noChangeAspect="1"/>
            </p:cNvPicPr>
            <p:nvPr/>
          </p:nvPicPr>
          <p:blipFill>
            <a:blip r:embed="rId3"/>
            <a:stretch>
              <a:fillRect/>
            </a:stretch>
          </p:blipFill>
          <p:spPr>
            <a:xfrm>
              <a:off x="9948454" y="4498875"/>
              <a:ext cx="1093883" cy="881540"/>
            </a:xfrm>
            <a:prstGeom prst="rect">
              <a:avLst/>
            </a:prstGeom>
            <a:scene3d>
              <a:camera prst="orthographicFront">
                <a:rot lat="1318808" lon="18262682" rev="21594000"/>
              </a:camera>
              <a:lightRig rig="threePt" dir="t"/>
            </a:scene3d>
          </p:spPr>
        </p:pic>
      </p:grpSp>
    </p:spTree>
    <p:extLst>
      <p:ext uri="{BB962C8B-B14F-4D97-AF65-F5344CB8AC3E}">
        <p14:creationId xmlns:p14="http://schemas.microsoft.com/office/powerpoint/2010/main" val="487869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B65951-6E3A-46AB-ACFA-2A1ED103B16D}"/>
              </a:ext>
            </a:extLst>
          </p:cNvPr>
          <p:cNvSpPr>
            <a:spLocks noGrp="1"/>
          </p:cNvSpPr>
          <p:nvPr>
            <p:ph type="title"/>
          </p:nvPr>
        </p:nvSpPr>
        <p:spPr/>
        <p:txBody>
          <a:bodyPr/>
          <a:lstStyle/>
          <a:p>
            <a:r>
              <a:rPr lang="en-US" dirty="0">
                <a:cs typeface="Arial"/>
              </a:rPr>
              <a:t>Reporting channels for cybersecurity issues</a:t>
            </a:r>
          </a:p>
        </p:txBody>
      </p:sp>
      <p:sp>
        <p:nvSpPr>
          <p:cNvPr id="23" name="Graphic 3">
            <a:extLst>
              <a:ext uri="{FF2B5EF4-FFF2-40B4-BE49-F238E27FC236}">
                <a16:creationId xmlns:a16="http://schemas.microsoft.com/office/drawing/2014/main" id="{A041C7AA-1B6F-42F5-84FB-C63107BF7615}"/>
              </a:ext>
            </a:extLst>
          </p:cNvPr>
          <p:cNvSpPr>
            <a:spLocks noChangeAspect="1"/>
          </p:cNvSpPr>
          <p:nvPr/>
        </p:nvSpPr>
        <p:spPr>
          <a:xfrm>
            <a:off x="5772150" y="1160273"/>
            <a:ext cx="647700" cy="788444"/>
          </a:xfrm>
          <a:custGeom>
            <a:avLst/>
            <a:gdLst>
              <a:gd name="connsiteX0" fmla="*/ 611292 w 612949"/>
              <a:gd name="connsiteY0" fmla="*/ 454802 h 746142"/>
              <a:gd name="connsiteX1" fmla="*/ 611537 w 612949"/>
              <a:gd name="connsiteY1" fmla="*/ 454837 h 746142"/>
              <a:gd name="connsiteX2" fmla="*/ 603767 w 612949"/>
              <a:gd name="connsiteY2" fmla="*/ 346547 h 746142"/>
              <a:gd name="connsiteX3" fmla="*/ 508322 w 612949"/>
              <a:gd name="connsiteY3" fmla="*/ 182572 h 746142"/>
              <a:gd name="connsiteX4" fmla="*/ 463137 w 612949"/>
              <a:gd name="connsiteY4" fmla="*/ 149847 h 746142"/>
              <a:gd name="connsiteX5" fmla="*/ 445742 w 612949"/>
              <a:gd name="connsiteY5" fmla="*/ 251732 h 746142"/>
              <a:gd name="connsiteX6" fmla="*/ 298497 w 612949"/>
              <a:gd name="connsiteY6" fmla="*/ 35082 h 746142"/>
              <a:gd name="connsiteX7" fmla="*/ 293807 w 612949"/>
              <a:gd name="connsiteY7" fmla="*/ 39212 h 746142"/>
              <a:gd name="connsiteX8" fmla="*/ 298497 w 612949"/>
              <a:gd name="connsiteY8" fmla="*/ 35082 h 746142"/>
              <a:gd name="connsiteX9" fmla="*/ 298427 w 612949"/>
              <a:gd name="connsiteY9" fmla="*/ 35012 h 746142"/>
              <a:gd name="connsiteX10" fmla="*/ 287052 w 612949"/>
              <a:gd name="connsiteY10" fmla="*/ 22202 h 746142"/>
              <a:gd name="connsiteX11" fmla="*/ 199027 w 612949"/>
              <a:gd name="connsiteY11" fmla="*/ 11772 h 746142"/>
              <a:gd name="connsiteX12" fmla="*/ 192937 w 612949"/>
              <a:gd name="connsiteY12" fmla="*/ 15972 h 746142"/>
              <a:gd name="connsiteX13" fmla="*/ 261712 w 612949"/>
              <a:gd name="connsiteY13" fmla="*/ 102632 h 746142"/>
              <a:gd name="connsiteX14" fmla="*/ 261677 w 612949"/>
              <a:gd name="connsiteY14" fmla="*/ 103017 h 746142"/>
              <a:gd name="connsiteX15" fmla="*/ 401712 w 612949"/>
              <a:gd name="connsiteY15" fmla="*/ 340912 h 746142"/>
              <a:gd name="connsiteX16" fmla="*/ 416132 w 612949"/>
              <a:gd name="connsiteY16" fmla="*/ 397577 h 746142"/>
              <a:gd name="connsiteX17" fmla="*/ 505137 w 612949"/>
              <a:gd name="connsiteY17" fmla="*/ 288307 h 746142"/>
              <a:gd name="connsiteX18" fmla="*/ 534922 w 612949"/>
              <a:gd name="connsiteY18" fmla="*/ 360932 h 746142"/>
              <a:gd name="connsiteX19" fmla="*/ 542342 w 612949"/>
              <a:gd name="connsiteY19" fmla="*/ 460682 h 746142"/>
              <a:gd name="connsiteX20" fmla="*/ 542657 w 612949"/>
              <a:gd name="connsiteY20" fmla="*/ 460717 h 746142"/>
              <a:gd name="connsiteX21" fmla="*/ 306127 w 612949"/>
              <a:gd name="connsiteY21" fmla="*/ 690037 h 746142"/>
              <a:gd name="connsiteX22" fmla="*/ 68792 w 612949"/>
              <a:gd name="connsiteY22" fmla="*/ 444127 h 746142"/>
              <a:gd name="connsiteX23" fmla="*/ 72432 w 612949"/>
              <a:gd name="connsiteY23" fmla="*/ 402512 h 746142"/>
              <a:gd name="connsiteX24" fmla="*/ 95707 w 612949"/>
              <a:gd name="connsiteY24" fmla="*/ 339827 h 746142"/>
              <a:gd name="connsiteX25" fmla="*/ 130182 w 612949"/>
              <a:gd name="connsiteY25" fmla="*/ 409547 h 746142"/>
              <a:gd name="connsiteX26" fmla="*/ 130182 w 612949"/>
              <a:gd name="connsiteY26" fmla="*/ 409547 h 746142"/>
              <a:gd name="connsiteX27" fmla="*/ 161367 w 612949"/>
              <a:gd name="connsiteY27" fmla="*/ 370277 h 746142"/>
              <a:gd name="connsiteX28" fmla="*/ 251527 w 612949"/>
              <a:gd name="connsiteY28" fmla="*/ 148412 h 746142"/>
              <a:gd name="connsiteX29" fmla="*/ 191397 w 612949"/>
              <a:gd name="connsiteY29" fmla="*/ 66232 h 746142"/>
              <a:gd name="connsiteX30" fmla="*/ 149817 w 612949"/>
              <a:gd name="connsiteY30" fmla="*/ 248092 h 746142"/>
              <a:gd name="connsiteX31" fmla="*/ 138687 w 612949"/>
              <a:gd name="connsiteY31" fmla="*/ 270352 h 746142"/>
              <a:gd name="connsiteX32" fmla="*/ 75547 w 612949"/>
              <a:gd name="connsiteY32" fmla="*/ 182467 h 746142"/>
              <a:gd name="connsiteX33" fmla="*/ 75547 w 612949"/>
              <a:gd name="connsiteY33" fmla="*/ 182467 h 746142"/>
              <a:gd name="connsiteX34" fmla="*/ 70542 w 612949"/>
              <a:gd name="connsiteY34" fmla="*/ 214807 h 746142"/>
              <a:gd name="connsiteX35" fmla="*/ 41422 w 612949"/>
              <a:gd name="connsiteY35" fmla="*/ 293067 h 746142"/>
              <a:gd name="connsiteX36" fmla="*/ 35822 w 612949"/>
              <a:gd name="connsiteY36" fmla="*/ 304582 h 746142"/>
              <a:gd name="connsiteX37" fmla="*/ 2747 w 612949"/>
              <a:gd name="connsiteY37" fmla="*/ 391802 h 746142"/>
              <a:gd name="connsiteX38" fmla="*/ 507 w 612949"/>
              <a:gd name="connsiteY38" fmla="*/ 442972 h 746142"/>
              <a:gd name="connsiteX39" fmla="*/ 402 w 612949"/>
              <a:gd name="connsiteY39" fmla="*/ 443357 h 746142"/>
              <a:gd name="connsiteX40" fmla="*/ 612 w 612949"/>
              <a:gd name="connsiteY40" fmla="*/ 447627 h 746142"/>
              <a:gd name="connsiteX41" fmla="*/ 1242 w 612949"/>
              <a:gd name="connsiteY41" fmla="*/ 461382 h 746142"/>
              <a:gd name="connsiteX42" fmla="*/ 1347 w 612949"/>
              <a:gd name="connsiteY42" fmla="*/ 461382 h 746142"/>
              <a:gd name="connsiteX43" fmla="*/ 306162 w 612949"/>
              <a:gd name="connsiteY43" fmla="*/ 746142 h 746142"/>
              <a:gd name="connsiteX44" fmla="*/ 611292 w 612949"/>
              <a:gd name="connsiteY44" fmla="*/ 454802 h 74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2949" h="746142">
                <a:moveTo>
                  <a:pt x="611292" y="454802"/>
                </a:moveTo>
                <a:lnTo>
                  <a:pt x="611537" y="454837"/>
                </a:lnTo>
                <a:cubicBezTo>
                  <a:pt x="614967" y="417772"/>
                  <a:pt x="612062" y="377277"/>
                  <a:pt x="603767" y="346547"/>
                </a:cubicBezTo>
                <a:cubicBezTo>
                  <a:pt x="581787" y="264892"/>
                  <a:pt x="527222" y="200317"/>
                  <a:pt x="508322" y="182572"/>
                </a:cubicBezTo>
                <a:cubicBezTo>
                  <a:pt x="490682" y="164827"/>
                  <a:pt x="474512" y="155132"/>
                  <a:pt x="463137" y="149847"/>
                </a:cubicBezTo>
                <a:cubicBezTo>
                  <a:pt x="472937" y="195942"/>
                  <a:pt x="445742" y="251732"/>
                  <a:pt x="445742" y="251732"/>
                </a:cubicBezTo>
                <a:cubicBezTo>
                  <a:pt x="385192" y="123247"/>
                  <a:pt x="303222" y="39807"/>
                  <a:pt x="298497" y="35082"/>
                </a:cubicBezTo>
                <a:lnTo>
                  <a:pt x="293807" y="39212"/>
                </a:lnTo>
                <a:lnTo>
                  <a:pt x="298497" y="35082"/>
                </a:lnTo>
                <a:cubicBezTo>
                  <a:pt x="298462" y="35047"/>
                  <a:pt x="298427" y="35047"/>
                  <a:pt x="298427" y="35012"/>
                </a:cubicBezTo>
                <a:lnTo>
                  <a:pt x="287052" y="22202"/>
                </a:lnTo>
                <a:cubicBezTo>
                  <a:pt x="265002" y="-2753"/>
                  <a:pt x="226292" y="-7303"/>
                  <a:pt x="199027" y="11772"/>
                </a:cubicBezTo>
                <a:lnTo>
                  <a:pt x="192937" y="15972"/>
                </a:lnTo>
                <a:lnTo>
                  <a:pt x="261712" y="102632"/>
                </a:lnTo>
                <a:lnTo>
                  <a:pt x="261677" y="103017"/>
                </a:lnTo>
                <a:cubicBezTo>
                  <a:pt x="326637" y="179072"/>
                  <a:pt x="388727" y="289882"/>
                  <a:pt x="401712" y="340912"/>
                </a:cubicBezTo>
                <a:lnTo>
                  <a:pt x="416132" y="397577"/>
                </a:lnTo>
                <a:cubicBezTo>
                  <a:pt x="416132" y="397577"/>
                  <a:pt x="490577" y="338357"/>
                  <a:pt x="505137" y="288307"/>
                </a:cubicBezTo>
                <a:cubicBezTo>
                  <a:pt x="515742" y="307417"/>
                  <a:pt x="527187" y="332267"/>
                  <a:pt x="534922" y="360932"/>
                </a:cubicBezTo>
                <a:cubicBezTo>
                  <a:pt x="541257" y="384452"/>
                  <a:pt x="546962" y="424702"/>
                  <a:pt x="542342" y="460682"/>
                </a:cubicBezTo>
                <a:lnTo>
                  <a:pt x="542657" y="460717"/>
                </a:lnTo>
                <a:cubicBezTo>
                  <a:pt x="534012" y="588642"/>
                  <a:pt x="431357" y="690037"/>
                  <a:pt x="306127" y="690037"/>
                </a:cubicBezTo>
                <a:cubicBezTo>
                  <a:pt x="175507" y="690037"/>
                  <a:pt x="69212" y="579787"/>
                  <a:pt x="68792" y="444127"/>
                </a:cubicBezTo>
                <a:cubicBezTo>
                  <a:pt x="68267" y="431352"/>
                  <a:pt x="69422" y="417737"/>
                  <a:pt x="72432" y="402512"/>
                </a:cubicBezTo>
                <a:cubicBezTo>
                  <a:pt x="76632" y="381267"/>
                  <a:pt x="85627" y="360967"/>
                  <a:pt x="95707" y="339827"/>
                </a:cubicBezTo>
                <a:lnTo>
                  <a:pt x="130182" y="409547"/>
                </a:lnTo>
                <a:lnTo>
                  <a:pt x="130182" y="409547"/>
                </a:lnTo>
                <a:lnTo>
                  <a:pt x="161367" y="370277"/>
                </a:lnTo>
                <a:cubicBezTo>
                  <a:pt x="199167" y="322642"/>
                  <a:pt x="234482" y="233637"/>
                  <a:pt x="251527" y="148412"/>
                </a:cubicBezTo>
                <a:lnTo>
                  <a:pt x="191397" y="66232"/>
                </a:lnTo>
                <a:cubicBezTo>
                  <a:pt x="189402" y="118207"/>
                  <a:pt x="173477" y="188172"/>
                  <a:pt x="149817" y="248092"/>
                </a:cubicBezTo>
                <a:lnTo>
                  <a:pt x="138687" y="270352"/>
                </a:lnTo>
                <a:lnTo>
                  <a:pt x="75547" y="182467"/>
                </a:lnTo>
                <a:lnTo>
                  <a:pt x="75547" y="182467"/>
                </a:lnTo>
                <a:cubicBezTo>
                  <a:pt x="74567" y="191427"/>
                  <a:pt x="73062" y="202277"/>
                  <a:pt x="70542" y="214807"/>
                </a:cubicBezTo>
                <a:cubicBezTo>
                  <a:pt x="64102" y="247007"/>
                  <a:pt x="53602" y="268357"/>
                  <a:pt x="41422" y="293067"/>
                </a:cubicBezTo>
                <a:lnTo>
                  <a:pt x="35822" y="304582"/>
                </a:lnTo>
                <a:cubicBezTo>
                  <a:pt x="22697" y="331707"/>
                  <a:pt x="9152" y="359777"/>
                  <a:pt x="2747" y="391802"/>
                </a:cubicBezTo>
                <a:cubicBezTo>
                  <a:pt x="-753" y="409302"/>
                  <a:pt x="-158" y="427537"/>
                  <a:pt x="507" y="442972"/>
                </a:cubicBezTo>
                <a:cubicBezTo>
                  <a:pt x="507" y="443112"/>
                  <a:pt x="402" y="443217"/>
                  <a:pt x="402" y="443357"/>
                </a:cubicBezTo>
                <a:cubicBezTo>
                  <a:pt x="402" y="444792"/>
                  <a:pt x="612" y="446192"/>
                  <a:pt x="612" y="447627"/>
                </a:cubicBezTo>
                <a:lnTo>
                  <a:pt x="1242" y="461382"/>
                </a:lnTo>
                <a:lnTo>
                  <a:pt x="1347" y="461382"/>
                </a:lnTo>
                <a:cubicBezTo>
                  <a:pt x="10832" y="619932"/>
                  <a:pt x="143692" y="746142"/>
                  <a:pt x="306162" y="746142"/>
                </a:cubicBezTo>
                <a:cubicBezTo>
                  <a:pt x="470802" y="746072"/>
                  <a:pt x="605097" y="616362"/>
                  <a:pt x="611292" y="454802"/>
                </a:cubicBezTo>
                <a:close/>
              </a:path>
            </a:pathLst>
          </a:custGeom>
          <a:solidFill>
            <a:schemeClr val="accent6"/>
          </a:solidFill>
          <a:ln w="34925" cap="flat">
            <a:noFill/>
            <a:prstDash val="solid"/>
            <a:miter/>
          </a:ln>
        </p:spPr>
        <p:txBody>
          <a:bodyPr rtlCol="0" anchor="ctr"/>
          <a:lstStyle/>
          <a:p>
            <a:endParaRPr lang="fi-FI"/>
          </a:p>
        </p:txBody>
      </p:sp>
      <p:grpSp>
        <p:nvGrpSpPr>
          <p:cNvPr id="97" name="Group 96">
            <a:extLst>
              <a:ext uri="{FF2B5EF4-FFF2-40B4-BE49-F238E27FC236}">
                <a16:creationId xmlns:a16="http://schemas.microsoft.com/office/drawing/2014/main" id="{98F672C1-9309-4215-B75A-4BD963132C4B}"/>
              </a:ext>
            </a:extLst>
          </p:cNvPr>
          <p:cNvGrpSpPr/>
          <p:nvPr/>
        </p:nvGrpSpPr>
        <p:grpSpPr>
          <a:xfrm>
            <a:off x="2129503" y="2447132"/>
            <a:ext cx="900000" cy="900000"/>
            <a:chOff x="10629900" y="2876550"/>
            <a:chExt cx="900000" cy="900000"/>
          </a:xfrm>
        </p:grpSpPr>
        <p:sp>
          <p:nvSpPr>
            <p:cNvPr id="98" name="Oval 97">
              <a:extLst>
                <a:ext uri="{FF2B5EF4-FFF2-40B4-BE49-F238E27FC236}">
                  <a16:creationId xmlns:a16="http://schemas.microsoft.com/office/drawing/2014/main" id="{25A6D07F-18E6-4C3B-B208-D2CB2DA3B4CD}"/>
                </a:ext>
              </a:extLst>
            </p:cNvPr>
            <p:cNvSpPr/>
            <p:nvPr/>
          </p:nvSpPr>
          <p:spPr>
            <a:xfrm>
              <a:off x="10629900" y="2876550"/>
              <a:ext cx="900000" cy="900000"/>
            </a:xfrm>
            <a:prstGeom prst="ellipse">
              <a:avLst/>
            </a:prstGeom>
            <a:noFill/>
            <a:ln w="254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9" name="Graphic 17">
              <a:extLst>
                <a:ext uri="{FF2B5EF4-FFF2-40B4-BE49-F238E27FC236}">
                  <a16:creationId xmlns:a16="http://schemas.microsoft.com/office/drawing/2014/main" id="{2BDB3C43-FD77-44D1-904C-7F6454835BE6}"/>
                </a:ext>
              </a:extLst>
            </p:cNvPr>
            <p:cNvSpPr>
              <a:spLocks noChangeAspect="1"/>
            </p:cNvSpPr>
            <p:nvPr/>
          </p:nvSpPr>
          <p:spPr>
            <a:xfrm>
              <a:off x="10891726" y="3181916"/>
              <a:ext cx="376350" cy="289270"/>
            </a:xfrm>
            <a:custGeom>
              <a:avLst/>
              <a:gdLst>
                <a:gd name="connsiteX0" fmla="*/ 1072050 w 1086300"/>
                <a:gd name="connsiteY0" fmla="*/ 82100 h 834950"/>
                <a:gd name="connsiteX1" fmla="*/ 942950 w 1086300"/>
                <a:gd name="connsiteY1" fmla="*/ 0 h 834950"/>
                <a:gd name="connsiteX2" fmla="*/ 143350 w 1086300"/>
                <a:gd name="connsiteY2" fmla="*/ 0 h 834950"/>
                <a:gd name="connsiteX3" fmla="*/ 14250 w 1086300"/>
                <a:gd name="connsiteY3" fmla="*/ 82100 h 834950"/>
                <a:gd name="connsiteX4" fmla="*/ 0 w 1086300"/>
                <a:gd name="connsiteY4" fmla="*/ 143300 h 834950"/>
                <a:gd name="connsiteX5" fmla="*/ 0 w 1086300"/>
                <a:gd name="connsiteY5" fmla="*/ 691650 h 834950"/>
                <a:gd name="connsiteX6" fmla="*/ 143350 w 1086300"/>
                <a:gd name="connsiteY6" fmla="*/ 834950 h 834950"/>
                <a:gd name="connsiteX7" fmla="*/ 942950 w 1086300"/>
                <a:gd name="connsiteY7" fmla="*/ 834950 h 834950"/>
                <a:gd name="connsiteX8" fmla="*/ 1086300 w 1086300"/>
                <a:gd name="connsiteY8" fmla="*/ 691650 h 834950"/>
                <a:gd name="connsiteX9" fmla="*/ 1086300 w 1086300"/>
                <a:gd name="connsiteY9" fmla="*/ 143350 h 834950"/>
                <a:gd name="connsiteX10" fmla="*/ 1072050 w 1086300"/>
                <a:gd name="connsiteY10" fmla="*/ 82100 h 834950"/>
                <a:gd name="connsiteX11" fmla="*/ 568300 w 1086300"/>
                <a:gd name="connsiteY11" fmla="*/ 369100 h 834950"/>
                <a:gd name="connsiteX12" fmla="*/ 518000 w 1086300"/>
                <a:gd name="connsiteY12" fmla="*/ 369150 h 834950"/>
                <a:gd name="connsiteX13" fmla="*/ 196600 w 1086300"/>
                <a:gd name="connsiteY13" fmla="*/ 103900 h 834950"/>
                <a:gd name="connsiteX14" fmla="*/ 889700 w 1086300"/>
                <a:gd name="connsiteY14" fmla="*/ 103900 h 834950"/>
                <a:gd name="connsiteX15" fmla="*/ 568300 w 1086300"/>
                <a:gd name="connsiteY15" fmla="*/ 369100 h 834950"/>
                <a:gd name="connsiteX16" fmla="*/ 982400 w 1086300"/>
                <a:gd name="connsiteY16" fmla="*/ 162250 h 834950"/>
                <a:gd name="connsiteX17" fmla="*/ 982400 w 1086300"/>
                <a:gd name="connsiteY17" fmla="*/ 691700 h 834950"/>
                <a:gd name="connsiteX18" fmla="*/ 942950 w 1086300"/>
                <a:gd name="connsiteY18" fmla="*/ 731150 h 834950"/>
                <a:gd name="connsiteX19" fmla="*/ 143350 w 1086300"/>
                <a:gd name="connsiteY19" fmla="*/ 731150 h 834950"/>
                <a:gd name="connsiteX20" fmla="*/ 103900 w 1086300"/>
                <a:gd name="connsiteY20" fmla="*/ 691700 h 834950"/>
                <a:gd name="connsiteX21" fmla="*/ 103900 w 1086300"/>
                <a:gd name="connsiteY21" fmla="*/ 162250 h 834950"/>
                <a:gd name="connsiteX22" fmla="*/ 451900 w 1086300"/>
                <a:gd name="connsiteY22" fmla="*/ 449300 h 834950"/>
                <a:gd name="connsiteX23" fmla="*/ 634350 w 1086300"/>
                <a:gd name="connsiteY23" fmla="*/ 449250 h 834950"/>
                <a:gd name="connsiteX24" fmla="*/ 982400 w 1086300"/>
                <a:gd name="connsiteY24" fmla="*/ 162250 h 83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86300" h="834950">
                  <a:moveTo>
                    <a:pt x="1072050" y="82100"/>
                  </a:moveTo>
                  <a:cubicBezTo>
                    <a:pt x="1048300" y="32200"/>
                    <a:pt x="997650" y="0"/>
                    <a:pt x="942950" y="0"/>
                  </a:cubicBezTo>
                  <a:lnTo>
                    <a:pt x="143350" y="0"/>
                  </a:lnTo>
                  <a:cubicBezTo>
                    <a:pt x="88750" y="0"/>
                    <a:pt x="38100" y="32200"/>
                    <a:pt x="14250" y="82100"/>
                  </a:cubicBezTo>
                  <a:cubicBezTo>
                    <a:pt x="4800" y="101850"/>
                    <a:pt x="0" y="122500"/>
                    <a:pt x="0" y="143300"/>
                  </a:cubicBezTo>
                  <a:lnTo>
                    <a:pt x="0" y="691650"/>
                  </a:lnTo>
                  <a:cubicBezTo>
                    <a:pt x="0" y="770700"/>
                    <a:pt x="64300" y="834950"/>
                    <a:pt x="143350" y="834950"/>
                  </a:cubicBezTo>
                  <a:lnTo>
                    <a:pt x="942950" y="834950"/>
                  </a:lnTo>
                  <a:cubicBezTo>
                    <a:pt x="1022000" y="834950"/>
                    <a:pt x="1086300" y="770700"/>
                    <a:pt x="1086300" y="691650"/>
                  </a:cubicBezTo>
                  <a:lnTo>
                    <a:pt x="1086300" y="143350"/>
                  </a:lnTo>
                  <a:cubicBezTo>
                    <a:pt x="1086300" y="122500"/>
                    <a:pt x="1081500" y="101900"/>
                    <a:pt x="1072050" y="82100"/>
                  </a:cubicBezTo>
                  <a:close/>
                  <a:moveTo>
                    <a:pt x="568300" y="369100"/>
                  </a:moveTo>
                  <a:cubicBezTo>
                    <a:pt x="554650" y="380350"/>
                    <a:pt x="531600" y="380200"/>
                    <a:pt x="518000" y="369150"/>
                  </a:cubicBezTo>
                  <a:lnTo>
                    <a:pt x="196600" y="103900"/>
                  </a:lnTo>
                  <a:lnTo>
                    <a:pt x="889700" y="103900"/>
                  </a:lnTo>
                  <a:lnTo>
                    <a:pt x="568300" y="369100"/>
                  </a:lnTo>
                  <a:close/>
                  <a:moveTo>
                    <a:pt x="982400" y="162250"/>
                  </a:moveTo>
                  <a:lnTo>
                    <a:pt x="982400" y="691700"/>
                  </a:lnTo>
                  <a:cubicBezTo>
                    <a:pt x="982400" y="713450"/>
                    <a:pt x="964700" y="731150"/>
                    <a:pt x="942950" y="731150"/>
                  </a:cubicBezTo>
                  <a:lnTo>
                    <a:pt x="143350" y="731150"/>
                  </a:lnTo>
                  <a:cubicBezTo>
                    <a:pt x="121600" y="731150"/>
                    <a:pt x="103900" y="713450"/>
                    <a:pt x="103900" y="691700"/>
                  </a:cubicBezTo>
                  <a:lnTo>
                    <a:pt x="103900" y="162250"/>
                  </a:lnTo>
                  <a:lnTo>
                    <a:pt x="451900" y="449300"/>
                  </a:lnTo>
                  <a:cubicBezTo>
                    <a:pt x="503250" y="491600"/>
                    <a:pt x="583050" y="491650"/>
                    <a:pt x="634350" y="449250"/>
                  </a:cubicBezTo>
                  <a:lnTo>
                    <a:pt x="982400" y="162250"/>
                  </a:lnTo>
                  <a:close/>
                </a:path>
              </a:pathLst>
            </a:custGeom>
            <a:solidFill>
              <a:schemeClr val="tx2"/>
            </a:solidFill>
            <a:ln w="49742" cap="flat">
              <a:noFill/>
              <a:prstDash val="solid"/>
              <a:miter/>
            </a:ln>
          </p:spPr>
          <p:txBody>
            <a:bodyPr rtlCol="0" anchor="ctr"/>
            <a:lstStyle/>
            <a:p>
              <a:endParaRPr lang="fi-FI"/>
            </a:p>
          </p:txBody>
        </p:sp>
      </p:grpSp>
      <p:sp>
        <p:nvSpPr>
          <p:cNvPr id="106" name="Arrow: Right 105">
            <a:extLst>
              <a:ext uri="{FF2B5EF4-FFF2-40B4-BE49-F238E27FC236}">
                <a16:creationId xmlns:a16="http://schemas.microsoft.com/office/drawing/2014/main" id="{B5C249A0-7846-49D4-9B0D-2935145E64F8}"/>
              </a:ext>
            </a:extLst>
          </p:cNvPr>
          <p:cNvSpPr/>
          <p:nvPr/>
        </p:nvSpPr>
        <p:spPr>
          <a:xfrm rot="5400000">
            <a:off x="5318290" y="2835839"/>
            <a:ext cx="1555422" cy="27860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bIns="540000" rtlCol="0" anchor="ctr"/>
          <a:lstStyle/>
          <a:p>
            <a:pPr algn="ctr"/>
            <a:endParaRPr lang="fi-FI" sz="1200" b="1">
              <a:solidFill>
                <a:schemeClr val="accent3"/>
              </a:solidFill>
            </a:endParaRPr>
          </a:p>
        </p:txBody>
      </p:sp>
      <p:sp>
        <p:nvSpPr>
          <p:cNvPr id="119" name="Arrow: Bent 118">
            <a:extLst>
              <a:ext uri="{FF2B5EF4-FFF2-40B4-BE49-F238E27FC236}">
                <a16:creationId xmlns:a16="http://schemas.microsoft.com/office/drawing/2014/main" id="{9D028DDD-9375-485A-8645-EE180CD6244A}"/>
              </a:ext>
            </a:extLst>
          </p:cNvPr>
          <p:cNvSpPr/>
          <p:nvPr/>
        </p:nvSpPr>
        <p:spPr>
          <a:xfrm flipH="1" flipV="1">
            <a:off x="3387269" y="2197427"/>
            <a:ext cx="2783392" cy="848529"/>
          </a:xfrm>
          <a:prstGeom prst="bentArrow">
            <a:avLst>
              <a:gd name="adj1" fmla="val 17040"/>
              <a:gd name="adj2" fmla="val 15603"/>
              <a:gd name="adj3" fmla="val 16382"/>
              <a:gd name="adj4" fmla="val 4375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20" name="TextBox 119">
            <a:extLst>
              <a:ext uri="{FF2B5EF4-FFF2-40B4-BE49-F238E27FC236}">
                <a16:creationId xmlns:a16="http://schemas.microsoft.com/office/drawing/2014/main" id="{1F1A3D1E-11BC-4FE1-8245-6C14F58DB1EA}"/>
              </a:ext>
            </a:extLst>
          </p:cNvPr>
          <p:cNvSpPr txBox="1"/>
          <p:nvPr/>
        </p:nvSpPr>
        <p:spPr>
          <a:xfrm>
            <a:off x="1103503" y="3652498"/>
            <a:ext cx="2952000" cy="1169551"/>
          </a:xfrm>
          <a:prstGeom prst="rect">
            <a:avLst/>
          </a:prstGeom>
          <a:noFill/>
        </p:spPr>
        <p:txBody>
          <a:bodyPr wrap="square" lIns="72000" tIns="0" rIns="0" bIns="0" rtlCol="0">
            <a:spAutoFit/>
          </a:bodyPr>
          <a:lstStyle/>
          <a:p>
            <a:pPr algn="ctr">
              <a:spcAft>
                <a:spcPts val="600"/>
              </a:spcAft>
            </a:pPr>
            <a:r>
              <a:rPr lang="fi-FI" sz="1400" dirty="0"/>
              <a:t>If </a:t>
            </a:r>
            <a:r>
              <a:rPr lang="fi-FI" sz="1400" dirty="0" err="1"/>
              <a:t>the</a:t>
            </a:r>
            <a:r>
              <a:rPr lang="fi-FI" sz="1400" dirty="0"/>
              <a:t> </a:t>
            </a:r>
            <a:r>
              <a:rPr lang="fi-FI" sz="1400" dirty="0" err="1"/>
              <a:t>issue</a:t>
            </a:r>
            <a:r>
              <a:rPr lang="fi-FI" sz="1400" dirty="0"/>
              <a:t> is </a:t>
            </a:r>
            <a:r>
              <a:rPr lang="fi-FI" sz="1400" dirty="0" err="1"/>
              <a:t>related</a:t>
            </a:r>
            <a:r>
              <a:rPr lang="fi-FI" sz="1400" dirty="0"/>
              <a:t> to </a:t>
            </a:r>
            <a:r>
              <a:rPr lang="fi-FI" sz="1400" dirty="0" err="1"/>
              <a:t>email</a:t>
            </a:r>
            <a:endParaRPr lang="fi-FI" sz="1400" dirty="0"/>
          </a:p>
          <a:p>
            <a:pPr algn="ctr">
              <a:spcAft>
                <a:spcPts val="600"/>
              </a:spcAft>
            </a:pPr>
            <a:r>
              <a:rPr lang="fi-FI" sz="1200" dirty="0" err="1">
                <a:solidFill>
                  <a:schemeClr val="bg1">
                    <a:lumMod val="50000"/>
                  </a:schemeClr>
                </a:solidFill>
              </a:rPr>
              <a:t>E.g</a:t>
            </a:r>
            <a:r>
              <a:rPr lang="fi-FI" sz="1200" dirty="0">
                <a:solidFill>
                  <a:schemeClr val="bg1">
                    <a:lumMod val="50000"/>
                  </a:schemeClr>
                </a:solidFill>
              </a:rPr>
              <a:t>., </a:t>
            </a:r>
            <a:r>
              <a:rPr lang="fi-FI" sz="1200" dirty="0" err="1">
                <a:solidFill>
                  <a:schemeClr val="bg1">
                    <a:lumMod val="50000"/>
                  </a:schemeClr>
                </a:solidFill>
              </a:rPr>
              <a:t>emails</a:t>
            </a:r>
            <a:r>
              <a:rPr lang="fi-FI" sz="1200" dirty="0">
                <a:solidFill>
                  <a:schemeClr val="bg1">
                    <a:lumMod val="50000"/>
                  </a:schemeClr>
                </a:solidFill>
              </a:rPr>
              <a:t> </a:t>
            </a:r>
            <a:r>
              <a:rPr lang="fi-FI" sz="1200" dirty="0" err="1">
                <a:solidFill>
                  <a:schemeClr val="bg1">
                    <a:lumMod val="50000"/>
                  </a:schemeClr>
                </a:solidFill>
              </a:rPr>
              <a:t>with</a:t>
            </a:r>
            <a:r>
              <a:rPr lang="fi-FI" sz="1200" dirty="0">
                <a:solidFill>
                  <a:schemeClr val="bg1">
                    <a:lumMod val="50000"/>
                  </a:schemeClr>
                </a:solidFill>
              </a:rPr>
              <a:t> </a:t>
            </a:r>
            <a:r>
              <a:rPr lang="fi-FI" sz="1200" dirty="0" err="1">
                <a:solidFill>
                  <a:schemeClr val="bg1">
                    <a:lumMod val="50000"/>
                  </a:schemeClr>
                </a:solidFill>
              </a:rPr>
              <a:t>suspicous</a:t>
            </a:r>
            <a:r>
              <a:rPr lang="fi-FI" sz="1200" dirty="0">
                <a:solidFill>
                  <a:schemeClr val="bg1">
                    <a:lumMod val="50000"/>
                  </a:schemeClr>
                </a:solidFill>
              </a:rPr>
              <a:t> </a:t>
            </a:r>
            <a:br>
              <a:rPr lang="fi-FI" sz="1200" dirty="0">
                <a:solidFill>
                  <a:schemeClr val="bg1">
                    <a:lumMod val="50000"/>
                  </a:schemeClr>
                </a:solidFill>
              </a:rPr>
            </a:br>
            <a:r>
              <a:rPr lang="fi-FI" sz="1200" dirty="0" err="1">
                <a:solidFill>
                  <a:schemeClr val="bg1">
                    <a:lumMod val="50000"/>
                  </a:schemeClr>
                </a:solidFill>
              </a:rPr>
              <a:t>content</a:t>
            </a:r>
            <a:r>
              <a:rPr lang="fi-FI" sz="1200" dirty="0">
                <a:solidFill>
                  <a:schemeClr val="bg1">
                    <a:lumMod val="50000"/>
                  </a:schemeClr>
                </a:solidFill>
              </a:rPr>
              <a:t>, </a:t>
            </a:r>
            <a:r>
              <a:rPr lang="fi-FI" sz="1200" dirty="0" err="1">
                <a:solidFill>
                  <a:schemeClr val="bg1">
                    <a:lumMod val="50000"/>
                  </a:schemeClr>
                </a:solidFill>
              </a:rPr>
              <a:t>attachments</a:t>
            </a:r>
            <a:r>
              <a:rPr lang="fi-FI" sz="1200" dirty="0">
                <a:solidFill>
                  <a:schemeClr val="bg1">
                    <a:lumMod val="50000"/>
                  </a:schemeClr>
                </a:solidFill>
              </a:rPr>
              <a:t> </a:t>
            </a:r>
            <a:r>
              <a:rPr lang="fi-FI" sz="1200" dirty="0" err="1">
                <a:solidFill>
                  <a:schemeClr val="bg1">
                    <a:lumMod val="50000"/>
                  </a:schemeClr>
                </a:solidFill>
              </a:rPr>
              <a:t>or</a:t>
            </a:r>
            <a:r>
              <a:rPr lang="fi-FI" sz="1200" dirty="0">
                <a:solidFill>
                  <a:schemeClr val="bg1">
                    <a:lumMod val="50000"/>
                  </a:schemeClr>
                </a:solidFill>
              </a:rPr>
              <a:t> </a:t>
            </a:r>
            <a:r>
              <a:rPr lang="fi-FI" sz="1200" dirty="0" err="1">
                <a:solidFill>
                  <a:schemeClr val="bg1">
                    <a:lumMod val="50000"/>
                  </a:schemeClr>
                </a:solidFill>
              </a:rPr>
              <a:t>links</a:t>
            </a:r>
            <a:endParaRPr lang="fi-FI" sz="1200" dirty="0">
              <a:solidFill>
                <a:schemeClr val="bg1">
                  <a:lumMod val="50000"/>
                </a:schemeClr>
              </a:solidFill>
            </a:endParaRPr>
          </a:p>
          <a:p>
            <a:pPr algn="ctr">
              <a:spcAft>
                <a:spcPts val="600"/>
              </a:spcAft>
            </a:pPr>
            <a:r>
              <a:rPr lang="en-US" sz="1400" b="1" dirty="0"/>
              <a:t>Report it through the </a:t>
            </a:r>
            <a:br>
              <a:rPr lang="en-US" sz="1400" b="1" dirty="0"/>
            </a:br>
            <a:r>
              <a:rPr lang="en-US" sz="1400" b="1" dirty="0" err="1"/>
              <a:t>HoxHunt</a:t>
            </a:r>
            <a:r>
              <a:rPr lang="en-US" sz="1400" b="1" dirty="0"/>
              <a:t> icon in Outlook</a:t>
            </a:r>
          </a:p>
        </p:txBody>
      </p:sp>
      <p:sp>
        <p:nvSpPr>
          <p:cNvPr id="124" name="TextBox 123">
            <a:extLst>
              <a:ext uri="{FF2B5EF4-FFF2-40B4-BE49-F238E27FC236}">
                <a16:creationId xmlns:a16="http://schemas.microsoft.com/office/drawing/2014/main" id="{2BB5A273-73F2-46BE-9603-B5256126A85E}"/>
              </a:ext>
            </a:extLst>
          </p:cNvPr>
          <p:cNvSpPr txBox="1"/>
          <p:nvPr/>
        </p:nvSpPr>
        <p:spPr>
          <a:xfrm>
            <a:off x="8136497" y="3652498"/>
            <a:ext cx="2952000" cy="1169551"/>
          </a:xfrm>
          <a:prstGeom prst="rect">
            <a:avLst/>
          </a:prstGeom>
          <a:noFill/>
        </p:spPr>
        <p:txBody>
          <a:bodyPr wrap="square" lIns="72000" tIns="0" rIns="0" bIns="0" rtlCol="0">
            <a:spAutoFit/>
          </a:bodyPr>
          <a:lstStyle/>
          <a:p>
            <a:pPr algn="ctr">
              <a:spcAft>
                <a:spcPts val="600"/>
              </a:spcAft>
            </a:pPr>
            <a:r>
              <a:rPr lang="fi-FI" sz="1400" dirty="0"/>
              <a:t>If </a:t>
            </a:r>
            <a:r>
              <a:rPr lang="fi-FI" sz="1400" dirty="0" err="1"/>
              <a:t>the</a:t>
            </a:r>
            <a:r>
              <a:rPr lang="fi-FI" sz="1400" dirty="0"/>
              <a:t> </a:t>
            </a:r>
            <a:r>
              <a:rPr lang="fi-FI" sz="1400" dirty="0" err="1"/>
              <a:t>issue</a:t>
            </a:r>
            <a:r>
              <a:rPr lang="fi-FI" sz="1400" dirty="0"/>
              <a:t> </a:t>
            </a:r>
            <a:r>
              <a:rPr lang="fi-FI" sz="1400" dirty="0" err="1"/>
              <a:t>affects</a:t>
            </a:r>
            <a:r>
              <a:rPr lang="fi-FI" sz="1400" dirty="0"/>
              <a:t> KONE </a:t>
            </a:r>
            <a:r>
              <a:rPr lang="fi-FI" sz="1400" dirty="0" err="1"/>
              <a:t>customers</a:t>
            </a:r>
            <a:endParaRPr lang="fi-FI" sz="1400" dirty="0"/>
          </a:p>
          <a:p>
            <a:pPr lvl="0" algn="ctr">
              <a:spcAft>
                <a:spcPts val="600"/>
              </a:spcAft>
            </a:pPr>
            <a:r>
              <a:rPr lang="fi-FI" sz="1200" dirty="0" err="1">
                <a:solidFill>
                  <a:srgbClr val="FFFFFF">
                    <a:lumMod val="50000"/>
                  </a:srgbClr>
                </a:solidFill>
              </a:rPr>
              <a:t>E.g</a:t>
            </a:r>
            <a:r>
              <a:rPr lang="fi-FI" sz="1200" dirty="0">
                <a:solidFill>
                  <a:srgbClr val="FFFFFF">
                    <a:lumMod val="50000"/>
                  </a:srgbClr>
                </a:solidFill>
              </a:rPr>
              <a:t>., </a:t>
            </a:r>
            <a:r>
              <a:rPr lang="fi-FI" sz="1200" dirty="0" err="1">
                <a:solidFill>
                  <a:srgbClr val="FFFFFF">
                    <a:lumMod val="50000"/>
                  </a:srgbClr>
                </a:solidFill>
              </a:rPr>
              <a:t>issues</a:t>
            </a:r>
            <a:r>
              <a:rPr lang="fi-FI" sz="1200" dirty="0">
                <a:solidFill>
                  <a:srgbClr val="FFFFFF">
                    <a:lumMod val="50000"/>
                  </a:srgbClr>
                </a:solidFill>
              </a:rPr>
              <a:t> </a:t>
            </a:r>
            <a:r>
              <a:rPr lang="fi-FI" sz="1200" dirty="0" err="1">
                <a:solidFill>
                  <a:srgbClr val="FFFFFF">
                    <a:lumMod val="50000"/>
                  </a:srgbClr>
                </a:solidFill>
              </a:rPr>
              <a:t>with</a:t>
            </a:r>
            <a:r>
              <a:rPr lang="fi-FI" sz="1200" dirty="0">
                <a:solidFill>
                  <a:srgbClr val="FFFFFF">
                    <a:lumMod val="50000"/>
                  </a:srgbClr>
                </a:solidFill>
              </a:rPr>
              <a:t> KONE </a:t>
            </a:r>
            <a:br>
              <a:rPr lang="fi-FI" sz="1200" dirty="0">
                <a:solidFill>
                  <a:srgbClr val="FFFFFF">
                    <a:lumMod val="50000"/>
                  </a:srgbClr>
                </a:solidFill>
              </a:rPr>
            </a:br>
            <a:r>
              <a:rPr lang="fi-FI" sz="1200" dirty="0" err="1">
                <a:solidFill>
                  <a:srgbClr val="FFFFFF">
                    <a:lumMod val="50000"/>
                  </a:srgbClr>
                </a:solidFill>
              </a:rPr>
              <a:t>services</a:t>
            </a:r>
            <a:r>
              <a:rPr lang="fi-FI" sz="1200" dirty="0">
                <a:solidFill>
                  <a:srgbClr val="FFFFFF">
                    <a:lumMod val="50000"/>
                  </a:srgbClr>
                </a:solidFill>
              </a:rPr>
              <a:t> </a:t>
            </a:r>
            <a:r>
              <a:rPr lang="fi-FI" sz="1200" dirty="0" err="1">
                <a:solidFill>
                  <a:srgbClr val="FFFFFF">
                    <a:lumMod val="50000"/>
                  </a:srgbClr>
                </a:solidFill>
              </a:rPr>
              <a:t>or</a:t>
            </a:r>
            <a:r>
              <a:rPr lang="fi-FI" sz="1200" dirty="0">
                <a:solidFill>
                  <a:srgbClr val="FFFFFF">
                    <a:lumMod val="50000"/>
                  </a:srgbClr>
                </a:solidFill>
              </a:rPr>
              <a:t> </a:t>
            </a:r>
            <a:r>
              <a:rPr lang="fi-FI" sz="1200" dirty="0" err="1">
                <a:solidFill>
                  <a:srgbClr val="FFFFFF">
                    <a:lumMod val="50000"/>
                  </a:srgbClr>
                </a:solidFill>
              </a:rPr>
              <a:t>solutions</a:t>
            </a:r>
            <a:endParaRPr lang="fi-FI" sz="1200" dirty="0">
              <a:solidFill>
                <a:srgbClr val="FFFFFF">
                  <a:lumMod val="50000"/>
                </a:srgbClr>
              </a:solidFill>
            </a:endParaRPr>
          </a:p>
          <a:p>
            <a:pPr algn="ctr">
              <a:spcAft>
                <a:spcPts val="600"/>
              </a:spcAft>
            </a:pPr>
            <a:r>
              <a:rPr lang="en-US" sz="1400" b="1" dirty="0"/>
              <a:t>Send an email to </a:t>
            </a:r>
            <a:r>
              <a:rPr lang="en-US" sz="1400" b="1" dirty="0">
                <a:solidFill>
                  <a:schemeClr val="accent1"/>
                </a:solidFill>
              </a:rPr>
              <a:t>security@kone.com</a:t>
            </a:r>
          </a:p>
        </p:txBody>
      </p:sp>
      <p:pic>
        <p:nvPicPr>
          <p:cNvPr id="125" name="Picture 124">
            <a:extLst>
              <a:ext uri="{FF2B5EF4-FFF2-40B4-BE49-F238E27FC236}">
                <a16:creationId xmlns:a16="http://schemas.microsoft.com/office/drawing/2014/main" id="{A5CAC561-4CC7-4BE3-A098-D268603A2DD1}"/>
              </a:ext>
            </a:extLst>
          </p:cNvPr>
          <p:cNvPicPr>
            <a:picLocks noChangeAspect="1"/>
          </p:cNvPicPr>
          <p:nvPr/>
        </p:nvPicPr>
        <p:blipFill>
          <a:blip r:embed="rId2"/>
          <a:stretch>
            <a:fillRect/>
          </a:stretch>
        </p:blipFill>
        <p:spPr>
          <a:xfrm>
            <a:off x="407988" y="3883330"/>
            <a:ext cx="647700" cy="695325"/>
          </a:xfrm>
          <a:prstGeom prst="rect">
            <a:avLst/>
          </a:prstGeom>
          <a:effectLst>
            <a:outerShdw blurRad="63500" sx="102000" sy="102000" algn="ctr" rotWithShape="0">
              <a:prstClr val="black">
                <a:alpha val="40000"/>
              </a:prstClr>
            </a:outerShdw>
          </a:effectLst>
        </p:spPr>
      </p:pic>
      <p:grpSp>
        <p:nvGrpSpPr>
          <p:cNvPr id="152" name="Group 151">
            <a:extLst>
              <a:ext uri="{FF2B5EF4-FFF2-40B4-BE49-F238E27FC236}">
                <a16:creationId xmlns:a16="http://schemas.microsoft.com/office/drawing/2014/main" id="{AA6649A6-F6FE-4D05-9A93-B3BFB3AA6062}"/>
              </a:ext>
            </a:extLst>
          </p:cNvPr>
          <p:cNvGrpSpPr/>
          <p:nvPr/>
        </p:nvGrpSpPr>
        <p:grpSpPr>
          <a:xfrm>
            <a:off x="9162499" y="2447132"/>
            <a:ext cx="900000" cy="900000"/>
            <a:chOff x="9490059" y="2628107"/>
            <a:chExt cx="900000" cy="900000"/>
          </a:xfrm>
        </p:grpSpPr>
        <p:sp>
          <p:nvSpPr>
            <p:cNvPr id="122" name="Oval 121">
              <a:extLst>
                <a:ext uri="{FF2B5EF4-FFF2-40B4-BE49-F238E27FC236}">
                  <a16:creationId xmlns:a16="http://schemas.microsoft.com/office/drawing/2014/main" id="{B7BCDDD4-96A1-424D-BA97-FE25C19469C1}"/>
                </a:ext>
              </a:extLst>
            </p:cNvPr>
            <p:cNvSpPr/>
            <p:nvPr/>
          </p:nvSpPr>
          <p:spPr>
            <a:xfrm>
              <a:off x="9490059" y="2628107"/>
              <a:ext cx="900000" cy="900000"/>
            </a:xfrm>
            <a:prstGeom prst="ellipse">
              <a:avLst/>
            </a:prstGeom>
            <a:noFill/>
            <a:ln w="254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27" name="Graphic 125">
              <a:extLst>
                <a:ext uri="{FF2B5EF4-FFF2-40B4-BE49-F238E27FC236}">
                  <a16:creationId xmlns:a16="http://schemas.microsoft.com/office/drawing/2014/main" id="{884A0F11-9C0E-409E-BC5B-E202B81252CB}"/>
                </a:ext>
              </a:extLst>
            </p:cNvPr>
            <p:cNvGrpSpPr/>
            <p:nvPr/>
          </p:nvGrpSpPr>
          <p:grpSpPr>
            <a:xfrm>
              <a:off x="9684599" y="2915202"/>
              <a:ext cx="510921" cy="325811"/>
              <a:chOff x="3028058" y="2981150"/>
              <a:chExt cx="1431250" cy="912700"/>
            </a:xfrm>
            <a:solidFill>
              <a:srgbClr val="0071B9"/>
            </a:solidFill>
          </p:grpSpPr>
          <p:sp>
            <p:nvSpPr>
              <p:cNvPr id="128" name="Freeform: Shape 127">
                <a:extLst>
                  <a:ext uri="{FF2B5EF4-FFF2-40B4-BE49-F238E27FC236}">
                    <a16:creationId xmlns:a16="http://schemas.microsoft.com/office/drawing/2014/main" id="{3C85A937-1FC0-4CD4-91E8-2B25BBD54A6E}"/>
                  </a:ext>
                </a:extLst>
              </p:cNvPr>
              <p:cNvSpPr/>
              <p:nvPr/>
            </p:nvSpPr>
            <p:spPr>
              <a:xfrm>
                <a:off x="3870708" y="3108199"/>
                <a:ext cx="438899" cy="426599"/>
              </a:xfrm>
              <a:custGeom>
                <a:avLst/>
                <a:gdLst>
                  <a:gd name="connsiteX0" fmla="*/ 219450 w 438899"/>
                  <a:gd name="connsiteY0" fmla="*/ 426600 h 426599"/>
                  <a:gd name="connsiteX1" fmla="*/ 438900 w 438899"/>
                  <a:gd name="connsiteY1" fmla="*/ 213300 h 426599"/>
                  <a:gd name="connsiteX2" fmla="*/ 219450 w 438899"/>
                  <a:gd name="connsiteY2" fmla="*/ 0 h 426599"/>
                  <a:gd name="connsiteX3" fmla="*/ 0 w 438899"/>
                  <a:gd name="connsiteY3" fmla="*/ 213300 h 426599"/>
                  <a:gd name="connsiteX4" fmla="*/ 219450 w 438899"/>
                  <a:gd name="connsiteY4" fmla="*/ 426600 h 426599"/>
                  <a:gd name="connsiteX5" fmla="*/ 219450 w 438899"/>
                  <a:gd name="connsiteY5" fmla="*/ 92200 h 426599"/>
                  <a:gd name="connsiteX6" fmla="*/ 346750 w 438899"/>
                  <a:gd name="connsiteY6" fmla="*/ 213300 h 426599"/>
                  <a:gd name="connsiteX7" fmla="*/ 219450 w 438899"/>
                  <a:gd name="connsiteY7" fmla="*/ 334400 h 426599"/>
                  <a:gd name="connsiteX8" fmla="*/ 92250 w 438899"/>
                  <a:gd name="connsiteY8" fmla="*/ 213300 h 426599"/>
                  <a:gd name="connsiteX9" fmla="*/ 219450 w 438899"/>
                  <a:gd name="connsiteY9" fmla="*/ 92200 h 42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899" h="426599">
                    <a:moveTo>
                      <a:pt x="219450" y="426600"/>
                    </a:moveTo>
                    <a:cubicBezTo>
                      <a:pt x="340450" y="426600"/>
                      <a:pt x="438900" y="330900"/>
                      <a:pt x="438900" y="213300"/>
                    </a:cubicBezTo>
                    <a:cubicBezTo>
                      <a:pt x="438900" y="95700"/>
                      <a:pt x="340450" y="0"/>
                      <a:pt x="219450" y="0"/>
                    </a:cubicBezTo>
                    <a:cubicBezTo>
                      <a:pt x="98450" y="0"/>
                      <a:pt x="0" y="95700"/>
                      <a:pt x="0" y="213300"/>
                    </a:cubicBezTo>
                    <a:cubicBezTo>
                      <a:pt x="0" y="330900"/>
                      <a:pt x="98400" y="426600"/>
                      <a:pt x="219450" y="426600"/>
                    </a:cubicBezTo>
                    <a:close/>
                    <a:moveTo>
                      <a:pt x="219450" y="92200"/>
                    </a:moveTo>
                    <a:cubicBezTo>
                      <a:pt x="289650" y="92200"/>
                      <a:pt x="346750" y="146550"/>
                      <a:pt x="346750" y="213300"/>
                    </a:cubicBezTo>
                    <a:cubicBezTo>
                      <a:pt x="346750" y="280050"/>
                      <a:pt x="289650" y="334400"/>
                      <a:pt x="219450" y="334400"/>
                    </a:cubicBezTo>
                    <a:cubicBezTo>
                      <a:pt x="149300" y="334400"/>
                      <a:pt x="92250" y="280050"/>
                      <a:pt x="92250" y="213300"/>
                    </a:cubicBezTo>
                    <a:cubicBezTo>
                      <a:pt x="92250" y="146550"/>
                      <a:pt x="149300" y="92200"/>
                      <a:pt x="219450" y="92200"/>
                    </a:cubicBezTo>
                    <a:close/>
                  </a:path>
                </a:pathLst>
              </a:custGeom>
              <a:solidFill>
                <a:schemeClr val="tx2"/>
              </a:solidFill>
              <a:ln w="49742" cap="flat">
                <a:noFill/>
                <a:prstDash val="solid"/>
                <a:miter/>
              </a:ln>
            </p:spPr>
            <p:txBody>
              <a:bodyPr rtlCol="0" anchor="ctr"/>
              <a:lstStyle/>
              <a:p>
                <a:endParaRPr lang="fi-FI"/>
              </a:p>
            </p:txBody>
          </p:sp>
          <p:sp>
            <p:nvSpPr>
              <p:cNvPr id="129" name="Freeform: Shape 128">
                <a:extLst>
                  <a:ext uri="{FF2B5EF4-FFF2-40B4-BE49-F238E27FC236}">
                    <a16:creationId xmlns:a16="http://schemas.microsoft.com/office/drawing/2014/main" id="{574F991E-2231-4ECD-A2BA-3F59EB4B5A91}"/>
                  </a:ext>
                </a:extLst>
              </p:cNvPr>
              <p:cNvSpPr/>
              <p:nvPr/>
            </p:nvSpPr>
            <p:spPr>
              <a:xfrm>
                <a:off x="3863308" y="3576900"/>
                <a:ext cx="596000" cy="240999"/>
              </a:xfrm>
              <a:custGeom>
                <a:avLst/>
                <a:gdLst>
                  <a:gd name="connsiteX0" fmla="*/ 578100 w 596000"/>
                  <a:gd name="connsiteY0" fmla="*/ 135750 h 240999"/>
                  <a:gd name="connsiteX1" fmla="*/ 509400 w 596000"/>
                  <a:gd name="connsiteY1" fmla="*/ 47950 h 240999"/>
                  <a:gd name="connsiteX2" fmla="*/ 408050 w 596000"/>
                  <a:gd name="connsiteY2" fmla="*/ 3500 h 240999"/>
                  <a:gd name="connsiteX3" fmla="*/ 377700 w 596000"/>
                  <a:gd name="connsiteY3" fmla="*/ 350 h 240999"/>
                  <a:gd name="connsiteX4" fmla="*/ 367150 w 596000"/>
                  <a:gd name="connsiteY4" fmla="*/ 0 h 240999"/>
                  <a:gd name="connsiteX5" fmla="*/ 86600 w 596000"/>
                  <a:gd name="connsiteY5" fmla="*/ 0 h 240999"/>
                  <a:gd name="connsiteX6" fmla="*/ 73900 w 596000"/>
                  <a:gd name="connsiteY6" fmla="*/ 500 h 240999"/>
                  <a:gd name="connsiteX7" fmla="*/ 45750 w 596000"/>
                  <a:gd name="connsiteY7" fmla="*/ 3500 h 240999"/>
                  <a:gd name="connsiteX8" fmla="*/ 19100 w 596000"/>
                  <a:gd name="connsiteY8" fmla="*/ 9700 h 240999"/>
                  <a:gd name="connsiteX9" fmla="*/ 0 w 596000"/>
                  <a:gd name="connsiteY9" fmla="*/ 15400 h 240999"/>
                  <a:gd name="connsiteX10" fmla="*/ 123250 w 596000"/>
                  <a:gd name="connsiteY10" fmla="*/ 104700 h 240999"/>
                  <a:gd name="connsiteX11" fmla="*/ 313150 w 596000"/>
                  <a:gd name="connsiteY11" fmla="*/ 104700 h 240999"/>
                  <a:gd name="connsiteX12" fmla="*/ 376150 w 596000"/>
                  <a:gd name="connsiteY12" fmla="*/ 105100 h 240999"/>
                  <a:gd name="connsiteX13" fmla="*/ 390700 w 596000"/>
                  <a:gd name="connsiteY13" fmla="*/ 106750 h 240999"/>
                  <a:gd name="connsiteX14" fmla="*/ 445500 w 596000"/>
                  <a:gd name="connsiteY14" fmla="*/ 130950 h 240999"/>
                  <a:gd name="connsiteX15" fmla="*/ 482000 w 596000"/>
                  <a:gd name="connsiteY15" fmla="*/ 177350 h 240999"/>
                  <a:gd name="connsiteX16" fmla="*/ 517600 w 596000"/>
                  <a:gd name="connsiteY16" fmla="*/ 219350 h 240999"/>
                  <a:gd name="connsiteX17" fmla="*/ 577100 w 596000"/>
                  <a:gd name="connsiteY17" fmla="*/ 240850 h 240999"/>
                  <a:gd name="connsiteX18" fmla="*/ 596000 w 596000"/>
                  <a:gd name="connsiteY18" fmla="*/ 241000 h 240999"/>
                  <a:gd name="connsiteX19" fmla="*/ 596000 w 596000"/>
                  <a:gd name="connsiteY19" fmla="*/ 222100 h 240999"/>
                  <a:gd name="connsiteX20" fmla="*/ 578100 w 596000"/>
                  <a:gd name="connsiteY20" fmla="*/ 135750 h 24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6000" h="240999">
                    <a:moveTo>
                      <a:pt x="578100" y="135750"/>
                    </a:moveTo>
                    <a:cubicBezTo>
                      <a:pt x="562600" y="100900"/>
                      <a:pt x="538850" y="70550"/>
                      <a:pt x="509400" y="47950"/>
                    </a:cubicBezTo>
                    <a:cubicBezTo>
                      <a:pt x="478450" y="24450"/>
                      <a:pt x="443400" y="9100"/>
                      <a:pt x="408050" y="3500"/>
                    </a:cubicBezTo>
                    <a:cubicBezTo>
                      <a:pt x="398650" y="2000"/>
                      <a:pt x="389250" y="600"/>
                      <a:pt x="377700" y="350"/>
                    </a:cubicBezTo>
                    <a:cubicBezTo>
                      <a:pt x="374000" y="150"/>
                      <a:pt x="370250" y="0"/>
                      <a:pt x="367150" y="0"/>
                    </a:cubicBezTo>
                    <a:lnTo>
                      <a:pt x="86600" y="0"/>
                    </a:lnTo>
                    <a:cubicBezTo>
                      <a:pt x="83500" y="0"/>
                      <a:pt x="79750" y="150"/>
                      <a:pt x="73900" y="500"/>
                    </a:cubicBezTo>
                    <a:cubicBezTo>
                      <a:pt x="64400" y="600"/>
                      <a:pt x="55050" y="2000"/>
                      <a:pt x="45750" y="3500"/>
                    </a:cubicBezTo>
                    <a:cubicBezTo>
                      <a:pt x="36750" y="4950"/>
                      <a:pt x="27850" y="7100"/>
                      <a:pt x="19100" y="9700"/>
                    </a:cubicBezTo>
                    <a:lnTo>
                      <a:pt x="0" y="15400"/>
                    </a:lnTo>
                    <a:cubicBezTo>
                      <a:pt x="48200" y="34750"/>
                      <a:pt x="90400" y="65550"/>
                      <a:pt x="123250" y="104700"/>
                    </a:cubicBezTo>
                    <a:lnTo>
                      <a:pt x="313150" y="104700"/>
                    </a:lnTo>
                    <a:lnTo>
                      <a:pt x="376150" y="105100"/>
                    </a:lnTo>
                    <a:cubicBezTo>
                      <a:pt x="380350" y="105100"/>
                      <a:pt x="384500" y="105800"/>
                      <a:pt x="390700" y="106750"/>
                    </a:cubicBezTo>
                    <a:cubicBezTo>
                      <a:pt x="409350" y="109650"/>
                      <a:pt x="428350" y="118050"/>
                      <a:pt x="445500" y="130950"/>
                    </a:cubicBezTo>
                    <a:cubicBezTo>
                      <a:pt x="461100" y="142850"/>
                      <a:pt x="473750" y="159050"/>
                      <a:pt x="482000" y="177350"/>
                    </a:cubicBezTo>
                    <a:cubicBezTo>
                      <a:pt x="488700" y="193250"/>
                      <a:pt x="500350" y="207000"/>
                      <a:pt x="517600" y="219350"/>
                    </a:cubicBezTo>
                    <a:cubicBezTo>
                      <a:pt x="536850" y="233200"/>
                      <a:pt x="557400" y="240650"/>
                      <a:pt x="577100" y="240850"/>
                    </a:cubicBezTo>
                    <a:lnTo>
                      <a:pt x="596000" y="241000"/>
                    </a:lnTo>
                    <a:lnTo>
                      <a:pt x="596000" y="222100"/>
                    </a:lnTo>
                    <a:cubicBezTo>
                      <a:pt x="596050" y="192750"/>
                      <a:pt x="589850" y="162950"/>
                      <a:pt x="578100" y="135750"/>
                    </a:cubicBezTo>
                    <a:close/>
                  </a:path>
                </a:pathLst>
              </a:custGeom>
              <a:solidFill>
                <a:schemeClr val="tx2"/>
              </a:solidFill>
              <a:ln w="49742" cap="flat">
                <a:noFill/>
                <a:prstDash val="solid"/>
                <a:miter/>
              </a:ln>
            </p:spPr>
            <p:txBody>
              <a:bodyPr rtlCol="0" anchor="ctr"/>
              <a:lstStyle/>
              <a:p>
                <a:endParaRPr lang="fi-FI"/>
              </a:p>
            </p:txBody>
          </p:sp>
          <p:sp>
            <p:nvSpPr>
              <p:cNvPr id="130" name="Freeform: Shape 129">
                <a:extLst>
                  <a:ext uri="{FF2B5EF4-FFF2-40B4-BE49-F238E27FC236}">
                    <a16:creationId xmlns:a16="http://schemas.microsoft.com/office/drawing/2014/main" id="{72395405-793A-4F20-B6CA-2907F2D7B853}"/>
                  </a:ext>
                </a:extLst>
              </p:cNvPr>
              <p:cNvSpPr/>
              <p:nvPr/>
            </p:nvSpPr>
            <p:spPr>
              <a:xfrm>
                <a:off x="3220107" y="2981150"/>
                <a:ext cx="589799" cy="589849"/>
              </a:xfrm>
              <a:custGeom>
                <a:avLst/>
                <a:gdLst>
                  <a:gd name="connsiteX0" fmla="*/ 294900 w 589799"/>
                  <a:gd name="connsiteY0" fmla="*/ 589850 h 589849"/>
                  <a:gd name="connsiteX1" fmla="*/ 589800 w 589799"/>
                  <a:gd name="connsiteY1" fmla="*/ 294900 h 589849"/>
                  <a:gd name="connsiteX2" fmla="*/ 294900 w 589799"/>
                  <a:gd name="connsiteY2" fmla="*/ 0 h 589849"/>
                  <a:gd name="connsiteX3" fmla="*/ 0 w 589799"/>
                  <a:gd name="connsiteY3" fmla="*/ 294900 h 589849"/>
                  <a:gd name="connsiteX4" fmla="*/ 294900 w 589799"/>
                  <a:gd name="connsiteY4" fmla="*/ 589850 h 589849"/>
                  <a:gd name="connsiteX5" fmla="*/ 294900 w 589799"/>
                  <a:gd name="connsiteY5" fmla="*/ 105700 h 589849"/>
                  <a:gd name="connsiteX6" fmla="*/ 484150 w 589799"/>
                  <a:gd name="connsiteY6" fmla="*/ 294900 h 589849"/>
                  <a:gd name="connsiteX7" fmla="*/ 294900 w 589799"/>
                  <a:gd name="connsiteY7" fmla="*/ 484150 h 589849"/>
                  <a:gd name="connsiteX8" fmla="*/ 105650 w 589799"/>
                  <a:gd name="connsiteY8" fmla="*/ 294900 h 589849"/>
                  <a:gd name="connsiteX9" fmla="*/ 294900 w 589799"/>
                  <a:gd name="connsiteY9" fmla="*/ 105700 h 58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799" h="589849">
                    <a:moveTo>
                      <a:pt x="294900" y="589850"/>
                    </a:moveTo>
                    <a:cubicBezTo>
                      <a:pt x="457500" y="589850"/>
                      <a:pt x="589800" y="457550"/>
                      <a:pt x="589800" y="294900"/>
                    </a:cubicBezTo>
                    <a:cubicBezTo>
                      <a:pt x="589800" y="132300"/>
                      <a:pt x="457500" y="0"/>
                      <a:pt x="294900" y="0"/>
                    </a:cubicBezTo>
                    <a:cubicBezTo>
                      <a:pt x="132300" y="0"/>
                      <a:pt x="0" y="132300"/>
                      <a:pt x="0" y="294900"/>
                    </a:cubicBezTo>
                    <a:cubicBezTo>
                      <a:pt x="0" y="457550"/>
                      <a:pt x="132300" y="589850"/>
                      <a:pt x="294900" y="589850"/>
                    </a:cubicBezTo>
                    <a:close/>
                    <a:moveTo>
                      <a:pt x="294900" y="105700"/>
                    </a:moveTo>
                    <a:cubicBezTo>
                      <a:pt x="399250" y="105700"/>
                      <a:pt x="484150" y="190600"/>
                      <a:pt x="484150" y="294900"/>
                    </a:cubicBezTo>
                    <a:cubicBezTo>
                      <a:pt x="484150" y="399250"/>
                      <a:pt x="399250" y="484150"/>
                      <a:pt x="294900" y="484150"/>
                    </a:cubicBezTo>
                    <a:cubicBezTo>
                      <a:pt x="190550" y="484150"/>
                      <a:pt x="105650" y="399250"/>
                      <a:pt x="105650" y="294900"/>
                    </a:cubicBezTo>
                    <a:cubicBezTo>
                      <a:pt x="105650" y="190600"/>
                      <a:pt x="190550" y="105700"/>
                      <a:pt x="294900" y="105700"/>
                    </a:cubicBezTo>
                    <a:close/>
                  </a:path>
                </a:pathLst>
              </a:custGeom>
              <a:solidFill>
                <a:schemeClr val="tx2"/>
              </a:solidFill>
              <a:ln w="49742" cap="flat">
                <a:noFill/>
                <a:prstDash val="solid"/>
                <a:miter/>
              </a:ln>
            </p:spPr>
            <p:txBody>
              <a:bodyPr rtlCol="0" anchor="ctr"/>
              <a:lstStyle/>
              <a:p>
                <a:endParaRPr lang="fi-FI"/>
              </a:p>
            </p:txBody>
          </p:sp>
          <p:sp>
            <p:nvSpPr>
              <p:cNvPr id="131" name="Freeform: Shape 130">
                <a:extLst>
                  <a:ext uri="{FF2B5EF4-FFF2-40B4-BE49-F238E27FC236}">
                    <a16:creationId xmlns:a16="http://schemas.microsoft.com/office/drawing/2014/main" id="{841EA80D-3CB1-4C5B-A8E6-4F0A78DEE6C3}"/>
                  </a:ext>
                </a:extLst>
              </p:cNvPr>
              <p:cNvSpPr/>
              <p:nvPr/>
            </p:nvSpPr>
            <p:spPr>
              <a:xfrm>
                <a:off x="3028058" y="3626749"/>
                <a:ext cx="973999" cy="267100"/>
              </a:xfrm>
              <a:custGeom>
                <a:avLst/>
                <a:gdLst>
                  <a:gd name="connsiteX0" fmla="*/ 731900 w 973999"/>
                  <a:gd name="connsiteY0" fmla="*/ 1250 h 267100"/>
                  <a:gd name="connsiteX1" fmla="*/ 731900 w 973999"/>
                  <a:gd name="connsiteY1" fmla="*/ 0 h 267100"/>
                  <a:gd name="connsiteX2" fmla="*/ 242050 w 973999"/>
                  <a:gd name="connsiteY2" fmla="*/ 0 h 267100"/>
                  <a:gd name="connsiteX3" fmla="*/ 242050 w 973999"/>
                  <a:gd name="connsiteY3" fmla="*/ 1250 h 267100"/>
                  <a:gd name="connsiteX4" fmla="*/ 0 w 973999"/>
                  <a:gd name="connsiteY4" fmla="*/ 254600 h 267100"/>
                  <a:gd name="connsiteX5" fmla="*/ 0 w 973999"/>
                  <a:gd name="connsiteY5" fmla="*/ 267100 h 267100"/>
                  <a:gd name="connsiteX6" fmla="*/ 29800 w 973999"/>
                  <a:gd name="connsiteY6" fmla="*/ 267100 h 267100"/>
                  <a:gd name="connsiteX7" fmla="*/ 114350 w 973999"/>
                  <a:gd name="connsiteY7" fmla="*/ 204450 h 267100"/>
                  <a:gd name="connsiteX8" fmla="*/ 254550 w 973999"/>
                  <a:gd name="connsiteY8" fmla="*/ 105700 h 267100"/>
                  <a:gd name="connsiteX9" fmla="*/ 719400 w 973999"/>
                  <a:gd name="connsiteY9" fmla="*/ 105700 h 267100"/>
                  <a:gd name="connsiteX10" fmla="*/ 859600 w 973999"/>
                  <a:gd name="connsiteY10" fmla="*/ 204450 h 267100"/>
                  <a:gd name="connsiteX11" fmla="*/ 944150 w 973999"/>
                  <a:gd name="connsiteY11" fmla="*/ 267100 h 267100"/>
                  <a:gd name="connsiteX12" fmla="*/ 974000 w 973999"/>
                  <a:gd name="connsiteY12" fmla="*/ 267100 h 267100"/>
                  <a:gd name="connsiteX13" fmla="*/ 974000 w 973999"/>
                  <a:gd name="connsiteY13" fmla="*/ 254600 h 267100"/>
                  <a:gd name="connsiteX14" fmla="*/ 731900 w 973999"/>
                  <a:gd name="connsiteY14" fmla="*/ 1250 h 2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3999" h="267100">
                    <a:moveTo>
                      <a:pt x="731900" y="1250"/>
                    </a:moveTo>
                    <a:lnTo>
                      <a:pt x="731900" y="0"/>
                    </a:lnTo>
                    <a:lnTo>
                      <a:pt x="242050" y="0"/>
                    </a:lnTo>
                    <a:lnTo>
                      <a:pt x="242050" y="1250"/>
                    </a:lnTo>
                    <a:cubicBezTo>
                      <a:pt x="107600" y="7900"/>
                      <a:pt x="0" y="118500"/>
                      <a:pt x="0" y="254600"/>
                    </a:cubicBezTo>
                    <a:lnTo>
                      <a:pt x="0" y="267100"/>
                    </a:lnTo>
                    <a:lnTo>
                      <a:pt x="29800" y="267100"/>
                    </a:lnTo>
                    <a:cubicBezTo>
                      <a:pt x="67500" y="267100"/>
                      <a:pt x="100700" y="242500"/>
                      <a:pt x="114350" y="204450"/>
                    </a:cubicBezTo>
                    <a:cubicBezTo>
                      <a:pt x="135550" y="145400"/>
                      <a:pt x="191900" y="105700"/>
                      <a:pt x="254550" y="105700"/>
                    </a:cubicBezTo>
                    <a:lnTo>
                      <a:pt x="719400" y="105700"/>
                    </a:lnTo>
                    <a:cubicBezTo>
                      <a:pt x="782050" y="105700"/>
                      <a:pt x="838400" y="145350"/>
                      <a:pt x="859600" y="204450"/>
                    </a:cubicBezTo>
                    <a:cubicBezTo>
                      <a:pt x="873250" y="242500"/>
                      <a:pt x="906450" y="267100"/>
                      <a:pt x="944150" y="267100"/>
                    </a:cubicBezTo>
                    <a:lnTo>
                      <a:pt x="974000" y="267100"/>
                    </a:lnTo>
                    <a:lnTo>
                      <a:pt x="974000" y="254600"/>
                    </a:lnTo>
                    <a:cubicBezTo>
                      <a:pt x="974000" y="118450"/>
                      <a:pt x="866400" y="7900"/>
                      <a:pt x="731900" y="1250"/>
                    </a:cubicBezTo>
                    <a:close/>
                  </a:path>
                </a:pathLst>
              </a:custGeom>
              <a:solidFill>
                <a:schemeClr val="tx2"/>
              </a:solidFill>
              <a:ln w="49742" cap="flat">
                <a:noFill/>
                <a:prstDash val="solid"/>
                <a:miter/>
              </a:ln>
            </p:spPr>
            <p:txBody>
              <a:bodyPr rtlCol="0" anchor="ctr"/>
              <a:lstStyle/>
              <a:p>
                <a:endParaRPr lang="fi-FI"/>
              </a:p>
            </p:txBody>
          </p:sp>
        </p:grpSp>
      </p:grpSp>
      <p:sp>
        <p:nvSpPr>
          <p:cNvPr id="132" name="TextBox 131">
            <a:extLst>
              <a:ext uri="{FF2B5EF4-FFF2-40B4-BE49-F238E27FC236}">
                <a16:creationId xmlns:a16="http://schemas.microsoft.com/office/drawing/2014/main" id="{4B327002-03B1-4761-8E88-ACDF3835A45A}"/>
              </a:ext>
            </a:extLst>
          </p:cNvPr>
          <p:cNvSpPr txBox="1"/>
          <p:nvPr/>
        </p:nvSpPr>
        <p:spPr>
          <a:xfrm>
            <a:off x="5057775" y="3883330"/>
            <a:ext cx="2076450" cy="938719"/>
          </a:xfrm>
          <a:prstGeom prst="rect">
            <a:avLst/>
          </a:prstGeom>
          <a:noFill/>
        </p:spPr>
        <p:txBody>
          <a:bodyPr wrap="square" lIns="72000" tIns="0" rIns="0" bIns="0" rtlCol="0">
            <a:spAutoFit/>
          </a:bodyPr>
          <a:lstStyle/>
          <a:p>
            <a:pPr algn="ctr">
              <a:spcAft>
                <a:spcPts val="600"/>
              </a:spcAft>
            </a:pPr>
            <a:r>
              <a:rPr lang="fi-FI" sz="1400" dirty="0"/>
              <a:t>For </a:t>
            </a:r>
            <a:r>
              <a:rPr lang="fi-FI" sz="1400" dirty="0" err="1"/>
              <a:t>all</a:t>
            </a:r>
            <a:r>
              <a:rPr lang="fi-FI" sz="1400" dirty="0"/>
              <a:t> </a:t>
            </a:r>
            <a:r>
              <a:rPr lang="fi-FI" sz="1400" dirty="0" err="1"/>
              <a:t>other</a:t>
            </a:r>
            <a:r>
              <a:rPr lang="fi-FI" sz="1400" dirty="0"/>
              <a:t> </a:t>
            </a:r>
            <a:br>
              <a:rPr lang="fi-FI" sz="1400" dirty="0"/>
            </a:br>
            <a:r>
              <a:rPr lang="fi-FI" sz="1400" dirty="0" err="1"/>
              <a:t>cybersecurity</a:t>
            </a:r>
            <a:r>
              <a:rPr lang="fi-FI" sz="1400" dirty="0"/>
              <a:t> </a:t>
            </a:r>
            <a:r>
              <a:rPr lang="fi-FI" sz="1400" dirty="0" err="1"/>
              <a:t>issues</a:t>
            </a:r>
            <a:endParaRPr lang="fi-FI" sz="1400" dirty="0"/>
          </a:p>
          <a:p>
            <a:pPr algn="ctr">
              <a:spcAft>
                <a:spcPts val="600"/>
              </a:spcAft>
            </a:pPr>
            <a:r>
              <a:rPr lang="en-US" sz="1400" b="1" dirty="0"/>
              <a:t>Report it through </a:t>
            </a:r>
            <a:br>
              <a:rPr lang="en-US" sz="1400" b="1" dirty="0"/>
            </a:br>
            <a:r>
              <a:rPr lang="en-US" sz="1400" b="1" dirty="0">
                <a:solidFill>
                  <a:schemeClr val="accent1"/>
                </a:solidFill>
              </a:rPr>
              <a:t>ASK IT</a:t>
            </a:r>
          </a:p>
        </p:txBody>
      </p:sp>
      <p:sp>
        <p:nvSpPr>
          <p:cNvPr id="134" name="Arrow: Bent 133">
            <a:extLst>
              <a:ext uri="{FF2B5EF4-FFF2-40B4-BE49-F238E27FC236}">
                <a16:creationId xmlns:a16="http://schemas.microsoft.com/office/drawing/2014/main" id="{C0CC9843-DFCC-4746-BBC1-F700CEEA112D}"/>
              </a:ext>
            </a:extLst>
          </p:cNvPr>
          <p:cNvSpPr/>
          <p:nvPr/>
        </p:nvSpPr>
        <p:spPr>
          <a:xfrm flipV="1">
            <a:off x="6026563" y="2197427"/>
            <a:ext cx="2783392" cy="848529"/>
          </a:xfrm>
          <a:prstGeom prst="bentArrow">
            <a:avLst>
              <a:gd name="adj1" fmla="val 17040"/>
              <a:gd name="adj2" fmla="val 15603"/>
              <a:gd name="adj3" fmla="val 16382"/>
              <a:gd name="adj4" fmla="val 4375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cxnSp>
        <p:nvCxnSpPr>
          <p:cNvPr id="155" name="Straight Connector 154">
            <a:extLst>
              <a:ext uri="{FF2B5EF4-FFF2-40B4-BE49-F238E27FC236}">
                <a16:creationId xmlns:a16="http://schemas.microsoft.com/office/drawing/2014/main" id="{FFD638DA-CDAB-4134-9E95-486C54A2202A}"/>
              </a:ext>
            </a:extLst>
          </p:cNvPr>
          <p:cNvCxnSpPr>
            <a:cxnSpLocks/>
            <a:stCxn id="125" idx="3"/>
          </p:cNvCxnSpPr>
          <p:nvPr/>
        </p:nvCxnSpPr>
        <p:spPr>
          <a:xfrm>
            <a:off x="1055688" y="4230993"/>
            <a:ext cx="360000" cy="0"/>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A3435A1-9CDC-4005-BCDE-3830D00275BB}"/>
              </a:ext>
            </a:extLst>
          </p:cNvPr>
          <p:cNvSpPr txBox="1"/>
          <p:nvPr/>
        </p:nvSpPr>
        <p:spPr>
          <a:xfrm>
            <a:off x="3123414" y="5707232"/>
            <a:ext cx="5945172" cy="507831"/>
          </a:xfrm>
          <a:prstGeom prst="rect">
            <a:avLst/>
          </a:prstGeom>
          <a:noFill/>
        </p:spPr>
        <p:txBody>
          <a:bodyPr wrap="square" lIns="72000" tIns="0" rIns="0" bIns="0" rtlCol="0">
            <a:spAutoFit/>
          </a:bodyPr>
          <a:lstStyle/>
          <a:p>
            <a:pPr algn="ctr">
              <a:spcAft>
                <a:spcPts val="600"/>
              </a:spcAft>
            </a:pPr>
            <a:r>
              <a:rPr lang="fi-FI" sz="1400" dirty="0"/>
              <a:t>If </a:t>
            </a:r>
            <a:r>
              <a:rPr lang="fi-FI" sz="1400" dirty="0" err="1"/>
              <a:t>you</a:t>
            </a:r>
            <a:r>
              <a:rPr lang="fi-FI" sz="1400" dirty="0"/>
              <a:t> </a:t>
            </a:r>
            <a:r>
              <a:rPr lang="fi-FI" sz="1400" dirty="0" err="1"/>
              <a:t>suspect</a:t>
            </a:r>
            <a:r>
              <a:rPr lang="fi-FI" sz="1400" dirty="0"/>
              <a:t> </a:t>
            </a:r>
            <a:r>
              <a:rPr lang="fi-FI" sz="1400" dirty="0" err="1"/>
              <a:t>signs</a:t>
            </a:r>
            <a:r>
              <a:rPr lang="fi-FI" sz="1400" dirty="0"/>
              <a:t> of </a:t>
            </a:r>
            <a:r>
              <a:rPr lang="fi-FI" sz="1400" dirty="0" err="1"/>
              <a:t>fraud</a:t>
            </a:r>
            <a:r>
              <a:rPr lang="fi-FI" sz="1400" dirty="0"/>
              <a:t> </a:t>
            </a:r>
            <a:r>
              <a:rPr lang="fi-FI" sz="1400" dirty="0" err="1"/>
              <a:t>or</a:t>
            </a:r>
            <a:r>
              <a:rPr lang="fi-FI" sz="1400" dirty="0"/>
              <a:t> an </a:t>
            </a:r>
            <a:r>
              <a:rPr lang="fi-FI" sz="1400" dirty="0" err="1"/>
              <a:t>attempt</a:t>
            </a:r>
            <a:r>
              <a:rPr lang="fi-FI" sz="1400" dirty="0"/>
              <a:t> of </a:t>
            </a:r>
            <a:r>
              <a:rPr lang="fi-FI" sz="1400" dirty="0" err="1"/>
              <a:t>such</a:t>
            </a:r>
            <a:endParaRPr lang="fi-FI" sz="1400" dirty="0"/>
          </a:p>
          <a:p>
            <a:pPr algn="ctr">
              <a:spcAft>
                <a:spcPts val="600"/>
              </a:spcAft>
            </a:pPr>
            <a:r>
              <a:rPr lang="en-US" sz="1400" b="1" dirty="0"/>
              <a:t>Also send an email to </a:t>
            </a:r>
            <a:r>
              <a:rPr lang="en-US" sz="1400" b="1" dirty="0">
                <a:solidFill>
                  <a:schemeClr val="accent1"/>
                </a:solidFill>
              </a:rPr>
              <a:t>compliance@kone.com</a:t>
            </a:r>
          </a:p>
        </p:txBody>
      </p:sp>
      <p:cxnSp>
        <p:nvCxnSpPr>
          <p:cNvPr id="4" name="Straight Connector 3">
            <a:extLst>
              <a:ext uri="{FF2B5EF4-FFF2-40B4-BE49-F238E27FC236}">
                <a16:creationId xmlns:a16="http://schemas.microsoft.com/office/drawing/2014/main" id="{1D9BF8F4-0D54-406C-8BFA-AF726FC9B532}"/>
              </a:ext>
            </a:extLst>
          </p:cNvPr>
          <p:cNvCxnSpPr/>
          <p:nvPr/>
        </p:nvCxnSpPr>
        <p:spPr>
          <a:xfrm>
            <a:off x="1103503" y="5325555"/>
            <a:ext cx="1022751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55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750" tmFilter="0, 0; .2, .5; .8, .5; 1, 0"/>
                                        <p:tgtEl>
                                          <p:spTgt spid="125"/>
                                        </p:tgtEl>
                                      </p:cBhvr>
                                    </p:animEffect>
                                    <p:animScale>
                                      <p:cBhvr>
                                        <p:cTn id="11" dur="375" autoRev="1" fill="hold"/>
                                        <p:tgtEl>
                                          <p:spTgt spid="1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12EFA0-7E6B-4F8D-95AF-D5859FF87443}"/>
              </a:ext>
            </a:extLst>
          </p:cNvPr>
          <p:cNvSpPr>
            <a:spLocks noGrp="1"/>
          </p:cNvSpPr>
          <p:nvPr>
            <p:ph type="title"/>
          </p:nvPr>
        </p:nvSpPr>
        <p:spPr/>
        <p:txBody>
          <a:bodyPr/>
          <a:lstStyle/>
          <a:p>
            <a:r>
              <a:rPr lang="en-US">
                <a:cs typeface="Arial"/>
              </a:rPr>
              <a:t>Key takeaways</a:t>
            </a:r>
            <a:endParaRPr lang="en-US"/>
          </a:p>
        </p:txBody>
      </p:sp>
      <p:sp>
        <p:nvSpPr>
          <p:cNvPr id="25" name="Rectangle 24">
            <a:extLst>
              <a:ext uri="{FF2B5EF4-FFF2-40B4-BE49-F238E27FC236}">
                <a16:creationId xmlns:a16="http://schemas.microsoft.com/office/drawing/2014/main" id="{3A13FCEF-AE3A-4A57-9C5A-582AAB58F47D}"/>
              </a:ext>
            </a:extLst>
          </p:cNvPr>
          <p:cNvSpPr/>
          <p:nvPr/>
        </p:nvSpPr>
        <p:spPr>
          <a:xfrm>
            <a:off x="5059050" y="2120633"/>
            <a:ext cx="2073900"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algn="ctr"/>
            <a:r>
              <a:rPr lang="en-GB" sz="1600" b="1" dirty="0">
                <a:solidFill>
                  <a:schemeClr val="accent1"/>
                </a:solidFill>
                <a:ea typeface="+mn-lt"/>
                <a:cs typeface="+mn-lt"/>
              </a:rPr>
              <a:t>Using devices in a secure way</a:t>
            </a:r>
          </a:p>
        </p:txBody>
      </p:sp>
      <p:sp>
        <p:nvSpPr>
          <p:cNvPr id="27" name="Rectangle 26">
            <a:extLst>
              <a:ext uri="{FF2B5EF4-FFF2-40B4-BE49-F238E27FC236}">
                <a16:creationId xmlns:a16="http://schemas.microsoft.com/office/drawing/2014/main" id="{9827BBC6-23C7-4CCD-BCAE-91E7E87414D3}"/>
              </a:ext>
            </a:extLst>
          </p:cNvPr>
          <p:cNvSpPr/>
          <p:nvPr/>
        </p:nvSpPr>
        <p:spPr>
          <a:xfrm>
            <a:off x="1263259" y="2120633"/>
            <a:ext cx="1576723"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algn="ctr"/>
            <a:r>
              <a:rPr lang="en-US" sz="1600" b="1" dirty="0">
                <a:solidFill>
                  <a:schemeClr val="accent1"/>
                </a:solidFill>
                <a:ea typeface="+mn-lt"/>
                <a:cs typeface="+mn-lt"/>
              </a:rPr>
              <a:t>Secure ways of working</a:t>
            </a:r>
          </a:p>
        </p:txBody>
      </p:sp>
      <p:cxnSp>
        <p:nvCxnSpPr>
          <p:cNvPr id="13" name="Straight Connector 12">
            <a:extLst>
              <a:ext uri="{FF2B5EF4-FFF2-40B4-BE49-F238E27FC236}">
                <a16:creationId xmlns:a16="http://schemas.microsoft.com/office/drawing/2014/main" id="{65D3388D-98DC-4A7F-BB4B-91DF4EDD61C0}"/>
              </a:ext>
            </a:extLst>
          </p:cNvPr>
          <p:cNvCxnSpPr>
            <a:cxnSpLocks/>
            <a:stCxn id="30" idx="6"/>
            <a:endCxn id="31" idx="2"/>
          </p:cNvCxnSpPr>
          <p:nvPr/>
        </p:nvCxnSpPr>
        <p:spPr>
          <a:xfrm>
            <a:off x="2292177" y="1760621"/>
            <a:ext cx="356326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C6820BE-FA4D-4527-A583-3666AF159987}"/>
              </a:ext>
            </a:extLst>
          </p:cNvPr>
          <p:cNvCxnSpPr>
            <a:cxnSpLocks/>
            <a:stCxn id="31" idx="6"/>
            <a:endCxn id="32" idx="2"/>
          </p:cNvCxnSpPr>
          <p:nvPr/>
        </p:nvCxnSpPr>
        <p:spPr>
          <a:xfrm>
            <a:off x="6336556" y="1760621"/>
            <a:ext cx="356326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Oval 7">
            <a:extLst>
              <a:ext uri="{FF2B5EF4-FFF2-40B4-BE49-F238E27FC236}">
                <a16:creationId xmlns:a16="http://schemas.microsoft.com/office/drawing/2014/main" id="{9B2E73D9-2A19-4727-9D89-39553408885D}"/>
              </a:ext>
            </a:extLst>
          </p:cNvPr>
          <p:cNvSpPr>
            <a:spLocks noChangeArrowheads="1"/>
          </p:cNvSpPr>
          <p:nvPr/>
        </p:nvSpPr>
        <p:spPr bwMode="auto">
          <a:xfrm>
            <a:off x="1811065" y="1520065"/>
            <a:ext cx="481112" cy="481112"/>
          </a:xfrm>
          <a:prstGeom prst="ellipse">
            <a:avLst/>
          </a:prstGeom>
          <a:solidFill>
            <a:schemeClr val="accent1"/>
          </a:solidFill>
          <a:ln>
            <a:noFill/>
          </a:ln>
          <a:effectLst/>
        </p:spPr>
        <p:txBody>
          <a:bodyPr wrap="none" lIns="121907" tIns="60954" rIns="121907" bIns="60954" anchor="ctr"/>
          <a:lstStyle/>
          <a:p>
            <a:pPr algn="ctr"/>
            <a:r>
              <a:rPr lang="en-US">
                <a:solidFill>
                  <a:schemeClr val="bg1"/>
                </a:solidFill>
              </a:rPr>
              <a:t>1</a:t>
            </a:r>
          </a:p>
        </p:txBody>
      </p:sp>
      <p:sp>
        <p:nvSpPr>
          <p:cNvPr id="32" name="Oval 14">
            <a:extLst>
              <a:ext uri="{FF2B5EF4-FFF2-40B4-BE49-F238E27FC236}">
                <a16:creationId xmlns:a16="http://schemas.microsoft.com/office/drawing/2014/main" id="{1F8057E2-14F8-4DE5-A24C-F0D499765558}"/>
              </a:ext>
            </a:extLst>
          </p:cNvPr>
          <p:cNvSpPr>
            <a:spLocks noChangeArrowheads="1"/>
          </p:cNvSpPr>
          <p:nvPr/>
        </p:nvSpPr>
        <p:spPr bwMode="auto">
          <a:xfrm>
            <a:off x="9899823" y="1520065"/>
            <a:ext cx="481112" cy="481112"/>
          </a:xfrm>
          <a:prstGeom prst="ellipse">
            <a:avLst/>
          </a:prstGeom>
          <a:solidFill>
            <a:schemeClr val="accent1"/>
          </a:solidFill>
          <a:ln>
            <a:noFill/>
          </a:ln>
          <a:effectLst/>
        </p:spPr>
        <p:txBody>
          <a:bodyPr wrap="none" lIns="121907" tIns="60954" rIns="121907" bIns="60954" anchor="ctr"/>
          <a:lstStyle/>
          <a:p>
            <a:pPr algn="ctr"/>
            <a:r>
              <a:rPr lang="en-US">
                <a:solidFill>
                  <a:schemeClr val="bg1"/>
                </a:solidFill>
              </a:rPr>
              <a:t>3</a:t>
            </a:r>
          </a:p>
        </p:txBody>
      </p:sp>
      <p:sp>
        <p:nvSpPr>
          <p:cNvPr id="31" name="Oval 13">
            <a:extLst>
              <a:ext uri="{FF2B5EF4-FFF2-40B4-BE49-F238E27FC236}">
                <a16:creationId xmlns:a16="http://schemas.microsoft.com/office/drawing/2014/main" id="{0800387B-20B9-4481-BD40-F6386E2C0EC9}"/>
              </a:ext>
            </a:extLst>
          </p:cNvPr>
          <p:cNvSpPr>
            <a:spLocks noChangeArrowheads="1"/>
          </p:cNvSpPr>
          <p:nvPr/>
        </p:nvSpPr>
        <p:spPr bwMode="auto">
          <a:xfrm>
            <a:off x="5855444" y="1520065"/>
            <a:ext cx="481112" cy="481112"/>
          </a:xfrm>
          <a:prstGeom prst="ellipse">
            <a:avLst/>
          </a:prstGeom>
          <a:solidFill>
            <a:schemeClr val="accent1"/>
          </a:solidFill>
          <a:ln>
            <a:noFill/>
          </a:ln>
          <a:effectLst/>
        </p:spPr>
        <p:txBody>
          <a:bodyPr wrap="none" lIns="121907" tIns="60954" rIns="121907" bIns="60954" anchor="ctr"/>
          <a:lstStyle/>
          <a:p>
            <a:pPr algn="ctr"/>
            <a:r>
              <a:rPr lang="en-US">
                <a:solidFill>
                  <a:schemeClr val="bg1"/>
                </a:solidFill>
              </a:rPr>
              <a:t>2</a:t>
            </a:r>
          </a:p>
        </p:txBody>
      </p:sp>
      <p:sp>
        <p:nvSpPr>
          <p:cNvPr id="35" name="Rectangle 34">
            <a:extLst>
              <a:ext uri="{FF2B5EF4-FFF2-40B4-BE49-F238E27FC236}">
                <a16:creationId xmlns:a16="http://schemas.microsoft.com/office/drawing/2014/main" id="{A65B0FFD-CA91-4936-A0EF-C1F255929C4E}"/>
              </a:ext>
            </a:extLst>
          </p:cNvPr>
          <p:cNvSpPr/>
          <p:nvPr/>
        </p:nvSpPr>
        <p:spPr>
          <a:xfrm>
            <a:off x="9159551" y="2120633"/>
            <a:ext cx="1961655" cy="83099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algn="ctr"/>
            <a:r>
              <a:rPr lang="en-US" sz="1600" b="1" dirty="0">
                <a:solidFill>
                  <a:schemeClr val="accent1"/>
                </a:solidFill>
                <a:ea typeface="+mn-lt"/>
                <a:cs typeface="+mn-lt"/>
              </a:rPr>
              <a:t>Acting cyber smart in the physical world</a:t>
            </a:r>
          </a:p>
        </p:txBody>
      </p:sp>
      <p:sp>
        <p:nvSpPr>
          <p:cNvPr id="23" name="TextBox 22">
            <a:extLst>
              <a:ext uri="{FF2B5EF4-FFF2-40B4-BE49-F238E27FC236}">
                <a16:creationId xmlns:a16="http://schemas.microsoft.com/office/drawing/2014/main" id="{57E4F81D-96DE-42AD-88F7-400E73369ECA}"/>
              </a:ext>
            </a:extLst>
          </p:cNvPr>
          <p:cNvSpPr txBox="1"/>
          <p:nvPr/>
        </p:nvSpPr>
        <p:spPr>
          <a:xfrm>
            <a:off x="464113" y="2992682"/>
            <a:ext cx="3348000" cy="3656386"/>
          </a:xfrm>
          <a:prstGeom prst="rect">
            <a:avLst/>
          </a:prstGeom>
          <a:noFill/>
        </p:spPr>
        <p:txBody>
          <a:bodyPr wrap="square" lIns="91440" tIns="45720" rIns="91440" bIns="45720" rtlCol="0" anchor="t">
            <a:spAutoFit/>
          </a:bodyPr>
          <a:lstStyle/>
          <a:p>
            <a:pPr marL="0" lvl="0" indent="0" algn="ctr" defTabSz="622300">
              <a:lnSpc>
                <a:spcPct val="90000"/>
              </a:lnSpc>
              <a:spcBef>
                <a:spcPct val="0"/>
              </a:spcBef>
              <a:spcAft>
                <a:spcPts val="1200"/>
              </a:spcAft>
              <a:buNone/>
            </a:pPr>
            <a:r>
              <a:rPr lang="en-GB" sz="1400" b="1" kern="1200" dirty="0">
                <a:solidFill>
                  <a:schemeClr val="accent1"/>
                </a:solidFill>
              </a:rPr>
              <a:t>Passwords</a:t>
            </a:r>
            <a:r>
              <a:rPr lang="en-GB" sz="1400" kern="1200" dirty="0"/>
              <a:t> </a:t>
            </a:r>
            <a:br>
              <a:rPr lang="en-GB" sz="1400" kern="1200" dirty="0"/>
            </a:br>
            <a:r>
              <a:rPr lang="en-GB" sz="1400" kern="1200" dirty="0"/>
              <a:t>Create strong and unique passwords and never share them with anyone or write them down on a paper.</a:t>
            </a:r>
          </a:p>
          <a:p>
            <a:pPr marL="0" lvl="0" indent="0" algn="ctr" defTabSz="622300">
              <a:lnSpc>
                <a:spcPct val="90000"/>
              </a:lnSpc>
              <a:spcBef>
                <a:spcPct val="0"/>
              </a:spcBef>
              <a:spcAft>
                <a:spcPts val="1200"/>
              </a:spcAft>
              <a:buNone/>
            </a:pPr>
            <a:r>
              <a:rPr lang="en-GB" sz="1400" b="1" kern="1200" dirty="0">
                <a:solidFill>
                  <a:schemeClr val="accent1"/>
                </a:solidFill>
              </a:rPr>
              <a:t>Account</a:t>
            </a:r>
            <a:br>
              <a:rPr lang="en-GB" sz="1400" b="1" kern="1200" dirty="0"/>
            </a:br>
            <a:r>
              <a:rPr lang="en-GB" sz="1400" kern="1200" dirty="0"/>
              <a:t>Be the only one who uses your accounts and enable a 2-factor authentication whenever available.</a:t>
            </a:r>
          </a:p>
          <a:p>
            <a:pPr algn="ctr" defTabSz="622300">
              <a:lnSpc>
                <a:spcPct val="90000"/>
              </a:lnSpc>
              <a:spcBef>
                <a:spcPct val="0"/>
              </a:spcBef>
              <a:spcAft>
                <a:spcPts val="1200"/>
              </a:spcAft>
            </a:pPr>
            <a:r>
              <a:rPr lang="en-GB" sz="1400" b="1" kern="1200" dirty="0">
                <a:solidFill>
                  <a:schemeClr val="accent1"/>
                </a:solidFill>
              </a:rPr>
              <a:t>Emails &amp; links</a:t>
            </a:r>
            <a:br>
              <a:rPr lang="en-GB" sz="1400" b="1" kern="1200" dirty="0"/>
            </a:br>
            <a:r>
              <a:rPr lang="en-GB" sz="1400" kern="1200" dirty="0"/>
              <a:t>When unsure, don't click. Report suspicious emails immediately via </a:t>
            </a:r>
            <a:r>
              <a:rPr lang="en-GB" sz="1400" kern="1200" dirty="0" err="1"/>
              <a:t>Hoxhunt</a:t>
            </a:r>
            <a:r>
              <a:rPr lang="en-GB" sz="1400" kern="1200" dirty="0"/>
              <a:t> or to </a:t>
            </a:r>
            <a:r>
              <a:rPr lang="en-GB" sz="1400" dirty="0"/>
              <a:t>Ask IT.</a:t>
            </a:r>
            <a:endParaRPr lang="en-GB" sz="1400" dirty="0">
              <a:cs typeface="Arial"/>
            </a:endParaRPr>
          </a:p>
          <a:p>
            <a:pPr marL="0" lvl="0" indent="0" algn="ctr" defTabSz="622300">
              <a:lnSpc>
                <a:spcPct val="90000"/>
              </a:lnSpc>
              <a:spcBef>
                <a:spcPct val="0"/>
              </a:spcBef>
              <a:spcAft>
                <a:spcPts val="1200"/>
              </a:spcAft>
              <a:buNone/>
            </a:pPr>
            <a:r>
              <a:rPr lang="en-GB" sz="1400" b="1" kern="1200" dirty="0">
                <a:solidFill>
                  <a:schemeClr val="accent1"/>
                </a:solidFill>
              </a:rPr>
              <a:t>Information classification</a:t>
            </a:r>
            <a:br>
              <a:rPr lang="en-GB" sz="1400" b="1" kern="1200" dirty="0"/>
            </a:br>
            <a:r>
              <a:rPr lang="en-GB" sz="1400" kern="1200" dirty="0"/>
              <a:t>Mark emails and documents needing most protection as “Secret” or “Confidential”.</a:t>
            </a:r>
            <a:endParaRPr lang="en-FI" dirty="0"/>
          </a:p>
        </p:txBody>
      </p:sp>
      <p:sp>
        <p:nvSpPr>
          <p:cNvPr id="24" name="TextBox 23">
            <a:extLst>
              <a:ext uri="{FF2B5EF4-FFF2-40B4-BE49-F238E27FC236}">
                <a16:creationId xmlns:a16="http://schemas.microsoft.com/office/drawing/2014/main" id="{4347F3A5-7757-426B-B06C-E7A012C1EBE2}"/>
              </a:ext>
            </a:extLst>
          </p:cNvPr>
          <p:cNvSpPr txBox="1"/>
          <p:nvPr/>
        </p:nvSpPr>
        <p:spPr>
          <a:xfrm>
            <a:off x="4508493" y="2992682"/>
            <a:ext cx="3348000" cy="2339102"/>
          </a:xfrm>
          <a:prstGeom prst="rect">
            <a:avLst/>
          </a:prstGeom>
          <a:noFill/>
        </p:spPr>
        <p:txBody>
          <a:bodyPr wrap="square" rtlCol="0">
            <a:spAutoFit/>
          </a:bodyPr>
          <a:lstStyle/>
          <a:p>
            <a:pPr lvl="0" algn="ctr" defTabSz="622300">
              <a:lnSpc>
                <a:spcPct val="90000"/>
              </a:lnSpc>
              <a:spcBef>
                <a:spcPct val="0"/>
              </a:spcBef>
              <a:spcAft>
                <a:spcPts val="1200"/>
              </a:spcAft>
            </a:pPr>
            <a:r>
              <a:rPr lang="en-US" sz="1400" b="1" dirty="0">
                <a:solidFill>
                  <a:schemeClr val="accent1"/>
                </a:solidFill>
              </a:rPr>
              <a:t>Devices</a:t>
            </a:r>
            <a:br>
              <a:rPr lang="en-US" sz="1400" b="1" dirty="0">
                <a:solidFill>
                  <a:schemeClr val="accent1"/>
                </a:solidFill>
              </a:rPr>
            </a:br>
            <a:r>
              <a:rPr lang="en-US" sz="1400" dirty="0"/>
              <a:t>Use only secure devices to access KONE data and applications. </a:t>
            </a:r>
          </a:p>
          <a:p>
            <a:pPr lvl="0" algn="ctr" defTabSz="622300">
              <a:lnSpc>
                <a:spcPct val="90000"/>
              </a:lnSpc>
              <a:spcBef>
                <a:spcPct val="0"/>
              </a:spcBef>
              <a:spcAft>
                <a:spcPts val="1200"/>
              </a:spcAft>
            </a:pPr>
            <a:r>
              <a:rPr lang="en-US" sz="1400" b="1" dirty="0">
                <a:solidFill>
                  <a:schemeClr val="accent1"/>
                </a:solidFill>
              </a:rPr>
              <a:t>Updates</a:t>
            </a:r>
            <a:br>
              <a:rPr lang="en-US" sz="1400" dirty="0"/>
            </a:br>
            <a:r>
              <a:rPr lang="en-US" sz="1400" dirty="0"/>
              <a:t>Keep your devices and applications up to date and secure. </a:t>
            </a:r>
          </a:p>
          <a:p>
            <a:pPr lvl="0" algn="ctr" defTabSz="622300">
              <a:lnSpc>
                <a:spcPct val="90000"/>
              </a:lnSpc>
              <a:spcBef>
                <a:spcPct val="0"/>
              </a:spcBef>
              <a:spcAft>
                <a:spcPts val="1200"/>
              </a:spcAft>
            </a:pPr>
            <a:r>
              <a:rPr lang="en-US" sz="1400" b="1" dirty="0">
                <a:solidFill>
                  <a:schemeClr val="accent1"/>
                </a:solidFill>
              </a:rPr>
              <a:t>Back-ups</a:t>
            </a:r>
            <a:br>
              <a:rPr lang="en-US" sz="1400" dirty="0"/>
            </a:br>
            <a:r>
              <a:rPr lang="en-US" sz="1400" dirty="0"/>
              <a:t>Back-up important information </a:t>
            </a:r>
            <a:br>
              <a:rPr lang="en-US" sz="1400" dirty="0"/>
            </a:br>
            <a:r>
              <a:rPr lang="en-US" sz="1400" dirty="0"/>
              <a:t>by preferring cloud storage </a:t>
            </a:r>
            <a:br>
              <a:rPr lang="en-US" sz="1400" dirty="0"/>
            </a:br>
            <a:r>
              <a:rPr lang="en-US" sz="1400" dirty="0"/>
              <a:t>over local devices.</a:t>
            </a:r>
          </a:p>
        </p:txBody>
      </p:sp>
      <p:sp>
        <p:nvSpPr>
          <p:cNvPr id="26" name="TextBox 25">
            <a:extLst>
              <a:ext uri="{FF2B5EF4-FFF2-40B4-BE49-F238E27FC236}">
                <a16:creationId xmlns:a16="http://schemas.microsoft.com/office/drawing/2014/main" id="{412A0F00-5C67-4730-B9CA-A6E8E9C706ED}"/>
              </a:ext>
            </a:extLst>
          </p:cNvPr>
          <p:cNvSpPr txBox="1"/>
          <p:nvPr/>
        </p:nvSpPr>
        <p:spPr>
          <a:xfrm>
            <a:off x="8552873" y="2992682"/>
            <a:ext cx="3348000" cy="1991314"/>
          </a:xfrm>
          <a:prstGeom prst="rect">
            <a:avLst/>
          </a:prstGeom>
          <a:noFill/>
        </p:spPr>
        <p:txBody>
          <a:bodyPr wrap="square" rtlCol="0">
            <a:spAutoFit/>
          </a:bodyPr>
          <a:lstStyle/>
          <a:p>
            <a:pPr lvl="0" algn="ctr" defTabSz="622300">
              <a:lnSpc>
                <a:spcPct val="90000"/>
              </a:lnSpc>
              <a:spcBef>
                <a:spcPct val="0"/>
              </a:spcBef>
              <a:spcAft>
                <a:spcPts val="1200"/>
              </a:spcAft>
            </a:pPr>
            <a:r>
              <a:rPr lang="en-US" sz="1400" b="1" dirty="0">
                <a:solidFill>
                  <a:schemeClr val="accent1"/>
                </a:solidFill>
              </a:rPr>
              <a:t>At the office</a:t>
            </a:r>
            <a:br>
              <a:rPr lang="en-US" sz="1400" dirty="0"/>
            </a:br>
            <a:r>
              <a:rPr lang="en-US" sz="1400" dirty="0"/>
              <a:t>Remember - only you can </a:t>
            </a:r>
            <a:br>
              <a:rPr lang="en-US" sz="1400" dirty="0"/>
            </a:br>
            <a:r>
              <a:rPr lang="en-US" sz="1400" dirty="0"/>
              <a:t>use your workplace access key.</a:t>
            </a:r>
          </a:p>
          <a:p>
            <a:pPr lvl="0" algn="ctr" defTabSz="622300">
              <a:lnSpc>
                <a:spcPct val="90000"/>
              </a:lnSpc>
              <a:spcBef>
                <a:spcPct val="0"/>
              </a:spcBef>
              <a:spcAft>
                <a:spcPts val="1200"/>
              </a:spcAft>
            </a:pPr>
            <a:r>
              <a:rPr lang="en-US" sz="1400" b="1" dirty="0">
                <a:solidFill>
                  <a:schemeClr val="accent1"/>
                </a:solidFill>
              </a:rPr>
              <a:t>When working remotely</a:t>
            </a:r>
            <a:br>
              <a:rPr lang="en-US" sz="1400" dirty="0"/>
            </a:br>
            <a:r>
              <a:rPr lang="en-US" sz="1400" dirty="0"/>
              <a:t>Use safe wireless networks and connect through a </a:t>
            </a:r>
            <a:br>
              <a:rPr lang="en-US" sz="1400" dirty="0"/>
            </a:br>
            <a:r>
              <a:rPr lang="en-US" sz="1400" dirty="0"/>
              <a:t>Virtual Private Network (VPN) </a:t>
            </a:r>
            <a:br>
              <a:rPr lang="en-US" sz="1400" dirty="0"/>
            </a:br>
            <a:r>
              <a:rPr lang="en-US" sz="1400" dirty="0"/>
              <a:t>to add a layer of security </a:t>
            </a:r>
            <a:br>
              <a:rPr lang="en-US" sz="1400" dirty="0"/>
            </a:br>
            <a:r>
              <a:rPr lang="en-US" sz="1400" dirty="0"/>
              <a:t>when using non-KONE Wi-Fi.</a:t>
            </a:r>
          </a:p>
        </p:txBody>
      </p:sp>
      <p:sp>
        <p:nvSpPr>
          <p:cNvPr id="28" name="Freeform: Shape 27">
            <a:extLst>
              <a:ext uri="{FF2B5EF4-FFF2-40B4-BE49-F238E27FC236}">
                <a16:creationId xmlns:a16="http://schemas.microsoft.com/office/drawing/2014/main" id="{47CA5DF2-8BAB-4AFC-B74E-9247A9DD466A}"/>
              </a:ext>
            </a:extLst>
          </p:cNvPr>
          <p:cNvSpPr/>
          <p:nvPr/>
        </p:nvSpPr>
        <p:spPr>
          <a:xfrm>
            <a:off x="6797638" y="5634510"/>
            <a:ext cx="3657002" cy="846386"/>
          </a:xfrm>
          <a:custGeom>
            <a:avLst/>
            <a:gdLst>
              <a:gd name="connsiteX0" fmla="*/ 0 w 2409741"/>
              <a:gd name="connsiteY0" fmla="*/ 0 h 1445844"/>
              <a:gd name="connsiteX1" fmla="*/ 2409741 w 2409741"/>
              <a:gd name="connsiteY1" fmla="*/ 0 h 1445844"/>
              <a:gd name="connsiteX2" fmla="*/ 2409741 w 2409741"/>
              <a:gd name="connsiteY2" fmla="*/ 1445844 h 1445844"/>
              <a:gd name="connsiteX3" fmla="*/ 0 w 2409741"/>
              <a:gd name="connsiteY3" fmla="*/ 1445844 h 1445844"/>
              <a:gd name="connsiteX4" fmla="*/ 0 w 2409741"/>
              <a:gd name="connsiteY4" fmla="*/ 0 h 1445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9741" h="1445844">
                <a:moveTo>
                  <a:pt x="0" y="0"/>
                </a:moveTo>
                <a:lnTo>
                  <a:pt x="2409741" y="0"/>
                </a:lnTo>
                <a:lnTo>
                  <a:pt x="2409741" y="1445844"/>
                </a:lnTo>
                <a:lnTo>
                  <a:pt x="0" y="1445844"/>
                </a:lnTo>
                <a:lnTo>
                  <a:pt x="0" y="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t"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solidFill>
              </a:rPr>
              <a:t>In case something goes wrong, report it immediately to Ask IT to limit further damage or loss of data.</a:t>
            </a:r>
            <a:endParaRPr lang="en-FI" sz="1600" dirty="0">
              <a:solidFill>
                <a:schemeClr val="accent6"/>
              </a:solidFill>
            </a:endParaRPr>
          </a:p>
        </p:txBody>
      </p:sp>
      <p:pic>
        <p:nvPicPr>
          <p:cNvPr id="29" name="Graphic 28">
            <a:extLst>
              <a:ext uri="{FF2B5EF4-FFF2-40B4-BE49-F238E27FC236}">
                <a16:creationId xmlns:a16="http://schemas.microsoft.com/office/drawing/2014/main" id="{D3A600D9-F3C3-4A5D-81F8-7F35A60B0B6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48947" y="5652629"/>
            <a:ext cx="810146" cy="810148"/>
          </a:xfrm>
          <a:prstGeom prst="rect">
            <a:avLst/>
          </a:prstGeom>
        </p:spPr>
      </p:pic>
    </p:spTree>
    <p:extLst>
      <p:ext uri="{BB962C8B-B14F-4D97-AF65-F5344CB8AC3E}">
        <p14:creationId xmlns:p14="http://schemas.microsoft.com/office/powerpoint/2010/main" val="667059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fade">
                                      <p:cBhvr>
                                        <p:cTn id="22" dur="5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500"/>
                                        <p:tgtEl>
                                          <p:spTgt spid="2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xEl>
                                              <p:pRg st="2" end="2"/>
                                            </p:txEl>
                                          </p:spTgt>
                                        </p:tgtEl>
                                        <p:attrNameLst>
                                          <p:attrName>style.visibility</p:attrName>
                                        </p:attrNameLst>
                                      </p:cBhvr>
                                      <p:to>
                                        <p:strVal val="visible"/>
                                      </p:to>
                                    </p:set>
                                    <p:animEffect transition="in" filter="fade">
                                      <p:cBhvr>
                                        <p:cTn id="37" dur="500"/>
                                        <p:tgtEl>
                                          <p:spTgt spid="2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fade">
                                      <p:cBhvr>
                                        <p:cTn id="42" dur="500"/>
                                        <p:tgtEl>
                                          <p:spTgt spid="2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xEl>
                                              <p:pRg st="1" end="1"/>
                                            </p:txEl>
                                          </p:spTgt>
                                        </p:tgtEl>
                                        <p:attrNameLst>
                                          <p:attrName>style.visibility</p:attrName>
                                        </p:attrNameLst>
                                      </p:cBhvr>
                                      <p:to>
                                        <p:strVal val="visible"/>
                                      </p:to>
                                    </p:set>
                                    <p:animEffect transition="in" filter="fade">
                                      <p:cBhvr>
                                        <p:cTn id="47" dur="500"/>
                                        <p:tgtEl>
                                          <p:spTgt spid="2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4" grpId="0" build="p"/>
      <p:bldP spid="26" grpId="0" build="p"/>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9DD76A7-1E13-4389-86C7-FF6B53CBCA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95663" y="1885950"/>
            <a:ext cx="5400675" cy="3086100"/>
          </a:xfrm>
          <a:prstGeom prst="rect">
            <a:avLst/>
          </a:prstGeom>
        </p:spPr>
      </p:pic>
      <p:sp>
        <p:nvSpPr>
          <p:cNvPr id="3" name="TextBox 2">
            <a:extLst>
              <a:ext uri="{FF2B5EF4-FFF2-40B4-BE49-F238E27FC236}">
                <a16:creationId xmlns:a16="http://schemas.microsoft.com/office/drawing/2014/main" id="{45779EEB-CDF4-498E-B28C-1936B0F60EFE}"/>
              </a:ext>
            </a:extLst>
          </p:cNvPr>
          <p:cNvSpPr txBox="1"/>
          <p:nvPr/>
        </p:nvSpPr>
        <p:spPr>
          <a:xfrm>
            <a:off x="4413380" y="5262465"/>
            <a:ext cx="3564293" cy="646331"/>
          </a:xfrm>
          <a:prstGeom prst="rect">
            <a:avLst/>
          </a:prstGeom>
          <a:noFill/>
        </p:spPr>
        <p:txBody>
          <a:bodyPr wrap="square" rtlCol="0">
            <a:spAutoFit/>
          </a:bodyPr>
          <a:lstStyle/>
          <a:p>
            <a:r>
              <a:rPr lang="en-GB" dirty="0"/>
              <a:t>LEARN MORE ABOUT KONE CYBERSECURITY</a:t>
            </a:r>
          </a:p>
        </p:txBody>
      </p:sp>
    </p:spTree>
    <p:extLst>
      <p:ext uri="{BB962C8B-B14F-4D97-AF65-F5344CB8AC3E}">
        <p14:creationId xmlns:p14="http://schemas.microsoft.com/office/powerpoint/2010/main" val="24671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Graphical user interface, application&#10;&#10;Description automatically generated">
            <a:extLst>
              <a:ext uri="{FF2B5EF4-FFF2-40B4-BE49-F238E27FC236}">
                <a16:creationId xmlns:a16="http://schemas.microsoft.com/office/drawing/2014/main" id="{9AD0BE46-853F-4DB4-81E6-839712B8D9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7014" y="2422809"/>
            <a:ext cx="2715911" cy="3772098"/>
          </a:xfrm>
          <a:prstGeom prst="rect">
            <a:avLst/>
          </a:prstGeom>
        </p:spPr>
      </p:pic>
      <p:sp>
        <p:nvSpPr>
          <p:cNvPr id="6" name="Title 5">
            <a:extLst>
              <a:ext uri="{FF2B5EF4-FFF2-40B4-BE49-F238E27FC236}">
                <a16:creationId xmlns:a16="http://schemas.microsoft.com/office/drawing/2014/main" id="{7012EFA0-7E6B-4F8D-95AF-D5859FF87443}"/>
              </a:ext>
            </a:extLst>
          </p:cNvPr>
          <p:cNvSpPr>
            <a:spLocks noGrp="1"/>
          </p:cNvSpPr>
          <p:nvPr>
            <p:ph type="title"/>
          </p:nvPr>
        </p:nvSpPr>
        <p:spPr/>
        <p:txBody>
          <a:bodyPr/>
          <a:lstStyle/>
          <a:p>
            <a:r>
              <a:rPr lang="en-US" dirty="0">
                <a:cs typeface="Arial"/>
              </a:rPr>
              <a:t>The key cybersecurity elements in your daily work</a:t>
            </a:r>
            <a:endParaRPr lang="en-US" dirty="0"/>
          </a:p>
        </p:txBody>
      </p:sp>
      <p:sp>
        <p:nvSpPr>
          <p:cNvPr id="25" name="Rectangle 24">
            <a:extLst>
              <a:ext uri="{FF2B5EF4-FFF2-40B4-BE49-F238E27FC236}">
                <a16:creationId xmlns:a16="http://schemas.microsoft.com/office/drawing/2014/main" id="{3A13FCEF-AE3A-4A57-9C5A-582AAB58F47D}"/>
              </a:ext>
            </a:extLst>
          </p:cNvPr>
          <p:cNvSpPr/>
          <p:nvPr/>
        </p:nvSpPr>
        <p:spPr>
          <a:xfrm>
            <a:off x="5059050" y="2755053"/>
            <a:ext cx="2073900"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algn="ctr"/>
            <a:r>
              <a:rPr lang="en-GB" sz="1600" b="1">
                <a:solidFill>
                  <a:schemeClr val="accent1"/>
                </a:solidFill>
                <a:ea typeface="+mn-lt"/>
                <a:cs typeface="+mn-lt"/>
              </a:rPr>
              <a:t>Using devices in a secure way</a:t>
            </a:r>
          </a:p>
        </p:txBody>
      </p:sp>
      <p:sp>
        <p:nvSpPr>
          <p:cNvPr id="27" name="Rectangle 26">
            <a:extLst>
              <a:ext uri="{FF2B5EF4-FFF2-40B4-BE49-F238E27FC236}">
                <a16:creationId xmlns:a16="http://schemas.microsoft.com/office/drawing/2014/main" id="{9827BBC6-23C7-4CCD-BCAE-91E7E87414D3}"/>
              </a:ext>
            </a:extLst>
          </p:cNvPr>
          <p:cNvSpPr/>
          <p:nvPr/>
        </p:nvSpPr>
        <p:spPr>
          <a:xfrm>
            <a:off x="613533" y="1920812"/>
            <a:ext cx="1576723"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algn="r"/>
            <a:r>
              <a:rPr lang="en-US" sz="1600" b="1" dirty="0">
                <a:solidFill>
                  <a:schemeClr val="accent1"/>
                </a:solidFill>
                <a:ea typeface="+mn-lt"/>
                <a:cs typeface="+mn-lt"/>
              </a:rPr>
              <a:t>Secure ways of working</a:t>
            </a:r>
          </a:p>
        </p:txBody>
      </p:sp>
      <p:cxnSp>
        <p:nvCxnSpPr>
          <p:cNvPr id="13" name="Straight Connector 12">
            <a:extLst>
              <a:ext uri="{FF2B5EF4-FFF2-40B4-BE49-F238E27FC236}">
                <a16:creationId xmlns:a16="http://schemas.microsoft.com/office/drawing/2014/main" id="{65D3388D-98DC-4A7F-BB4B-91DF4EDD61C0}"/>
              </a:ext>
            </a:extLst>
          </p:cNvPr>
          <p:cNvCxnSpPr>
            <a:cxnSpLocks/>
            <a:stCxn id="30" idx="6"/>
            <a:endCxn id="31" idx="2"/>
          </p:cNvCxnSpPr>
          <p:nvPr/>
        </p:nvCxnSpPr>
        <p:spPr>
          <a:xfrm>
            <a:off x="2773290" y="2213200"/>
            <a:ext cx="308215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C6820BE-FA4D-4527-A583-3666AF159987}"/>
              </a:ext>
            </a:extLst>
          </p:cNvPr>
          <p:cNvCxnSpPr>
            <a:cxnSpLocks/>
            <a:stCxn id="31" idx="6"/>
            <a:endCxn id="32" idx="2"/>
          </p:cNvCxnSpPr>
          <p:nvPr/>
        </p:nvCxnSpPr>
        <p:spPr>
          <a:xfrm>
            <a:off x="6336556" y="2213200"/>
            <a:ext cx="308215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Oval 7">
            <a:extLst>
              <a:ext uri="{FF2B5EF4-FFF2-40B4-BE49-F238E27FC236}">
                <a16:creationId xmlns:a16="http://schemas.microsoft.com/office/drawing/2014/main" id="{9B2E73D9-2A19-4727-9D89-39553408885D}"/>
              </a:ext>
            </a:extLst>
          </p:cNvPr>
          <p:cNvSpPr>
            <a:spLocks noChangeArrowheads="1"/>
          </p:cNvSpPr>
          <p:nvPr/>
        </p:nvSpPr>
        <p:spPr bwMode="auto">
          <a:xfrm>
            <a:off x="2292178" y="1972644"/>
            <a:ext cx="481112" cy="481112"/>
          </a:xfrm>
          <a:prstGeom prst="ellipse">
            <a:avLst/>
          </a:prstGeom>
          <a:solidFill>
            <a:schemeClr val="accent1"/>
          </a:solidFill>
          <a:ln>
            <a:noFill/>
          </a:ln>
          <a:effectLst/>
        </p:spPr>
        <p:txBody>
          <a:bodyPr wrap="none" lIns="121907" tIns="60954" rIns="121907" bIns="60954" anchor="ctr"/>
          <a:lstStyle/>
          <a:p>
            <a:pPr algn="ctr"/>
            <a:r>
              <a:rPr lang="en-US">
                <a:solidFill>
                  <a:schemeClr val="bg1"/>
                </a:solidFill>
              </a:rPr>
              <a:t>1</a:t>
            </a:r>
          </a:p>
        </p:txBody>
      </p:sp>
      <p:sp>
        <p:nvSpPr>
          <p:cNvPr id="32" name="Oval 14">
            <a:extLst>
              <a:ext uri="{FF2B5EF4-FFF2-40B4-BE49-F238E27FC236}">
                <a16:creationId xmlns:a16="http://schemas.microsoft.com/office/drawing/2014/main" id="{1F8057E2-14F8-4DE5-A24C-F0D499765558}"/>
              </a:ext>
            </a:extLst>
          </p:cNvPr>
          <p:cNvSpPr>
            <a:spLocks noChangeArrowheads="1"/>
          </p:cNvSpPr>
          <p:nvPr/>
        </p:nvSpPr>
        <p:spPr bwMode="auto">
          <a:xfrm>
            <a:off x="9418711" y="1972644"/>
            <a:ext cx="481112" cy="481112"/>
          </a:xfrm>
          <a:prstGeom prst="ellipse">
            <a:avLst/>
          </a:prstGeom>
          <a:solidFill>
            <a:schemeClr val="accent1"/>
          </a:solidFill>
          <a:ln>
            <a:noFill/>
          </a:ln>
          <a:effectLst/>
        </p:spPr>
        <p:txBody>
          <a:bodyPr wrap="none" lIns="121907" tIns="60954" rIns="121907" bIns="60954" anchor="ctr"/>
          <a:lstStyle/>
          <a:p>
            <a:pPr algn="ctr"/>
            <a:r>
              <a:rPr lang="en-US">
                <a:solidFill>
                  <a:schemeClr val="bg1"/>
                </a:solidFill>
              </a:rPr>
              <a:t>3</a:t>
            </a:r>
          </a:p>
        </p:txBody>
      </p:sp>
      <p:sp>
        <p:nvSpPr>
          <p:cNvPr id="31" name="Oval 13">
            <a:extLst>
              <a:ext uri="{FF2B5EF4-FFF2-40B4-BE49-F238E27FC236}">
                <a16:creationId xmlns:a16="http://schemas.microsoft.com/office/drawing/2014/main" id="{0800387B-20B9-4481-BD40-F6386E2C0EC9}"/>
              </a:ext>
            </a:extLst>
          </p:cNvPr>
          <p:cNvSpPr>
            <a:spLocks noChangeArrowheads="1"/>
          </p:cNvSpPr>
          <p:nvPr/>
        </p:nvSpPr>
        <p:spPr bwMode="auto">
          <a:xfrm>
            <a:off x="5855444" y="1972644"/>
            <a:ext cx="481112" cy="481112"/>
          </a:xfrm>
          <a:prstGeom prst="ellipse">
            <a:avLst/>
          </a:prstGeom>
          <a:solidFill>
            <a:schemeClr val="accent1"/>
          </a:solidFill>
          <a:ln>
            <a:noFill/>
          </a:ln>
          <a:effectLst/>
        </p:spPr>
        <p:txBody>
          <a:bodyPr wrap="none" lIns="121907" tIns="60954" rIns="121907" bIns="60954" anchor="ctr"/>
          <a:lstStyle/>
          <a:p>
            <a:pPr algn="ctr"/>
            <a:r>
              <a:rPr lang="en-US">
                <a:solidFill>
                  <a:schemeClr val="bg1"/>
                </a:solidFill>
              </a:rPr>
              <a:t>2</a:t>
            </a:r>
          </a:p>
        </p:txBody>
      </p:sp>
      <p:sp>
        <p:nvSpPr>
          <p:cNvPr id="35" name="Rectangle 34">
            <a:extLst>
              <a:ext uri="{FF2B5EF4-FFF2-40B4-BE49-F238E27FC236}">
                <a16:creationId xmlns:a16="http://schemas.microsoft.com/office/drawing/2014/main" id="{A65B0FFD-CA91-4936-A0EF-C1F255929C4E}"/>
              </a:ext>
            </a:extLst>
          </p:cNvPr>
          <p:cNvSpPr/>
          <p:nvPr/>
        </p:nvSpPr>
        <p:spPr>
          <a:xfrm>
            <a:off x="10001745" y="1797700"/>
            <a:ext cx="1961655" cy="83099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r>
              <a:rPr lang="en-US" sz="1600" b="1" dirty="0">
                <a:solidFill>
                  <a:schemeClr val="accent1"/>
                </a:solidFill>
                <a:ea typeface="+mn-lt"/>
                <a:cs typeface="+mn-lt"/>
              </a:rPr>
              <a:t>Acting cyber smart in the physical world</a:t>
            </a:r>
          </a:p>
        </p:txBody>
      </p:sp>
      <p:pic>
        <p:nvPicPr>
          <p:cNvPr id="36" name="Picture 6" descr="Icon&#10;&#10;Description automatically generated">
            <a:extLst>
              <a:ext uri="{FF2B5EF4-FFF2-40B4-BE49-F238E27FC236}">
                <a16:creationId xmlns:a16="http://schemas.microsoft.com/office/drawing/2014/main" id="{B0FCD527-C14C-4D43-8D50-5D87568D94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5860" y="2849311"/>
            <a:ext cx="1631646" cy="3006205"/>
          </a:xfrm>
          <a:prstGeom prst="rect">
            <a:avLst/>
          </a:prstGeom>
        </p:spPr>
      </p:pic>
      <p:grpSp>
        <p:nvGrpSpPr>
          <p:cNvPr id="46" name="Group 45">
            <a:extLst>
              <a:ext uri="{FF2B5EF4-FFF2-40B4-BE49-F238E27FC236}">
                <a16:creationId xmlns:a16="http://schemas.microsoft.com/office/drawing/2014/main" id="{888BF9E2-6499-40CE-96FC-B220310B5EB3}"/>
              </a:ext>
            </a:extLst>
          </p:cNvPr>
          <p:cNvGrpSpPr/>
          <p:nvPr/>
        </p:nvGrpSpPr>
        <p:grpSpPr>
          <a:xfrm>
            <a:off x="4983194" y="3432202"/>
            <a:ext cx="2225611" cy="2082969"/>
            <a:chOff x="3876437" y="3989268"/>
            <a:chExt cx="2624348" cy="2456151"/>
          </a:xfrm>
        </p:grpSpPr>
        <p:grpSp>
          <p:nvGrpSpPr>
            <p:cNvPr id="47" name="Group 46">
              <a:extLst>
                <a:ext uri="{FF2B5EF4-FFF2-40B4-BE49-F238E27FC236}">
                  <a16:creationId xmlns:a16="http://schemas.microsoft.com/office/drawing/2014/main" id="{736C06B3-EA88-408C-8C41-9BC26D66A897}"/>
                </a:ext>
              </a:extLst>
            </p:cNvPr>
            <p:cNvGrpSpPr/>
            <p:nvPr/>
          </p:nvGrpSpPr>
          <p:grpSpPr>
            <a:xfrm>
              <a:off x="3876437" y="3989268"/>
              <a:ext cx="2482576" cy="1555925"/>
              <a:chOff x="575981" y="4353733"/>
              <a:chExt cx="3863467" cy="2118364"/>
            </a:xfrm>
          </p:grpSpPr>
          <p:pic>
            <p:nvPicPr>
              <p:cNvPr id="49" name="Picture 48">
                <a:extLst>
                  <a:ext uri="{FF2B5EF4-FFF2-40B4-BE49-F238E27FC236}">
                    <a16:creationId xmlns:a16="http://schemas.microsoft.com/office/drawing/2014/main" id="{60BE4867-361B-4D54-A621-B569F3B0B81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5981" y="4353733"/>
                <a:ext cx="2808287" cy="2118364"/>
              </a:xfrm>
              <a:prstGeom prst="rect">
                <a:avLst/>
              </a:prstGeom>
            </p:spPr>
          </p:pic>
          <p:pic>
            <p:nvPicPr>
              <p:cNvPr id="50" name="Picture 49">
                <a:extLst>
                  <a:ext uri="{FF2B5EF4-FFF2-40B4-BE49-F238E27FC236}">
                    <a16:creationId xmlns:a16="http://schemas.microsoft.com/office/drawing/2014/main" id="{8CFA1443-D7D3-4D5C-BCA5-AF5DF14D06B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77478" y="4782329"/>
                <a:ext cx="961970" cy="1420371"/>
              </a:xfrm>
              <a:prstGeom prst="rect">
                <a:avLst/>
              </a:prstGeom>
            </p:spPr>
          </p:pic>
        </p:grpSp>
        <p:pic>
          <p:nvPicPr>
            <p:cNvPr id="48" name="Picture 47">
              <a:extLst>
                <a:ext uri="{FF2B5EF4-FFF2-40B4-BE49-F238E27FC236}">
                  <a16:creationId xmlns:a16="http://schemas.microsoft.com/office/drawing/2014/main" id="{989F1B0C-5610-4B49-86A0-0F11621926E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2"/>
            <a:stretch/>
          </p:blipFill>
          <p:spPr>
            <a:xfrm>
              <a:off x="4685703" y="4880044"/>
              <a:ext cx="1815082" cy="1565375"/>
            </a:xfrm>
            <a:prstGeom prst="rect">
              <a:avLst/>
            </a:prstGeom>
          </p:spPr>
        </p:pic>
      </p:grpSp>
    </p:spTree>
    <p:extLst>
      <p:ext uri="{BB962C8B-B14F-4D97-AF65-F5344CB8AC3E}">
        <p14:creationId xmlns:p14="http://schemas.microsoft.com/office/powerpoint/2010/main" val="17644669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22" presetClass="entr" presetSubtype="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22" presetClass="entr" presetSubtype="8"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par>
                                <p:cTn id="36" presetID="10"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32" grpId="0" animBg="1"/>
      <p:bldP spid="31"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Graphical user interface, application&#10;&#10;Description automatically generated">
            <a:extLst>
              <a:ext uri="{FF2B5EF4-FFF2-40B4-BE49-F238E27FC236}">
                <a16:creationId xmlns:a16="http://schemas.microsoft.com/office/drawing/2014/main" id="{9AD0BE46-853F-4DB4-81E6-839712B8D9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7014" y="2422809"/>
            <a:ext cx="2715911" cy="3772098"/>
          </a:xfrm>
          <a:prstGeom prst="rect">
            <a:avLst/>
          </a:prstGeom>
        </p:spPr>
      </p:pic>
      <p:sp>
        <p:nvSpPr>
          <p:cNvPr id="6" name="Title 5">
            <a:extLst>
              <a:ext uri="{FF2B5EF4-FFF2-40B4-BE49-F238E27FC236}">
                <a16:creationId xmlns:a16="http://schemas.microsoft.com/office/drawing/2014/main" id="{7012EFA0-7E6B-4F8D-95AF-D5859FF87443}"/>
              </a:ext>
            </a:extLst>
          </p:cNvPr>
          <p:cNvSpPr>
            <a:spLocks noGrp="1"/>
          </p:cNvSpPr>
          <p:nvPr>
            <p:ph type="title"/>
          </p:nvPr>
        </p:nvSpPr>
        <p:spPr/>
        <p:txBody>
          <a:bodyPr/>
          <a:lstStyle/>
          <a:p>
            <a:r>
              <a:rPr lang="en-US">
                <a:cs typeface="Arial"/>
              </a:rPr>
              <a:t>The key cybersecurity elements in your daily work</a:t>
            </a:r>
            <a:endParaRPr lang="en-US"/>
          </a:p>
        </p:txBody>
      </p:sp>
      <p:sp>
        <p:nvSpPr>
          <p:cNvPr id="25" name="Rectangle 24">
            <a:extLst>
              <a:ext uri="{FF2B5EF4-FFF2-40B4-BE49-F238E27FC236}">
                <a16:creationId xmlns:a16="http://schemas.microsoft.com/office/drawing/2014/main" id="{3A13FCEF-AE3A-4A57-9C5A-582AAB58F47D}"/>
              </a:ext>
            </a:extLst>
          </p:cNvPr>
          <p:cNvSpPr/>
          <p:nvPr/>
        </p:nvSpPr>
        <p:spPr>
          <a:xfrm>
            <a:off x="5059050" y="2755053"/>
            <a:ext cx="2073900"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algn="ctr"/>
            <a:r>
              <a:rPr lang="en-GB" sz="1600" b="1">
                <a:solidFill>
                  <a:schemeClr val="accent1"/>
                </a:solidFill>
                <a:ea typeface="+mn-lt"/>
                <a:cs typeface="+mn-lt"/>
              </a:rPr>
              <a:t>Using devices in a secure way</a:t>
            </a:r>
          </a:p>
        </p:txBody>
      </p:sp>
      <p:sp>
        <p:nvSpPr>
          <p:cNvPr id="27" name="Rectangle 26">
            <a:extLst>
              <a:ext uri="{FF2B5EF4-FFF2-40B4-BE49-F238E27FC236}">
                <a16:creationId xmlns:a16="http://schemas.microsoft.com/office/drawing/2014/main" id="{9827BBC6-23C7-4CCD-BCAE-91E7E87414D3}"/>
              </a:ext>
            </a:extLst>
          </p:cNvPr>
          <p:cNvSpPr/>
          <p:nvPr/>
        </p:nvSpPr>
        <p:spPr>
          <a:xfrm>
            <a:off x="613533" y="1920812"/>
            <a:ext cx="1576723"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algn="r"/>
            <a:r>
              <a:rPr lang="en-US" sz="1600" b="1" dirty="0">
                <a:solidFill>
                  <a:schemeClr val="accent6"/>
                </a:solidFill>
                <a:ea typeface="+mn-lt"/>
                <a:cs typeface="+mn-lt"/>
              </a:rPr>
              <a:t>Secure ways of working</a:t>
            </a:r>
          </a:p>
        </p:txBody>
      </p:sp>
      <p:cxnSp>
        <p:nvCxnSpPr>
          <p:cNvPr id="13" name="Straight Connector 12">
            <a:extLst>
              <a:ext uri="{FF2B5EF4-FFF2-40B4-BE49-F238E27FC236}">
                <a16:creationId xmlns:a16="http://schemas.microsoft.com/office/drawing/2014/main" id="{65D3388D-98DC-4A7F-BB4B-91DF4EDD61C0}"/>
              </a:ext>
            </a:extLst>
          </p:cNvPr>
          <p:cNvCxnSpPr>
            <a:cxnSpLocks/>
            <a:stCxn id="30" idx="6"/>
            <a:endCxn id="31" idx="2"/>
          </p:cNvCxnSpPr>
          <p:nvPr/>
        </p:nvCxnSpPr>
        <p:spPr>
          <a:xfrm>
            <a:off x="2773290" y="2213200"/>
            <a:ext cx="308215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C6820BE-FA4D-4527-A583-3666AF159987}"/>
              </a:ext>
            </a:extLst>
          </p:cNvPr>
          <p:cNvCxnSpPr>
            <a:cxnSpLocks/>
            <a:stCxn id="31" idx="6"/>
            <a:endCxn id="32" idx="2"/>
          </p:cNvCxnSpPr>
          <p:nvPr/>
        </p:nvCxnSpPr>
        <p:spPr>
          <a:xfrm>
            <a:off x="6336556" y="2213200"/>
            <a:ext cx="308215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Oval 7">
            <a:extLst>
              <a:ext uri="{FF2B5EF4-FFF2-40B4-BE49-F238E27FC236}">
                <a16:creationId xmlns:a16="http://schemas.microsoft.com/office/drawing/2014/main" id="{9B2E73D9-2A19-4727-9D89-39553408885D}"/>
              </a:ext>
            </a:extLst>
          </p:cNvPr>
          <p:cNvSpPr>
            <a:spLocks noChangeArrowheads="1"/>
          </p:cNvSpPr>
          <p:nvPr/>
        </p:nvSpPr>
        <p:spPr bwMode="auto">
          <a:xfrm>
            <a:off x="2292178" y="1972644"/>
            <a:ext cx="481112" cy="481112"/>
          </a:xfrm>
          <a:prstGeom prst="ellipse">
            <a:avLst/>
          </a:prstGeom>
          <a:solidFill>
            <a:schemeClr val="accent6"/>
          </a:solidFill>
          <a:ln>
            <a:noFill/>
          </a:ln>
          <a:effectLst/>
        </p:spPr>
        <p:txBody>
          <a:bodyPr wrap="none" lIns="121907" tIns="60954" rIns="121907" bIns="60954" anchor="ctr"/>
          <a:lstStyle/>
          <a:p>
            <a:pPr algn="ctr"/>
            <a:r>
              <a:rPr lang="en-US">
                <a:solidFill>
                  <a:schemeClr val="bg1"/>
                </a:solidFill>
              </a:rPr>
              <a:t>1</a:t>
            </a:r>
          </a:p>
        </p:txBody>
      </p:sp>
      <p:sp>
        <p:nvSpPr>
          <p:cNvPr id="32" name="Oval 14">
            <a:extLst>
              <a:ext uri="{FF2B5EF4-FFF2-40B4-BE49-F238E27FC236}">
                <a16:creationId xmlns:a16="http://schemas.microsoft.com/office/drawing/2014/main" id="{1F8057E2-14F8-4DE5-A24C-F0D499765558}"/>
              </a:ext>
            </a:extLst>
          </p:cNvPr>
          <p:cNvSpPr>
            <a:spLocks noChangeArrowheads="1"/>
          </p:cNvSpPr>
          <p:nvPr/>
        </p:nvSpPr>
        <p:spPr bwMode="auto">
          <a:xfrm>
            <a:off x="9418711" y="1972644"/>
            <a:ext cx="481112" cy="481112"/>
          </a:xfrm>
          <a:prstGeom prst="ellipse">
            <a:avLst/>
          </a:prstGeom>
          <a:solidFill>
            <a:schemeClr val="accent1"/>
          </a:solidFill>
          <a:ln>
            <a:noFill/>
          </a:ln>
          <a:effectLst/>
        </p:spPr>
        <p:txBody>
          <a:bodyPr wrap="none" lIns="121907" tIns="60954" rIns="121907" bIns="60954" anchor="ctr"/>
          <a:lstStyle/>
          <a:p>
            <a:pPr algn="ctr"/>
            <a:r>
              <a:rPr lang="en-US">
                <a:solidFill>
                  <a:schemeClr val="bg1"/>
                </a:solidFill>
              </a:rPr>
              <a:t>3</a:t>
            </a:r>
          </a:p>
        </p:txBody>
      </p:sp>
      <p:sp>
        <p:nvSpPr>
          <p:cNvPr id="31" name="Oval 13">
            <a:extLst>
              <a:ext uri="{FF2B5EF4-FFF2-40B4-BE49-F238E27FC236}">
                <a16:creationId xmlns:a16="http://schemas.microsoft.com/office/drawing/2014/main" id="{0800387B-20B9-4481-BD40-F6386E2C0EC9}"/>
              </a:ext>
            </a:extLst>
          </p:cNvPr>
          <p:cNvSpPr>
            <a:spLocks noChangeArrowheads="1"/>
          </p:cNvSpPr>
          <p:nvPr/>
        </p:nvSpPr>
        <p:spPr bwMode="auto">
          <a:xfrm>
            <a:off x="5855444" y="1972644"/>
            <a:ext cx="481112" cy="481112"/>
          </a:xfrm>
          <a:prstGeom prst="ellipse">
            <a:avLst/>
          </a:prstGeom>
          <a:solidFill>
            <a:schemeClr val="accent1"/>
          </a:solidFill>
          <a:ln>
            <a:noFill/>
          </a:ln>
          <a:effectLst/>
        </p:spPr>
        <p:txBody>
          <a:bodyPr wrap="none" lIns="121907" tIns="60954" rIns="121907" bIns="60954" anchor="ctr"/>
          <a:lstStyle/>
          <a:p>
            <a:pPr algn="ctr"/>
            <a:r>
              <a:rPr lang="en-US">
                <a:solidFill>
                  <a:schemeClr val="bg1"/>
                </a:solidFill>
              </a:rPr>
              <a:t>2</a:t>
            </a:r>
          </a:p>
        </p:txBody>
      </p:sp>
      <p:sp>
        <p:nvSpPr>
          <p:cNvPr id="35" name="Rectangle 34">
            <a:extLst>
              <a:ext uri="{FF2B5EF4-FFF2-40B4-BE49-F238E27FC236}">
                <a16:creationId xmlns:a16="http://schemas.microsoft.com/office/drawing/2014/main" id="{A65B0FFD-CA91-4936-A0EF-C1F255929C4E}"/>
              </a:ext>
            </a:extLst>
          </p:cNvPr>
          <p:cNvSpPr/>
          <p:nvPr/>
        </p:nvSpPr>
        <p:spPr>
          <a:xfrm>
            <a:off x="10001745" y="1797700"/>
            <a:ext cx="1961655" cy="83099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r>
              <a:rPr lang="en-US" sz="1600" b="1">
                <a:solidFill>
                  <a:schemeClr val="accent1"/>
                </a:solidFill>
                <a:ea typeface="+mn-lt"/>
                <a:cs typeface="+mn-lt"/>
              </a:rPr>
              <a:t>Acting cyber smart in the physical world</a:t>
            </a:r>
          </a:p>
        </p:txBody>
      </p:sp>
      <p:pic>
        <p:nvPicPr>
          <p:cNvPr id="36" name="Picture 6" descr="Icon&#10;&#10;Description automatically generated">
            <a:extLst>
              <a:ext uri="{FF2B5EF4-FFF2-40B4-BE49-F238E27FC236}">
                <a16:creationId xmlns:a16="http://schemas.microsoft.com/office/drawing/2014/main" id="{B0FCD527-C14C-4D43-8D50-5D87568D94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5860" y="2849311"/>
            <a:ext cx="1631646" cy="3006205"/>
          </a:xfrm>
          <a:prstGeom prst="rect">
            <a:avLst/>
          </a:prstGeom>
        </p:spPr>
      </p:pic>
      <p:grpSp>
        <p:nvGrpSpPr>
          <p:cNvPr id="46" name="Group 45">
            <a:extLst>
              <a:ext uri="{FF2B5EF4-FFF2-40B4-BE49-F238E27FC236}">
                <a16:creationId xmlns:a16="http://schemas.microsoft.com/office/drawing/2014/main" id="{888BF9E2-6499-40CE-96FC-B220310B5EB3}"/>
              </a:ext>
            </a:extLst>
          </p:cNvPr>
          <p:cNvGrpSpPr/>
          <p:nvPr/>
        </p:nvGrpSpPr>
        <p:grpSpPr>
          <a:xfrm>
            <a:off x="4983194" y="3432202"/>
            <a:ext cx="2225611" cy="2082969"/>
            <a:chOff x="3876437" y="3989268"/>
            <a:chExt cx="2624348" cy="2456151"/>
          </a:xfrm>
        </p:grpSpPr>
        <p:grpSp>
          <p:nvGrpSpPr>
            <p:cNvPr id="47" name="Group 46">
              <a:extLst>
                <a:ext uri="{FF2B5EF4-FFF2-40B4-BE49-F238E27FC236}">
                  <a16:creationId xmlns:a16="http://schemas.microsoft.com/office/drawing/2014/main" id="{736C06B3-EA88-408C-8C41-9BC26D66A897}"/>
                </a:ext>
              </a:extLst>
            </p:cNvPr>
            <p:cNvGrpSpPr/>
            <p:nvPr/>
          </p:nvGrpSpPr>
          <p:grpSpPr>
            <a:xfrm>
              <a:off x="3876437" y="3989268"/>
              <a:ext cx="2482576" cy="1555925"/>
              <a:chOff x="575981" y="4353733"/>
              <a:chExt cx="3863467" cy="2118364"/>
            </a:xfrm>
          </p:grpSpPr>
          <p:pic>
            <p:nvPicPr>
              <p:cNvPr id="49" name="Picture 48">
                <a:extLst>
                  <a:ext uri="{FF2B5EF4-FFF2-40B4-BE49-F238E27FC236}">
                    <a16:creationId xmlns:a16="http://schemas.microsoft.com/office/drawing/2014/main" id="{60BE4867-361B-4D54-A621-B569F3B0B81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75981" y="4353733"/>
                <a:ext cx="2808287" cy="2118364"/>
              </a:xfrm>
              <a:prstGeom prst="rect">
                <a:avLst/>
              </a:prstGeom>
            </p:spPr>
          </p:pic>
          <p:pic>
            <p:nvPicPr>
              <p:cNvPr id="50" name="Picture 49">
                <a:extLst>
                  <a:ext uri="{FF2B5EF4-FFF2-40B4-BE49-F238E27FC236}">
                    <a16:creationId xmlns:a16="http://schemas.microsoft.com/office/drawing/2014/main" id="{8CFA1443-D7D3-4D5C-BCA5-AF5DF14D06B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77478" y="4782329"/>
                <a:ext cx="961970" cy="1420371"/>
              </a:xfrm>
              <a:prstGeom prst="rect">
                <a:avLst/>
              </a:prstGeom>
            </p:spPr>
          </p:pic>
        </p:grpSp>
        <p:pic>
          <p:nvPicPr>
            <p:cNvPr id="48" name="Picture 47">
              <a:extLst>
                <a:ext uri="{FF2B5EF4-FFF2-40B4-BE49-F238E27FC236}">
                  <a16:creationId xmlns:a16="http://schemas.microsoft.com/office/drawing/2014/main" id="{989F1B0C-5610-4B49-86A0-0F11621926E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2"/>
            <a:stretch/>
          </p:blipFill>
          <p:spPr>
            <a:xfrm>
              <a:off x="4685703" y="4880044"/>
              <a:ext cx="1815082" cy="1565375"/>
            </a:xfrm>
            <a:prstGeom prst="rect">
              <a:avLst/>
            </a:prstGeom>
          </p:spPr>
        </p:pic>
      </p:grpSp>
      <p:sp>
        <p:nvSpPr>
          <p:cNvPr id="21" name="Rectangle 20">
            <a:extLst>
              <a:ext uri="{FF2B5EF4-FFF2-40B4-BE49-F238E27FC236}">
                <a16:creationId xmlns:a16="http://schemas.microsoft.com/office/drawing/2014/main" id="{3F1E35A5-21CF-4F05-A367-4695D8FCF6C7}"/>
              </a:ext>
            </a:extLst>
          </p:cNvPr>
          <p:cNvSpPr/>
          <p:nvPr/>
        </p:nvSpPr>
        <p:spPr>
          <a:xfrm>
            <a:off x="4983193" y="3462084"/>
            <a:ext cx="2858479" cy="239343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313CB307-D32B-4729-B5F6-A7C98C5CE0A3}"/>
              </a:ext>
            </a:extLst>
          </p:cNvPr>
          <p:cNvSpPr/>
          <p:nvPr/>
        </p:nvSpPr>
        <p:spPr>
          <a:xfrm>
            <a:off x="8981230" y="2758615"/>
            <a:ext cx="2858479" cy="343628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39265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omputer, computer, indoor&#10;&#10;Description automatically generated">
            <a:extLst>
              <a:ext uri="{FF2B5EF4-FFF2-40B4-BE49-F238E27FC236}">
                <a16:creationId xmlns:a16="http://schemas.microsoft.com/office/drawing/2014/main" id="{61B8A94D-9163-49BA-B292-2177F8B211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1" y="0"/>
            <a:ext cx="12192000" cy="6858000"/>
          </a:xfrm>
          <a:prstGeom prst="rect">
            <a:avLst/>
          </a:prstGeom>
        </p:spPr>
      </p:pic>
      <p:sp>
        <p:nvSpPr>
          <p:cNvPr id="7" name="Rectangle 6">
            <a:extLst>
              <a:ext uri="{FF2B5EF4-FFF2-40B4-BE49-F238E27FC236}">
                <a16:creationId xmlns:a16="http://schemas.microsoft.com/office/drawing/2014/main" id="{47163D1C-26DA-4692-A7D7-B0439D6A8A2F}"/>
              </a:ext>
            </a:extLst>
          </p:cNvPr>
          <p:cNvSpPr/>
          <p:nvPr/>
        </p:nvSpPr>
        <p:spPr>
          <a:xfrm>
            <a:off x="409576" y="1974757"/>
            <a:ext cx="4827588" cy="2908489"/>
          </a:xfrm>
          <a:prstGeom prst="rect">
            <a:avLst/>
          </a:prstGeom>
        </p:spPr>
        <p:txBody>
          <a:bodyPr wrap="square" anchor="ctr">
            <a:spAutoFit/>
          </a:bodyPr>
          <a:lstStyle/>
          <a:p>
            <a:pPr>
              <a:spcAft>
                <a:spcPts val="1800"/>
              </a:spcAft>
            </a:pPr>
            <a:r>
              <a:rPr lang="en-US" sz="2400" dirty="0">
                <a:solidFill>
                  <a:schemeClr val="bg1"/>
                </a:solidFill>
                <a:ea typeface="+mn-lt"/>
                <a:cs typeface="+mn-lt"/>
              </a:rPr>
              <a:t>Cybercriminals want our passwords so they can steal information or our identities.</a:t>
            </a:r>
          </a:p>
          <a:p>
            <a:pPr>
              <a:spcAft>
                <a:spcPts val="1800"/>
              </a:spcAft>
            </a:pPr>
            <a:r>
              <a:rPr lang="en-US" sz="2400" dirty="0">
                <a:solidFill>
                  <a:schemeClr val="bg1"/>
                </a:solidFill>
                <a:ea typeface="+mn-lt"/>
                <a:cs typeface="+mn-lt"/>
              </a:rPr>
              <a:t>With access to your account a hacker could impersonate you </a:t>
            </a:r>
            <a:br>
              <a:rPr lang="en-US" sz="2400" dirty="0">
                <a:solidFill>
                  <a:schemeClr val="bg1"/>
                </a:solidFill>
                <a:ea typeface="+mn-lt"/>
                <a:cs typeface="+mn-lt"/>
              </a:rPr>
            </a:br>
            <a:r>
              <a:rPr lang="en-US" sz="2400" dirty="0">
                <a:solidFill>
                  <a:schemeClr val="bg1"/>
                </a:solidFill>
                <a:ea typeface="+mn-lt"/>
                <a:cs typeface="+mn-lt"/>
              </a:rPr>
              <a:t>- for example, send emails in your name. </a:t>
            </a:r>
          </a:p>
        </p:txBody>
      </p:sp>
    </p:spTree>
    <p:extLst>
      <p:ext uri="{BB962C8B-B14F-4D97-AF65-F5344CB8AC3E}">
        <p14:creationId xmlns:p14="http://schemas.microsoft.com/office/powerpoint/2010/main" val="222405407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solidFill>
                  <a:srgbClr val="0071B9"/>
                </a:solidFill>
              </a:rPr>
              <a:t>Passwords protect your digital identity</a:t>
            </a:r>
            <a:br>
              <a:rPr lang="en-US">
                <a:solidFill>
                  <a:srgbClr val="0071B9"/>
                </a:solidFill>
              </a:rPr>
            </a:br>
            <a:endParaRPr lang="en-US"/>
          </a:p>
        </p:txBody>
      </p:sp>
      <p:sp>
        <p:nvSpPr>
          <p:cNvPr id="2" name="Content Placeholder 1"/>
          <p:cNvSpPr>
            <a:spLocks noGrp="1"/>
          </p:cNvSpPr>
          <p:nvPr>
            <p:ph idx="1"/>
          </p:nvPr>
        </p:nvSpPr>
        <p:spPr>
          <a:xfrm>
            <a:off x="409576" y="1628774"/>
            <a:ext cx="4627321" cy="3331105"/>
          </a:xfrm>
        </p:spPr>
        <p:txBody>
          <a:bodyPr vert="horz" wrap="square" lIns="0" tIns="0" rIns="0" bIns="0" rtlCol="0" anchor="t">
            <a:spAutoFit/>
          </a:bodyPr>
          <a:lstStyle/>
          <a:p>
            <a:pPr marL="0" indent="0">
              <a:spcAft>
                <a:spcPts val="1200"/>
              </a:spcAft>
              <a:buNone/>
            </a:pPr>
            <a:r>
              <a:rPr lang="en-US" dirty="0"/>
              <a:t>Digital identities, such as KONE user ID, </a:t>
            </a:r>
            <a:br>
              <a:rPr lang="en-US" dirty="0"/>
            </a:br>
            <a:r>
              <a:rPr lang="en-US" dirty="0"/>
              <a:t>are used to identify us online. </a:t>
            </a:r>
          </a:p>
          <a:p>
            <a:pPr marL="0" indent="0">
              <a:spcAft>
                <a:spcPts val="1200"/>
              </a:spcAft>
              <a:buNone/>
            </a:pPr>
            <a:r>
              <a:rPr lang="en-US" b="1" dirty="0">
                <a:solidFill>
                  <a:schemeClr val="accent1"/>
                </a:solidFill>
              </a:rPr>
              <a:t>Different passwords for each account</a:t>
            </a:r>
            <a:r>
              <a:rPr lang="en-US" dirty="0">
                <a:solidFill>
                  <a:schemeClr val="accent1"/>
                </a:solidFill>
              </a:rPr>
              <a:t> </a:t>
            </a:r>
            <a:r>
              <a:rPr lang="en-US" dirty="0"/>
              <a:t>ensure that if one password is stolen, your other accounts are still safe. </a:t>
            </a:r>
          </a:p>
          <a:p>
            <a:pPr marL="0" indent="0">
              <a:spcAft>
                <a:spcPts val="1200"/>
              </a:spcAft>
              <a:buNone/>
            </a:pPr>
            <a:r>
              <a:rPr lang="en-US" dirty="0"/>
              <a:t>Using a password manager application (e.g., KeePass) is a good way to help manage multiple passwords. </a:t>
            </a:r>
            <a:endParaRPr lang="en-US" dirty="0">
              <a:cs typeface="Arial"/>
            </a:endParaRPr>
          </a:p>
        </p:txBody>
      </p:sp>
      <p:grpSp>
        <p:nvGrpSpPr>
          <p:cNvPr id="3" name="Group 2">
            <a:extLst>
              <a:ext uri="{FF2B5EF4-FFF2-40B4-BE49-F238E27FC236}">
                <a16:creationId xmlns:a16="http://schemas.microsoft.com/office/drawing/2014/main" id="{0C428D22-18B4-4684-913D-6844121B355E}"/>
              </a:ext>
            </a:extLst>
          </p:cNvPr>
          <p:cNvGrpSpPr/>
          <p:nvPr/>
        </p:nvGrpSpPr>
        <p:grpSpPr>
          <a:xfrm>
            <a:off x="7381010" y="3896591"/>
            <a:ext cx="3529445" cy="2775461"/>
            <a:chOff x="5807968" y="4258246"/>
            <a:chExt cx="3863467" cy="2779893"/>
          </a:xfrm>
        </p:grpSpPr>
        <p:grpSp>
          <p:nvGrpSpPr>
            <p:cNvPr id="23" name="Group 22"/>
            <p:cNvGrpSpPr/>
            <p:nvPr/>
          </p:nvGrpSpPr>
          <p:grpSpPr>
            <a:xfrm>
              <a:off x="5807968" y="4258246"/>
              <a:ext cx="3863467" cy="2779893"/>
              <a:chOff x="575981" y="4353733"/>
              <a:chExt cx="3863467" cy="2779893"/>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5981" y="4353733"/>
                <a:ext cx="2808287" cy="2118364"/>
              </a:xfrm>
              <a:prstGeom prst="rect">
                <a:avLst/>
              </a:prstGeom>
            </p:spPr>
          </p:pic>
          <p:grpSp>
            <p:nvGrpSpPr>
              <p:cNvPr id="22" name="Group 21"/>
              <p:cNvGrpSpPr/>
              <p:nvPr/>
            </p:nvGrpSpPr>
            <p:grpSpPr>
              <a:xfrm>
                <a:off x="1098593" y="4782329"/>
                <a:ext cx="3340855" cy="2351297"/>
                <a:chOff x="1098593" y="4782329"/>
                <a:chExt cx="3340855" cy="2351297"/>
              </a:xfrm>
            </p:grpSpPr>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77478" y="4782329"/>
                  <a:ext cx="961970" cy="1420371"/>
                </a:xfrm>
                <a:prstGeom prst="rect">
                  <a:avLst/>
                </a:prstGeom>
              </p:spPr>
            </p:pic>
            <p:pic>
              <p:nvPicPr>
                <p:cNvPr id="16" name="Picture 15"/>
                <p:cNvPicPr>
                  <a:picLocks noChangeAspect="1"/>
                </p:cNvPicPr>
                <p:nvPr/>
              </p:nvPicPr>
              <p:blipFill rotWithShape="1">
                <a:blip r:embed="rId4" cstate="screen">
                  <a:extLst>
                    <a:ext uri="{28A0092B-C50C-407E-A947-70E740481C1C}">
                      <a14:useLocalDpi xmlns:a14="http://schemas.microsoft.com/office/drawing/2010/main"/>
                    </a:ext>
                  </a:extLst>
                </a:blip>
                <a:srcRect l="-4380"/>
                <a:stretch/>
              </p:blipFill>
              <p:spPr>
                <a:xfrm>
                  <a:off x="3564039" y="4938003"/>
                  <a:ext cx="685348" cy="980255"/>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593" y="4936014"/>
                  <a:ext cx="1572648" cy="1228341"/>
                </a:xfrm>
                <a:prstGeom prst="rect">
                  <a:avLst/>
                </a:prstGeom>
              </p:spPr>
            </p:pic>
            <p:pic>
              <p:nvPicPr>
                <p:cNvPr id="13" name="Picture 12"/>
                <p:cNvPicPr>
                  <a:picLocks noChangeAspect="1"/>
                </p:cNvPicPr>
                <p:nvPr/>
              </p:nvPicPr>
              <p:blipFill rotWithShape="1">
                <a:blip r:embed="rId6" cstate="screen">
                  <a:extLst>
                    <a:ext uri="{28A0092B-C50C-407E-A947-70E740481C1C}">
                      <a14:useLocalDpi xmlns:a14="http://schemas.microsoft.com/office/drawing/2010/main"/>
                    </a:ext>
                  </a:extLst>
                </a:blip>
                <a:srcRect r="-2"/>
                <a:stretch/>
              </p:blipFill>
              <p:spPr>
                <a:xfrm>
                  <a:off x="1590790" y="4936014"/>
                  <a:ext cx="2548173" cy="2197612"/>
                </a:xfrm>
                <a:prstGeom prst="rect">
                  <a:avLst/>
                </a:prstGeom>
              </p:spPr>
            </p:pic>
          </p:grpSp>
        </p:grpSp>
        <p:pic>
          <p:nvPicPr>
            <p:cNvPr id="1026" name="Picture 1" descr="image003"/>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rot="2868168">
              <a:off x="7305052" y="5190174"/>
              <a:ext cx="1736209" cy="1505062"/>
            </a:xfrm>
            <a:prstGeom prst="rect">
              <a:avLst/>
            </a:prstGeom>
            <a:noFill/>
            <a:ln>
              <a:noFill/>
            </a:ln>
            <a:scene3d>
              <a:camera prst="orthographicFront">
                <a:rot lat="20400000" lon="3556465" rev="20857252"/>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Speech Bubble: Rectangle 13">
            <a:extLst>
              <a:ext uri="{FF2B5EF4-FFF2-40B4-BE49-F238E27FC236}">
                <a16:creationId xmlns:a16="http://schemas.microsoft.com/office/drawing/2014/main" id="{199E7EB4-EAB4-4905-BB8E-3CA6984F028F}"/>
              </a:ext>
            </a:extLst>
          </p:cNvPr>
          <p:cNvSpPr/>
          <p:nvPr/>
        </p:nvSpPr>
        <p:spPr>
          <a:xfrm>
            <a:off x="8515298" y="1767553"/>
            <a:ext cx="3094151" cy="1536617"/>
          </a:xfrm>
          <a:prstGeom prst="wedgeRectCallout">
            <a:avLst>
              <a:gd name="adj1" fmla="val -39751"/>
              <a:gd name="adj2" fmla="val 693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Never use your KONE password or email address for private purposes (social media, personal email, etc.)!</a:t>
            </a:r>
            <a:endParaRPr lang="fi-FI"/>
          </a:p>
        </p:txBody>
      </p:sp>
      <p:sp>
        <p:nvSpPr>
          <p:cNvPr id="21" name="Speech Bubble: Rectangle 20">
            <a:extLst>
              <a:ext uri="{FF2B5EF4-FFF2-40B4-BE49-F238E27FC236}">
                <a16:creationId xmlns:a16="http://schemas.microsoft.com/office/drawing/2014/main" id="{3DDF7175-3A97-4171-8CC1-CFCF098B72AE}"/>
              </a:ext>
            </a:extLst>
          </p:cNvPr>
          <p:cNvSpPr/>
          <p:nvPr/>
        </p:nvSpPr>
        <p:spPr>
          <a:xfrm>
            <a:off x="5628704" y="3361134"/>
            <a:ext cx="1798679" cy="1157800"/>
          </a:xfrm>
          <a:prstGeom prst="wedgeRectCallout">
            <a:avLst>
              <a:gd name="adj1" fmla="val 35110"/>
              <a:gd name="adj2" fmla="val 7475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350"/>
            <a:r>
              <a:rPr lang="en-US" dirty="0"/>
              <a:t>Never share your passwords with anyone!</a:t>
            </a:r>
            <a:endParaRPr lang="en-US" dirty="0">
              <a:cs typeface="Arial"/>
            </a:endParaRPr>
          </a:p>
        </p:txBody>
      </p:sp>
      <p:sp>
        <p:nvSpPr>
          <p:cNvPr id="17" name="Speech Bubble: Rectangle 16">
            <a:extLst>
              <a:ext uri="{FF2B5EF4-FFF2-40B4-BE49-F238E27FC236}">
                <a16:creationId xmlns:a16="http://schemas.microsoft.com/office/drawing/2014/main" id="{3D3CE81D-6440-429B-AEED-C46689AED51C}"/>
              </a:ext>
            </a:extLst>
          </p:cNvPr>
          <p:cNvSpPr/>
          <p:nvPr/>
        </p:nvSpPr>
        <p:spPr>
          <a:xfrm>
            <a:off x="5472327" y="1803870"/>
            <a:ext cx="2607541" cy="1122339"/>
          </a:xfrm>
          <a:prstGeom prst="wedgeRectCallout">
            <a:avLst>
              <a:gd name="adj1" fmla="val 34851"/>
              <a:gd name="adj2" fmla="val 7958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350"/>
            <a:r>
              <a:rPr lang="en-US" dirty="0"/>
              <a:t>Example of a strong password: Swim1!Sleep2Repeat5​</a:t>
            </a:r>
            <a:endParaRPr lang="en-US" dirty="0">
              <a:cs typeface="Arial"/>
            </a:endParaRPr>
          </a:p>
        </p:txBody>
      </p:sp>
    </p:spTree>
    <p:extLst>
      <p:ext uri="{BB962C8B-B14F-4D97-AF65-F5344CB8AC3E}">
        <p14:creationId xmlns:p14="http://schemas.microsoft.com/office/powerpoint/2010/main" val="396567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t>Monitor your accounts</a:t>
            </a:r>
          </a:p>
        </p:txBody>
      </p:sp>
      <p:sp>
        <p:nvSpPr>
          <p:cNvPr id="5" name="Content Placeholder 4"/>
          <p:cNvSpPr>
            <a:spLocks noGrp="1"/>
          </p:cNvSpPr>
          <p:nvPr>
            <p:ph idx="1"/>
          </p:nvPr>
        </p:nvSpPr>
        <p:spPr>
          <a:xfrm>
            <a:off x="409575" y="1628774"/>
            <a:ext cx="7248525" cy="2833533"/>
          </a:xfrm>
        </p:spPr>
        <p:txBody>
          <a:bodyPr vert="horz" wrap="square" lIns="0" tIns="0" rIns="0" bIns="0" rtlCol="0" anchor="t">
            <a:spAutoFit/>
          </a:bodyPr>
          <a:lstStyle/>
          <a:p>
            <a:pPr marL="0" indent="0">
              <a:spcAft>
                <a:spcPts val="1800"/>
              </a:spcAft>
              <a:buNone/>
            </a:pPr>
            <a:r>
              <a:rPr lang="en-GB" b="1" dirty="0">
                <a:solidFill>
                  <a:schemeClr val="accent1"/>
                </a:solidFill>
              </a:rPr>
              <a:t>Enable a 2-factor authentication </a:t>
            </a:r>
            <a:r>
              <a:rPr lang="en-GB" dirty="0"/>
              <a:t>for apps and accounts whenever possible – recommended also for apps in personal use. Even if someone learned your password, you can reject their attempt to access your account!</a:t>
            </a:r>
          </a:p>
          <a:p>
            <a:pPr marL="0" indent="0">
              <a:spcAft>
                <a:spcPts val="1800"/>
              </a:spcAft>
              <a:buNone/>
            </a:pPr>
            <a:r>
              <a:rPr lang="en-GB" dirty="0"/>
              <a:t>Also </a:t>
            </a:r>
            <a:r>
              <a:rPr lang="en-GB" b="1" dirty="0">
                <a:solidFill>
                  <a:schemeClr val="accent1"/>
                </a:solidFill>
              </a:rPr>
              <a:t>enable alert notifications </a:t>
            </a:r>
            <a:r>
              <a:rPr lang="en-GB" dirty="0"/>
              <a:t>for devices and online services regarding logging activity. This way you get notified if someone else has tried, or managed, to login to your account. </a:t>
            </a:r>
          </a:p>
        </p:txBody>
      </p:sp>
      <p:sp>
        <p:nvSpPr>
          <p:cNvPr id="27" name="Speech Bubble: Rectangle 26">
            <a:extLst>
              <a:ext uri="{FF2B5EF4-FFF2-40B4-BE49-F238E27FC236}">
                <a16:creationId xmlns:a16="http://schemas.microsoft.com/office/drawing/2014/main" id="{149F1B5A-A1FD-4A89-BAAE-063CDA995DBE}"/>
              </a:ext>
            </a:extLst>
          </p:cNvPr>
          <p:cNvSpPr/>
          <p:nvPr/>
        </p:nvSpPr>
        <p:spPr>
          <a:xfrm>
            <a:off x="8323868" y="1797563"/>
            <a:ext cx="3269075" cy="1536617"/>
          </a:xfrm>
          <a:prstGeom prst="wedgeRectCallout">
            <a:avLst>
              <a:gd name="adj1" fmla="val -39751"/>
              <a:gd name="adj2" fmla="val 693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These features are available with most email, social media, payment and banking accounts, and other platforms! </a:t>
            </a:r>
          </a:p>
        </p:txBody>
      </p:sp>
      <p:grpSp>
        <p:nvGrpSpPr>
          <p:cNvPr id="10" name="Group 9">
            <a:extLst>
              <a:ext uri="{FF2B5EF4-FFF2-40B4-BE49-F238E27FC236}">
                <a16:creationId xmlns:a16="http://schemas.microsoft.com/office/drawing/2014/main" id="{5A6B6213-9537-4D72-B426-ADC40C955586}"/>
              </a:ext>
            </a:extLst>
          </p:cNvPr>
          <p:cNvGrpSpPr/>
          <p:nvPr/>
        </p:nvGrpSpPr>
        <p:grpSpPr>
          <a:xfrm>
            <a:off x="1801027" y="4463021"/>
            <a:ext cx="8589946" cy="1640207"/>
            <a:chOff x="836297" y="4426077"/>
            <a:chExt cx="8589946" cy="1640207"/>
          </a:xfrm>
        </p:grpSpPr>
        <p:sp>
          <p:nvSpPr>
            <p:cNvPr id="53" name="Freeform 68">
              <a:extLst>
                <a:ext uri="{FF2B5EF4-FFF2-40B4-BE49-F238E27FC236}">
                  <a16:creationId xmlns:a16="http://schemas.microsoft.com/office/drawing/2014/main" id="{8CCE5464-30F6-46B9-80F6-0034CCF9BEBD}"/>
                </a:ext>
              </a:extLst>
            </p:cNvPr>
            <p:cNvSpPr>
              <a:spLocks noChangeAspect="1" noEditPoints="1"/>
            </p:cNvSpPr>
            <p:nvPr/>
          </p:nvSpPr>
          <p:spPr bwMode="auto">
            <a:xfrm>
              <a:off x="3636510" y="5161267"/>
              <a:ext cx="498919" cy="450317"/>
            </a:xfrm>
            <a:custGeom>
              <a:avLst/>
              <a:gdLst>
                <a:gd name="T0" fmla="*/ 4528 w 4531"/>
                <a:gd name="T1" fmla="*/ 2081 h 4085"/>
                <a:gd name="T2" fmla="*/ 4515 w 4531"/>
                <a:gd name="T3" fmla="*/ 2131 h 4085"/>
                <a:gd name="T4" fmla="*/ 4493 w 4531"/>
                <a:gd name="T5" fmla="*/ 2178 h 4085"/>
                <a:gd name="T6" fmla="*/ 4462 w 4531"/>
                <a:gd name="T7" fmla="*/ 2219 h 4085"/>
                <a:gd name="T8" fmla="*/ 4425 w 4531"/>
                <a:gd name="T9" fmla="*/ 2253 h 4085"/>
                <a:gd name="T10" fmla="*/ 4381 w 4531"/>
                <a:gd name="T11" fmla="*/ 2280 h 4085"/>
                <a:gd name="T12" fmla="*/ 4332 w 4531"/>
                <a:gd name="T13" fmla="*/ 2299 h 4085"/>
                <a:gd name="T14" fmla="*/ 4279 w 4531"/>
                <a:gd name="T15" fmla="*/ 2307 h 4085"/>
                <a:gd name="T16" fmla="*/ 2746 w 4531"/>
                <a:gd name="T17" fmla="*/ 2308 h 4085"/>
                <a:gd name="T18" fmla="*/ 266 w 4531"/>
                <a:gd name="T19" fmla="*/ 2308 h 4085"/>
                <a:gd name="T20" fmla="*/ 216 w 4531"/>
                <a:gd name="T21" fmla="*/ 2303 h 4085"/>
                <a:gd name="T22" fmla="*/ 169 w 4531"/>
                <a:gd name="T23" fmla="*/ 2290 h 4085"/>
                <a:gd name="T24" fmla="*/ 126 w 4531"/>
                <a:gd name="T25" fmla="*/ 2268 h 4085"/>
                <a:gd name="T26" fmla="*/ 88 w 4531"/>
                <a:gd name="T27" fmla="*/ 2239 h 4085"/>
                <a:gd name="T28" fmla="*/ 56 w 4531"/>
                <a:gd name="T29" fmla="*/ 2204 h 4085"/>
                <a:gd name="T30" fmla="*/ 31 w 4531"/>
                <a:gd name="T31" fmla="*/ 2164 h 4085"/>
                <a:gd name="T32" fmla="*/ 13 w 4531"/>
                <a:gd name="T33" fmla="*/ 2119 h 4085"/>
                <a:gd name="T34" fmla="*/ 3 w 4531"/>
                <a:gd name="T35" fmla="*/ 2070 h 4085"/>
                <a:gd name="T36" fmla="*/ 1 w 4531"/>
                <a:gd name="T37" fmla="*/ 2036 h 4085"/>
                <a:gd name="T38" fmla="*/ 4 w 4531"/>
                <a:gd name="T39" fmla="*/ 2003 h 4085"/>
                <a:gd name="T40" fmla="*/ 16 w 4531"/>
                <a:gd name="T41" fmla="*/ 1955 h 4085"/>
                <a:gd name="T42" fmla="*/ 35 w 4531"/>
                <a:gd name="T43" fmla="*/ 1911 h 4085"/>
                <a:gd name="T44" fmla="*/ 63 w 4531"/>
                <a:gd name="T45" fmla="*/ 1872 h 4085"/>
                <a:gd name="T46" fmla="*/ 97 w 4531"/>
                <a:gd name="T47" fmla="*/ 1838 h 4085"/>
                <a:gd name="T48" fmla="*/ 136 w 4531"/>
                <a:gd name="T49" fmla="*/ 1811 h 4085"/>
                <a:gd name="T50" fmla="*/ 180 w 4531"/>
                <a:gd name="T51" fmla="*/ 1791 h 4085"/>
                <a:gd name="T52" fmla="*/ 228 w 4531"/>
                <a:gd name="T53" fmla="*/ 1780 h 4085"/>
                <a:gd name="T54" fmla="*/ 822 w 4531"/>
                <a:gd name="T55" fmla="*/ 1777 h 4085"/>
                <a:gd name="T56" fmla="*/ 3709 w 4531"/>
                <a:gd name="T57" fmla="*/ 1777 h 4085"/>
                <a:gd name="T58" fmla="*/ 1896 w 4531"/>
                <a:gd name="T59" fmla="*/ 167 h 4085"/>
                <a:gd name="T60" fmla="*/ 2004 w 4531"/>
                <a:gd name="T61" fmla="*/ 76 h 4085"/>
                <a:gd name="T62" fmla="*/ 2079 w 4531"/>
                <a:gd name="T63" fmla="*/ 36 h 4085"/>
                <a:gd name="T64" fmla="*/ 2138 w 4531"/>
                <a:gd name="T65" fmla="*/ 16 h 4085"/>
                <a:gd name="T66" fmla="*/ 2221 w 4531"/>
                <a:gd name="T67" fmla="*/ 1 h 4085"/>
                <a:gd name="T68" fmla="*/ 2306 w 4531"/>
                <a:gd name="T69" fmla="*/ 1 h 4085"/>
                <a:gd name="T70" fmla="*/ 2368 w 4531"/>
                <a:gd name="T71" fmla="*/ 11 h 4085"/>
                <a:gd name="T72" fmla="*/ 2448 w 4531"/>
                <a:gd name="T73" fmla="*/ 36 h 4085"/>
                <a:gd name="T74" fmla="*/ 2513 w 4531"/>
                <a:gd name="T75" fmla="*/ 70 h 4085"/>
                <a:gd name="T76" fmla="*/ 2574 w 4531"/>
                <a:gd name="T77" fmla="*/ 115 h 4085"/>
                <a:gd name="T78" fmla="*/ 4387 w 4531"/>
                <a:gd name="T79" fmla="*/ 1728 h 4085"/>
                <a:gd name="T80" fmla="*/ 4444 w 4531"/>
                <a:gd name="T81" fmla="*/ 1787 h 4085"/>
                <a:gd name="T82" fmla="*/ 4478 w 4531"/>
                <a:gd name="T83" fmla="*/ 1838 h 4085"/>
                <a:gd name="T84" fmla="*/ 4510 w 4531"/>
                <a:gd name="T85" fmla="*/ 1912 h 4085"/>
                <a:gd name="T86" fmla="*/ 4524 w 4531"/>
                <a:gd name="T87" fmla="*/ 1971 h 4085"/>
                <a:gd name="T88" fmla="*/ 2576 w 4531"/>
                <a:gd name="T89" fmla="*/ 3968 h 4085"/>
                <a:gd name="T90" fmla="*/ 2507 w 4531"/>
                <a:gd name="T91" fmla="*/ 4019 h 4085"/>
                <a:gd name="T92" fmla="*/ 2450 w 4531"/>
                <a:gd name="T93" fmla="*/ 4048 h 4085"/>
                <a:gd name="T94" fmla="*/ 2390 w 4531"/>
                <a:gd name="T95" fmla="*/ 4069 h 4085"/>
                <a:gd name="T96" fmla="*/ 2329 w 4531"/>
                <a:gd name="T97" fmla="*/ 4081 h 4085"/>
                <a:gd name="T98" fmla="*/ 2244 w 4531"/>
                <a:gd name="T99" fmla="*/ 4085 h 4085"/>
                <a:gd name="T100" fmla="*/ 2182 w 4531"/>
                <a:gd name="T101" fmla="*/ 4078 h 4085"/>
                <a:gd name="T102" fmla="*/ 2101 w 4531"/>
                <a:gd name="T103" fmla="*/ 4056 h 4085"/>
                <a:gd name="T104" fmla="*/ 2034 w 4531"/>
                <a:gd name="T105" fmla="*/ 4025 h 4085"/>
                <a:gd name="T106" fmla="*/ 1972 w 4531"/>
                <a:gd name="T107" fmla="*/ 3982 h 4085"/>
                <a:gd name="T108" fmla="*/ 2266 w 4531"/>
                <a:gd name="T109" fmla="*/ 3590 h 4085"/>
                <a:gd name="T110" fmla="*/ 3389 w 4531"/>
                <a:gd name="T111" fmla="*/ 3245 h 4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31" h="4085">
                  <a:moveTo>
                    <a:pt x="4531" y="2040"/>
                  </a:moveTo>
                  <a:lnTo>
                    <a:pt x="4531" y="2054"/>
                  </a:lnTo>
                  <a:lnTo>
                    <a:pt x="4530" y="2067"/>
                  </a:lnTo>
                  <a:lnTo>
                    <a:pt x="4528" y="2081"/>
                  </a:lnTo>
                  <a:lnTo>
                    <a:pt x="4526" y="2094"/>
                  </a:lnTo>
                  <a:lnTo>
                    <a:pt x="4523" y="2106"/>
                  </a:lnTo>
                  <a:lnTo>
                    <a:pt x="4519" y="2119"/>
                  </a:lnTo>
                  <a:lnTo>
                    <a:pt x="4515" y="2131"/>
                  </a:lnTo>
                  <a:lnTo>
                    <a:pt x="4510" y="2143"/>
                  </a:lnTo>
                  <a:lnTo>
                    <a:pt x="4505" y="2155"/>
                  </a:lnTo>
                  <a:lnTo>
                    <a:pt x="4499" y="2167"/>
                  </a:lnTo>
                  <a:lnTo>
                    <a:pt x="4493" y="2178"/>
                  </a:lnTo>
                  <a:lnTo>
                    <a:pt x="4486" y="2189"/>
                  </a:lnTo>
                  <a:lnTo>
                    <a:pt x="4478" y="2199"/>
                  </a:lnTo>
                  <a:lnTo>
                    <a:pt x="4471" y="2209"/>
                  </a:lnTo>
                  <a:lnTo>
                    <a:pt x="4462" y="2219"/>
                  </a:lnTo>
                  <a:lnTo>
                    <a:pt x="4453" y="2228"/>
                  </a:lnTo>
                  <a:lnTo>
                    <a:pt x="4444" y="2237"/>
                  </a:lnTo>
                  <a:lnTo>
                    <a:pt x="4435" y="2245"/>
                  </a:lnTo>
                  <a:lnTo>
                    <a:pt x="4425" y="2253"/>
                  </a:lnTo>
                  <a:lnTo>
                    <a:pt x="4414" y="2261"/>
                  </a:lnTo>
                  <a:lnTo>
                    <a:pt x="4403" y="2268"/>
                  </a:lnTo>
                  <a:lnTo>
                    <a:pt x="4392" y="2274"/>
                  </a:lnTo>
                  <a:lnTo>
                    <a:pt x="4381" y="2280"/>
                  </a:lnTo>
                  <a:lnTo>
                    <a:pt x="4369" y="2286"/>
                  </a:lnTo>
                  <a:lnTo>
                    <a:pt x="4357" y="2291"/>
                  </a:lnTo>
                  <a:lnTo>
                    <a:pt x="4345" y="2295"/>
                  </a:lnTo>
                  <a:lnTo>
                    <a:pt x="4332" y="2299"/>
                  </a:lnTo>
                  <a:lnTo>
                    <a:pt x="4319" y="2302"/>
                  </a:lnTo>
                  <a:lnTo>
                    <a:pt x="4306" y="2304"/>
                  </a:lnTo>
                  <a:lnTo>
                    <a:pt x="4293" y="2306"/>
                  </a:lnTo>
                  <a:lnTo>
                    <a:pt x="4279" y="2307"/>
                  </a:lnTo>
                  <a:lnTo>
                    <a:pt x="4266" y="2308"/>
                  </a:lnTo>
                  <a:lnTo>
                    <a:pt x="3759" y="2308"/>
                  </a:lnTo>
                  <a:lnTo>
                    <a:pt x="3253" y="2308"/>
                  </a:lnTo>
                  <a:lnTo>
                    <a:pt x="2746" y="2308"/>
                  </a:lnTo>
                  <a:lnTo>
                    <a:pt x="2240" y="2308"/>
                  </a:lnTo>
                  <a:lnTo>
                    <a:pt x="1531" y="2308"/>
                  </a:lnTo>
                  <a:lnTo>
                    <a:pt x="822" y="2308"/>
                  </a:lnTo>
                  <a:lnTo>
                    <a:pt x="266" y="2308"/>
                  </a:lnTo>
                  <a:lnTo>
                    <a:pt x="253" y="2308"/>
                  </a:lnTo>
                  <a:lnTo>
                    <a:pt x="240" y="2307"/>
                  </a:lnTo>
                  <a:lnTo>
                    <a:pt x="228" y="2305"/>
                  </a:lnTo>
                  <a:lnTo>
                    <a:pt x="216" y="2303"/>
                  </a:lnTo>
                  <a:lnTo>
                    <a:pt x="204" y="2301"/>
                  </a:lnTo>
                  <a:lnTo>
                    <a:pt x="192" y="2298"/>
                  </a:lnTo>
                  <a:lnTo>
                    <a:pt x="180" y="2294"/>
                  </a:lnTo>
                  <a:lnTo>
                    <a:pt x="169" y="2290"/>
                  </a:lnTo>
                  <a:lnTo>
                    <a:pt x="158" y="2285"/>
                  </a:lnTo>
                  <a:lnTo>
                    <a:pt x="147" y="2280"/>
                  </a:lnTo>
                  <a:lnTo>
                    <a:pt x="137" y="2274"/>
                  </a:lnTo>
                  <a:lnTo>
                    <a:pt x="126" y="2268"/>
                  </a:lnTo>
                  <a:lnTo>
                    <a:pt x="116" y="2261"/>
                  </a:lnTo>
                  <a:lnTo>
                    <a:pt x="107" y="2254"/>
                  </a:lnTo>
                  <a:lnTo>
                    <a:pt x="97" y="2247"/>
                  </a:lnTo>
                  <a:lnTo>
                    <a:pt x="88" y="2239"/>
                  </a:lnTo>
                  <a:lnTo>
                    <a:pt x="80" y="2231"/>
                  </a:lnTo>
                  <a:lnTo>
                    <a:pt x="72" y="2222"/>
                  </a:lnTo>
                  <a:lnTo>
                    <a:pt x="64" y="2213"/>
                  </a:lnTo>
                  <a:lnTo>
                    <a:pt x="56" y="2204"/>
                  </a:lnTo>
                  <a:lnTo>
                    <a:pt x="49" y="2195"/>
                  </a:lnTo>
                  <a:lnTo>
                    <a:pt x="43" y="2185"/>
                  </a:lnTo>
                  <a:lnTo>
                    <a:pt x="37" y="2174"/>
                  </a:lnTo>
                  <a:lnTo>
                    <a:pt x="31" y="2164"/>
                  </a:lnTo>
                  <a:lnTo>
                    <a:pt x="26" y="2153"/>
                  </a:lnTo>
                  <a:lnTo>
                    <a:pt x="21" y="2142"/>
                  </a:lnTo>
                  <a:lnTo>
                    <a:pt x="16" y="2130"/>
                  </a:lnTo>
                  <a:lnTo>
                    <a:pt x="13" y="2119"/>
                  </a:lnTo>
                  <a:lnTo>
                    <a:pt x="9" y="2107"/>
                  </a:lnTo>
                  <a:lnTo>
                    <a:pt x="7" y="2095"/>
                  </a:lnTo>
                  <a:lnTo>
                    <a:pt x="4" y="2082"/>
                  </a:lnTo>
                  <a:lnTo>
                    <a:pt x="3" y="2070"/>
                  </a:lnTo>
                  <a:lnTo>
                    <a:pt x="1" y="2064"/>
                  </a:lnTo>
                  <a:lnTo>
                    <a:pt x="0" y="2057"/>
                  </a:lnTo>
                  <a:lnTo>
                    <a:pt x="0" y="2043"/>
                  </a:lnTo>
                  <a:lnTo>
                    <a:pt x="1" y="2036"/>
                  </a:lnTo>
                  <a:lnTo>
                    <a:pt x="1" y="2029"/>
                  </a:lnTo>
                  <a:lnTo>
                    <a:pt x="2" y="2022"/>
                  </a:lnTo>
                  <a:lnTo>
                    <a:pt x="3" y="2015"/>
                  </a:lnTo>
                  <a:lnTo>
                    <a:pt x="4" y="2003"/>
                  </a:lnTo>
                  <a:lnTo>
                    <a:pt x="6" y="1991"/>
                  </a:lnTo>
                  <a:lnTo>
                    <a:pt x="9" y="1979"/>
                  </a:lnTo>
                  <a:lnTo>
                    <a:pt x="12" y="1967"/>
                  </a:lnTo>
                  <a:lnTo>
                    <a:pt x="16" y="1955"/>
                  </a:lnTo>
                  <a:lnTo>
                    <a:pt x="20" y="1944"/>
                  </a:lnTo>
                  <a:lnTo>
                    <a:pt x="25" y="1933"/>
                  </a:lnTo>
                  <a:lnTo>
                    <a:pt x="30" y="1922"/>
                  </a:lnTo>
                  <a:lnTo>
                    <a:pt x="35" y="1911"/>
                  </a:lnTo>
                  <a:lnTo>
                    <a:pt x="42" y="1901"/>
                  </a:lnTo>
                  <a:lnTo>
                    <a:pt x="48" y="1891"/>
                  </a:lnTo>
                  <a:lnTo>
                    <a:pt x="55" y="1881"/>
                  </a:lnTo>
                  <a:lnTo>
                    <a:pt x="63" y="1872"/>
                  </a:lnTo>
                  <a:lnTo>
                    <a:pt x="71" y="1863"/>
                  </a:lnTo>
                  <a:lnTo>
                    <a:pt x="79" y="1854"/>
                  </a:lnTo>
                  <a:lnTo>
                    <a:pt x="88" y="1846"/>
                  </a:lnTo>
                  <a:lnTo>
                    <a:pt x="97" y="1838"/>
                  </a:lnTo>
                  <a:lnTo>
                    <a:pt x="106" y="1831"/>
                  </a:lnTo>
                  <a:lnTo>
                    <a:pt x="116" y="1824"/>
                  </a:lnTo>
                  <a:lnTo>
                    <a:pt x="126" y="1817"/>
                  </a:lnTo>
                  <a:lnTo>
                    <a:pt x="136" y="1811"/>
                  </a:lnTo>
                  <a:lnTo>
                    <a:pt x="147" y="1806"/>
                  </a:lnTo>
                  <a:lnTo>
                    <a:pt x="157" y="1800"/>
                  </a:lnTo>
                  <a:lnTo>
                    <a:pt x="169" y="1796"/>
                  </a:lnTo>
                  <a:lnTo>
                    <a:pt x="180" y="1791"/>
                  </a:lnTo>
                  <a:lnTo>
                    <a:pt x="192" y="1788"/>
                  </a:lnTo>
                  <a:lnTo>
                    <a:pt x="204" y="1785"/>
                  </a:lnTo>
                  <a:lnTo>
                    <a:pt x="216" y="1782"/>
                  </a:lnTo>
                  <a:lnTo>
                    <a:pt x="228" y="1780"/>
                  </a:lnTo>
                  <a:lnTo>
                    <a:pt x="240" y="1778"/>
                  </a:lnTo>
                  <a:lnTo>
                    <a:pt x="253" y="1778"/>
                  </a:lnTo>
                  <a:lnTo>
                    <a:pt x="266" y="1777"/>
                  </a:lnTo>
                  <a:lnTo>
                    <a:pt x="822" y="1777"/>
                  </a:lnTo>
                  <a:lnTo>
                    <a:pt x="1531" y="1777"/>
                  </a:lnTo>
                  <a:lnTo>
                    <a:pt x="2240" y="1777"/>
                  </a:lnTo>
                  <a:lnTo>
                    <a:pt x="2975" y="1777"/>
                  </a:lnTo>
                  <a:lnTo>
                    <a:pt x="3709" y="1777"/>
                  </a:lnTo>
                  <a:lnTo>
                    <a:pt x="3411" y="1511"/>
                  </a:lnTo>
                  <a:lnTo>
                    <a:pt x="2838" y="1000"/>
                  </a:lnTo>
                  <a:lnTo>
                    <a:pt x="2266" y="490"/>
                  </a:lnTo>
                  <a:lnTo>
                    <a:pt x="1896" y="167"/>
                  </a:lnTo>
                  <a:lnTo>
                    <a:pt x="1953" y="115"/>
                  </a:lnTo>
                  <a:lnTo>
                    <a:pt x="1969" y="101"/>
                  </a:lnTo>
                  <a:lnTo>
                    <a:pt x="1986" y="88"/>
                  </a:lnTo>
                  <a:lnTo>
                    <a:pt x="2004" y="76"/>
                  </a:lnTo>
                  <a:lnTo>
                    <a:pt x="2022" y="64"/>
                  </a:lnTo>
                  <a:lnTo>
                    <a:pt x="2041" y="54"/>
                  </a:lnTo>
                  <a:lnTo>
                    <a:pt x="2059" y="45"/>
                  </a:lnTo>
                  <a:lnTo>
                    <a:pt x="2079" y="36"/>
                  </a:lnTo>
                  <a:lnTo>
                    <a:pt x="2098" y="28"/>
                  </a:lnTo>
                  <a:lnTo>
                    <a:pt x="2108" y="25"/>
                  </a:lnTo>
                  <a:lnTo>
                    <a:pt x="2118" y="22"/>
                  </a:lnTo>
                  <a:lnTo>
                    <a:pt x="2138" y="16"/>
                  </a:lnTo>
                  <a:lnTo>
                    <a:pt x="2159" y="11"/>
                  </a:lnTo>
                  <a:lnTo>
                    <a:pt x="2179" y="7"/>
                  </a:lnTo>
                  <a:lnTo>
                    <a:pt x="2200" y="4"/>
                  </a:lnTo>
                  <a:lnTo>
                    <a:pt x="2221" y="1"/>
                  </a:lnTo>
                  <a:lnTo>
                    <a:pt x="2242" y="0"/>
                  </a:lnTo>
                  <a:lnTo>
                    <a:pt x="2264" y="0"/>
                  </a:lnTo>
                  <a:lnTo>
                    <a:pt x="2285" y="0"/>
                  </a:lnTo>
                  <a:lnTo>
                    <a:pt x="2306" y="1"/>
                  </a:lnTo>
                  <a:lnTo>
                    <a:pt x="2316" y="2"/>
                  </a:lnTo>
                  <a:lnTo>
                    <a:pt x="2326" y="4"/>
                  </a:lnTo>
                  <a:lnTo>
                    <a:pt x="2347" y="7"/>
                  </a:lnTo>
                  <a:lnTo>
                    <a:pt x="2368" y="11"/>
                  </a:lnTo>
                  <a:lnTo>
                    <a:pt x="2388" y="16"/>
                  </a:lnTo>
                  <a:lnTo>
                    <a:pt x="2408" y="22"/>
                  </a:lnTo>
                  <a:lnTo>
                    <a:pt x="2428" y="28"/>
                  </a:lnTo>
                  <a:lnTo>
                    <a:pt x="2448" y="36"/>
                  </a:lnTo>
                  <a:lnTo>
                    <a:pt x="2467" y="45"/>
                  </a:lnTo>
                  <a:lnTo>
                    <a:pt x="2486" y="54"/>
                  </a:lnTo>
                  <a:lnTo>
                    <a:pt x="2504" y="64"/>
                  </a:lnTo>
                  <a:lnTo>
                    <a:pt x="2513" y="70"/>
                  </a:lnTo>
                  <a:lnTo>
                    <a:pt x="2522" y="76"/>
                  </a:lnTo>
                  <a:lnTo>
                    <a:pt x="2540" y="88"/>
                  </a:lnTo>
                  <a:lnTo>
                    <a:pt x="2557" y="101"/>
                  </a:lnTo>
                  <a:lnTo>
                    <a:pt x="2574" y="115"/>
                  </a:lnTo>
                  <a:lnTo>
                    <a:pt x="2631" y="165"/>
                  </a:lnTo>
                  <a:lnTo>
                    <a:pt x="3387" y="838"/>
                  </a:lnTo>
                  <a:lnTo>
                    <a:pt x="4143" y="1511"/>
                  </a:lnTo>
                  <a:lnTo>
                    <a:pt x="4387" y="1728"/>
                  </a:lnTo>
                  <a:lnTo>
                    <a:pt x="4403" y="1742"/>
                  </a:lnTo>
                  <a:lnTo>
                    <a:pt x="4417" y="1756"/>
                  </a:lnTo>
                  <a:lnTo>
                    <a:pt x="4431" y="1771"/>
                  </a:lnTo>
                  <a:lnTo>
                    <a:pt x="4444" y="1787"/>
                  </a:lnTo>
                  <a:lnTo>
                    <a:pt x="4450" y="1795"/>
                  </a:lnTo>
                  <a:lnTo>
                    <a:pt x="4456" y="1804"/>
                  </a:lnTo>
                  <a:lnTo>
                    <a:pt x="4467" y="1821"/>
                  </a:lnTo>
                  <a:lnTo>
                    <a:pt x="4478" y="1838"/>
                  </a:lnTo>
                  <a:lnTo>
                    <a:pt x="4487" y="1856"/>
                  </a:lnTo>
                  <a:lnTo>
                    <a:pt x="4495" y="1874"/>
                  </a:lnTo>
                  <a:lnTo>
                    <a:pt x="4503" y="1893"/>
                  </a:lnTo>
                  <a:lnTo>
                    <a:pt x="4510" y="1912"/>
                  </a:lnTo>
                  <a:lnTo>
                    <a:pt x="4515" y="1931"/>
                  </a:lnTo>
                  <a:lnTo>
                    <a:pt x="4520" y="1951"/>
                  </a:lnTo>
                  <a:lnTo>
                    <a:pt x="4522" y="1961"/>
                  </a:lnTo>
                  <a:lnTo>
                    <a:pt x="4524" y="1971"/>
                  </a:lnTo>
                  <a:lnTo>
                    <a:pt x="4527" y="1990"/>
                  </a:lnTo>
                  <a:lnTo>
                    <a:pt x="4529" y="2010"/>
                  </a:lnTo>
                  <a:lnTo>
                    <a:pt x="4531" y="2040"/>
                  </a:lnTo>
                  <a:close/>
                  <a:moveTo>
                    <a:pt x="2576" y="3968"/>
                  </a:moveTo>
                  <a:lnTo>
                    <a:pt x="2560" y="3982"/>
                  </a:lnTo>
                  <a:lnTo>
                    <a:pt x="2543" y="3995"/>
                  </a:lnTo>
                  <a:lnTo>
                    <a:pt x="2525" y="4008"/>
                  </a:lnTo>
                  <a:lnTo>
                    <a:pt x="2507" y="4019"/>
                  </a:lnTo>
                  <a:lnTo>
                    <a:pt x="2498" y="4025"/>
                  </a:lnTo>
                  <a:lnTo>
                    <a:pt x="2488" y="4030"/>
                  </a:lnTo>
                  <a:lnTo>
                    <a:pt x="2469" y="4039"/>
                  </a:lnTo>
                  <a:lnTo>
                    <a:pt x="2450" y="4048"/>
                  </a:lnTo>
                  <a:lnTo>
                    <a:pt x="2431" y="4056"/>
                  </a:lnTo>
                  <a:lnTo>
                    <a:pt x="2421" y="4059"/>
                  </a:lnTo>
                  <a:lnTo>
                    <a:pt x="2411" y="4063"/>
                  </a:lnTo>
                  <a:lnTo>
                    <a:pt x="2390" y="4069"/>
                  </a:lnTo>
                  <a:lnTo>
                    <a:pt x="2370" y="4074"/>
                  </a:lnTo>
                  <a:lnTo>
                    <a:pt x="2360" y="4076"/>
                  </a:lnTo>
                  <a:lnTo>
                    <a:pt x="2350" y="4078"/>
                  </a:lnTo>
                  <a:lnTo>
                    <a:pt x="2329" y="4081"/>
                  </a:lnTo>
                  <a:lnTo>
                    <a:pt x="2308" y="4083"/>
                  </a:lnTo>
                  <a:lnTo>
                    <a:pt x="2287" y="4085"/>
                  </a:lnTo>
                  <a:lnTo>
                    <a:pt x="2266" y="4085"/>
                  </a:lnTo>
                  <a:lnTo>
                    <a:pt x="2244" y="4085"/>
                  </a:lnTo>
                  <a:lnTo>
                    <a:pt x="2223" y="4083"/>
                  </a:lnTo>
                  <a:lnTo>
                    <a:pt x="2213" y="4082"/>
                  </a:lnTo>
                  <a:lnTo>
                    <a:pt x="2203" y="4081"/>
                  </a:lnTo>
                  <a:lnTo>
                    <a:pt x="2182" y="4078"/>
                  </a:lnTo>
                  <a:lnTo>
                    <a:pt x="2161" y="4074"/>
                  </a:lnTo>
                  <a:lnTo>
                    <a:pt x="2141" y="4069"/>
                  </a:lnTo>
                  <a:lnTo>
                    <a:pt x="2121" y="4063"/>
                  </a:lnTo>
                  <a:lnTo>
                    <a:pt x="2101" y="4056"/>
                  </a:lnTo>
                  <a:lnTo>
                    <a:pt x="2081" y="4048"/>
                  </a:lnTo>
                  <a:lnTo>
                    <a:pt x="2062" y="4039"/>
                  </a:lnTo>
                  <a:lnTo>
                    <a:pt x="2043" y="4030"/>
                  </a:lnTo>
                  <a:lnTo>
                    <a:pt x="2034" y="4025"/>
                  </a:lnTo>
                  <a:lnTo>
                    <a:pt x="2025" y="4019"/>
                  </a:lnTo>
                  <a:lnTo>
                    <a:pt x="2006" y="4008"/>
                  </a:lnTo>
                  <a:lnTo>
                    <a:pt x="1989" y="3995"/>
                  </a:lnTo>
                  <a:lnTo>
                    <a:pt x="1972" y="3982"/>
                  </a:lnTo>
                  <a:lnTo>
                    <a:pt x="1963" y="3975"/>
                  </a:lnTo>
                  <a:lnTo>
                    <a:pt x="1955" y="3968"/>
                  </a:lnTo>
                  <a:lnTo>
                    <a:pt x="1898" y="3916"/>
                  </a:lnTo>
                  <a:lnTo>
                    <a:pt x="2266" y="3590"/>
                  </a:lnTo>
                  <a:lnTo>
                    <a:pt x="2839" y="3081"/>
                  </a:lnTo>
                  <a:lnTo>
                    <a:pt x="3413" y="2572"/>
                  </a:lnTo>
                  <a:lnTo>
                    <a:pt x="4146" y="2572"/>
                  </a:lnTo>
                  <a:lnTo>
                    <a:pt x="3389" y="3245"/>
                  </a:lnTo>
                  <a:lnTo>
                    <a:pt x="2633" y="3918"/>
                  </a:lnTo>
                  <a:lnTo>
                    <a:pt x="2576" y="396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srgbClr val="3B4245"/>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6D0D3EE3-D965-45C7-BE64-846FDB4F1AE4}"/>
                </a:ext>
              </a:extLst>
            </p:cNvPr>
            <p:cNvGrpSpPr/>
            <p:nvPr/>
          </p:nvGrpSpPr>
          <p:grpSpPr>
            <a:xfrm>
              <a:off x="836297" y="4706567"/>
              <a:ext cx="2174631" cy="1359717"/>
              <a:chOff x="9019842" y="101599"/>
              <a:chExt cx="2642389" cy="1652189"/>
            </a:xfrm>
          </p:grpSpPr>
          <p:pic>
            <p:nvPicPr>
              <p:cNvPr id="49" name="Picture 48">
                <a:extLst>
                  <a:ext uri="{FF2B5EF4-FFF2-40B4-BE49-F238E27FC236}">
                    <a16:creationId xmlns:a16="http://schemas.microsoft.com/office/drawing/2014/main" id="{A38BB00B-69F9-4703-B21F-B171157049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19842" y="101599"/>
                <a:ext cx="2642389" cy="1652189"/>
              </a:xfrm>
              <a:prstGeom prst="rect">
                <a:avLst/>
              </a:prstGeom>
            </p:spPr>
          </p:pic>
          <p:pic>
            <p:nvPicPr>
              <p:cNvPr id="56" name="Picture 4" descr="image003">
                <a:extLst>
                  <a:ext uri="{FF2B5EF4-FFF2-40B4-BE49-F238E27FC236}">
                    <a16:creationId xmlns:a16="http://schemas.microsoft.com/office/drawing/2014/main" id="{260A5D0B-B701-4619-B036-B157CBA945F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08973" y="383426"/>
                <a:ext cx="1795936" cy="9480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3850AA9C-B742-4971-AD3E-20A9AE184892}"/>
                </a:ext>
              </a:extLst>
            </p:cNvPr>
            <p:cNvGrpSpPr/>
            <p:nvPr/>
          </p:nvGrpSpPr>
          <p:grpSpPr>
            <a:xfrm>
              <a:off x="4761011" y="4756330"/>
              <a:ext cx="740751" cy="1093735"/>
              <a:chOff x="9683083" y="2272778"/>
              <a:chExt cx="732655" cy="1081782"/>
            </a:xfrm>
          </p:grpSpPr>
          <p:pic>
            <p:nvPicPr>
              <p:cNvPr id="50" name="Picture 49">
                <a:extLst>
                  <a:ext uri="{FF2B5EF4-FFF2-40B4-BE49-F238E27FC236}">
                    <a16:creationId xmlns:a16="http://schemas.microsoft.com/office/drawing/2014/main" id="{D79852F0-DDDA-47DC-A3EF-D69F2B65AF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83083" y="2272778"/>
                <a:ext cx="732655" cy="1081782"/>
              </a:xfrm>
              <a:prstGeom prst="rect">
                <a:avLst/>
              </a:prstGeom>
            </p:spPr>
          </p:pic>
          <p:pic>
            <p:nvPicPr>
              <p:cNvPr id="52" name="Picture 51">
                <a:extLst>
                  <a:ext uri="{FF2B5EF4-FFF2-40B4-BE49-F238E27FC236}">
                    <a16:creationId xmlns:a16="http://schemas.microsoft.com/office/drawing/2014/main" id="{DFDD1B87-115D-4109-B236-7BE39B258B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03368" y="2326739"/>
                <a:ext cx="692084" cy="692084"/>
              </a:xfrm>
              <a:prstGeom prst="rect">
                <a:avLst/>
              </a:prstGeom>
            </p:spPr>
          </p:pic>
        </p:grpSp>
        <p:grpSp>
          <p:nvGrpSpPr>
            <p:cNvPr id="2048" name="Group 2047">
              <a:extLst>
                <a:ext uri="{FF2B5EF4-FFF2-40B4-BE49-F238E27FC236}">
                  <a16:creationId xmlns:a16="http://schemas.microsoft.com/office/drawing/2014/main" id="{FD3F49D6-AF84-45DF-8E44-984C0626D296}"/>
                </a:ext>
              </a:extLst>
            </p:cNvPr>
            <p:cNvGrpSpPr/>
            <p:nvPr/>
          </p:nvGrpSpPr>
          <p:grpSpPr>
            <a:xfrm>
              <a:off x="7251843" y="4426077"/>
              <a:ext cx="2174400" cy="1640207"/>
              <a:chOff x="9004299" y="4418725"/>
              <a:chExt cx="2094589" cy="1580003"/>
            </a:xfrm>
          </p:grpSpPr>
          <p:pic>
            <p:nvPicPr>
              <p:cNvPr id="51" name="Picture 50">
                <a:extLst>
                  <a:ext uri="{FF2B5EF4-FFF2-40B4-BE49-F238E27FC236}">
                    <a16:creationId xmlns:a16="http://schemas.microsoft.com/office/drawing/2014/main" id="{CAB66858-33C2-43C4-97FD-DC8C87272A1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004299" y="4418725"/>
                <a:ext cx="2094589" cy="1580003"/>
              </a:xfrm>
              <a:prstGeom prst="rect">
                <a:avLst/>
              </a:prstGeom>
            </p:spPr>
          </p:pic>
          <p:pic>
            <p:nvPicPr>
              <p:cNvPr id="54" name="Picture 53">
                <a:extLst>
                  <a:ext uri="{FF2B5EF4-FFF2-40B4-BE49-F238E27FC236}">
                    <a16:creationId xmlns:a16="http://schemas.microsoft.com/office/drawing/2014/main" id="{AD10FCC1-7D53-4B3A-9ABA-1495F94E223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90902" y="4929074"/>
                <a:ext cx="468000" cy="628588"/>
              </a:xfrm>
              <a:prstGeom prst="rect">
                <a:avLst/>
              </a:prstGeom>
            </p:spPr>
          </p:pic>
        </p:grpSp>
        <p:sp>
          <p:nvSpPr>
            <p:cNvPr id="69" name="Freeform 68">
              <a:extLst>
                <a:ext uri="{FF2B5EF4-FFF2-40B4-BE49-F238E27FC236}">
                  <a16:creationId xmlns:a16="http://schemas.microsoft.com/office/drawing/2014/main" id="{4BF53023-DE66-4DDC-98C1-2830A6208478}"/>
                </a:ext>
              </a:extLst>
            </p:cNvPr>
            <p:cNvSpPr>
              <a:spLocks noChangeAspect="1" noEditPoints="1"/>
            </p:cNvSpPr>
            <p:nvPr/>
          </p:nvSpPr>
          <p:spPr bwMode="auto">
            <a:xfrm>
              <a:off x="6127343" y="5161267"/>
              <a:ext cx="498919" cy="450317"/>
            </a:xfrm>
            <a:custGeom>
              <a:avLst/>
              <a:gdLst>
                <a:gd name="T0" fmla="*/ 4528 w 4531"/>
                <a:gd name="T1" fmla="*/ 2081 h 4085"/>
                <a:gd name="T2" fmla="*/ 4515 w 4531"/>
                <a:gd name="T3" fmla="*/ 2131 h 4085"/>
                <a:gd name="T4" fmla="*/ 4493 w 4531"/>
                <a:gd name="T5" fmla="*/ 2178 h 4085"/>
                <a:gd name="T6" fmla="*/ 4462 w 4531"/>
                <a:gd name="T7" fmla="*/ 2219 h 4085"/>
                <a:gd name="T8" fmla="*/ 4425 w 4531"/>
                <a:gd name="T9" fmla="*/ 2253 h 4085"/>
                <a:gd name="T10" fmla="*/ 4381 w 4531"/>
                <a:gd name="T11" fmla="*/ 2280 h 4085"/>
                <a:gd name="T12" fmla="*/ 4332 w 4531"/>
                <a:gd name="T13" fmla="*/ 2299 h 4085"/>
                <a:gd name="T14" fmla="*/ 4279 w 4531"/>
                <a:gd name="T15" fmla="*/ 2307 h 4085"/>
                <a:gd name="T16" fmla="*/ 2746 w 4531"/>
                <a:gd name="T17" fmla="*/ 2308 h 4085"/>
                <a:gd name="T18" fmla="*/ 266 w 4531"/>
                <a:gd name="T19" fmla="*/ 2308 h 4085"/>
                <a:gd name="T20" fmla="*/ 216 w 4531"/>
                <a:gd name="T21" fmla="*/ 2303 h 4085"/>
                <a:gd name="T22" fmla="*/ 169 w 4531"/>
                <a:gd name="T23" fmla="*/ 2290 h 4085"/>
                <a:gd name="T24" fmla="*/ 126 w 4531"/>
                <a:gd name="T25" fmla="*/ 2268 h 4085"/>
                <a:gd name="T26" fmla="*/ 88 w 4531"/>
                <a:gd name="T27" fmla="*/ 2239 h 4085"/>
                <a:gd name="T28" fmla="*/ 56 w 4531"/>
                <a:gd name="T29" fmla="*/ 2204 h 4085"/>
                <a:gd name="T30" fmla="*/ 31 w 4531"/>
                <a:gd name="T31" fmla="*/ 2164 h 4085"/>
                <a:gd name="T32" fmla="*/ 13 w 4531"/>
                <a:gd name="T33" fmla="*/ 2119 h 4085"/>
                <a:gd name="T34" fmla="*/ 3 w 4531"/>
                <a:gd name="T35" fmla="*/ 2070 h 4085"/>
                <a:gd name="T36" fmla="*/ 1 w 4531"/>
                <a:gd name="T37" fmla="*/ 2036 h 4085"/>
                <a:gd name="T38" fmla="*/ 4 w 4531"/>
                <a:gd name="T39" fmla="*/ 2003 h 4085"/>
                <a:gd name="T40" fmla="*/ 16 w 4531"/>
                <a:gd name="T41" fmla="*/ 1955 h 4085"/>
                <a:gd name="T42" fmla="*/ 35 w 4531"/>
                <a:gd name="T43" fmla="*/ 1911 h 4085"/>
                <a:gd name="T44" fmla="*/ 63 w 4531"/>
                <a:gd name="T45" fmla="*/ 1872 h 4085"/>
                <a:gd name="T46" fmla="*/ 97 w 4531"/>
                <a:gd name="T47" fmla="*/ 1838 h 4085"/>
                <a:gd name="T48" fmla="*/ 136 w 4531"/>
                <a:gd name="T49" fmla="*/ 1811 h 4085"/>
                <a:gd name="T50" fmla="*/ 180 w 4531"/>
                <a:gd name="T51" fmla="*/ 1791 h 4085"/>
                <a:gd name="T52" fmla="*/ 228 w 4531"/>
                <a:gd name="T53" fmla="*/ 1780 h 4085"/>
                <a:gd name="T54" fmla="*/ 822 w 4531"/>
                <a:gd name="T55" fmla="*/ 1777 h 4085"/>
                <a:gd name="T56" fmla="*/ 3709 w 4531"/>
                <a:gd name="T57" fmla="*/ 1777 h 4085"/>
                <a:gd name="T58" fmla="*/ 1896 w 4531"/>
                <a:gd name="T59" fmla="*/ 167 h 4085"/>
                <a:gd name="T60" fmla="*/ 2004 w 4531"/>
                <a:gd name="T61" fmla="*/ 76 h 4085"/>
                <a:gd name="T62" fmla="*/ 2079 w 4531"/>
                <a:gd name="T63" fmla="*/ 36 h 4085"/>
                <a:gd name="T64" fmla="*/ 2138 w 4531"/>
                <a:gd name="T65" fmla="*/ 16 h 4085"/>
                <a:gd name="T66" fmla="*/ 2221 w 4531"/>
                <a:gd name="T67" fmla="*/ 1 h 4085"/>
                <a:gd name="T68" fmla="*/ 2306 w 4531"/>
                <a:gd name="T69" fmla="*/ 1 h 4085"/>
                <a:gd name="T70" fmla="*/ 2368 w 4531"/>
                <a:gd name="T71" fmla="*/ 11 h 4085"/>
                <a:gd name="T72" fmla="*/ 2448 w 4531"/>
                <a:gd name="T73" fmla="*/ 36 h 4085"/>
                <a:gd name="T74" fmla="*/ 2513 w 4531"/>
                <a:gd name="T75" fmla="*/ 70 h 4085"/>
                <a:gd name="T76" fmla="*/ 2574 w 4531"/>
                <a:gd name="T77" fmla="*/ 115 h 4085"/>
                <a:gd name="T78" fmla="*/ 4387 w 4531"/>
                <a:gd name="T79" fmla="*/ 1728 h 4085"/>
                <a:gd name="T80" fmla="*/ 4444 w 4531"/>
                <a:gd name="T81" fmla="*/ 1787 h 4085"/>
                <a:gd name="T82" fmla="*/ 4478 w 4531"/>
                <a:gd name="T83" fmla="*/ 1838 h 4085"/>
                <a:gd name="T84" fmla="*/ 4510 w 4531"/>
                <a:gd name="T85" fmla="*/ 1912 h 4085"/>
                <a:gd name="T86" fmla="*/ 4524 w 4531"/>
                <a:gd name="T87" fmla="*/ 1971 h 4085"/>
                <a:gd name="T88" fmla="*/ 2576 w 4531"/>
                <a:gd name="T89" fmla="*/ 3968 h 4085"/>
                <a:gd name="T90" fmla="*/ 2507 w 4531"/>
                <a:gd name="T91" fmla="*/ 4019 h 4085"/>
                <a:gd name="T92" fmla="*/ 2450 w 4531"/>
                <a:gd name="T93" fmla="*/ 4048 h 4085"/>
                <a:gd name="T94" fmla="*/ 2390 w 4531"/>
                <a:gd name="T95" fmla="*/ 4069 h 4085"/>
                <a:gd name="T96" fmla="*/ 2329 w 4531"/>
                <a:gd name="T97" fmla="*/ 4081 h 4085"/>
                <a:gd name="T98" fmla="*/ 2244 w 4531"/>
                <a:gd name="T99" fmla="*/ 4085 h 4085"/>
                <a:gd name="T100" fmla="*/ 2182 w 4531"/>
                <a:gd name="T101" fmla="*/ 4078 h 4085"/>
                <a:gd name="T102" fmla="*/ 2101 w 4531"/>
                <a:gd name="T103" fmla="*/ 4056 h 4085"/>
                <a:gd name="T104" fmla="*/ 2034 w 4531"/>
                <a:gd name="T105" fmla="*/ 4025 h 4085"/>
                <a:gd name="T106" fmla="*/ 1972 w 4531"/>
                <a:gd name="T107" fmla="*/ 3982 h 4085"/>
                <a:gd name="T108" fmla="*/ 2266 w 4531"/>
                <a:gd name="T109" fmla="*/ 3590 h 4085"/>
                <a:gd name="T110" fmla="*/ 3389 w 4531"/>
                <a:gd name="T111" fmla="*/ 3245 h 4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31" h="4085">
                  <a:moveTo>
                    <a:pt x="4531" y="2040"/>
                  </a:moveTo>
                  <a:lnTo>
                    <a:pt x="4531" y="2054"/>
                  </a:lnTo>
                  <a:lnTo>
                    <a:pt x="4530" y="2067"/>
                  </a:lnTo>
                  <a:lnTo>
                    <a:pt x="4528" y="2081"/>
                  </a:lnTo>
                  <a:lnTo>
                    <a:pt x="4526" y="2094"/>
                  </a:lnTo>
                  <a:lnTo>
                    <a:pt x="4523" y="2106"/>
                  </a:lnTo>
                  <a:lnTo>
                    <a:pt x="4519" y="2119"/>
                  </a:lnTo>
                  <a:lnTo>
                    <a:pt x="4515" y="2131"/>
                  </a:lnTo>
                  <a:lnTo>
                    <a:pt x="4510" y="2143"/>
                  </a:lnTo>
                  <a:lnTo>
                    <a:pt x="4505" y="2155"/>
                  </a:lnTo>
                  <a:lnTo>
                    <a:pt x="4499" y="2167"/>
                  </a:lnTo>
                  <a:lnTo>
                    <a:pt x="4493" y="2178"/>
                  </a:lnTo>
                  <a:lnTo>
                    <a:pt x="4486" y="2189"/>
                  </a:lnTo>
                  <a:lnTo>
                    <a:pt x="4478" y="2199"/>
                  </a:lnTo>
                  <a:lnTo>
                    <a:pt x="4471" y="2209"/>
                  </a:lnTo>
                  <a:lnTo>
                    <a:pt x="4462" y="2219"/>
                  </a:lnTo>
                  <a:lnTo>
                    <a:pt x="4453" y="2228"/>
                  </a:lnTo>
                  <a:lnTo>
                    <a:pt x="4444" y="2237"/>
                  </a:lnTo>
                  <a:lnTo>
                    <a:pt x="4435" y="2245"/>
                  </a:lnTo>
                  <a:lnTo>
                    <a:pt x="4425" y="2253"/>
                  </a:lnTo>
                  <a:lnTo>
                    <a:pt x="4414" y="2261"/>
                  </a:lnTo>
                  <a:lnTo>
                    <a:pt x="4403" y="2268"/>
                  </a:lnTo>
                  <a:lnTo>
                    <a:pt x="4392" y="2274"/>
                  </a:lnTo>
                  <a:lnTo>
                    <a:pt x="4381" y="2280"/>
                  </a:lnTo>
                  <a:lnTo>
                    <a:pt x="4369" y="2286"/>
                  </a:lnTo>
                  <a:lnTo>
                    <a:pt x="4357" y="2291"/>
                  </a:lnTo>
                  <a:lnTo>
                    <a:pt x="4345" y="2295"/>
                  </a:lnTo>
                  <a:lnTo>
                    <a:pt x="4332" y="2299"/>
                  </a:lnTo>
                  <a:lnTo>
                    <a:pt x="4319" y="2302"/>
                  </a:lnTo>
                  <a:lnTo>
                    <a:pt x="4306" y="2304"/>
                  </a:lnTo>
                  <a:lnTo>
                    <a:pt x="4293" y="2306"/>
                  </a:lnTo>
                  <a:lnTo>
                    <a:pt x="4279" y="2307"/>
                  </a:lnTo>
                  <a:lnTo>
                    <a:pt x="4266" y="2308"/>
                  </a:lnTo>
                  <a:lnTo>
                    <a:pt x="3759" y="2308"/>
                  </a:lnTo>
                  <a:lnTo>
                    <a:pt x="3253" y="2308"/>
                  </a:lnTo>
                  <a:lnTo>
                    <a:pt x="2746" y="2308"/>
                  </a:lnTo>
                  <a:lnTo>
                    <a:pt x="2240" y="2308"/>
                  </a:lnTo>
                  <a:lnTo>
                    <a:pt x="1531" y="2308"/>
                  </a:lnTo>
                  <a:lnTo>
                    <a:pt x="822" y="2308"/>
                  </a:lnTo>
                  <a:lnTo>
                    <a:pt x="266" y="2308"/>
                  </a:lnTo>
                  <a:lnTo>
                    <a:pt x="253" y="2308"/>
                  </a:lnTo>
                  <a:lnTo>
                    <a:pt x="240" y="2307"/>
                  </a:lnTo>
                  <a:lnTo>
                    <a:pt x="228" y="2305"/>
                  </a:lnTo>
                  <a:lnTo>
                    <a:pt x="216" y="2303"/>
                  </a:lnTo>
                  <a:lnTo>
                    <a:pt x="204" y="2301"/>
                  </a:lnTo>
                  <a:lnTo>
                    <a:pt x="192" y="2298"/>
                  </a:lnTo>
                  <a:lnTo>
                    <a:pt x="180" y="2294"/>
                  </a:lnTo>
                  <a:lnTo>
                    <a:pt x="169" y="2290"/>
                  </a:lnTo>
                  <a:lnTo>
                    <a:pt x="158" y="2285"/>
                  </a:lnTo>
                  <a:lnTo>
                    <a:pt x="147" y="2280"/>
                  </a:lnTo>
                  <a:lnTo>
                    <a:pt x="137" y="2274"/>
                  </a:lnTo>
                  <a:lnTo>
                    <a:pt x="126" y="2268"/>
                  </a:lnTo>
                  <a:lnTo>
                    <a:pt x="116" y="2261"/>
                  </a:lnTo>
                  <a:lnTo>
                    <a:pt x="107" y="2254"/>
                  </a:lnTo>
                  <a:lnTo>
                    <a:pt x="97" y="2247"/>
                  </a:lnTo>
                  <a:lnTo>
                    <a:pt x="88" y="2239"/>
                  </a:lnTo>
                  <a:lnTo>
                    <a:pt x="80" y="2231"/>
                  </a:lnTo>
                  <a:lnTo>
                    <a:pt x="72" y="2222"/>
                  </a:lnTo>
                  <a:lnTo>
                    <a:pt x="64" y="2213"/>
                  </a:lnTo>
                  <a:lnTo>
                    <a:pt x="56" y="2204"/>
                  </a:lnTo>
                  <a:lnTo>
                    <a:pt x="49" y="2195"/>
                  </a:lnTo>
                  <a:lnTo>
                    <a:pt x="43" y="2185"/>
                  </a:lnTo>
                  <a:lnTo>
                    <a:pt x="37" y="2174"/>
                  </a:lnTo>
                  <a:lnTo>
                    <a:pt x="31" y="2164"/>
                  </a:lnTo>
                  <a:lnTo>
                    <a:pt x="26" y="2153"/>
                  </a:lnTo>
                  <a:lnTo>
                    <a:pt x="21" y="2142"/>
                  </a:lnTo>
                  <a:lnTo>
                    <a:pt x="16" y="2130"/>
                  </a:lnTo>
                  <a:lnTo>
                    <a:pt x="13" y="2119"/>
                  </a:lnTo>
                  <a:lnTo>
                    <a:pt x="9" y="2107"/>
                  </a:lnTo>
                  <a:lnTo>
                    <a:pt x="7" y="2095"/>
                  </a:lnTo>
                  <a:lnTo>
                    <a:pt x="4" y="2082"/>
                  </a:lnTo>
                  <a:lnTo>
                    <a:pt x="3" y="2070"/>
                  </a:lnTo>
                  <a:lnTo>
                    <a:pt x="1" y="2064"/>
                  </a:lnTo>
                  <a:lnTo>
                    <a:pt x="0" y="2057"/>
                  </a:lnTo>
                  <a:lnTo>
                    <a:pt x="0" y="2043"/>
                  </a:lnTo>
                  <a:lnTo>
                    <a:pt x="1" y="2036"/>
                  </a:lnTo>
                  <a:lnTo>
                    <a:pt x="1" y="2029"/>
                  </a:lnTo>
                  <a:lnTo>
                    <a:pt x="2" y="2022"/>
                  </a:lnTo>
                  <a:lnTo>
                    <a:pt x="3" y="2015"/>
                  </a:lnTo>
                  <a:lnTo>
                    <a:pt x="4" y="2003"/>
                  </a:lnTo>
                  <a:lnTo>
                    <a:pt x="6" y="1991"/>
                  </a:lnTo>
                  <a:lnTo>
                    <a:pt x="9" y="1979"/>
                  </a:lnTo>
                  <a:lnTo>
                    <a:pt x="12" y="1967"/>
                  </a:lnTo>
                  <a:lnTo>
                    <a:pt x="16" y="1955"/>
                  </a:lnTo>
                  <a:lnTo>
                    <a:pt x="20" y="1944"/>
                  </a:lnTo>
                  <a:lnTo>
                    <a:pt x="25" y="1933"/>
                  </a:lnTo>
                  <a:lnTo>
                    <a:pt x="30" y="1922"/>
                  </a:lnTo>
                  <a:lnTo>
                    <a:pt x="35" y="1911"/>
                  </a:lnTo>
                  <a:lnTo>
                    <a:pt x="42" y="1901"/>
                  </a:lnTo>
                  <a:lnTo>
                    <a:pt x="48" y="1891"/>
                  </a:lnTo>
                  <a:lnTo>
                    <a:pt x="55" y="1881"/>
                  </a:lnTo>
                  <a:lnTo>
                    <a:pt x="63" y="1872"/>
                  </a:lnTo>
                  <a:lnTo>
                    <a:pt x="71" y="1863"/>
                  </a:lnTo>
                  <a:lnTo>
                    <a:pt x="79" y="1854"/>
                  </a:lnTo>
                  <a:lnTo>
                    <a:pt x="88" y="1846"/>
                  </a:lnTo>
                  <a:lnTo>
                    <a:pt x="97" y="1838"/>
                  </a:lnTo>
                  <a:lnTo>
                    <a:pt x="106" y="1831"/>
                  </a:lnTo>
                  <a:lnTo>
                    <a:pt x="116" y="1824"/>
                  </a:lnTo>
                  <a:lnTo>
                    <a:pt x="126" y="1817"/>
                  </a:lnTo>
                  <a:lnTo>
                    <a:pt x="136" y="1811"/>
                  </a:lnTo>
                  <a:lnTo>
                    <a:pt x="147" y="1806"/>
                  </a:lnTo>
                  <a:lnTo>
                    <a:pt x="157" y="1800"/>
                  </a:lnTo>
                  <a:lnTo>
                    <a:pt x="169" y="1796"/>
                  </a:lnTo>
                  <a:lnTo>
                    <a:pt x="180" y="1791"/>
                  </a:lnTo>
                  <a:lnTo>
                    <a:pt x="192" y="1788"/>
                  </a:lnTo>
                  <a:lnTo>
                    <a:pt x="204" y="1785"/>
                  </a:lnTo>
                  <a:lnTo>
                    <a:pt x="216" y="1782"/>
                  </a:lnTo>
                  <a:lnTo>
                    <a:pt x="228" y="1780"/>
                  </a:lnTo>
                  <a:lnTo>
                    <a:pt x="240" y="1778"/>
                  </a:lnTo>
                  <a:lnTo>
                    <a:pt x="253" y="1778"/>
                  </a:lnTo>
                  <a:lnTo>
                    <a:pt x="266" y="1777"/>
                  </a:lnTo>
                  <a:lnTo>
                    <a:pt x="822" y="1777"/>
                  </a:lnTo>
                  <a:lnTo>
                    <a:pt x="1531" y="1777"/>
                  </a:lnTo>
                  <a:lnTo>
                    <a:pt x="2240" y="1777"/>
                  </a:lnTo>
                  <a:lnTo>
                    <a:pt x="2975" y="1777"/>
                  </a:lnTo>
                  <a:lnTo>
                    <a:pt x="3709" y="1777"/>
                  </a:lnTo>
                  <a:lnTo>
                    <a:pt x="3411" y="1511"/>
                  </a:lnTo>
                  <a:lnTo>
                    <a:pt x="2838" y="1000"/>
                  </a:lnTo>
                  <a:lnTo>
                    <a:pt x="2266" y="490"/>
                  </a:lnTo>
                  <a:lnTo>
                    <a:pt x="1896" y="167"/>
                  </a:lnTo>
                  <a:lnTo>
                    <a:pt x="1953" y="115"/>
                  </a:lnTo>
                  <a:lnTo>
                    <a:pt x="1969" y="101"/>
                  </a:lnTo>
                  <a:lnTo>
                    <a:pt x="1986" y="88"/>
                  </a:lnTo>
                  <a:lnTo>
                    <a:pt x="2004" y="76"/>
                  </a:lnTo>
                  <a:lnTo>
                    <a:pt x="2022" y="64"/>
                  </a:lnTo>
                  <a:lnTo>
                    <a:pt x="2041" y="54"/>
                  </a:lnTo>
                  <a:lnTo>
                    <a:pt x="2059" y="45"/>
                  </a:lnTo>
                  <a:lnTo>
                    <a:pt x="2079" y="36"/>
                  </a:lnTo>
                  <a:lnTo>
                    <a:pt x="2098" y="28"/>
                  </a:lnTo>
                  <a:lnTo>
                    <a:pt x="2108" y="25"/>
                  </a:lnTo>
                  <a:lnTo>
                    <a:pt x="2118" y="22"/>
                  </a:lnTo>
                  <a:lnTo>
                    <a:pt x="2138" y="16"/>
                  </a:lnTo>
                  <a:lnTo>
                    <a:pt x="2159" y="11"/>
                  </a:lnTo>
                  <a:lnTo>
                    <a:pt x="2179" y="7"/>
                  </a:lnTo>
                  <a:lnTo>
                    <a:pt x="2200" y="4"/>
                  </a:lnTo>
                  <a:lnTo>
                    <a:pt x="2221" y="1"/>
                  </a:lnTo>
                  <a:lnTo>
                    <a:pt x="2242" y="0"/>
                  </a:lnTo>
                  <a:lnTo>
                    <a:pt x="2264" y="0"/>
                  </a:lnTo>
                  <a:lnTo>
                    <a:pt x="2285" y="0"/>
                  </a:lnTo>
                  <a:lnTo>
                    <a:pt x="2306" y="1"/>
                  </a:lnTo>
                  <a:lnTo>
                    <a:pt x="2316" y="2"/>
                  </a:lnTo>
                  <a:lnTo>
                    <a:pt x="2326" y="4"/>
                  </a:lnTo>
                  <a:lnTo>
                    <a:pt x="2347" y="7"/>
                  </a:lnTo>
                  <a:lnTo>
                    <a:pt x="2368" y="11"/>
                  </a:lnTo>
                  <a:lnTo>
                    <a:pt x="2388" y="16"/>
                  </a:lnTo>
                  <a:lnTo>
                    <a:pt x="2408" y="22"/>
                  </a:lnTo>
                  <a:lnTo>
                    <a:pt x="2428" y="28"/>
                  </a:lnTo>
                  <a:lnTo>
                    <a:pt x="2448" y="36"/>
                  </a:lnTo>
                  <a:lnTo>
                    <a:pt x="2467" y="45"/>
                  </a:lnTo>
                  <a:lnTo>
                    <a:pt x="2486" y="54"/>
                  </a:lnTo>
                  <a:lnTo>
                    <a:pt x="2504" y="64"/>
                  </a:lnTo>
                  <a:lnTo>
                    <a:pt x="2513" y="70"/>
                  </a:lnTo>
                  <a:lnTo>
                    <a:pt x="2522" y="76"/>
                  </a:lnTo>
                  <a:lnTo>
                    <a:pt x="2540" y="88"/>
                  </a:lnTo>
                  <a:lnTo>
                    <a:pt x="2557" y="101"/>
                  </a:lnTo>
                  <a:lnTo>
                    <a:pt x="2574" y="115"/>
                  </a:lnTo>
                  <a:lnTo>
                    <a:pt x="2631" y="165"/>
                  </a:lnTo>
                  <a:lnTo>
                    <a:pt x="3387" y="838"/>
                  </a:lnTo>
                  <a:lnTo>
                    <a:pt x="4143" y="1511"/>
                  </a:lnTo>
                  <a:lnTo>
                    <a:pt x="4387" y="1728"/>
                  </a:lnTo>
                  <a:lnTo>
                    <a:pt x="4403" y="1742"/>
                  </a:lnTo>
                  <a:lnTo>
                    <a:pt x="4417" y="1756"/>
                  </a:lnTo>
                  <a:lnTo>
                    <a:pt x="4431" y="1771"/>
                  </a:lnTo>
                  <a:lnTo>
                    <a:pt x="4444" y="1787"/>
                  </a:lnTo>
                  <a:lnTo>
                    <a:pt x="4450" y="1795"/>
                  </a:lnTo>
                  <a:lnTo>
                    <a:pt x="4456" y="1804"/>
                  </a:lnTo>
                  <a:lnTo>
                    <a:pt x="4467" y="1821"/>
                  </a:lnTo>
                  <a:lnTo>
                    <a:pt x="4478" y="1838"/>
                  </a:lnTo>
                  <a:lnTo>
                    <a:pt x="4487" y="1856"/>
                  </a:lnTo>
                  <a:lnTo>
                    <a:pt x="4495" y="1874"/>
                  </a:lnTo>
                  <a:lnTo>
                    <a:pt x="4503" y="1893"/>
                  </a:lnTo>
                  <a:lnTo>
                    <a:pt x="4510" y="1912"/>
                  </a:lnTo>
                  <a:lnTo>
                    <a:pt x="4515" y="1931"/>
                  </a:lnTo>
                  <a:lnTo>
                    <a:pt x="4520" y="1951"/>
                  </a:lnTo>
                  <a:lnTo>
                    <a:pt x="4522" y="1961"/>
                  </a:lnTo>
                  <a:lnTo>
                    <a:pt x="4524" y="1971"/>
                  </a:lnTo>
                  <a:lnTo>
                    <a:pt x="4527" y="1990"/>
                  </a:lnTo>
                  <a:lnTo>
                    <a:pt x="4529" y="2010"/>
                  </a:lnTo>
                  <a:lnTo>
                    <a:pt x="4531" y="2040"/>
                  </a:lnTo>
                  <a:close/>
                  <a:moveTo>
                    <a:pt x="2576" y="3968"/>
                  </a:moveTo>
                  <a:lnTo>
                    <a:pt x="2560" y="3982"/>
                  </a:lnTo>
                  <a:lnTo>
                    <a:pt x="2543" y="3995"/>
                  </a:lnTo>
                  <a:lnTo>
                    <a:pt x="2525" y="4008"/>
                  </a:lnTo>
                  <a:lnTo>
                    <a:pt x="2507" y="4019"/>
                  </a:lnTo>
                  <a:lnTo>
                    <a:pt x="2498" y="4025"/>
                  </a:lnTo>
                  <a:lnTo>
                    <a:pt x="2488" y="4030"/>
                  </a:lnTo>
                  <a:lnTo>
                    <a:pt x="2469" y="4039"/>
                  </a:lnTo>
                  <a:lnTo>
                    <a:pt x="2450" y="4048"/>
                  </a:lnTo>
                  <a:lnTo>
                    <a:pt x="2431" y="4056"/>
                  </a:lnTo>
                  <a:lnTo>
                    <a:pt x="2421" y="4059"/>
                  </a:lnTo>
                  <a:lnTo>
                    <a:pt x="2411" y="4063"/>
                  </a:lnTo>
                  <a:lnTo>
                    <a:pt x="2390" y="4069"/>
                  </a:lnTo>
                  <a:lnTo>
                    <a:pt x="2370" y="4074"/>
                  </a:lnTo>
                  <a:lnTo>
                    <a:pt x="2360" y="4076"/>
                  </a:lnTo>
                  <a:lnTo>
                    <a:pt x="2350" y="4078"/>
                  </a:lnTo>
                  <a:lnTo>
                    <a:pt x="2329" y="4081"/>
                  </a:lnTo>
                  <a:lnTo>
                    <a:pt x="2308" y="4083"/>
                  </a:lnTo>
                  <a:lnTo>
                    <a:pt x="2287" y="4085"/>
                  </a:lnTo>
                  <a:lnTo>
                    <a:pt x="2266" y="4085"/>
                  </a:lnTo>
                  <a:lnTo>
                    <a:pt x="2244" y="4085"/>
                  </a:lnTo>
                  <a:lnTo>
                    <a:pt x="2223" y="4083"/>
                  </a:lnTo>
                  <a:lnTo>
                    <a:pt x="2213" y="4082"/>
                  </a:lnTo>
                  <a:lnTo>
                    <a:pt x="2203" y="4081"/>
                  </a:lnTo>
                  <a:lnTo>
                    <a:pt x="2182" y="4078"/>
                  </a:lnTo>
                  <a:lnTo>
                    <a:pt x="2161" y="4074"/>
                  </a:lnTo>
                  <a:lnTo>
                    <a:pt x="2141" y="4069"/>
                  </a:lnTo>
                  <a:lnTo>
                    <a:pt x="2121" y="4063"/>
                  </a:lnTo>
                  <a:lnTo>
                    <a:pt x="2101" y="4056"/>
                  </a:lnTo>
                  <a:lnTo>
                    <a:pt x="2081" y="4048"/>
                  </a:lnTo>
                  <a:lnTo>
                    <a:pt x="2062" y="4039"/>
                  </a:lnTo>
                  <a:lnTo>
                    <a:pt x="2043" y="4030"/>
                  </a:lnTo>
                  <a:lnTo>
                    <a:pt x="2034" y="4025"/>
                  </a:lnTo>
                  <a:lnTo>
                    <a:pt x="2025" y="4019"/>
                  </a:lnTo>
                  <a:lnTo>
                    <a:pt x="2006" y="4008"/>
                  </a:lnTo>
                  <a:lnTo>
                    <a:pt x="1989" y="3995"/>
                  </a:lnTo>
                  <a:lnTo>
                    <a:pt x="1972" y="3982"/>
                  </a:lnTo>
                  <a:lnTo>
                    <a:pt x="1963" y="3975"/>
                  </a:lnTo>
                  <a:lnTo>
                    <a:pt x="1955" y="3968"/>
                  </a:lnTo>
                  <a:lnTo>
                    <a:pt x="1898" y="3916"/>
                  </a:lnTo>
                  <a:lnTo>
                    <a:pt x="2266" y="3590"/>
                  </a:lnTo>
                  <a:lnTo>
                    <a:pt x="2839" y="3081"/>
                  </a:lnTo>
                  <a:lnTo>
                    <a:pt x="3413" y="2572"/>
                  </a:lnTo>
                  <a:lnTo>
                    <a:pt x="4146" y="2572"/>
                  </a:lnTo>
                  <a:lnTo>
                    <a:pt x="3389" y="3245"/>
                  </a:lnTo>
                  <a:lnTo>
                    <a:pt x="2633" y="3918"/>
                  </a:lnTo>
                  <a:lnTo>
                    <a:pt x="2576" y="396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srgbClr val="3B4245"/>
                </a:solidFill>
                <a:effectLst/>
                <a:uLnTx/>
                <a:uFillTx/>
                <a:latin typeface="Arial"/>
                <a:ea typeface="+mn-ea"/>
                <a:cs typeface="+mn-cs"/>
              </a:endParaRPr>
            </a:p>
          </p:txBody>
        </p:sp>
      </p:grpSp>
    </p:spTree>
    <p:extLst>
      <p:ext uri="{BB962C8B-B14F-4D97-AF65-F5344CB8AC3E}">
        <p14:creationId xmlns:p14="http://schemas.microsoft.com/office/powerpoint/2010/main" val="584748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69D2D1-DA60-45C9-A001-1D3D743EBEF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7" name="Rectangle 6">
            <a:extLst>
              <a:ext uri="{FF2B5EF4-FFF2-40B4-BE49-F238E27FC236}">
                <a16:creationId xmlns:a16="http://schemas.microsoft.com/office/drawing/2014/main" id="{B1B4548A-8E55-44C7-AEBB-C7AC41030C26}"/>
              </a:ext>
            </a:extLst>
          </p:cNvPr>
          <p:cNvSpPr/>
          <p:nvPr/>
        </p:nvSpPr>
        <p:spPr>
          <a:xfrm>
            <a:off x="409576" y="2459505"/>
            <a:ext cx="4213224" cy="1938992"/>
          </a:xfrm>
          <a:prstGeom prst="rect">
            <a:avLst/>
          </a:prstGeom>
        </p:spPr>
        <p:txBody>
          <a:bodyPr wrap="square" anchor="ctr">
            <a:spAutoFit/>
          </a:bodyPr>
          <a:lstStyle/>
          <a:p>
            <a:pPr>
              <a:spcAft>
                <a:spcPts val="1800"/>
              </a:spcAft>
            </a:pPr>
            <a:r>
              <a:rPr lang="en-US" sz="2400" dirty="0">
                <a:solidFill>
                  <a:schemeClr val="accent1"/>
                </a:solidFill>
                <a:ea typeface="+mn-lt"/>
                <a:cs typeface="+mn-lt"/>
              </a:rPr>
              <a:t>Email is the most popular tool for stealing credentials, installing malicious software, or locking up information in a ransomware attack. </a:t>
            </a:r>
          </a:p>
        </p:txBody>
      </p:sp>
    </p:spTree>
    <p:extLst>
      <p:ext uri="{BB962C8B-B14F-4D97-AF65-F5344CB8AC3E}">
        <p14:creationId xmlns:p14="http://schemas.microsoft.com/office/powerpoint/2010/main" val="199390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ONE official template 2016">
  <a:themeElements>
    <a:clrScheme name="KONE corporation 220416">
      <a:dk1>
        <a:srgbClr val="3B4245"/>
      </a:dk1>
      <a:lt1>
        <a:srgbClr val="FFFFFF"/>
      </a:lt1>
      <a:dk2>
        <a:srgbClr val="0071B9"/>
      </a:dk2>
      <a:lt2>
        <a:srgbClr val="8D9194"/>
      </a:lt2>
      <a:accent1>
        <a:srgbClr val="004987"/>
      </a:accent1>
      <a:accent2>
        <a:srgbClr val="58AB27"/>
      </a:accent2>
      <a:accent3>
        <a:srgbClr val="86C2E6"/>
      </a:accent3>
      <a:accent4>
        <a:srgbClr val="FFC627"/>
      </a:accent4>
      <a:accent5>
        <a:srgbClr val="C6D600"/>
      </a:accent5>
      <a:accent6>
        <a:srgbClr val="E51A92"/>
      </a:accent6>
      <a:hlink>
        <a:srgbClr val="0071B9"/>
      </a:hlink>
      <a:folHlink>
        <a:srgbClr val="004987"/>
      </a:folHlink>
    </a:clrScheme>
    <a:fontScheme name="KONE corporation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BA138076-2974-448B-BCEF-F91B0E9EBA42}" vid="{F99DC12C-6EE1-4C1B-9353-FCC537F7C4FA}"/>
    </a:ext>
  </a:extLst>
</a:theme>
</file>

<file path=ppt/theme/theme2.xml><?xml version="1.0" encoding="utf-8"?>
<a:theme xmlns:a="http://schemas.openxmlformats.org/drawingml/2006/main" name="Office Theme">
  <a:themeElements>
    <a:clrScheme name="KONE corporation 220416">
      <a:dk1>
        <a:srgbClr val="3B4245"/>
      </a:dk1>
      <a:lt1>
        <a:srgbClr val="FFFFFF"/>
      </a:lt1>
      <a:dk2>
        <a:srgbClr val="0071B9"/>
      </a:dk2>
      <a:lt2>
        <a:srgbClr val="8D9194"/>
      </a:lt2>
      <a:accent1>
        <a:srgbClr val="004987"/>
      </a:accent1>
      <a:accent2>
        <a:srgbClr val="58AB27"/>
      </a:accent2>
      <a:accent3>
        <a:srgbClr val="86C2E6"/>
      </a:accent3>
      <a:accent4>
        <a:srgbClr val="FFC627"/>
      </a:accent4>
      <a:accent5>
        <a:srgbClr val="C6D600"/>
      </a:accent5>
      <a:accent6>
        <a:srgbClr val="E51A92"/>
      </a:accent6>
      <a:hlink>
        <a:srgbClr val="0071B9"/>
      </a:hlink>
      <a:folHlink>
        <a:srgbClr val="004987"/>
      </a:folHlink>
    </a:clrScheme>
    <a:fontScheme name="KONE corporation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ONE corporation 220416">
      <a:dk1>
        <a:srgbClr val="3B4245"/>
      </a:dk1>
      <a:lt1>
        <a:srgbClr val="FFFFFF"/>
      </a:lt1>
      <a:dk2>
        <a:srgbClr val="0071B9"/>
      </a:dk2>
      <a:lt2>
        <a:srgbClr val="8D9194"/>
      </a:lt2>
      <a:accent1>
        <a:srgbClr val="004987"/>
      </a:accent1>
      <a:accent2>
        <a:srgbClr val="58AB27"/>
      </a:accent2>
      <a:accent3>
        <a:srgbClr val="86C2E6"/>
      </a:accent3>
      <a:accent4>
        <a:srgbClr val="FFC627"/>
      </a:accent4>
      <a:accent5>
        <a:srgbClr val="C6D600"/>
      </a:accent5>
      <a:accent6>
        <a:srgbClr val="E51A92"/>
      </a:accent6>
      <a:hlink>
        <a:srgbClr val="0071B9"/>
      </a:hlink>
      <a:folHlink>
        <a:srgbClr val="004987"/>
      </a:folHlink>
    </a:clrScheme>
    <a:fontScheme name="KONE corporation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c78db2f-712d-47f1-85d7-c16f68818ee7">
      <UserInfo>
        <DisplayName>Schmidt Heather</DisplayName>
        <AccountId>34085</AccountId>
        <AccountType/>
      </UserInfo>
      <UserInfo>
        <DisplayName>Hesse Patricia</DisplayName>
        <AccountId>21781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625DC0F1EDFF4E8F590A8DFEB3C2E7" ma:contentTypeVersion="11" ma:contentTypeDescription="Create a new document." ma:contentTypeScope="" ma:versionID="9369e224403cff2518a77ce5ed244606">
  <xsd:schema xmlns:xsd="http://www.w3.org/2001/XMLSchema" xmlns:xs="http://www.w3.org/2001/XMLSchema" xmlns:p="http://schemas.microsoft.com/office/2006/metadata/properties" xmlns:ns2="412c4aa9-6d81-4694-8402-7bfd2fa76cc4" xmlns:ns3="bc78db2f-712d-47f1-85d7-c16f68818ee7" targetNamespace="http://schemas.microsoft.com/office/2006/metadata/properties" ma:root="true" ma:fieldsID="e850fef20b3d344b5a3ed9f09c8ae08a" ns2:_="" ns3:_="">
    <xsd:import namespace="412c4aa9-6d81-4694-8402-7bfd2fa76cc4"/>
    <xsd:import namespace="bc78db2f-712d-47f1-85d7-c16f68818e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2c4aa9-6d81-4694-8402-7bfd2fa76c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8db2f-712d-47f1-85d7-c16f68818ee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C97603-0735-461D-BC18-AA034E217E35}">
  <ds:schemaRefs>
    <ds:schemaRef ds:uri="412c4aa9-6d81-4694-8402-7bfd2fa76cc4"/>
    <ds:schemaRef ds:uri="bc78db2f-712d-47f1-85d7-c16f68818e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8AA6EAA-5610-493D-B592-3AB441A7C16C}">
  <ds:schemaRefs>
    <ds:schemaRef ds:uri="412c4aa9-6d81-4694-8402-7bfd2fa76cc4"/>
    <ds:schemaRef ds:uri="bc78db2f-712d-47f1-85d7-c16f68818e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0FFDAD5-B74D-45EA-B08F-8028B3A61E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KONE Official PowerPoint template, Arial 40pt</Template>
  <TotalTime>7</TotalTime>
  <Words>2573</Words>
  <Application>Microsoft Office PowerPoint</Application>
  <PresentationFormat>Widescreen</PresentationFormat>
  <Paragraphs>226</Paragraphs>
  <Slides>37</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Wingdings</vt:lpstr>
      <vt:lpstr>KONE official template 2016</vt:lpstr>
      <vt:lpstr>Cybersecurity basics training</vt:lpstr>
      <vt:lpstr>We all play a critical role in cybersecurity</vt:lpstr>
      <vt:lpstr>In this training you will learn how to recognize and combat cybersecurity risks to better protect yourself and KONE against hackers and cybercriminals.</vt:lpstr>
      <vt:lpstr>The key cybersecurity elements in your daily work</vt:lpstr>
      <vt:lpstr>The key cybersecurity elements in your daily work</vt:lpstr>
      <vt:lpstr>PowerPoint Presentation</vt:lpstr>
      <vt:lpstr>Passwords protect your digital identity </vt:lpstr>
      <vt:lpstr>Monitor your accounts</vt:lpstr>
      <vt:lpstr>PowerPoint Presentation</vt:lpstr>
      <vt:lpstr>Learn to spot a scam</vt:lpstr>
      <vt:lpstr>PowerPoint Presentation</vt:lpstr>
      <vt:lpstr>Check your links before you click</vt:lpstr>
      <vt:lpstr>PowerPoint Presentation</vt:lpstr>
      <vt:lpstr>Classify wisely</vt:lpstr>
      <vt:lpstr>Classification policy</vt:lpstr>
      <vt:lpstr>Classification policy</vt:lpstr>
      <vt:lpstr>Ways of working: Test your knowledge 1</vt:lpstr>
      <vt:lpstr>Ways of working: Test your knowledge 2</vt:lpstr>
      <vt:lpstr>The key cybersecurity elements in your daily work</vt:lpstr>
      <vt:lpstr>The key cybersecurity elements in your daily work</vt:lpstr>
      <vt:lpstr>PowerPoint Presentation</vt:lpstr>
      <vt:lpstr>Access KONE data only with secure devices</vt:lpstr>
      <vt:lpstr>Check your mobile device’s security settings</vt:lpstr>
      <vt:lpstr>Use appropriate and agreed applications and services</vt:lpstr>
      <vt:lpstr>Keep your devices and software up to date</vt:lpstr>
      <vt:lpstr>Using computer and other mobile devices in a secure way: Test your knowledge 3</vt:lpstr>
      <vt:lpstr>The key cybersecurity elements in your daily work</vt:lpstr>
      <vt:lpstr>The key cybersecurity elements in your daily work</vt:lpstr>
      <vt:lpstr>Be aware of tailgating</vt:lpstr>
      <vt:lpstr>Make secure connections</vt:lpstr>
      <vt:lpstr>Be smart with your devices</vt:lpstr>
      <vt:lpstr>Acting cyber smart at the office and remotely:  Test your knowledge 4</vt:lpstr>
      <vt:lpstr>Key takeaways and additional information</vt:lpstr>
      <vt:lpstr>In case of emergency:  Disconnect the infected device and change passwords</vt:lpstr>
      <vt:lpstr>Reporting channels for cybersecurity issues</vt:lpstr>
      <vt:lpstr>Key takeaways</vt:lpstr>
      <vt:lpstr>PowerPoint Presentation</vt:lpstr>
    </vt:vector>
  </TitlesOfParts>
  <Manager>KONE corporation</Manager>
  <Company>grow.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basics</dc:title>
  <dc:subject>widescreen</dc:subject>
  <dc:creator>Sanna Lehto</dc:creator>
  <cp:lastModifiedBy>Evelyn Rojas Vanegas - Surrey Translation Bureau</cp:lastModifiedBy>
  <cp:revision>4</cp:revision>
  <dcterms:created xsi:type="dcterms:W3CDTF">2021-03-18T11:37:25Z</dcterms:created>
  <dcterms:modified xsi:type="dcterms:W3CDTF">2021-04-28T08:18:12Z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0x010100FB625DC0F1EDFF4E8F590A8DFEB3C2E7</vt:lpwstr>
  </property>
</Properties>
</file>