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70" r:id="rId2"/>
    <p:sldId id="271" r:id="rId3"/>
    <p:sldId id="272" r:id="rId4"/>
    <p:sldId id="279" r:id="rId5"/>
    <p:sldId id="280" r:id="rId6"/>
    <p:sldId id="281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91" autoAdjust="0"/>
    <p:restoredTop sz="93691" autoAdjust="0"/>
  </p:normalViewPr>
  <p:slideViewPr>
    <p:cSldViewPr snapToGrid="0">
      <p:cViewPr varScale="1">
        <p:scale>
          <a:sx n="58" d="100"/>
          <a:sy n="58" d="100"/>
        </p:scale>
        <p:origin x="2294" y="72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832D1-36F2-469D-8F5B-C309670AE731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E6B85-C8CF-4A14-BC8E-D5A6EF62AE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55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6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10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1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4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6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3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3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9DD4-54BA-4E6C-A595-0ED48B871D5F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4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9DD4-54BA-4E6C-A595-0ED48B871D5F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C8989-22C2-4779-80CB-2EAD908FF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9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50" y="847933"/>
            <a:ext cx="2638500" cy="11107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2360095"/>
            <a:ext cx="685800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FLASH LIGHT</a:t>
            </a:r>
            <a:endParaRPr lang="en-US" sz="5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268036"/>
            <a:ext cx="685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Assembly instruction</a:t>
            </a:r>
            <a:endParaRPr lang="en-US" sz="16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493" y="3468091"/>
            <a:ext cx="7636475" cy="5900913"/>
          </a:xfrm>
          <a:prstGeom prst="rect">
            <a:avLst/>
          </a:prstGeom>
        </p:spPr>
      </p:pic>
      <p:sp>
        <p:nvSpPr>
          <p:cNvPr id="7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</a:t>
            </a:r>
            <a:r>
              <a:rPr lang="en-US" altLang="he-IL" sz="1000" dirty="0" smtClean="0">
                <a:ea typeface="Calibri" panose="020F0502020204030204" pitchFamily="34" charset="0"/>
              </a:rPr>
              <a:t>AristoCraft </a:t>
            </a:r>
            <a:r>
              <a:rPr lang="en-US" altLang="he-IL" sz="1000" dirty="0">
                <a:ea typeface="Calibri" panose="020F0502020204030204" pitchFamily="34" charset="0"/>
              </a:rPr>
              <a:t>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63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416356"/>
            <a:ext cx="6858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Part list</a:t>
            </a:r>
            <a:endParaRPr lang="en-US" sz="36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42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</a:t>
            </a:r>
            <a:r>
              <a:rPr lang="en-US" altLang="he-IL" sz="1000" dirty="0" smtClean="0">
                <a:ea typeface="Calibri" panose="020F0502020204030204" pitchFamily="34" charset="0"/>
              </a:rPr>
              <a:t>AristoCraft </a:t>
            </a:r>
            <a:r>
              <a:rPr lang="en-US" altLang="he-IL" sz="1000" dirty="0">
                <a:ea typeface="Calibri" panose="020F0502020204030204" pitchFamily="34" charset="0"/>
              </a:rPr>
              <a:t>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25" name="Rounded Rectangle 29"/>
          <p:cNvSpPr/>
          <p:nvPr/>
        </p:nvSpPr>
        <p:spPr>
          <a:xfrm>
            <a:off x="342300" y="1359243"/>
            <a:ext cx="6148772" cy="4226011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le 29"/>
          <p:cNvSpPr/>
          <p:nvPr/>
        </p:nvSpPr>
        <p:spPr>
          <a:xfrm>
            <a:off x="331482" y="5758700"/>
            <a:ext cx="6148772" cy="3584501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" y="751648"/>
            <a:ext cx="6858000" cy="52993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2567" y="1683869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05868" y="1523671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9958" y="2978806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3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38021" y="1751399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4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22222" y="2978806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0271" y="4267035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6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30997" y="4267034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7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88777" y="3779342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72566" y="2727904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88777" y="4559421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5726" y="4267033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7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pic>
        <p:nvPicPr>
          <p:cNvPr id="30" name="Picture 4" descr="×ª××¦××ª ×ª××× × ×¢×××¨ âª12-LED Super Bright White Piranhaâ¬â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7" t="7400" r="27283" b="3600"/>
          <a:stretch/>
        </p:blipFill>
        <p:spPr bwMode="auto">
          <a:xfrm>
            <a:off x="441324" y="5868989"/>
            <a:ext cx="969811" cy="205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2-Pack-2-AA-Battery-Hard-Holder-Case-Box-Plastic-Storage-With-Wire-Leads-Black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9000"/>
          <a:stretch/>
        </p:blipFill>
        <p:spPr bwMode="auto">
          <a:xfrm>
            <a:off x="1754943" y="6531574"/>
            <a:ext cx="2734437" cy="125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תמונה 3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2906" y="6142939"/>
            <a:ext cx="254819" cy="712985"/>
          </a:xfrm>
          <a:prstGeom prst="rect">
            <a:avLst/>
          </a:prstGeom>
        </p:spPr>
      </p:pic>
      <p:pic>
        <p:nvPicPr>
          <p:cNvPr id="33" name="Picture 6" descr="×ª××¦××ª ×ª××× × ×¢×××¨ âªRed Lamp 3Pin ON/OFF 2 Position Rockerâ¬â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71" y="7805581"/>
            <a:ext cx="1498126" cy="149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×ª××¦××ª ×ª××× × ×¢×××¨ âª2 AA batteryâ¬â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5" t="7282" r="22221" b="8970"/>
          <a:stretch/>
        </p:blipFill>
        <p:spPr bwMode="auto">
          <a:xfrm>
            <a:off x="5113111" y="7742039"/>
            <a:ext cx="1029762" cy="145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271418" y="5850551"/>
            <a:ext cx="40229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9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44869" y="8666415"/>
            <a:ext cx="7969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10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11382" y="6303703"/>
            <a:ext cx="79697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11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03306" y="8302286"/>
            <a:ext cx="697912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12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92438" y="5950782"/>
            <a:ext cx="70451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2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13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57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416356"/>
            <a:ext cx="685800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Instructions</a:t>
            </a:r>
            <a:endParaRPr lang="en-US" sz="36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5" name="Rounded Rectangle 29"/>
          <p:cNvSpPr/>
          <p:nvPr/>
        </p:nvSpPr>
        <p:spPr>
          <a:xfrm>
            <a:off x="353118" y="1750437"/>
            <a:ext cx="6173401" cy="3834817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2" y="6051896"/>
            <a:ext cx="4252875" cy="3141568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</a:t>
            </a:r>
            <a:r>
              <a:rPr lang="en-US" altLang="he-IL" sz="1000" dirty="0" smtClean="0">
                <a:ea typeface="Calibri" panose="020F0502020204030204" pitchFamily="34" charset="0"/>
              </a:rPr>
              <a:t>AristoCraft </a:t>
            </a:r>
            <a:r>
              <a:rPr lang="en-US" altLang="he-IL" sz="1000" dirty="0">
                <a:ea typeface="Calibri" panose="020F0502020204030204" pitchFamily="34" charset="0"/>
              </a:rPr>
              <a:t>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82" y="1431485"/>
            <a:ext cx="5979355" cy="462041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55" y="5904206"/>
            <a:ext cx="4601551" cy="35557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35554" y="4404558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4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6701" y="1814521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47061" y="3108607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0727" y="6297584"/>
            <a:ext cx="4022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2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91882" y="7622314"/>
            <a:ext cx="6643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10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6" name="Rounded Rectangle 12"/>
          <p:cNvSpPr/>
          <p:nvPr/>
        </p:nvSpPr>
        <p:spPr>
          <a:xfrm>
            <a:off x="3576320" y="1750437"/>
            <a:ext cx="2950199" cy="745715"/>
          </a:xfrm>
          <a:prstGeom prst="roundRect">
            <a:avLst>
              <a:gd name="adj" fmla="val 13601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נחבר שני חלקים מסוג 1 לחלק מספר 4 כפי שמתואר בציור.</a:t>
            </a:r>
          </a:p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נשתמש ב 4 ברגי 20#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16" name="Rounded Rectangle 12"/>
          <p:cNvSpPr/>
          <p:nvPr/>
        </p:nvSpPr>
        <p:spPr>
          <a:xfrm>
            <a:off x="3333509" y="6050418"/>
            <a:ext cx="3193009" cy="613934"/>
          </a:xfrm>
          <a:prstGeom prst="roundRect">
            <a:avLst>
              <a:gd name="adj" fmla="val 19810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נשחיל את מפסק ההדלקה (חלק מספר 10) לחור המתאים בחלק</a:t>
            </a:r>
            <a:r>
              <a:rPr lang="he-IL" sz="1400" dirty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 </a:t>
            </a:r>
            <a:r>
              <a:rPr lang="he-IL" sz="1400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מספר 2.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3575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8" name="Rounded Rectangle 29"/>
          <p:cNvSpPr/>
          <p:nvPr/>
        </p:nvSpPr>
        <p:spPr>
          <a:xfrm>
            <a:off x="331482" y="3554226"/>
            <a:ext cx="6179795" cy="3227032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1"/>
            <a:ext cx="3605940" cy="2636145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83" y="269869"/>
            <a:ext cx="3605940" cy="27864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9729" y="2540035"/>
            <a:ext cx="6643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3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9330" y="633450"/>
            <a:ext cx="6643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9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6" name="Rounded Rectangle 12"/>
          <p:cNvSpPr/>
          <p:nvPr/>
        </p:nvSpPr>
        <p:spPr>
          <a:xfrm>
            <a:off x="3055716" y="2550195"/>
            <a:ext cx="3470803" cy="511702"/>
          </a:xfrm>
          <a:prstGeom prst="roundRect">
            <a:avLst>
              <a:gd name="adj" fmla="val 18125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נחבר את פס הלדים (חלק 9) לחלק 3</a:t>
            </a:r>
          </a:p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נשתמש ב 4 ברגי 10#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9" name="Rounded Rectangle 29"/>
          <p:cNvSpPr/>
          <p:nvPr/>
        </p:nvSpPr>
        <p:spPr>
          <a:xfrm>
            <a:off x="3190240" y="7001473"/>
            <a:ext cx="3321037" cy="2191991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01" y="6946528"/>
            <a:ext cx="3537712" cy="2792806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960" y="3558766"/>
            <a:ext cx="5184781" cy="40064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50327" y="5087419"/>
            <a:ext cx="6643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11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3" t="-1402" r="291" b="-1"/>
          <a:stretch/>
        </p:blipFill>
        <p:spPr>
          <a:xfrm>
            <a:off x="375174" y="5291142"/>
            <a:ext cx="1531560" cy="14872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0031" y="5304393"/>
            <a:ext cx="6643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13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7" name="Rounded Rectangle 12"/>
          <p:cNvSpPr/>
          <p:nvPr/>
        </p:nvSpPr>
        <p:spPr>
          <a:xfrm>
            <a:off x="337914" y="3267053"/>
            <a:ext cx="3470803" cy="866524"/>
          </a:xfrm>
          <a:prstGeom prst="roundRect">
            <a:avLst>
              <a:gd name="adj" fmla="val 11664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נלפף את החוט השחור של בית הסוללות</a:t>
            </a:r>
          </a:p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(חלק 11) לחוט השחור היוצא מפס הלדים.</a:t>
            </a:r>
          </a:p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נשים פקק מבודד (חלק 13) כפי שמתואר בציור.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19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</a:t>
            </a:r>
            <a:r>
              <a:rPr lang="en-US" altLang="he-IL" sz="1000" dirty="0" smtClean="0">
                <a:ea typeface="Calibri" panose="020F0502020204030204" pitchFamily="34" charset="0"/>
              </a:rPr>
              <a:t>AristoCraft </a:t>
            </a:r>
            <a:r>
              <a:rPr lang="en-US" altLang="he-IL" sz="1000" dirty="0">
                <a:ea typeface="Calibri" panose="020F0502020204030204" pitchFamily="34" charset="0"/>
              </a:rPr>
              <a:t>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  <p:sp>
        <p:nvSpPr>
          <p:cNvPr id="18" name="Rounded Rectangle 12"/>
          <p:cNvSpPr/>
          <p:nvPr/>
        </p:nvSpPr>
        <p:spPr>
          <a:xfrm>
            <a:off x="331482" y="7001472"/>
            <a:ext cx="3470803" cy="614670"/>
          </a:xfrm>
          <a:prstGeom prst="roundRect">
            <a:avLst>
              <a:gd name="adj" fmla="val 11664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omix No2 CLM" panose="02000603000000000000" pitchFamily="2" charset="-79"/>
              </a:rPr>
              <a:t>נלפף את שתי קצוות החוטים על רגלי המפסק הכסופים כפי שמתואר בציור.</a:t>
            </a:r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8248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8" name="Rounded Rectangle 29"/>
          <p:cNvSpPr/>
          <p:nvPr/>
        </p:nvSpPr>
        <p:spPr>
          <a:xfrm>
            <a:off x="331482" y="2968918"/>
            <a:ext cx="6179795" cy="3126352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29"/>
          <p:cNvSpPr/>
          <p:nvPr/>
        </p:nvSpPr>
        <p:spPr>
          <a:xfrm>
            <a:off x="3298419" y="6345702"/>
            <a:ext cx="3212858" cy="2847763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1"/>
            <a:ext cx="2966936" cy="2298355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431"/>
            <a:ext cx="3193953" cy="246805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07" y="2289126"/>
            <a:ext cx="5460487" cy="4219467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062" y="6274212"/>
            <a:ext cx="3745874" cy="28945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31885" y="446278"/>
            <a:ext cx="6643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12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4173" y="6497018"/>
            <a:ext cx="6643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5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1" name="Rounded Rectangle 12"/>
          <p:cNvSpPr/>
          <p:nvPr/>
        </p:nvSpPr>
        <p:spPr>
          <a:xfrm>
            <a:off x="3040474" y="412294"/>
            <a:ext cx="3470803" cy="930369"/>
          </a:xfrm>
          <a:prstGeom prst="roundRect">
            <a:avLst>
              <a:gd name="adj" fmla="val 9604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</a:pPr>
            <a:r>
              <a:rPr lang="he-IL" sz="1400" dirty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נכניס את הסוללות (</a:t>
            </a: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חלק 12) </a:t>
            </a:r>
            <a:r>
              <a:rPr lang="he-IL" sz="1400" dirty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לבית </a:t>
            </a: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הסוללות. </a:t>
            </a:r>
            <a:r>
              <a:rPr lang="he-IL" sz="1400" dirty="0" smtClean="0">
                <a:solidFill>
                  <a:srgbClr val="FF0000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נשים </a:t>
            </a:r>
            <a:r>
              <a:rPr lang="he-IL" sz="1400" dirty="0">
                <a:solidFill>
                  <a:srgbClr val="FF0000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לב שכיוון ה + - של הסוללות תואם לסימון בתוך בית הסוללות !</a:t>
            </a:r>
            <a:endParaRPr lang="en-US" sz="1400" dirty="0">
              <a:solidFill>
                <a:srgbClr val="FF0000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16" name="Rounded Rectangle 12"/>
          <p:cNvSpPr/>
          <p:nvPr/>
        </p:nvSpPr>
        <p:spPr>
          <a:xfrm>
            <a:off x="3040474" y="2975030"/>
            <a:ext cx="3470803" cy="578400"/>
          </a:xfrm>
          <a:prstGeom prst="roundRect">
            <a:avLst>
              <a:gd name="adj" fmla="val 18669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</a:pPr>
            <a:r>
              <a:rPr lang="he-IL" sz="1400" dirty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נחבר את שני המכסים </a:t>
            </a: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שהרכבנו </a:t>
            </a:r>
            <a:r>
              <a:rPr lang="he-IL" sz="1400" dirty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כפי שמתואר בציור. נשתמש ב 8 ברגי 20#.</a:t>
            </a: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17" name="Rounded Rectangle 12"/>
          <p:cNvSpPr/>
          <p:nvPr/>
        </p:nvSpPr>
        <p:spPr>
          <a:xfrm>
            <a:off x="331482" y="6342336"/>
            <a:ext cx="3233521" cy="578400"/>
          </a:xfrm>
          <a:prstGeom prst="roundRect">
            <a:avLst>
              <a:gd name="adj" fmla="val 18669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נחבר את חלק מספר 5 כפי שמתואר בציור.</a:t>
            </a:r>
          </a:p>
          <a:p>
            <a:pPr algn="r" rtl="1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נשתמש ב 4 ברגי 20#.</a:t>
            </a: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18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</a:t>
            </a:r>
            <a:r>
              <a:rPr lang="en-US" altLang="he-IL" sz="1000" dirty="0" smtClean="0">
                <a:ea typeface="Calibri" panose="020F0502020204030204" pitchFamily="34" charset="0"/>
              </a:rPr>
              <a:t>AristoCraft </a:t>
            </a:r>
            <a:r>
              <a:rPr lang="en-US" altLang="he-IL" sz="1000" dirty="0">
                <a:ea typeface="Calibri" panose="020F0502020204030204" pitchFamily="34" charset="0"/>
              </a:rPr>
              <a:t>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4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/>
          <a:stretch/>
        </p:blipFill>
        <p:spPr>
          <a:xfrm rot="5400000">
            <a:off x="-1524000" y="1524001"/>
            <a:ext cx="9906000" cy="6858000"/>
          </a:xfrm>
          <a:prstGeom prst="rect">
            <a:avLst/>
          </a:prstGeom>
        </p:spPr>
      </p:pic>
      <p:sp>
        <p:nvSpPr>
          <p:cNvPr id="9" name="Rounded Rectangle 29"/>
          <p:cNvSpPr/>
          <p:nvPr/>
        </p:nvSpPr>
        <p:spPr>
          <a:xfrm>
            <a:off x="331482" y="6128951"/>
            <a:ext cx="6179795" cy="3064514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29"/>
          <p:cNvSpPr/>
          <p:nvPr/>
        </p:nvSpPr>
        <p:spPr>
          <a:xfrm>
            <a:off x="331483" y="420130"/>
            <a:ext cx="6179794" cy="5412259"/>
          </a:xfrm>
          <a:prstGeom prst="roundRect">
            <a:avLst>
              <a:gd name="adj" fmla="val 3612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>
                <a:solidFill>
                  <a:srgbClr val="000000"/>
                </a:solidFill>
                <a:effectLst/>
                <a:ea typeface="Calibri" panose="020F0502020204030204" pitchFamily="34" charset="0"/>
                <a:cs typeface="Noot" pitchFamily="50" charset="-79"/>
              </a:rPr>
              <a:t> 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06" y="812160"/>
            <a:ext cx="6441585" cy="4977589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93" y="5584467"/>
            <a:ext cx="5504020" cy="42531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90155" y="2227136"/>
            <a:ext cx="6643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6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4549" y="2895426"/>
            <a:ext cx="6643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7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8603" y="4195949"/>
            <a:ext cx="6643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7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64549" y="7155377"/>
            <a:ext cx="6643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5048" y="7963081"/>
            <a:ext cx="66437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adrid Grunge" panose="02000500000000000000" pitchFamily="2" charset="0"/>
                <a:cs typeface="Angsana New" panose="02020603050405020304" pitchFamily="18" charset="-34"/>
              </a:rPr>
              <a:t>8</a:t>
            </a:r>
            <a:endParaRPr lang="en-US" sz="2400" spc="600" dirty="0">
              <a:solidFill>
                <a:schemeClr val="tx1">
                  <a:lumMod val="85000"/>
                  <a:lumOff val="15000"/>
                </a:schemeClr>
              </a:solidFill>
              <a:latin typeface="Madrid Grunge" panose="02000500000000000000" pitchFamily="2" charset="0"/>
              <a:cs typeface="Angsana New" panose="02020603050405020304" pitchFamily="18" charset="-34"/>
            </a:endParaRPr>
          </a:p>
        </p:txBody>
      </p:sp>
      <p:sp>
        <p:nvSpPr>
          <p:cNvPr id="16" name="Rounded Rectangle 12"/>
          <p:cNvSpPr/>
          <p:nvPr/>
        </p:nvSpPr>
        <p:spPr>
          <a:xfrm>
            <a:off x="331482" y="417889"/>
            <a:ext cx="6179795" cy="394271"/>
          </a:xfrm>
          <a:prstGeom prst="roundRect">
            <a:avLst>
              <a:gd name="adj" fmla="val 18669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נחבר שני חלקים מסוג 7 לחלק 6 כפי שמתואר בציור. נשתמש ב 2 ברגי 20#.</a:t>
            </a: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17" name="Rounded Rectangle 12"/>
          <p:cNvSpPr/>
          <p:nvPr/>
        </p:nvSpPr>
        <p:spPr>
          <a:xfrm>
            <a:off x="331481" y="6087556"/>
            <a:ext cx="6179795" cy="394271"/>
          </a:xfrm>
          <a:prstGeom prst="roundRect">
            <a:avLst>
              <a:gd name="adj" fmla="val 18669"/>
            </a:avLst>
          </a:prstGeom>
          <a:solidFill>
            <a:schemeClr val="bg1"/>
          </a:solidFill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>
              <a:lnSpc>
                <a:spcPct val="107000"/>
              </a:lnSpc>
            </a:pPr>
            <a:r>
              <a:rPr lang="he-IL" sz="1400" dirty="0" smtClean="0">
                <a:solidFill>
                  <a:schemeClr val="tx1"/>
                </a:solidFill>
                <a:latin typeface="Comix No2 CLM" panose="02000603000000000000" pitchFamily="2" charset="-79"/>
                <a:ea typeface="Calibri" panose="020F0502020204030204" pitchFamily="34" charset="0"/>
                <a:cs typeface="Comix No2 CLM" panose="02000603000000000000" pitchFamily="2" charset="-79"/>
              </a:rPr>
              <a:t>נחבר שני חלקים מסוג 8 כפי שמתואר בציור. נשתמש ב 6 ברגי 20#.</a:t>
            </a:r>
            <a:endParaRPr lang="en-US" sz="1400" dirty="0">
              <a:solidFill>
                <a:schemeClr val="tx1"/>
              </a:solidFill>
              <a:latin typeface="Comix No2 CLM" panose="02000603000000000000" pitchFamily="2" charset="-79"/>
              <a:ea typeface="Calibri" panose="020F0502020204030204" pitchFamily="34" charset="0"/>
              <a:cs typeface="Comix No2 CLM" panose="02000603000000000000" pitchFamily="2" charset="-79"/>
            </a:endParaRPr>
          </a:p>
        </p:txBody>
      </p:sp>
      <p:sp>
        <p:nvSpPr>
          <p:cNvPr id="18" name="מלבן 2"/>
          <p:cNvSpPr>
            <a:spLocks noChangeArrowheads="1"/>
          </p:cNvSpPr>
          <p:nvPr/>
        </p:nvSpPr>
        <p:spPr bwMode="auto">
          <a:xfrm>
            <a:off x="331482" y="9501490"/>
            <a:ext cx="61704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he-IL" sz="1000" dirty="0">
                <a:ea typeface="Calibri" panose="020F0502020204030204" pitchFamily="34" charset="0"/>
              </a:rPr>
              <a:t>© All rights reserved to </a:t>
            </a:r>
            <a:r>
              <a:rPr lang="en-US" altLang="he-IL" sz="1000" dirty="0" smtClean="0">
                <a:ea typeface="Calibri" panose="020F0502020204030204" pitchFamily="34" charset="0"/>
              </a:rPr>
              <a:t>AristoCraft </a:t>
            </a:r>
            <a:r>
              <a:rPr lang="en-US" altLang="he-IL" sz="1000" dirty="0">
                <a:ea typeface="Calibri" panose="020F0502020204030204" pitchFamily="34" charset="0"/>
              </a:rPr>
              <a:t>Ltd. Do not copy or reproduce without written permission.</a:t>
            </a:r>
            <a:endParaRPr lang="he-IL" altLang="he-IL" sz="1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58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9504</TotalTime>
  <Words>317</Words>
  <Application>Microsoft Office PowerPoint</Application>
  <PresentationFormat>A4 Paper (210x297 mm)</PresentationFormat>
  <Paragraphs>69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5" baseType="lpstr">
      <vt:lpstr>Angsana New</vt:lpstr>
      <vt:lpstr>Arial</vt:lpstr>
      <vt:lpstr>Calibri</vt:lpstr>
      <vt:lpstr>Calibri Light</vt:lpstr>
      <vt:lpstr>Comic Sans MS</vt:lpstr>
      <vt:lpstr>Comix No2 CLM</vt:lpstr>
      <vt:lpstr>Madrid Grunge</vt:lpstr>
      <vt:lpstr>Noot</vt:lpstr>
      <vt:lpstr>Office Theme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</dc:creator>
  <cp:lastModifiedBy>gal</cp:lastModifiedBy>
  <cp:revision>498</cp:revision>
  <dcterms:created xsi:type="dcterms:W3CDTF">2018-01-17T19:58:03Z</dcterms:created>
  <dcterms:modified xsi:type="dcterms:W3CDTF">2019-04-13T08:59:27Z</dcterms:modified>
</cp:coreProperties>
</file>