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5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0"/>
  </p:notesMasterIdLst>
  <p:sldIdLst>
    <p:sldId id="276" r:id="rId2"/>
    <p:sldId id="261" r:id="rId3"/>
    <p:sldId id="262" r:id="rId4"/>
    <p:sldId id="265" r:id="rId5"/>
    <p:sldId id="270" r:id="rId6"/>
    <p:sldId id="267" r:id="rId7"/>
    <p:sldId id="268" r:id="rId8"/>
    <p:sldId id="269" r:id="rId9"/>
    <p:sldId id="301" r:id="rId10"/>
    <p:sldId id="302" r:id="rId11"/>
    <p:sldId id="303" r:id="rId12"/>
    <p:sldId id="310" r:id="rId13"/>
    <p:sldId id="314" r:id="rId14"/>
    <p:sldId id="316" r:id="rId15"/>
    <p:sldId id="318" r:id="rId16"/>
    <p:sldId id="323" r:id="rId17"/>
    <p:sldId id="324" r:id="rId18"/>
    <p:sldId id="325" r:id="rId1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1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2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://plans.gov.il/Pages/Tamar_Material.aspx" TargetMode="External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hyperlink" Target="http://www.ted.com/talks/ken_robinson_says_schools_kill_creativity?language=he#t-8934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://plans.gov.il/Pages/Tamar_Material.aspx" TargetMode="External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hyperlink" Target="http://www.ted.com/talks/ken_robinson_says_schools_kill_creativity?language=he#t-8934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6E4F71-EC67-4021-BE4E-DACD9F5D9AF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A7065F6E-7234-4E5F-B388-07AE530DAB64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המנהל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הציבורי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AFFBA19A-F89C-40D9-889F-4B173BF6FECD}" type="parTrans" cxnId="{6B56BA27-BCB1-4CFE-A3EE-72C1297B34EA}">
      <dgm:prSet/>
      <dgm:spPr/>
      <dgm:t>
        <a:bodyPr/>
        <a:lstStyle/>
        <a:p>
          <a:pPr rtl="1"/>
          <a:endParaRPr lang="he-IL"/>
        </a:p>
      </dgm:t>
    </dgm:pt>
    <dgm:pt modelId="{80DE8333-E84C-4977-8ECD-7500AC50CA58}" type="sibTrans" cxnId="{6B56BA27-BCB1-4CFE-A3EE-72C1297B34EA}">
      <dgm:prSet/>
      <dgm:spPr/>
      <dgm:t>
        <a:bodyPr/>
        <a:lstStyle/>
        <a:p>
          <a:pPr rtl="1"/>
          <a:endParaRPr lang="he-IL"/>
        </a:p>
      </dgm:t>
    </dgm:pt>
    <dgm:pt modelId="{AA642E36-3FB5-428E-8748-67005FF701FD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חברות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ממשלתיות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93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FFDC924B-6F0D-42E5-862A-0153CD992305}" type="parTrans" cxnId="{D4EDFF92-909B-4BA5-8EE1-3E2625E3BD90}">
      <dgm:prSet/>
      <dgm:spPr/>
      <dgm:t>
        <a:bodyPr/>
        <a:lstStyle/>
        <a:p>
          <a:pPr rtl="1"/>
          <a:endParaRPr lang="he-IL"/>
        </a:p>
      </dgm:t>
    </dgm:pt>
    <dgm:pt modelId="{51F5B747-D42C-496F-AC7D-7A32CF20ACEE}" type="sibTrans" cxnId="{D4EDFF92-909B-4BA5-8EE1-3E2625E3BD90}">
      <dgm:prSet/>
      <dgm:spPr/>
      <dgm:t>
        <a:bodyPr/>
        <a:lstStyle/>
        <a:p>
          <a:pPr rtl="1"/>
          <a:endParaRPr lang="he-IL"/>
        </a:p>
      </dgm:t>
    </dgm:pt>
    <dgm:pt modelId="{099C1F67-FAF8-494A-A26A-76572E58CE9E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חלמיש,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  </a:t>
          </a:r>
          <a:r>
            <a:rPr kumimoji="0" lang="he-IL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אגרסקו</a:t>
          </a: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,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מע"צ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D964F11D-B802-492B-AAE6-987D03488460}" type="parTrans" cxnId="{46D4EE1E-904A-435B-A9E4-A2FDF119EC57}">
      <dgm:prSet/>
      <dgm:spPr/>
      <dgm:t>
        <a:bodyPr/>
        <a:lstStyle/>
        <a:p>
          <a:pPr rtl="1"/>
          <a:endParaRPr lang="he-IL"/>
        </a:p>
      </dgm:t>
    </dgm:pt>
    <dgm:pt modelId="{7367782A-F5AB-4A46-B024-6D638E5C10E1}" type="sibTrans" cxnId="{46D4EE1E-904A-435B-A9E4-A2FDF119EC57}">
      <dgm:prSet/>
      <dgm:spPr/>
      <dgm:t>
        <a:bodyPr/>
        <a:lstStyle/>
        <a:p>
          <a:pPr rtl="1"/>
          <a:endParaRPr lang="he-IL"/>
        </a:p>
      </dgm:t>
    </dgm:pt>
    <dgm:pt modelId="{58F29D75-BA17-4A62-AC15-FB0063D0D376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תאגידים 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ציבוריים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46</a:t>
          </a:r>
        </a:p>
      </dgm:t>
    </dgm:pt>
    <dgm:pt modelId="{4A090D1C-D3D2-48CB-B208-02FE17527A3C}" type="parTrans" cxnId="{F1A23738-67A5-4FE4-898E-C2B0C6DBA61A}">
      <dgm:prSet/>
      <dgm:spPr/>
      <dgm:t>
        <a:bodyPr/>
        <a:lstStyle/>
        <a:p>
          <a:pPr rtl="1"/>
          <a:endParaRPr lang="he-IL"/>
        </a:p>
      </dgm:t>
    </dgm:pt>
    <dgm:pt modelId="{7367C0F6-DF57-4F62-8C0B-C0EEE1ED65DC}" type="sibTrans" cxnId="{F1A23738-67A5-4FE4-898E-C2B0C6DBA61A}">
      <dgm:prSet/>
      <dgm:spPr/>
      <dgm:t>
        <a:bodyPr/>
        <a:lstStyle/>
        <a:p>
          <a:pPr rtl="1"/>
          <a:endParaRPr lang="he-IL"/>
        </a:p>
      </dgm:t>
    </dgm:pt>
    <dgm:pt modelId="{D7DF0E1D-0811-44B7-9E57-2506AF4EAEEC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וכדומה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1C8E7C96-A5B9-4DFD-AB7E-034D40DC22F1}" type="parTrans" cxnId="{327E1BCD-A152-437B-961C-6C016E697FD3}">
      <dgm:prSet/>
      <dgm:spPr/>
      <dgm:t>
        <a:bodyPr/>
        <a:lstStyle/>
        <a:p>
          <a:pPr rtl="1"/>
          <a:endParaRPr lang="he-IL"/>
        </a:p>
      </dgm:t>
    </dgm:pt>
    <dgm:pt modelId="{1D7169A7-02B6-43D1-881E-2011090FD6F1}" type="sibTrans" cxnId="{327E1BCD-A152-437B-961C-6C016E697FD3}">
      <dgm:prSet/>
      <dgm:spPr/>
      <dgm:t>
        <a:bodyPr/>
        <a:lstStyle/>
        <a:p>
          <a:pPr rtl="1"/>
          <a:endParaRPr lang="he-IL"/>
        </a:p>
      </dgm:t>
    </dgm:pt>
    <dgm:pt modelId="{1DE92997-986D-47D7-B4A1-2EB299B6E6DB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רשות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שדות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התעופה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DF959196-46DA-48D8-97F8-DEAAB8575CE9}" type="parTrans" cxnId="{01EA4F4D-916B-4812-92C7-0CDDFD05E31E}">
      <dgm:prSet/>
      <dgm:spPr/>
      <dgm:t>
        <a:bodyPr/>
        <a:lstStyle/>
        <a:p>
          <a:pPr rtl="1"/>
          <a:endParaRPr lang="he-IL"/>
        </a:p>
      </dgm:t>
    </dgm:pt>
    <dgm:pt modelId="{8BA059C0-8E37-4F3C-B856-3DE753CD1314}" type="sibTrans" cxnId="{01EA4F4D-916B-4812-92C7-0CDDFD05E31E}">
      <dgm:prSet/>
      <dgm:spPr/>
      <dgm:t>
        <a:bodyPr/>
        <a:lstStyle/>
        <a:p>
          <a:pPr rtl="1"/>
          <a:endParaRPr lang="he-IL"/>
        </a:p>
      </dgm:t>
    </dgm:pt>
    <dgm:pt modelId="{F79A9847-C596-4FB3-BB38-294603546819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רשות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השידור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B100B3EE-7F02-4B9B-BB1F-CA30906AC079}" type="parTrans" cxnId="{E9C46708-7035-425D-809B-CB21978CD3A0}">
      <dgm:prSet/>
      <dgm:spPr/>
      <dgm:t>
        <a:bodyPr/>
        <a:lstStyle/>
        <a:p>
          <a:pPr rtl="1"/>
          <a:endParaRPr lang="he-IL"/>
        </a:p>
      </dgm:t>
    </dgm:pt>
    <dgm:pt modelId="{E5C2BC6D-463F-4946-8BD3-CD38B1AA6E2D}" type="sibTrans" cxnId="{E9C46708-7035-425D-809B-CB21978CD3A0}">
      <dgm:prSet/>
      <dgm:spPr/>
      <dgm:t>
        <a:bodyPr/>
        <a:lstStyle/>
        <a:p>
          <a:pPr rtl="1"/>
          <a:endParaRPr lang="he-IL"/>
        </a:p>
      </dgm:t>
    </dgm:pt>
    <dgm:pt modelId="{14193214-97A4-479D-8E80-A761C7D5E8F9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הרשויות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המקומיות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256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CF64C38A-822C-43AF-BAAA-92B9762E17A5}" type="parTrans" cxnId="{DEFA4E6C-C8CD-422D-9DFF-1D1726C2EDB3}">
      <dgm:prSet/>
      <dgm:spPr/>
      <dgm:t>
        <a:bodyPr/>
        <a:lstStyle/>
        <a:p>
          <a:pPr rtl="1"/>
          <a:endParaRPr lang="he-IL"/>
        </a:p>
      </dgm:t>
    </dgm:pt>
    <dgm:pt modelId="{AFB148C1-7FE9-4275-8270-51A9940E13AB}" type="sibTrans" cxnId="{DEFA4E6C-C8CD-422D-9DFF-1D1726C2EDB3}">
      <dgm:prSet/>
      <dgm:spPr/>
      <dgm:t>
        <a:bodyPr/>
        <a:lstStyle/>
        <a:p>
          <a:pPr rtl="1"/>
          <a:endParaRPr lang="he-IL"/>
        </a:p>
      </dgm:t>
    </dgm:pt>
    <dgm:pt modelId="{819EE475-39DA-4E6F-B9A2-5619FA85431A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עיריות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75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BDFBFE81-CEFD-49EF-B87D-BBEE6C89409F}" type="parTrans" cxnId="{0B0127DF-ABA8-4408-B94F-03A6D3DA84EF}">
      <dgm:prSet/>
      <dgm:spPr/>
      <dgm:t>
        <a:bodyPr/>
        <a:lstStyle/>
        <a:p>
          <a:pPr rtl="1"/>
          <a:endParaRPr lang="he-IL"/>
        </a:p>
      </dgm:t>
    </dgm:pt>
    <dgm:pt modelId="{F1BE84F0-DBAE-488D-BC1A-9B23C7FCADC4}" type="sibTrans" cxnId="{0B0127DF-ABA8-4408-B94F-03A6D3DA84EF}">
      <dgm:prSet/>
      <dgm:spPr/>
      <dgm:t>
        <a:bodyPr/>
        <a:lstStyle/>
        <a:p>
          <a:pPr rtl="1"/>
          <a:endParaRPr lang="he-IL"/>
        </a:p>
      </dgm:t>
    </dgm:pt>
    <dgm:pt modelId="{1CE54735-2F0E-4C7F-8E10-AED7D01D5FF9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מועצות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מקומיות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128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F907F700-C73D-474C-AABB-0AE33B00A624}" type="parTrans" cxnId="{76E6FEA7-6755-46C2-B60F-1861AD874C2F}">
      <dgm:prSet/>
      <dgm:spPr/>
      <dgm:t>
        <a:bodyPr/>
        <a:lstStyle/>
        <a:p>
          <a:pPr rtl="1"/>
          <a:endParaRPr lang="he-IL"/>
        </a:p>
      </dgm:t>
    </dgm:pt>
    <dgm:pt modelId="{2EB43089-408B-4109-B5B2-4C6909CEC6B8}" type="sibTrans" cxnId="{76E6FEA7-6755-46C2-B60F-1861AD874C2F}">
      <dgm:prSet/>
      <dgm:spPr/>
      <dgm:t>
        <a:bodyPr/>
        <a:lstStyle/>
        <a:p>
          <a:pPr rtl="1"/>
          <a:endParaRPr lang="he-IL"/>
        </a:p>
      </dgm:t>
    </dgm:pt>
    <dgm:pt modelId="{B3312F3C-373A-40EA-BB2E-A525593396B0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מועצות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אזוריות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53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6C24CE5E-CF03-4D76-84F3-8D7CC3524107}" type="parTrans" cxnId="{DB80236A-6440-40DC-A6E1-69D9AE39AF95}">
      <dgm:prSet/>
      <dgm:spPr/>
      <dgm:t>
        <a:bodyPr/>
        <a:lstStyle/>
        <a:p>
          <a:pPr rtl="1"/>
          <a:endParaRPr lang="he-IL"/>
        </a:p>
      </dgm:t>
    </dgm:pt>
    <dgm:pt modelId="{74BAAE5A-0361-45EB-A224-D8581AD6D4DA}" type="sibTrans" cxnId="{DB80236A-6440-40DC-A6E1-69D9AE39AF95}">
      <dgm:prSet/>
      <dgm:spPr/>
      <dgm:t>
        <a:bodyPr/>
        <a:lstStyle/>
        <a:p>
          <a:pPr rtl="1"/>
          <a:endParaRPr lang="he-IL"/>
        </a:p>
      </dgm:t>
    </dgm:pt>
    <dgm:pt modelId="{15A436FA-0C09-4958-8745-05BCD4CE74E9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הממשלה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20 משרדים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B2B52D73-DADB-40AA-B812-07BEDC8BD8F1}" type="parTrans" cxnId="{3B6E18F7-5D2E-4894-98F2-A5593DC5DC6E}">
      <dgm:prSet/>
      <dgm:spPr/>
      <dgm:t>
        <a:bodyPr/>
        <a:lstStyle/>
        <a:p>
          <a:pPr rtl="1"/>
          <a:endParaRPr lang="he-IL"/>
        </a:p>
      </dgm:t>
    </dgm:pt>
    <dgm:pt modelId="{356341F0-4106-460F-8684-82EA96EBF0D8}" type="sibTrans" cxnId="{3B6E18F7-5D2E-4894-98F2-A5593DC5DC6E}">
      <dgm:prSet/>
      <dgm:spPr/>
      <dgm:t>
        <a:bodyPr/>
        <a:lstStyle/>
        <a:p>
          <a:pPr rtl="1"/>
          <a:endParaRPr lang="he-IL"/>
        </a:p>
      </dgm:t>
    </dgm:pt>
    <dgm:pt modelId="{E5ADC2D3-7599-45B2-AADB-D653E0F5023F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המשרד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לביטחון 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פנים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F24477C8-EF7A-4A5F-A3F2-6D92C3E7BA90}" type="parTrans" cxnId="{3E4BEAE6-CB58-4247-A724-F7A0C7D7FE40}">
      <dgm:prSet/>
      <dgm:spPr/>
      <dgm:t>
        <a:bodyPr/>
        <a:lstStyle/>
        <a:p>
          <a:pPr rtl="1"/>
          <a:endParaRPr lang="he-IL"/>
        </a:p>
      </dgm:t>
    </dgm:pt>
    <dgm:pt modelId="{60BF5676-5221-4F57-8529-56BAC704C8A4}" type="sibTrans" cxnId="{3E4BEAE6-CB58-4247-A724-F7A0C7D7FE40}">
      <dgm:prSet/>
      <dgm:spPr/>
      <dgm:t>
        <a:bodyPr/>
        <a:lstStyle/>
        <a:p>
          <a:pPr rtl="1"/>
          <a:endParaRPr lang="he-IL"/>
        </a:p>
      </dgm:t>
    </dgm:pt>
    <dgm:pt modelId="{535B90C4-F1D6-4569-A137-A6DD472C8230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rial" pitchFamily="34" charset="0"/>
            </a:rPr>
            <a:t>משרד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rial" pitchFamily="34" charset="0"/>
            </a:rPr>
            <a:t>המשפטים 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Tahoma" pitchFamily="34" charset="0"/>
            <a:cs typeface="Arial" pitchFamily="34" charset="0"/>
          </a:endParaRPr>
        </a:p>
      </dgm:t>
    </dgm:pt>
    <dgm:pt modelId="{34FB917B-735C-433A-8EC1-5E060CC12C12}" type="parTrans" cxnId="{792A4086-85B5-4153-8726-7952C09D6B68}">
      <dgm:prSet/>
      <dgm:spPr/>
      <dgm:t>
        <a:bodyPr/>
        <a:lstStyle/>
        <a:p>
          <a:pPr rtl="1"/>
          <a:endParaRPr lang="he-IL"/>
        </a:p>
      </dgm:t>
    </dgm:pt>
    <dgm:pt modelId="{D651815D-4B7A-4ADC-BBE9-598E92EBE169}" type="sibTrans" cxnId="{792A4086-85B5-4153-8726-7952C09D6B68}">
      <dgm:prSet/>
      <dgm:spPr/>
      <dgm:t>
        <a:bodyPr/>
        <a:lstStyle/>
        <a:p>
          <a:pPr rtl="1"/>
          <a:endParaRPr lang="he-IL"/>
        </a:p>
      </dgm:t>
    </dgm:pt>
    <dgm:pt modelId="{91933F7C-FC25-43D4-92C5-281ADD7D264F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משרד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הרווחה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E319DDDB-E010-487E-9D4D-9E7F972465D6}" type="parTrans" cxnId="{6D89312B-3861-4E8B-B5C1-80A7ED9FE66F}">
      <dgm:prSet/>
      <dgm:spPr/>
      <dgm:t>
        <a:bodyPr/>
        <a:lstStyle/>
        <a:p>
          <a:pPr rtl="1"/>
          <a:endParaRPr lang="he-IL"/>
        </a:p>
      </dgm:t>
    </dgm:pt>
    <dgm:pt modelId="{E82D75A7-5998-4F96-BC74-32C445F5DC60}" type="sibTrans" cxnId="{6D89312B-3861-4E8B-B5C1-80A7ED9FE66F}">
      <dgm:prSet/>
      <dgm:spPr/>
      <dgm:t>
        <a:bodyPr/>
        <a:lstStyle/>
        <a:p>
          <a:pPr rtl="1"/>
          <a:endParaRPr lang="he-IL"/>
        </a:p>
      </dgm:t>
    </dgm:pt>
    <dgm:pt modelId="{7937C2B0-7FDB-452C-87A2-81120C742FB4}" type="pres">
      <dgm:prSet presAssocID="{F16E4F71-EC67-4021-BE4E-DACD9F5D9AF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E62C76D-F2A5-44F0-8D69-96A9B97A6C34}" type="pres">
      <dgm:prSet presAssocID="{A7065F6E-7234-4E5F-B388-07AE530DAB64}" presName="hierRoot1" presStyleCnt="0">
        <dgm:presLayoutVars>
          <dgm:hierBranch/>
        </dgm:presLayoutVars>
      </dgm:prSet>
      <dgm:spPr/>
    </dgm:pt>
    <dgm:pt modelId="{978CCEE7-57C0-47EC-B12E-89A8C5C383D4}" type="pres">
      <dgm:prSet presAssocID="{A7065F6E-7234-4E5F-B388-07AE530DAB64}" presName="rootComposite1" presStyleCnt="0"/>
      <dgm:spPr/>
    </dgm:pt>
    <dgm:pt modelId="{5D49ADE9-90FF-4C09-B607-553FDF3B7C07}" type="pres">
      <dgm:prSet presAssocID="{A7065F6E-7234-4E5F-B388-07AE530DAB6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6EFF3EB-56AE-4035-99D3-5A6B16716A1F}" type="pres">
      <dgm:prSet presAssocID="{A7065F6E-7234-4E5F-B388-07AE530DAB64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28241381-56AE-4765-BF8E-40231D778A6A}" type="pres">
      <dgm:prSet presAssocID="{A7065F6E-7234-4E5F-B388-07AE530DAB64}" presName="hierChild2" presStyleCnt="0"/>
      <dgm:spPr/>
    </dgm:pt>
    <dgm:pt modelId="{6B8FA2E0-954E-4809-B474-7633B9349585}" type="pres">
      <dgm:prSet presAssocID="{FFDC924B-6F0D-42E5-862A-0153CD992305}" presName="Name35" presStyleLbl="parChTrans1D2" presStyleIdx="0" presStyleCnt="4"/>
      <dgm:spPr/>
      <dgm:t>
        <a:bodyPr/>
        <a:lstStyle/>
        <a:p>
          <a:pPr rtl="1"/>
          <a:endParaRPr lang="he-IL"/>
        </a:p>
      </dgm:t>
    </dgm:pt>
    <dgm:pt modelId="{AE21849E-38F1-4E69-89BD-C6D2722B558B}" type="pres">
      <dgm:prSet presAssocID="{AA642E36-3FB5-428E-8748-67005FF701FD}" presName="hierRoot2" presStyleCnt="0">
        <dgm:presLayoutVars>
          <dgm:hierBranch/>
        </dgm:presLayoutVars>
      </dgm:prSet>
      <dgm:spPr/>
    </dgm:pt>
    <dgm:pt modelId="{55792514-2324-483D-AE67-C5BA477B278D}" type="pres">
      <dgm:prSet presAssocID="{AA642E36-3FB5-428E-8748-67005FF701FD}" presName="rootComposite" presStyleCnt="0"/>
      <dgm:spPr/>
    </dgm:pt>
    <dgm:pt modelId="{77442759-9E0D-447C-A599-C2F7D3DCE876}" type="pres">
      <dgm:prSet presAssocID="{AA642E36-3FB5-428E-8748-67005FF701FD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7C50954-C37A-4FF9-8F73-EDB20FA71643}" type="pres">
      <dgm:prSet presAssocID="{AA642E36-3FB5-428E-8748-67005FF701FD}" presName="rootConnector" presStyleLbl="node2" presStyleIdx="0" presStyleCnt="4"/>
      <dgm:spPr/>
      <dgm:t>
        <a:bodyPr/>
        <a:lstStyle/>
        <a:p>
          <a:pPr rtl="1"/>
          <a:endParaRPr lang="he-IL"/>
        </a:p>
      </dgm:t>
    </dgm:pt>
    <dgm:pt modelId="{8F8E40B1-8E8E-4668-ABF2-1996129A1CB9}" type="pres">
      <dgm:prSet presAssocID="{AA642E36-3FB5-428E-8748-67005FF701FD}" presName="hierChild4" presStyleCnt="0"/>
      <dgm:spPr/>
    </dgm:pt>
    <dgm:pt modelId="{55B29F5E-4525-48E0-BDB7-FCE086A8E35C}" type="pres">
      <dgm:prSet presAssocID="{D964F11D-B802-492B-AAE6-987D03488460}" presName="Name35" presStyleLbl="parChTrans1D3" presStyleIdx="0" presStyleCnt="10"/>
      <dgm:spPr/>
      <dgm:t>
        <a:bodyPr/>
        <a:lstStyle/>
        <a:p>
          <a:pPr rtl="1"/>
          <a:endParaRPr lang="he-IL"/>
        </a:p>
      </dgm:t>
    </dgm:pt>
    <dgm:pt modelId="{2D86A12C-FAB6-4299-B568-CF24AD493D50}" type="pres">
      <dgm:prSet presAssocID="{099C1F67-FAF8-494A-A26A-76572E58CE9E}" presName="hierRoot2" presStyleCnt="0">
        <dgm:presLayoutVars>
          <dgm:hierBranch val="r"/>
        </dgm:presLayoutVars>
      </dgm:prSet>
      <dgm:spPr/>
    </dgm:pt>
    <dgm:pt modelId="{3759AFBB-FD70-4F02-BA47-3A2751131C20}" type="pres">
      <dgm:prSet presAssocID="{099C1F67-FAF8-494A-A26A-76572E58CE9E}" presName="rootComposite" presStyleCnt="0"/>
      <dgm:spPr/>
    </dgm:pt>
    <dgm:pt modelId="{F8D67F35-F002-4D01-93AA-68CDB1972A3C}" type="pres">
      <dgm:prSet presAssocID="{099C1F67-FAF8-494A-A26A-76572E58CE9E}" presName="rootText" presStyleLbl="node3" presStyleIdx="0" presStyleCnt="1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B8F7720-6167-44AB-8760-6A7D0F62C4DA}" type="pres">
      <dgm:prSet presAssocID="{099C1F67-FAF8-494A-A26A-76572E58CE9E}" presName="rootConnector" presStyleLbl="node3" presStyleIdx="0" presStyleCnt="10"/>
      <dgm:spPr/>
      <dgm:t>
        <a:bodyPr/>
        <a:lstStyle/>
        <a:p>
          <a:pPr rtl="1"/>
          <a:endParaRPr lang="he-IL"/>
        </a:p>
      </dgm:t>
    </dgm:pt>
    <dgm:pt modelId="{27860EE4-9B86-421B-8DCD-D89923CC986F}" type="pres">
      <dgm:prSet presAssocID="{099C1F67-FAF8-494A-A26A-76572E58CE9E}" presName="hierChild4" presStyleCnt="0"/>
      <dgm:spPr/>
    </dgm:pt>
    <dgm:pt modelId="{1E398F1E-CAA3-44D6-A405-E17ECA483E1C}" type="pres">
      <dgm:prSet presAssocID="{099C1F67-FAF8-494A-A26A-76572E58CE9E}" presName="hierChild5" presStyleCnt="0"/>
      <dgm:spPr/>
    </dgm:pt>
    <dgm:pt modelId="{605EA0B2-E6B0-4872-BCF9-965955C1CF9E}" type="pres">
      <dgm:prSet presAssocID="{AA642E36-3FB5-428E-8748-67005FF701FD}" presName="hierChild5" presStyleCnt="0"/>
      <dgm:spPr/>
    </dgm:pt>
    <dgm:pt modelId="{3A443DCD-8CC2-4FB0-83C9-604CCD0CC880}" type="pres">
      <dgm:prSet presAssocID="{4A090D1C-D3D2-48CB-B208-02FE17527A3C}" presName="Name35" presStyleLbl="parChTrans1D2" presStyleIdx="1" presStyleCnt="4"/>
      <dgm:spPr/>
      <dgm:t>
        <a:bodyPr/>
        <a:lstStyle/>
        <a:p>
          <a:pPr rtl="1"/>
          <a:endParaRPr lang="he-IL"/>
        </a:p>
      </dgm:t>
    </dgm:pt>
    <dgm:pt modelId="{F61AEA96-3EF8-45EC-B412-DA80561EF9F2}" type="pres">
      <dgm:prSet presAssocID="{58F29D75-BA17-4A62-AC15-FB0063D0D376}" presName="hierRoot2" presStyleCnt="0">
        <dgm:presLayoutVars>
          <dgm:hierBranch/>
        </dgm:presLayoutVars>
      </dgm:prSet>
      <dgm:spPr/>
    </dgm:pt>
    <dgm:pt modelId="{E38F49E1-194F-4000-BF2C-D44C06FFD934}" type="pres">
      <dgm:prSet presAssocID="{58F29D75-BA17-4A62-AC15-FB0063D0D376}" presName="rootComposite" presStyleCnt="0"/>
      <dgm:spPr/>
    </dgm:pt>
    <dgm:pt modelId="{1D8987E0-B966-430E-91CA-2D39FCEA7B94}" type="pres">
      <dgm:prSet presAssocID="{58F29D75-BA17-4A62-AC15-FB0063D0D376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5CE52D03-9B98-4C46-86D2-A1E2EE018D5C}" type="pres">
      <dgm:prSet presAssocID="{58F29D75-BA17-4A62-AC15-FB0063D0D376}" presName="rootConnector" presStyleLbl="node2" presStyleIdx="1" presStyleCnt="4"/>
      <dgm:spPr/>
      <dgm:t>
        <a:bodyPr/>
        <a:lstStyle/>
        <a:p>
          <a:pPr rtl="1"/>
          <a:endParaRPr lang="he-IL"/>
        </a:p>
      </dgm:t>
    </dgm:pt>
    <dgm:pt modelId="{6EFBF9DA-EFFD-453E-A269-4D9176EE021F}" type="pres">
      <dgm:prSet presAssocID="{58F29D75-BA17-4A62-AC15-FB0063D0D376}" presName="hierChild4" presStyleCnt="0"/>
      <dgm:spPr/>
    </dgm:pt>
    <dgm:pt modelId="{33FE3914-2E03-47B4-9863-2C43F0F383EF}" type="pres">
      <dgm:prSet presAssocID="{1C8E7C96-A5B9-4DFD-AB7E-034D40DC22F1}" presName="Name35" presStyleLbl="parChTrans1D3" presStyleIdx="1" presStyleCnt="10"/>
      <dgm:spPr/>
      <dgm:t>
        <a:bodyPr/>
        <a:lstStyle/>
        <a:p>
          <a:pPr rtl="1"/>
          <a:endParaRPr lang="he-IL"/>
        </a:p>
      </dgm:t>
    </dgm:pt>
    <dgm:pt modelId="{C8897711-39DA-4DF5-A04A-311DDE74AA93}" type="pres">
      <dgm:prSet presAssocID="{D7DF0E1D-0811-44B7-9E57-2506AF4EAEEC}" presName="hierRoot2" presStyleCnt="0">
        <dgm:presLayoutVars>
          <dgm:hierBranch val="r"/>
        </dgm:presLayoutVars>
      </dgm:prSet>
      <dgm:spPr/>
    </dgm:pt>
    <dgm:pt modelId="{8348B5F4-05EF-4CD2-A326-382827502426}" type="pres">
      <dgm:prSet presAssocID="{D7DF0E1D-0811-44B7-9E57-2506AF4EAEEC}" presName="rootComposite" presStyleCnt="0"/>
      <dgm:spPr/>
    </dgm:pt>
    <dgm:pt modelId="{C1513464-579C-430D-9AC7-432FA7AA37EA}" type="pres">
      <dgm:prSet presAssocID="{D7DF0E1D-0811-44B7-9E57-2506AF4EAEEC}" presName="rootText" presStyleLbl="node3" presStyleIdx="1" presStyleCnt="1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ED00C093-17EC-4A29-9867-75221D3FDE15}" type="pres">
      <dgm:prSet presAssocID="{D7DF0E1D-0811-44B7-9E57-2506AF4EAEEC}" presName="rootConnector" presStyleLbl="node3" presStyleIdx="1" presStyleCnt="10"/>
      <dgm:spPr/>
      <dgm:t>
        <a:bodyPr/>
        <a:lstStyle/>
        <a:p>
          <a:pPr rtl="1"/>
          <a:endParaRPr lang="he-IL"/>
        </a:p>
      </dgm:t>
    </dgm:pt>
    <dgm:pt modelId="{A54A16DD-00EC-412F-AB42-CF9839E4B055}" type="pres">
      <dgm:prSet presAssocID="{D7DF0E1D-0811-44B7-9E57-2506AF4EAEEC}" presName="hierChild4" presStyleCnt="0"/>
      <dgm:spPr/>
    </dgm:pt>
    <dgm:pt modelId="{64F2730A-1B34-43AD-B07E-779E19E6DFCA}" type="pres">
      <dgm:prSet presAssocID="{D7DF0E1D-0811-44B7-9E57-2506AF4EAEEC}" presName="hierChild5" presStyleCnt="0"/>
      <dgm:spPr/>
    </dgm:pt>
    <dgm:pt modelId="{4B4A7CA0-16E7-4A28-9359-3D6ADE8E5B8D}" type="pres">
      <dgm:prSet presAssocID="{DF959196-46DA-48D8-97F8-DEAAB8575CE9}" presName="Name35" presStyleLbl="parChTrans1D3" presStyleIdx="2" presStyleCnt="10"/>
      <dgm:spPr/>
      <dgm:t>
        <a:bodyPr/>
        <a:lstStyle/>
        <a:p>
          <a:pPr rtl="1"/>
          <a:endParaRPr lang="he-IL"/>
        </a:p>
      </dgm:t>
    </dgm:pt>
    <dgm:pt modelId="{99CABA41-BB85-4B80-BD1C-1510F913C677}" type="pres">
      <dgm:prSet presAssocID="{1DE92997-986D-47D7-B4A1-2EB299B6E6DB}" presName="hierRoot2" presStyleCnt="0">
        <dgm:presLayoutVars>
          <dgm:hierBranch val="r"/>
        </dgm:presLayoutVars>
      </dgm:prSet>
      <dgm:spPr/>
    </dgm:pt>
    <dgm:pt modelId="{AA7EE93A-8C9B-4D14-88EF-6959F2F732C7}" type="pres">
      <dgm:prSet presAssocID="{1DE92997-986D-47D7-B4A1-2EB299B6E6DB}" presName="rootComposite" presStyleCnt="0"/>
      <dgm:spPr/>
    </dgm:pt>
    <dgm:pt modelId="{43B54756-C7AA-4904-BC3D-92882FCFE0AE}" type="pres">
      <dgm:prSet presAssocID="{1DE92997-986D-47D7-B4A1-2EB299B6E6DB}" presName="rootText" presStyleLbl="node3" presStyleIdx="2" presStyleCnt="1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307A5070-2450-471A-98D1-BFA314452D2F}" type="pres">
      <dgm:prSet presAssocID="{1DE92997-986D-47D7-B4A1-2EB299B6E6DB}" presName="rootConnector" presStyleLbl="node3" presStyleIdx="2" presStyleCnt="10"/>
      <dgm:spPr/>
      <dgm:t>
        <a:bodyPr/>
        <a:lstStyle/>
        <a:p>
          <a:pPr rtl="1"/>
          <a:endParaRPr lang="he-IL"/>
        </a:p>
      </dgm:t>
    </dgm:pt>
    <dgm:pt modelId="{FBA50813-971B-4D58-A841-8FC0EC91A704}" type="pres">
      <dgm:prSet presAssocID="{1DE92997-986D-47D7-B4A1-2EB299B6E6DB}" presName="hierChild4" presStyleCnt="0"/>
      <dgm:spPr/>
    </dgm:pt>
    <dgm:pt modelId="{A72BE8F1-D3D4-474F-BDAA-D2BCE5515D01}" type="pres">
      <dgm:prSet presAssocID="{1DE92997-986D-47D7-B4A1-2EB299B6E6DB}" presName="hierChild5" presStyleCnt="0"/>
      <dgm:spPr/>
    </dgm:pt>
    <dgm:pt modelId="{7E547A86-707B-4CF1-8A42-CFB62EBB4F40}" type="pres">
      <dgm:prSet presAssocID="{B100B3EE-7F02-4B9B-BB1F-CA30906AC079}" presName="Name35" presStyleLbl="parChTrans1D3" presStyleIdx="3" presStyleCnt="10"/>
      <dgm:spPr/>
      <dgm:t>
        <a:bodyPr/>
        <a:lstStyle/>
        <a:p>
          <a:pPr rtl="1"/>
          <a:endParaRPr lang="he-IL"/>
        </a:p>
      </dgm:t>
    </dgm:pt>
    <dgm:pt modelId="{484C78D8-9C96-4BF2-8D25-0FFCBAB0C695}" type="pres">
      <dgm:prSet presAssocID="{F79A9847-C596-4FB3-BB38-294603546819}" presName="hierRoot2" presStyleCnt="0">
        <dgm:presLayoutVars>
          <dgm:hierBranch val="r"/>
        </dgm:presLayoutVars>
      </dgm:prSet>
      <dgm:spPr/>
    </dgm:pt>
    <dgm:pt modelId="{530C7B40-267E-4A9B-8239-642BF0E66A3E}" type="pres">
      <dgm:prSet presAssocID="{F79A9847-C596-4FB3-BB38-294603546819}" presName="rootComposite" presStyleCnt="0"/>
      <dgm:spPr/>
    </dgm:pt>
    <dgm:pt modelId="{5450DD8B-65A1-4EEE-B5FF-7CBED96F833E}" type="pres">
      <dgm:prSet presAssocID="{F79A9847-C596-4FB3-BB38-294603546819}" presName="rootText" presStyleLbl="node3" presStyleIdx="3" presStyleCnt="1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9A0D31B-0F38-4204-8A36-14CBA595973C}" type="pres">
      <dgm:prSet presAssocID="{F79A9847-C596-4FB3-BB38-294603546819}" presName="rootConnector" presStyleLbl="node3" presStyleIdx="3" presStyleCnt="10"/>
      <dgm:spPr/>
      <dgm:t>
        <a:bodyPr/>
        <a:lstStyle/>
        <a:p>
          <a:pPr rtl="1"/>
          <a:endParaRPr lang="he-IL"/>
        </a:p>
      </dgm:t>
    </dgm:pt>
    <dgm:pt modelId="{A8BB199B-C35F-4673-A9E5-116758CBA918}" type="pres">
      <dgm:prSet presAssocID="{F79A9847-C596-4FB3-BB38-294603546819}" presName="hierChild4" presStyleCnt="0"/>
      <dgm:spPr/>
    </dgm:pt>
    <dgm:pt modelId="{C9AD7815-D3BC-4035-AA73-EEAC5E22DE6B}" type="pres">
      <dgm:prSet presAssocID="{F79A9847-C596-4FB3-BB38-294603546819}" presName="hierChild5" presStyleCnt="0"/>
      <dgm:spPr/>
    </dgm:pt>
    <dgm:pt modelId="{E270176D-E190-4CBD-90C7-50C8957C86D0}" type="pres">
      <dgm:prSet presAssocID="{58F29D75-BA17-4A62-AC15-FB0063D0D376}" presName="hierChild5" presStyleCnt="0"/>
      <dgm:spPr/>
    </dgm:pt>
    <dgm:pt modelId="{B8F5851C-BDA4-4DC6-905A-76B486C14063}" type="pres">
      <dgm:prSet presAssocID="{CF64C38A-822C-43AF-BAAA-92B9762E17A5}" presName="Name35" presStyleLbl="parChTrans1D2" presStyleIdx="2" presStyleCnt="4"/>
      <dgm:spPr/>
      <dgm:t>
        <a:bodyPr/>
        <a:lstStyle/>
        <a:p>
          <a:pPr rtl="1"/>
          <a:endParaRPr lang="he-IL"/>
        </a:p>
      </dgm:t>
    </dgm:pt>
    <dgm:pt modelId="{5F8289DB-F09B-49AB-9E80-298FA76C7B1B}" type="pres">
      <dgm:prSet presAssocID="{14193214-97A4-479D-8E80-A761C7D5E8F9}" presName="hierRoot2" presStyleCnt="0">
        <dgm:presLayoutVars>
          <dgm:hierBranch/>
        </dgm:presLayoutVars>
      </dgm:prSet>
      <dgm:spPr/>
    </dgm:pt>
    <dgm:pt modelId="{B785719D-D25F-43F1-AB17-69A058DBE998}" type="pres">
      <dgm:prSet presAssocID="{14193214-97A4-479D-8E80-A761C7D5E8F9}" presName="rootComposite" presStyleCnt="0"/>
      <dgm:spPr/>
    </dgm:pt>
    <dgm:pt modelId="{2E48D0CB-9782-44C7-BC05-9C3B33ABA82A}" type="pres">
      <dgm:prSet presAssocID="{14193214-97A4-479D-8E80-A761C7D5E8F9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6F92CA61-E1F4-4292-A6C2-4AAB03AD9136}" type="pres">
      <dgm:prSet presAssocID="{14193214-97A4-479D-8E80-A761C7D5E8F9}" presName="rootConnector" presStyleLbl="node2" presStyleIdx="2" presStyleCnt="4"/>
      <dgm:spPr/>
      <dgm:t>
        <a:bodyPr/>
        <a:lstStyle/>
        <a:p>
          <a:pPr rtl="1"/>
          <a:endParaRPr lang="he-IL"/>
        </a:p>
      </dgm:t>
    </dgm:pt>
    <dgm:pt modelId="{2829CDE5-9793-43B7-981B-650D33612FB9}" type="pres">
      <dgm:prSet presAssocID="{14193214-97A4-479D-8E80-A761C7D5E8F9}" presName="hierChild4" presStyleCnt="0"/>
      <dgm:spPr/>
    </dgm:pt>
    <dgm:pt modelId="{D4DF6E32-7E52-44DD-B61D-774ED41CA0B7}" type="pres">
      <dgm:prSet presAssocID="{BDFBFE81-CEFD-49EF-B87D-BBEE6C89409F}" presName="Name35" presStyleLbl="parChTrans1D3" presStyleIdx="4" presStyleCnt="10"/>
      <dgm:spPr/>
      <dgm:t>
        <a:bodyPr/>
        <a:lstStyle/>
        <a:p>
          <a:pPr rtl="1"/>
          <a:endParaRPr lang="he-IL"/>
        </a:p>
      </dgm:t>
    </dgm:pt>
    <dgm:pt modelId="{EB668964-F551-4508-BC13-745D2C630465}" type="pres">
      <dgm:prSet presAssocID="{819EE475-39DA-4E6F-B9A2-5619FA85431A}" presName="hierRoot2" presStyleCnt="0">
        <dgm:presLayoutVars>
          <dgm:hierBranch val="r"/>
        </dgm:presLayoutVars>
      </dgm:prSet>
      <dgm:spPr/>
    </dgm:pt>
    <dgm:pt modelId="{48FEE615-E436-427E-A914-FA83CCE74E68}" type="pres">
      <dgm:prSet presAssocID="{819EE475-39DA-4E6F-B9A2-5619FA85431A}" presName="rootComposite" presStyleCnt="0"/>
      <dgm:spPr/>
    </dgm:pt>
    <dgm:pt modelId="{39B16682-3BA6-4C52-A111-AAF619F9DFE5}" type="pres">
      <dgm:prSet presAssocID="{819EE475-39DA-4E6F-B9A2-5619FA85431A}" presName="rootText" presStyleLbl="node3" presStyleIdx="4" presStyleCnt="1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833EEA1-09F5-47D5-A680-87CC75818A9E}" type="pres">
      <dgm:prSet presAssocID="{819EE475-39DA-4E6F-B9A2-5619FA85431A}" presName="rootConnector" presStyleLbl="node3" presStyleIdx="4" presStyleCnt="10"/>
      <dgm:spPr/>
      <dgm:t>
        <a:bodyPr/>
        <a:lstStyle/>
        <a:p>
          <a:pPr rtl="1"/>
          <a:endParaRPr lang="he-IL"/>
        </a:p>
      </dgm:t>
    </dgm:pt>
    <dgm:pt modelId="{6266BB61-0141-4E2C-87FA-AFE7B939891A}" type="pres">
      <dgm:prSet presAssocID="{819EE475-39DA-4E6F-B9A2-5619FA85431A}" presName="hierChild4" presStyleCnt="0"/>
      <dgm:spPr/>
    </dgm:pt>
    <dgm:pt modelId="{42FE38F1-55A5-4197-8837-CC2C36A0D6D5}" type="pres">
      <dgm:prSet presAssocID="{819EE475-39DA-4E6F-B9A2-5619FA85431A}" presName="hierChild5" presStyleCnt="0"/>
      <dgm:spPr/>
    </dgm:pt>
    <dgm:pt modelId="{631CB4D0-FEFC-45B2-B731-4551727101D2}" type="pres">
      <dgm:prSet presAssocID="{F907F700-C73D-474C-AABB-0AE33B00A624}" presName="Name35" presStyleLbl="parChTrans1D3" presStyleIdx="5" presStyleCnt="10"/>
      <dgm:spPr/>
      <dgm:t>
        <a:bodyPr/>
        <a:lstStyle/>
        <a:p>
          <a:pPr rtl="1"/>
          <a:endParaRPr lang="he-IL"/>
        </a:p>
      </dgm:t>
    </dgm:pt>
    <dgm:pt modelId="{330841BC-1FC9-439E-ADD6-3B3A1ACB9E3C}" type="pres">
      <dgm:prSet presAssocID="{1CE54735-2F0E-4C7F-8E10-AED7D01D5FF9}" presName="hierRoot2" presStyleCnt="0">
        <dgm:presLayoutVars>
          <dgm:hierBranch val="r"/>
        </dgm:presLayoutVars>
      </dgm:prSet>
      <dgm:spPr/>
    </dgm:pt>
    <dgm:pt modelId="{EF9057DB-029A-4D0F-8678-496C5BD7E795}" type="pres">
      <dgm:prSet presAssocID="{1CE54735-2F0E-4C7F-8E10-AED7D01D5FF9}" presName="rootComposite" presStyleCnt="0"/>
      <dgm:spPr/>
    </dgm:pt>
    <dgm:pt modelId="{96577924-47A2-45FF-96A9-A5087753AF77}" type="pres">
      <dgm:prSet presAssocID="{1CE54735-2F0E-4C7F-8E10-AED7D01D5FF9}" presName="rootText" presStyleLbl="node3" presStyleIdx="5" presStyleCnt="1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93B5A316-164A-4314-B307-8AAA45B08ED5}" type="pres">
      <dgm:prSet presAssocID="{1CE54735-2F0E-4C7F-8E10-AED7D01D5FF9}" presName="rootConnector" presStyleLbl="node3" presStyleIdx="5" presStyleCnt="10"/>
      <dgm:spPr/>
      <dgm:t>
        <a:bodyPr/>
        <a:lstStyle/>
        <a:p>
          <a:pPr rtl="1"/>
          <a:endParaRPr lang="he-IL"/>
        </a:p>
      </dgm:t>
    </dgm:pt>
    <dgm:pt modelId="{1AE6F936-B47F-40A1-A1E4-A14B7B63ABEF}" type="pres">
      <dgm:prSet presAssocID="{1CE54735-2F0E-4C7F-8E10-AED7D01D5FF9}" presName="hierChild4" presStyleCnt="0"/>
      <dgm:spPr/>
    </dgm:pt>
    <dgm:pt modelId="{3951CD17-3CF0-44C1-BC88-36947D2B32AD}" type="pres">
      <dgm:prSet presAssocID="{1CE54735-2F0E-4C7F-8E10-AED7D01D5FF9}" presName="hierChild5" presStyleCnt="0"/>
      <dgm:spPr/>
    </dgm:pt>
    <dgm:pt modelId="{11C42738-CAE6-491B-BC6E-A6A97D652562}" type="pres">
      <dgm:prSet presAssocID="{6C24CE5E-CF03-4D76-84F3-8D7CC3524107}" presName="Name35" presStyleLbl="parChTrans1D3" presStyleIdx="6" presStyleCnt="10"/>
      <dgm:spPr/>
      <dgm:t>
        <a:bodyPr/>
        <a:lstStyle/>
        <a:p>
          <a:pPr rtl="1"/>
          <a:endParaRPr lang="he-IL"/>
        </a:p>
      </dgm:t>
    </dgm:pt>
    <dgm:pt modelId="{9AD9D45B-8A45-469A-AC8B-67D47BA672F2}" type="pres">
      <dgm:prSet presAssocID="{B3312F3C-373A-40EA-BB2E-A525593396B0}" presName="hierRoot2" presStyleCnt="0">
        <dgm:presLayoutVars>
          <dgm:hierBranch val="r"/>
        </dgm:presLayoutVars>
      </dgm:prSet>
      <dgm:spPr/>
    </dgm:pt>
    <dgm:pt modelId="{FE729003-F9CA-4F65-A8FB-DA38351EE17A}" type="pres">
      <dgm:prSet presAssocID="{B3312F3C-373A-40EA-BB2E-A525593396B0}" presName="rootComposite" presStyleCnt="0"/>
      <dgm:spPr/>
    </dgm:pt>
    <dgm:pt modelId="{3769A7ED-8288-49E3-AC46-491730AC6E21}" type="pres">
      <dgm:prSet presAssocID="{B3312F3C-373A-40EA-BB2E-A525593396B0}" presName="rootText" presStyleLbl="node3" presStyleIdx="6" presStyleCnt="1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84D7D45A-FF83-4347-9574-6176DD5FB72F}" type="pres">
      <dgm:prSet presAssocID="{B3312F3C-373A-40EA-BB2E-A525593396B0}" presName="rootConnector" presStyleLbl="node3" presStyleIdx="6" presStyleCnt="10"/>
      <dgm:spPr/>
      <dgm:t>
        <a:bodyPr/>
        <a:lstStyle/>
        <a:p>
          <a:pPr rtl="1"/>
          <a:endParaRPr lang="he-IL"/>
        </a:p>
      </dgm:t>
    </dgm:pt>
    <dgm:pt modelId="{68243EEF-7354-4322-A95B-51259ED4BD91}" type="pres">
      <dgm:prSet presAssocID="{B3312F3C-373A-40EA-BB2E-A525593396B0}" presName="hierChild4" presStyleCnt="0"/>
      <dgm:spPr/>
    </dgm:pt>
    <dgm:pt modelId="{07414F8B-B8B1-4715-B598-D2EAFE92C2DF}" type="pres">
      <dgm:prSet presAssocID="{B3312F3C-373A-40EA-BB2E-A525593396B0}" presName="hierChild5" presStyleCnt="0"/>
      <dgm:spPr/>
    </dgm:pt>
    <dgm:pt modelId="{64B0F464-5B7F-48DC-9FFE-610DD728A06E}" type="pres">
      <dgm:prSet presAssocID="{14193214-97A4-479D-8E80-A761C7D5E8F9}" presName="hierChild5" presStyleCnt="0"/>
      <dgm:spPr/>
    </dgm:pt>
    <dgm:pt modelId="{9051DCCE-C7C8-4FAB-89B6-B1A187E790AA}" type="pres">
      <dgm:prSet presAssocID="{B2B52D73-DADB-40AA-B812-07BEDC8BD8F1}" presName="Name35" presStyleLbl="parChTrans1D2" presStyleIdx="3" presStyleCnt="4"/>
      <dgm:spPr/>
      <dgm:t>
        <a:bodyPr/>
        <a:lstStyle/>
        <a:p>
          <a:pPr rtl="1"/>
          <a:endParaRPr lang="he-IL"/>
        </a:p>
      </dgm:t>
    </dgm:pt>
    <dgm:pt modelId="{1A4C3EF4-2D81-4251-BD70-3857FA2F5680}" type="pres">
      <dgm:prSet presAssocID="{15A436FA-0C09-4958-8745-05BCD4CE74E9}" presName="hierRoot2" presStyleCnt="0">
        <dgm:presLayoutVars>
          <dgm:hierBranch val="l"/>
        </dgm:presLayoutVars>
      </dgm:prSet>
      <dgm:spPr/>
    </dgm:pt>
    <dgm:pt modelId="{777BD933-9585-4CCB-9D07-D293EE608440}" type="pres">
      <dgm:prSet presAssocID="{15A436FA-0C09-4958-8745-05BCD4CE74E9}" presName="rootComposite" presStyleCnt="0"/>
      <dgm:spPr/>
    </dgm:pt>
    <dgm:pt modelId="{37BCE015-AC1F-4264-8849-99738FB741DC}" type="pres">
      <dgm:prSet presAssocID="{15A436FA-0C09-4958-8745-05BCD4CE74E9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69D2F69-0128-4010-96FF-C2AFA5B9D7D3}" type="pres">
      <dgm:prSet presAssocID="{15A436FA-0C09-4958-8745-05BCD4CE74E9}" presName="rootConnector" presStyleLbl="node2" presStyleIdx="3" presStyleCnt="4"/>
      <dgm:spPr/>
      <dgm:t>
        <a:bodyPr/>
        <a:lstStyle/>
        <a:p>
          <a:pPr rtl="1"/>
          <a:endParaRPr lang="he-IL"/>
        </a:p>
      </dgm:t>
    </dgm:pt>
    <dgm:pt modelId="{812BCDD5-A2C1-41D7-A778-254A3E4B9091}" type="pres">
      <dgm:prSet presAssocID="{15A436FA-0C09-4958-8745-05BCD4CE74E9}" presName="hierChild4" presStyleCnt="0"/>
      <dgm:spPr/>
    </dgm:pt>
    <dgm:pt modelId="{4F94DBA5-1C0F-491C-86F1-B62F05D116E0}" type="pres">
      <dgm:prSet presAssocID="{F24477C8-EF7A-4A5F-A3F2-6D92C3E7BA90}" presName="Name50" presStyleLbl="parChTrans1D3" presStyleIdx="7" presStyleCnt="10"/>
      <dgm:spPr/>
      <dgm:t>
        <a:bodyPr/>
        <a:lstStyle/>
        <a:p>
          <a:pPr rtl="1"/>
          <a:endParaRPr lang="he-IL"/>
        </a:p>
      </dgm:t>
    </dgm:pt>
    <dgm:pt modelId="{50804446-27FF-4E7A-A9C4-15C52BA58EC5}" type="pres">
      <dgm:prSet presAssocID="{E5ADC2D3-7599-45B2-AADB-D653E0F5023F}" presName="hierRoot2" presStyleCnt="0">
        <dgm:presLayoutVars>
          <dgm:hierBranch val="l"/>
        </dgm:presLayoutVars>
      </dgm:prSet>
      <dgm:spPr/>
    </dgm:pt>
    <dgm:pt modelId="{C77A49AC-57AF-4F2D-B49B-C95F65247225}" type="pres">
      <dgm:prSet presAssocID="{E5ADC2D3-7599-45B2-AADB-D653E0F5023F}" presName="rootComposite" presStyleCnt="0"/>
      <dgm:spPr/>
    </dgm:pt>
    <dgm:pt modelId="{E032A574-7B9A-4C23-BA0A-0AD410637ED2}" type="pres">
      <dgm:prSet presAssocID="{E5ADC2D3-7599-45B2-AADB-D653E0F5023F}" presName="rootText" presStyleLbl="node3" presStyleIdx="7" presStyleCnt="1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725118EA-318F-47DA-85BF-92CCE676CF7D}" type="pres">
      <dgm:prSet presAssocID="{E5ADC2D3-7599-45B2-AADB-D653E0F5023F}" presName="rootConnector" presStyleLbl="node3" presStyleIdx="7" presStyleCnt="10"/>
      <dgm:spPr/>
      <dgm:t>
        <a:bodyPr/>
        <a:lstStyle/>
        <a:p>
          <a:pPr rtl="1"/>
          <a:endParaRPr lang="he-IL"/>
        </a:p>
      </dgm:t>
    </dgm:pt>
    <dgm:pt modelId="{A6205373-57B2-4844-8F35-E839867E61AF}" type="pres">
      <dgm:prSet presAssocID="{E5ADC2D3-7599-45B2-AADB-D653E0F5023F}" presName="hierChild4" presStyleCnt="0"/>
      <dgm:spPr/>
    </dgm:pt>
    <dgm:pt modelId="{2606ABBA-D4F1-438E-A96F-9C2B66F89466}" type="pres">
      <dgm:prSet presAssocID="{E5ADC2D3-7599-45B2-AADB-D653E0F5023F}" presName="hierChild5" presStyleCnt="0"/>
      <dgm:spPr/>
    </dgm:pt>
    <dgm:pt modelId="{76EB0E78-40B7-4055-A0A4-17AE058446C3}" type="pres">
      <dgm:prSet presAssocID="{34FB917B-735C-433A-8EC1-5E060CC12C12}" presName="Name50" presStyleLbl="parChTrans1D3" presStyleIdx="8" presStyleCnt="10"/>
      <dgm:spPr/>
      <dgm:t>
        <a:bodyPr/>
        <a:lstStyle/>
        <a:p>
          <a:pPr rtl="1"/>
          <a:endParaRPr lang="he-IL"/>
        </a:p>
      </dgm:t>
    </dgm:pt>
    <dgm:pt modelId="{C836C249-CC1D-4122-838A-84A6E62A95C5}" type="pres">
      <dgm:prSet presAssocID="{535B90C4-F1D6-4569-A137-A6DD472C8230}" presName="hierRoot2" presStyleCnt="0">
        <dgm:presLayoutVars>
          <dgm:hierBranch val="l"/>
        </dgm:presLayoutVars>
      </dgm:prSet>
      <dgm:spPr/>
    </dgm:pt>
    <dgm:pt modelId="{D67C2B55-F137-4C5C-8057-84AF2C3C2194}" type="pres">
      <dgm:prSet presAssocID="{535B90C4-F1D6-4569-A137-A6DD472C8230}" presName="rootComposite" presStyleCnt="0"/>
      <dgm:spPr/>
    </dgm:pt>
    <dgm:pt modelId="{287D7175-B471-4D8F-9C4A-C2B2B4E889F7}" type="pres">
      <dgm:prSet presAssocID="{535B90C4-F1D6-4569-A137-A6DD472C8230}" presName="rootText" presStyleLbl="node3" presStyleIdx="8" presStyleCnt="1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FAB58A1C-CA07-429C-8276-2FDE6FC5793E}" type="pres">
      <dgm:prSet presAssocID="{535B90C4-F1D6-4569-A137-A6DD472C8230}" presName="rootConnector" presStyleLbl="node3" presStyleIdx="8" presStyleCnt="10"/>
      <dgm:spPr/>
      <dgm:t>
        <a:bodyPr/>
        <a:lstStyle/>
        <a:p>
          <a:pPr rtl="1"/>
          <a:endParaRPr lang="he-IL"/>
        </a:p>
      </dgm:t>
    </dgm:pt>
    <dgm:pt modelId="{E8476802-8DC5-41F0-B40E-4CE60992B513}" type="pres">
      <dgm:prSet presAssocID="{535B90C4-F1D6-4569-A137-A6DD472C8230}" presName="hierChild4" presStyleCnt="0"/>
      <dgm:spPr/>
    </dgm:pt>
    <dgm:pt modelId="{32B845B0-099F-499B-B0B0-54A970CD81E5}" type="pres">
      <dgm:prSet presAssocID="{535B90C4-F1D6-4569-A137-A6DD472C8230}" presName="hierChild5" presStyleCnt="0"/>
      <dgm:spPr/>
    </dgm:pt>
    <dgm:pt modelId="{60DCFF8D-A79B-4FF5-8001-BF8DE2C6E6FC}" type="pres">
      <dgm:prSet presAssocID="{E319DDDB-E010-487E-9D4D-9E7F972465D6}" presName="Name50" presStyleLbl="parChTrans1D3" presStyleIdx="9" presStyleCnt="10"/>
      <dgm:spPr/>
      <dgm:t>
        <a:bodyPr/>
        <a:lstStyle/>
        <a:p>
          <a:pPr rtl="1"/>
          <a:endParaRPr lang="he-IL"/>
        </a:p>
      </dgm:t>
    </dgm:pt>
    <dgm:pt modelId="{002BC86F-8486-40A7-9214-DDE9884BB4D7}" type="pres">
      <dgm:prSet presAssocID="{91933F7C-FC25-43D4-92C5-281ADD7D264F}" presName="hierRoot2" presStyleCnt="0">
        <dgm:presLayoutVars>
          <dgm:hierBranch val="l"/>
        </dgm:presLayoutVars>
      </dgm:prSet>
      <dgm:spPr/>
    </dgm:pt>
    <dgm:pt modelId="{77376E6D-B48B-4E3A-84D1-A899F041A4D4}" type="pres">
      <dgm:prSet presAssocID="{91933F7C-FC25-43D4-92C5-281ADD7D264F}" presName="rootComposite" presStyleCnt="0"/>
      <dgm:spPr/>
    </dgm:pt>
    <dgm:pt modelId="{9576EC38-11FA-4784-A46F-DE317DCD81A9}" type="pres">
      <dgm:prSet presAssocID="{91933F7C-FC25-43D4-92C5-281ADD7D264F}" presName="rootText" presStyleLbl="node3" presStyleIdx="9" presStyleCnt="1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FEAD2083-CB23-4B59-B289-4E1990BD4593}" type="pres">
      <dgm:prSet presAssocID="{91933F7C-FC25-43D4-92C5-281ADD7D264F}" presName="rootConnector" presStyleLbl="node3" presStyleIdx="9" presStyleCnt="10"/>
      <dgm:spPr/>
      <dgm:t>
        <a:bodyPr/>
        <a:lstStyle/>
        <a:p>
          <a:pPr rtl="1"/>
          <a:endParaRPr lang="he-IL"/>
        </a:p>
      </dgm:t>
    </dgm:pt>
    <dgm:pt modelId="{CE28ECB1-946F-4B9C-AB00-84627FADD5A9}" type="pres">
      <dgm:prSet presAssocID="{91933F7C-FC25-43D4-92C5-281ADD7D264F}" presName="hierChild4" presStyleCnt="0"/>
      <dgm:spPr/>
    </dgm:pt>
    <dgm:pt modelId="{841BAA12-961B-4BB9-9EDB-EBA6D27DE8CE}" type="pres">
      <dgm:prSet presAssocID="{91933F7C-FC25-43D4-92C5-281ADD7D264F}" presName="hierChild5" presStyleCnt="0"/>
      <dgm:spPr/>
    </dgm:pt>
    <dgm:pt modelId="{B501CB51-C057-4596-B6A5-30C75BF68309}" type="pres">
      <dgm:prSet presAssocID="{15A436FA-0C09-4958-8745-05BCD4CE74E9}" presName="hierChild5" presStyleCnt="0"/>
      <dgm:spPr/>
    </dgm:pt>
    <dgm:pt modelId="{53F8CF6F-7153-4400-BFEF-213998F90C11}" type="pres">
      <dgm:prSet presAssocID="{A7065F6E-7234-4E5F-B388-07AE530DAB64}" presName="hierChild3" presStyleCnt="0"/>
      <dgm:spPr/>
    </dgm:pt>
  </dgm:ptLst>
  <dgm:cxnLst>
    <dgm:cxn modelId="{7CE02925-04BE-4B17-AFA3-783103FF806B}" type="presOf" srcId="{A7065F6E-7234-4E5F-B388-07AE530DAB64}" destId="{46EFF3EB-56AE-4035-99D3-5A6B16716A1F}" srcOrd="1" destOrd="0" presId="urn:microsoft.com/office/officeart/2005/8/layout/orgChart1"/>
    <dgm:cxn modelId="{6893BF0E-8BF4-4457-8B42-6F6CE81E9EA9}" type="presOf" srcId="{B3312F3C-373A-40EA-BB2E-A525593396B0}" destId="{3769A7ED-8288-49E3-AC46-491730AC6E21}" srcOrd="0" destOrd="0" presId="urn:microsoft.com/office/officeart/2005/8/layout/orgChart1"/>
    <dgm:cxn modelId="{908208EE-4DB1-4459-A492-C766EA5E5D68}" type="presOf" srcId="{1CE54735-2F0E-4C7F-8E10-AED7D01D5FF9}" destId="{96577924-47A2-45FF-96A9-A5087753AF77}" srcOrd="0" destOrd="0" presId="urn:microsoft.com/office/officeart/2005/8/layout/orgChart1"/>
    <dgm:cxn modelId="{905FE541-DF8C-4DCC-82D0-9A0EA0980FCC}" type="presOf" srcId="{819EE475-39DA-4E6F-B9A2-5619FA85431A}" destId="{39B16682-3BA6-4C52-A111-AAF619F9DFE5}" srcOrd="0" destOrd="0" presId="urn:microsoft.com/office/officeart/2005/8/layout/orgChart1"/>
    <dgm:cxn modelId="{D9D2FDE4-D158-4F41-BF2C-20F854834169}" type="presOf" srcId="{AA642E36-3FB5-428E-8748-67005FF701FD}" destId="{77442759-9E0D-447C-A599-C2F7D3DCE876}" srcOrd="0" destOrd="0" presId="urn:microsoft.com/office/officeart/2005/8/layout/orgChart1"/>
    <dgm:cxn modelId="{D4EDFF92-909B-4BA5-8EE1-3E2625E3BD90}" srcId="{A7065F6E-7234-4E5F-B388-07AE530DAB64}" destId="{AA642E36-3FB5-428E-8748-67005FF701FD}" srcOrd="0" destOrd="0" parTransId="{FFDC924B-6F0D-42E5-862A-0153CD992305}" sibTransId="{51F5B747-D42C-496F-AC7D-7A32CF20ACEE}"/>
    <dgm:cxn modelId="{6D89312B-3861-4E8B-B5C1-80A7ED9FE66F}" srcId="{15A436FA-0C09-4958-8745-05BCD4CE74E9}" destId="{91933F7C-FC25-43D4-92C5-281ADD7D264F}" srcOrd="2" destOrd="0" parTransId="{E319DDDB-E010-487E-9D4D-9E7F972465D6}" sibTransId="{E82D75A7-5998-4F96-BC74-32C445F5DC60}"/>
    <dgm:cxn modelId="{AF5BC5C5-2169-422E-B4FC-542315F451A2}" type="presOf" srcId="{15A436FA-0C09-4958-8745-05BCD4CE74E9}" destId="{469D2F69-0128-4010-96FF-C2AFA5B9D7D3}" srcOrd="1" destOrd="0" presId="urn:microsoft.com/office/officeart/2005/8/layout/orgChart1"/>
    <dgm:cxn modelId="{DB80236A-6440-40DC-A6E1-69D9AE39AF95}" srcId="{14193214-97A4-479D-8E80-A761C7D5E8F9}" destId="{B3312F3C-373A-40EA-BB2E-A525593396B0}" srcOrd="2" destOrd="0" parTransId="{6C24CE5E-CF03-4D76-84F3-8D7CC3524107}" sibTransId="{74BAAE5A-0361-45EB-A224-D8581AD6D4DA}"/>
    <dgm:cxn modelId="{EA84703C-979A-473A-9A89-14619A249FF3}" type="presOf" srcId="{F24477C8-EF7A-4A5F-A3F2-6D92C3E7BA90}" destId="{4F94DBA5-1C0F-491C-86F1-B62F05D116E0}" srcOrd="0" destOrd="0" presId="urn:microsoft.com/office/officeart/2005/8/layout/orgChart1"/>
    <dgm:cxn modelId="{2FDEA3AB-C1D6-47AB-BB31-892CEDD86E7C}" type="presOf" srcId="{B2B52D73-DADB-40AA-B812-07BEDC8BD8F1}" destId="{9051DCCE-C7C8-4FAB-89B6-B1A187E790AA}" srcOrd="0" destOrd="0" presId="urn:microsoft.com/office/officeart/2005/8/layout/orgChart1"/>
    <dgm:cxn modelId="{C8E8A2B5-D820-4163-B4F8-3239139E971A}" type="presOf" srcId="{4A090D1C-D3D2-48CB-B208-02FE17527A3C}" destId="{3A443DCD-8CC2-4FB0-83C9-604CCD0CC880}" srcOrd="0" destOrd="0" presId="urn:microsoft.com/office/officeart/2005/8/layout/orgChart1"/>
    <dgm:cxn modelId="{3F2B0E7E-4751-45AF-9356-0752F0D86298}" type="presOf" srcId="{D964F11D-B802-492B-AAE6-987D03488460}" destId="{55B29F5E-4525-48E0-BDB7-FCE086A8E35C}" srcOrd="0" destOrd="0" presId="urn:microsoft.com/office/officeart/2005/8/layout/orgChart1"/>
    <dgm:cxn modelId="{F1A23738-67A5-4FE4-898E-C2B0C6DBA61A}" srcId="{A7065F6E-7234-4E5F-B388-07AE530DAB64}" destId="{58F29D75-BA17-4A62-AC15-FB0063D0D376}" srcOrd="1" destOrd="0" parTransId="{4A090D1C-D3D2-48CB-B208-02FE17527A3C}" sibTransId="{7367C0F6-DF57-4F62-8C0B-C0EEE1ED65DC}"/>
    <dgm:cxn modelId="{2985D427-9DB8-4F45-AE78-E5CAB4D4D5D8}" type="presOf" srcId="{099C1F67-FAF8-494A-A26A-76572E58CE9E}" destId="{F8D67F35-F002-4D01-93AA-68CDB1972A3C}" srcOrd="0" destOrd="0" presId="urn:microsoft.com/office/officeart/2005/8/layout/orgChart1"/>
    <dgm:cxn modelId="{20E2B260-1D60-4AD5-BAD9-962324F9BD64}" type="presOf" srcId="{CF64C38A-822C-43AF-BAAA-92B9762E17A5}" destId="{B8F5851C-BDA4-4DC6-905A-76B486C14063}" srcOrd="0" destOrd="0" presId="urn:microsoft.com/office/officeart/2005/8/layout/orgChart1"/>
    <dgm:cxn modelId="{46D4EE1E-904A-435B-A9E4-A2FDF119EC57}" srcId="{AA642E36-3FB5-428E-8748-67005FF701FD}" destId="{099C1F67-FAF8-494A-A26A-76572E58CE9E}" srcOrd="0" destOrd="0" parTransId="{D964F11D-B802-492B-AAE6-987D03488460}" sibTransId="{7367782A-F5AB-4A46-B024-6D638E5C10E1}"/>
    <dgm:cxn modelId="{F9A26FB8-A91B-4320-A544-88D6A810A6CE}" type="presOf" srcId="{1DE92997-986D-47D7-B4A1-2EB299B6E6DB}" destId="{43B54756-C7AA-4904-BC3D-92882FCFE0AE}" srcOrd="0" destOrd="0" presId="urn:microsoft.com/office/officeart/2005/8/layout/orgChart1"/>
    <dgm:cxn modelId="{CCFFBF9B-F576-4AED-BC7F-2D3F4D29C87B}" type="presOf" srcId="{535B90C4-F1D6-4569-A137-A6DD472C8230}" destId="{287D7175-B471-4D8F-9C4A-C2B2B4E889F7}" srcOrd="0" destOrd="0" presId="urn:microsoft.com/office/officeart/2005/8/layout/orgChart1"/>
    <dgm:cxn modelId="{0B0127DF-ABA8-4408-B94F-03A6D3DA84EF}" srcId="{14193214-97A4-479D-8E80-A761C7D5E8F9}" destId="{819EE475-39DA-4E6F-B9A2-5619FA85431A}" srcOrd="0" destOrd="0" parTransId="{BDFBFE81-CEFD-49EF-B87D-BBEE6C89409F}" sibTransId="{F1BE84F0-DBAE-488D-BC1A-9B23C7FCADC4}"/>
    <dgm:cxn modelId="{886A52B7-4F1B-492C-B046-36FFB5D06D16}" type="presOf" srcId="{D7DF0E1D-0811-44B7-9E57-2506AF4EAEEC}" destId="{C1513464-579C-430D-9AC7-432FA7AA37EA}" srcOrd="0" destOrd="0" presId="urn:microsoft.com/office/officeart/2005/8/layout/orgChart1"/>
    <dgm:cxn modelId="{46215952-3520-4933-8156-BD669FB655AA}" type="presOf" srcId="{AA642E36-3FB5-428E-8748-67005FF701FD}" destId="{17C50954-C37A-4FF9-8F73-EDB20FA71643}" srcOrd="1" destOrd="0" presId="urn:microsoft.com/office/officeart/2005/8/layout/orgChart1"/>
    <dgm:cxn modelId="{3E4BEAE6-CB58-4247-A724-F7A0C7D7FE40}" srcId="{15A436FA-0C09-4958-8745-05BCD4CE74E9}" destId="{E5ADC2D3-7599-45B2-AADB-D653E0F5023F}" srcOrd="0" destOrd="0" parTransId="{F24477C8-EF7A-4A5F-A3F2-6D92C3E7BA90}" sibTransId="{60BF5676-5221-4F57-8529-56BAC704C8A4}"/>
    <dgm:cxn modelId="{7B84B1BD-B23C-4AF5-BBFD-B1CAA0EFAE58}" type="presOf" srcId="{D7DF0E1D-0811-44B7-9E57-2506AF4EAEEC}" destId="{ED00C093-17EC-4A29-9867-75221D3FDE15}" srcOrd="1" destOrd="0" presId="urn:microsoft.com/office/officeart/2005/8/layout/orgChart1"/>
    <dgm:cxn modelId="{8535302F-EA1D-4ADD-9FF5-8DB602C78473}" type="presOf" srcId="{F907F700-C73D-474C-AABB-0AE33B00A624}" destId="{631CB4D0-FEFC-45B2-B731-4551727101D2}" srcOrd="0" destOrd="0" presId="urn:microsoft.com/office/officeart/2005/8/layout/orgChart1"/>
    <dgm:cxn modelId="{F49F13D3-80B2-4359-933A-0E4B376513B0}" type="presOf" srcId="{F79A9847-C596-4FB3-BB38-294603546819}" destId="{5450DD8B-65A1-4EEE-B5FF-7CBED96F833E}" srcOrd="0" destOrd="0" presId="urn:microsoft.com/office/officeart/2005/8/layout/orgChart1"/>
    <dgm:cxn modelId="{CB3217D9-5097-4A94-9A21-97A707252166}" type="presOf" srcId="{BDFBFE81-CEFD-49EF-B87D-BBEE6C89409F}" destId="{D4DF6E32-7E52-44DD-B61D-774ED41CA0B7}" srcOrd="0" destOrd="0" presId="urn:microsoft.com/office/officeart/2005/8/layout/orgChart1"/>
    <dgm:cxn modelId="{76E6FEA7-6755-46C2-B60F-1861AD874C2F}" srcId="{14193214-97A4-479D-8E80-A761C7D5E8F9}" destId="{1CE54735-2F0E-4C7F-8E10-AED7D01D5FF9}" srcOrd="1" destOrd="0" parTransId="{F907F700-C73D-474C-AABB-0AE33B00A624}" sibTransId="{2EB43089-408B-4109-B5B2-4C6909CEC6B8}"/>
    <dgm:cxn modelId="{5FB4398A-1368-4449-802E-012B9DB361E8}" type="presOf" srcId="{1DE92997-986D-47D7-B4A1-2EB299B6E6DB}" destId="{307A5070-2450-471A-98D1-BFA314452D2F}" srcOrd="1" destOrd="0" presId="urn:microsoft.com/office/officeart/2005/8/layout/orgChart1"/>
    <dgm:cxn modelId="{F22DBDD1-BACB-4E69-8532-D98DEC637781}" type="presOf" srcId="{F16E4F71-EC67-4021-BE4E-DACD9F5D9AF5}" destId="{7937C2B0-7FDB-452C-87A2-81120C742FB4}" srcOrd="0" destOrd="0" presId="urn:microsoft.com/office/officeart/2005/8/layout/orgChart1"/>
    <dgm:cxn modelId="{4DE5D7A6-F0F8-4640-8FA6-C2180866C94C}" type="presOf" srcId="{B3312F3C-373A-40EA-BB2E-A525593396B0}" destId="{84D7D45A-FF83-4347-9574-6176DD5FB72F}" srcOrd="1" destOrd="0" presId="urn:microsoft.com/office/officeart/2005/8/layout/orgChart1"/>
    <dgm:cxn modelId="{333DE6CD-769E-4642-8F4A-741852E337C2}" type="presOf" srcId="{91933F7C-FC25-43D4-92C5-281ADD7D264F}" destId="{FEAD2083-CB23-4B59-B289-4E1990BD4593}" srcOrd="1" destOrd="0" presId="urn:microsoft.com/office/officeart/2005/8/layout/orgChart1"/>
    <dgm:cxn modelId="{792A4086-85B5-4153-8726-7952C09D6B68}" srcId="{15A436FA-0C09-4958-8745-05BCD4CE74E9}" destId="{535B90C4-F1D6-4569-A137-A6DD472C8230}" srcOrd="1" destOrd="0" parTransId="{34FB917B-735C-433A-8EC1-5E060CC12C12}" sibTransId="{D651815D-4B7A-4ADC-BBE9-598E92EBE169}"/>
    <dgm:cxn modelId="{4A789DF8-7375-4A26-A861-1860203C6EA4}" type="presOf" srcId="{FFDC924B-6F0D-42E5-862A-0153CD992305}" destId="{6B8FA2E0-954E-4809-B474-7633B9349585}" srcOrd="0" destOrd="0" presId="urn:microsoft.com/office/officeart/2005/8/layout/orgChart1"/>
    <dgm:cxn modelId="{E8AD4996-4A57-40DC-BBC5-7204FE8A1E88}" type="presOf" srcId="{15A436FA-0C09-4958-8745-05BCD4CE74E9}" destId="{37BCE015-AC1F-4264-8849-99738FB741DC}" srcOrd="0" destOrd="0" presId="urn:microsoft.com/office/officeart/2005/8/layout/orgChart1"/>
    <dgm:cxn modelId="{FA6624FC-9739-4325-8033-1AD9E917AC1A}" type="presOf" srcId="{E319DDDB-E010-487E-9D4D-9E7F972465D6}" destId="{60DCFF8D-A79B-4FF5-8001-BF8DE2C6E6FC}" srcOrd="0" destOrd="0" presId="urn:microsoft.com/office/officeart/2005/8/layout/orgChart1"/>
    <dgm:cxn modelId="{DEFA4E6C-C8CD-422D-9DFF-1D1726C2EDB3}" srcId="{A7065F6E-7234-4E5F-B388-07AE530DAB64}" destId="{14193214-97A4-479D-8E80-A761C7D5E8F9}" srcOrd="2" destOrd="0" parTransId="{CF64C38A-822C-43AF-BAAA-92B9762E17A5}" sibTransId="{AFB148C1-7FE9-4275-8270-51A9940E13AB}"/>
    <dgm:cxn modelId="{52792405-8748-4745-B273-368E921042A7}" type="presOf" srcId="{34FB917B-735C-433A-8EC1-5E060CC12C12}" destId="{76EB0E78-40B7-4055-A0A4-17AE058446C3}" srcOrd="0" destOrd="0" presId="urn:microsoft.com/office/officeart/2005/8/layout/orgChart1"/>
    <dgm:cxn modelId="{F1E794E7-C963-42E6-BD3B-FB2754C6476C}" type="presOf" srcId="{1CE54735-2F0E-4C7F-8E10-AED7D01D5FF9}" destId="{93B5A316-164A-4314-B307-8AAA45B08ED5}" srcOrd="1" destOrd="0" presId="urn:microsoft.com/office/officeart/2005/8/layout/orgChart1"/>
    <dgm:cxn modelId="{D0CB12EA-8E4E-46DA-A1CB-BC9D3FBD8F65}" type="presOf" srcId="{58F29D75-BA17-4A62-AC15-FB0063D0D376}" destId="{5CE52D03-9B98-4C46-86D2-A1E2EE018D5C}" srcOrd="1" destOrd="0" presId="urn:microsoft.com/office/officeart/2005/8/layout/orgChart1"/>
    <dgm:cxn modelId="{0FDA6E88-4615-43A3-BF0D-C6C7FF546DC4}" type="presOf" srcId="{E5ADC2D3-7599-45B2-AADB-D653E0F5023F}" destId="{E032A574-7B9A-4C23-BA0A-0AD410637ED2}" srcOrd="0" destOrd="0" presId="urn:microsoft.com/office/officeart/2005/8/layout/orgChart1"/>
    <dgm:cxn modelId="{1F0E8183-3F52-4496-9F3D-10E72D8411AD}" type="presOf" srcId="{E5ADC2D3-7599-45B2-AADB-D653E0F5023F}" destId="{725118EA-318F-47DA-85BF-92CCE676CF7D}" srcOrd="1" destOrd="0" presId="urn:microsoft.com/office/officeart/2005/8/layout/orgChart1"/>
    <dgm:cxn modelId="{BD8AF930-3681-44C7-9732-B5F2E7523A63}" type="presOf" srcId="{819EE475-39DA-4E6F-B9A2-5619FA85431A}" destId="{A833EEA1-09F5-47D5-A680-87CC75818A9E}" srcOrd="1" destOrd="0" presId="urn:microsoft.com/office/officeart/2005/8/layout/orgChart1"/>
    <dgm:cxn modelId="{44CF0935-3440-49FB-B5B3-90E009D193C8}" type="presOf" srcId="{099C1F67-FAF8-494A-A26A-76572E58CE9E}" destId="{0B8F7720-6167-44AB-8760-6A7D0F62C4DA}" srcOrd="1" destOrd="0" presId="urn:microsoft.com/office/officeart/2005/8/layout/orgChart1"/>
    <dgm:cxn modelId="{3B6E18F7-5D2E-4894-98F2-A5593DC5DC6E}" srcId="{A7065F6E-7234-4E5F-B388-07AE530DAB64}" destId="{15A436FA-0C09-4958-8745-05BCD4CE74E9}" srcOrd="3" destOrd="0" parTransId="{B2B52D73-DADB-40AA-B812-07BEDC8BD8F1}" sibTransId="{356341F0-4106-460F-8684-82EA96EBF0D8}"/>
    <dgm:cxn modelId="{BB425D3A-C632-44A9-A13F-230D3F14EC83}" type="presOf" srcId="{58F29D75-BA17-4A62-AC15-FB0063D0D376}" destId="{1D8987E0-B966-430E-91CA-2D39FCEA7B94}" srcOrd="0" destOrd="0" presId="urn:microsoft.com/office/officeart/2005/8/layout/orgChart1"/>
    <dgm:cxn modelId="{327E1BCD-A152-437B-961C-6C016E697FD3}" srcId="{58F29D75-BA17-4A62-AC15-FB0063D0D376}" destId="{D7DF0E1D-0811-44B7-9E57-2506AF4EAEEC}" srcOrd="0" destOrd="0" parTransId="{1C8E7C96-A5B9-4DFD-AB7E-034D40DC22F1}" sibTransId="{1D7169A7-02B6-43D1-881E-2011090FD6F1}"/>
    <dgm:cxn modelId="{F21AA3C1-620C-4AA4-A66E-5334B9CC926C}" type="presOf" srcId="{14193214-97A4-479D-8E80-A761C7D5E8F9}" destId="{6F92CA61-E1F4-4292-A6C2-4AAB03AD9136}" srcOrd="1" destOrd="0" presId="urn:microsoft.com/office/officeart/2005/8/layout/orgChart1"/>
    <dgm:cxn modelId="{4F9E936A-34B0-4C43-AB32-3269583715D4}" type="presOf" srcId="{A7065F6E-7234-4E5F-B388-07AE530DAB64}" destId="{5D49ADE9-90FF-4C09-B607-553FDF3B7C07}" srcOrd="0" destOrd="0" presId="urn:microsoft.com/office/officeart/2005/8/layout/orgChart1"/>
    <dgm:cxn modelId="{E1B910AD-5228-4A85-817A-8C34026CF046}" type="presOf" srcId="{1C8E7C96-A5B9-4DFD-AB7E-034D40DC22F1}" destId="{33FE3914-2E03-47B4-9863-2C43F0F383EF}" srcOrd="0" destOrd="0" presId="urn:microsoft.com/office/officeart/2005/8/layout/orgChart1"/>
    <dgm:cxn modelId="{01A58ED5-931F-432F-8305-43544231A61A}" type="presOf" srcId="{14193214-97A4-479D-8E80-A761C7D5E8F9}" destId="{2E48D0CB-9782-44C7-BC05-9C3B33ABA82A}" srcOrd="0" destOrd="0" presId="urn:microsoft.com/office/officeart/2005/8/layout/orgChart1"/>
    <dgm:cxn modelId="{5D114B83-39FE-43FC-9C7D-9FC5C2FA54D9}" type="presOf" srcId="{B100B3EE-7F02-4B9B-BB1F-CA30906AC079}" destId="{7E547A86-707B-4CF1-8A42-CFB62EBB4F40}" srcOrd="0" destOrd="0" presId="urn:microsoft.com/office/officeart/2005/8/layout/orgChart1"/>
    <dgm:cxn modelId="{53E66EAF-DDAC-4E24-90C3-9160DA2AD148}" type="presOf" srcId="{91933F7C-FC25-43D4-92C5-281ADD7D264F}" destId="{9576EC38-11FA-4784-A46F-DE317DCD81A9}" srcOrd="0" destOrd="0" presId="urn:microsoft.com/office/officeart/2005/8/layout/orgChart1"/>
    <dgm:cxn modelId="{7A389311-A78B-49D2-B750-156A2A3AEC53}" type="presOf" srcId="{535B90C4-F1D6-4569-A137-A6DD472C8230}" destId="{FAB58A1C-CA07-429C-8276-2FDE6FC5793E}" srcOrd="1" destOrd="0" presId="urn:microsoft.com/office/officeart/2005/8/layout/orgChart1"/>
    <dgm:cxn modelId="{01EA4F4D-916B-4812-92C7-0CDDFD05E31E}" srcId="{58F29D75-BA17-4A62-AC15-FB0063D0D376}" destId="{1DE92997-986D-47D7-B4A1-2EB299B6E6DB}" srcOrd="1" destOrd="0" parTransId="{DF959196-46DA-48D8-97F8-DEAAB8575CE9}" sibTransId="{8BA059C0-8E37-4F3C-B856-3DE753CD1314}"/>
    <dgm:cxn modelId="{3290BB5B-B3D1-45FD-9831-797686429710}" type="presOf" srcId="{6C24CE5E-CF03-4D76-84F3-8D7CC3524107}" destId="{11C42738-CAE6-491B-BC6E-A6A97D652562}" srcOrd="0" destOrd="0" presId="urn:microsoft.com/office/officeart/2005/8/layout/orgChart1"/>
    <dgm:cxn modelId="{CE50C83C-5F21-4C9D-868B-DBA7735C81B7}" type="presOf" srcId="{F79A9847-C596-4FB3-BB38-294603546819}" destId="{19A0D31B-0F38-4204-8A36-14CBA595973C}" srcOrd="1" destOrd="0" presId="urn:microsoft.com/office/officeart/2005/8/layout/orgChart1"/>
    <dgm:cxn modelId="{E9C46708-7035-425D-809B-CB21978CD3A0}" srcId="{58F29D75-BA17-4A62-AC15-FB0063D0D376}" destId="{F79A9847-C596-4FB3-BB38-294603546819}" srcOrd="2" destOrd="0" parTransId="{B100B3EE-7F02-4B9B-BB1F-CA30906AC079}" sibTransId="{E5C2BC6D-463F-4946-8BD3-CD38B1AA6E2D}"/>
    <dgm:cxn modelId="{6B56BA27-BCB1-4CFE-A3EE-72C1297B34EA}" srcId="{F16E4F71-EC67-4021-BE4E-DACD9F5D9AF5}" destId="{A7065F6E-7234-4E5F-B388-07AE530DAB64}" srcOrd="0" destOrd="0" parTransId="{AFFBA19A-F89C-40D9-889F-4B173BF6FECD}" sibTransId="{80DE8333-E84C-4977-8ECD-7500AC50CA58}"/>
    <dgm:cxn modelId="{3E77719A-BB50-48AB-A44A-62B53EC7599A}" type="presOf" srcId="{DF959196-46DA-48D8-97F8-DEAAB8575CE9}" destId="{4B4A7CA0-16E7-4A28-9359-3D6ADE8E5B8D}" srcOrd="0" destOrd="0" presId="urn:microsoft.com/office/officeart/2005/8/layout/orgChart1"/>
    <dgm:cxn modelId="{F19834C5-8489-448F-99F8-727709349165}" type="presParOf" srcId="{7937C2B0-7FDB-452C-87A2-81120C742FB4}" destId="{2E62C76D-F2A5-44F0-8D69-96A9B97A6C34}" srcOrd="0" destOrd="0" presId="urn:microsoft.com/office/officeart/2005/8/layout/orgChart1"/>
    <dgm:cxn modelId="{4BE06F02-CB37-4861-8D37-F761BD928557}" type="presParOf" srcId="{2E62C76D-F2A5-44F0-8D69-96A9B97A6C34}" destId="{978CCEE7-57C0-47EC-B12E-89A8C5C383D4}" srcOrd="0" destOrd="0" presId="urn:microsoft.com/office/officeart/2005/8/layout/orgChart1"/>
    <dgm:cxn modelId="{1E59D787-48C1-4D47-8D10-E6F13371AF60}" type="presParOf" srcId="{978CCEE7-57C0-47EC-B12E-89A8C5C383D4}" destId="{5D49ADE9-90FF-4C09-B607-553FDF3B7C07}" srcOrd="0" destOrd="0" presId="urn:microsoft.com/office/officeart/2005/8/layout/orgChart1"/>
    <dgm:cxn modelId="{94170626-ECC5-47E2-908B-BB518A244120}" type="presParOf" srcId="{978CCEE7-57C0-47EC-B12E-89A8C5C383D4}" destId="{46EFF3EB-56AE-4035-99D3-5A6B16716A1F}" srcOrd="1" destOrd="0" presId="urn:microsoft.com/office/officeart/2005/8/layout/orgChart1"/>
    <dgm:cxn modelId="{50E7BB3E-9FA8-408C-97CB-DDB4F7ACAAF6}" type="presParOf" srcId="{2E62C76D-F2A5-44F0-8D69-96A9B97A6C34}" destId="{28241381-56AE-4765-BF8E-40231D778A6A}" srcOrd="1" destOrd="0" presId="urn:microsoft.com/office/officeart/2005/8/layout/orgChart1"/>
    <dgm:cxn modelId="{7A78657F-E4B2-48E8-9C81-A0FCD99A2B42}" type="presParOf" srcId="{28241381-56AE-4765-BF8E-40231D778A6A}" destId="{6B8FA2E0-954E-4809-B474-7633B9349585}" srcOrd="0" destOrd="0" presId="urn:microsoft.com/office/officeart/2005/8/layout/orgChart1"/>
    <dgm:cxn modelId="{712AC3D6-AA8C-4765-99D2-C8EB0777694E}" type="presParOf" srcId="{28241381-56AE-4765-BF8E-40231D778A6A}" destId="{AE21849E-38F1-4E69-89BD-C6D2722B558B}" srcOrd="1" destOrd="0" presId="urn:microsoft.com/office/officeart/2005/8/layout/orgChart1"/>
    <dgm:cxn modelId="{B38E683F-E726-4A93-B735-C2552A5036AF}" type="presParOf" srcId="{AE21849E-38F1-4E69-89BD-C6D2722B558B}" destId="{55792514-2324-483D-AE67-C5BA477B278D}" srcOrd="0" destOrd="0" presId="urn:microsoft.com/office/officeart/2005/8/layout/orgChart1"/>
    <dgm:cxn modelId="{B499AC34-36DB-41E6-A7CB-DA830910FA31}" type="presParOf" srcId="{55792514-2324-483D-AE67-C5BA477B278D}" destId="{77442759-9E0D-447C-A599-C2F7D3DCE876}" srcOrd="0" destOrd="0" presId="urn:microsoft.com/office/officeart/2005/8/layout/orgChart1"/>
    <dgm:cxn modelId="{129E5B2A-6539-4A45-B562-8A1D917DAAF7}" type="presParOf" srcId="{55792514-2324-483D-AE67-C5BA477B278D}" destId="{17C50954-C37A-4FF9-8F73-EDB20FA71643}" srcOrd="1" destOrd="0" presId="urn:microsoft.com/office/officeart/2005/8/layout/orgChart1"/>
    <dgm:cxn modelId="{BAC9E903-052E-45E8-8D01-F6FF87DF3163}" type="presParOf" srcId="{AE21849E-38F1-4E69-89BD-C6D2722B558B}" destId="{8F8E40B1-8E8E-4668-ABF2-1996129A1CB9}" srcOrd="1" destOrd="0" presId="urn:microsoft.com/office/officeart/2005/8/layout/orgChart1"/>
    <dgm:cxn modelId="{8409BAD5-A29D-4C33-B5E3-0584DE523DEA}" type="presParOf" srcId="{8F8E40B1-8E8E-4668-ABF2-1996129A1CB9}" destId="{55B29F5E-4525-48E0-BDB7-FCE086A8E35C}" srcOrd="0" destOrd="0" presId="urn:microsoft.com/office/officeart/2005/8/layout/orgChart1"/>
    <dgm:cxn modelId="{D426C8F5-7AD9-4826-A75E-AEC1471F74FC}" type="presParOf" srcId="{8F8E40B1-8E8E-4668-ABF2-1996129A1CB9}" destId="{2D86A12C-FAB6-4299-B568-CF24AD493D50}" srcOrd="1" destOrd="0" presId="urn:microsoft.com/office/officeart/2005/8/layout/orgChart1"/>
    <dgm:cxn modelId="{920E98E8-E87D-49F1-873E-5E3CD6F8C702}" type="presParOf" srcId="{2D86A12C-FAB6-4299-B568-CF24AD493D50}" destId="{3759AFBB-FD70-4F02-BA47-3A2751131C20}" srcOrd="0" destOrd="0" presId="urn:microsoft.com/office/officeart/2005/8/layout/orgChart1"/>
    <dgm:cxn modelId="{A62CE05C-CF24-40AA-B49E-0A4931405044}" type="presParOf" srcId="{3759AFBB-FD70-4F02-BA47-3A2751131C20}" destId="{F8D67F35-F002-4D01-93AA-68CDB1972A3C}" srcOrd="0" destOrd="0" presId="urn:microsoft.com/office/officeart/2005/8/layout/orgChart1"/>
    <dgm:cxn modelId="{C2819C39-27E7-4313-AF62-F05CDBD18D5F}" type="presParOf" srcId="{3759AFBB-FD70-4F02-BA47-3A2751131C20}" destId="{0B8F7720-6167-44AB-8760-6A7D0F62C4DA}" srcOrd="1" destOrd="0" presId="urn:microsoft.com/office/officeart/2005/8/layout/orgChart1"/>
    <dgm:cxn modelId="{13C76AE5-BF42-4C42-9EE4-C0FAC79E7B12}" type="presParOf" srcId="{2D86A12C-FAB6-4299-B568-CF24AD493D50}" destId="{27860EE4-9B86-421B-8DCD-D89923CC986F}" srcOrd="1" destOrd="0" presId="urn:microsoft.com/office/officeart/2005/8/layout/orgChart1"/>
    <dgm:cxn modelId="{65C3B294-B303-4679-A42D-5A71DE36BD65}" type="presParOf" srcId="{2D86A12C-FAB6-4299-B568-CF24AD493D50}" destId="{1E398F1E-CAA3-44D6-A405-E17ECA483E1C}" srcOrd="2" destOrd="0" presId="urn:microsoft.com/office/officeart/2005/8/layout/orgChart1"/>
    <dgm:cxn modelId="{7E5313ED-4255-45F0-988C-ED7B3101C939}" type="presParOf" srcId="{AE21849E-38F1-4E69-89BD-C6D2722B558B}" destId="{605EA0B2-E6B0-4872-BCF9-965955C1CF9E}" srcOrd="2" destOrd="0" presId="urn:microsoft.com/office/officeart/2005/8/layout/orgChart1"/>
    <dgm:cxn modelId="{42BCF481-8A86-4840-94E7-A41FCD3EF2DE}" type="presParOf" srcId="{28241381-56AE-4765-BF8E-40231D778A6A}" destId="{3A443DCD-8CC2-4FB0-83C9-604CCD0CC880}" srcOrd="2" destOrd="0" presId="urn:microsoft.com/office/officeart/2005/8/layout/orgChart1"/>
    <dgm:cxn modelId="{FBBC5FCD-5CB2-409E-9258-0CBA2F8B816A}" type="presParOf" srcId="{28241381-56AE-4765-BF8E-40231D778A6A}" destId="{F61AEA96-3EF8-45EC-B412-DA80561EF9F2}" srcOrd="3" destOrd="0" presId="urn:microsoft.com/office/officeart/2005/8/layout/orgChart1"/>
    <dgm:cxn modelId="{7FA6D593-B9BE-4001-B3F5-A2BDAE8C900F}" type="presParOf" srcId="{F61AEA96-3EF8-45EC-B412-DA80561EF9F2}" destId="{E38F49E1-194F-4000-BF2C-D44C06FFD934}" srcOrd="0" destOrd="0" presId="urn:microsoft.com/office/officeart/2005/8/layout/orgChart1"/>
    <dgm:cxn modelId="{94C718B4-340B-4663-8630-697B095B3B28}" type="presParOf" srcId="{E38F49E1-194F-4000-BF2C-D44C06FFD934}" destId="{1D8987E0-B966-430E-91CA-2D39FCEA7B94}" srcOrd="0" destOrd="0" presId="urn:microsoft.com/office/officeart/2005/8/layout/orgChart1"/>
    <dgm:cxn modelId="{C601F3ED-9883-47E0-B4A8-14F1DEBE2FB5}" type="presParOf" srcId="{E38F49E1-194F-4000-BF2C-D44C06FFD934}" destId="{5CE52D03-9B98-4C46-86D2-A1E2EE018D5C}" srcOrd="1" destOrd="0" presId="urn:microsoft.com/office/officeart/2005/8/layout/orgChart1"/>
    <dgm:cxn modelId="{DFF250B4-5CC1-4229-BE99-88FC11A92AB1}" type="presParOf" srcId="{F61AEA96-3EF8-45EC-B412-DA80561EF9F2}" destId="{6EFBF9DA-EFFD-453E-A269-4D9176EE021F}" srcOrd="1" destOrd="0" presId="urn:microsoft.com/office/officeart/2005/8/layout/orgChart1"/>
    <dgm:cxn modelId="{4A8F9504-14CE-45C8-9FD1-DAF21204CDB8}" type="presParOf" srcId="{6EFBF9DA-EFFD-453E-A269-4D9176EE021F}" destId="{33FE3914-2E03-47B4-9863-2C43F0F383EF}" srcOrd="0" destOrd="0" presId="urn:microsoft.com/office/officeart/2005/8/layout/orgChart1"/>
    <dgm:cxn modelId="{D52392C5-DCD6-4707-AD14-A3924D283D80}" type="presParOf" srcId="{6EFBF9DA-EFFD-453E-A269-4D9176EE021F}" destId="{C8897711-39DA-4DF5-A04A-311DDE74AA93}" srcOrd="1" destOrd="0" presId="urn:microsoft.com/office/officeart/2005/8/layout/orgChart1"/>
    <dgm:cxn modelId="{F41BE32A-4BD9-45E6-B70B-01F14D0C468B}" type="presParOf" srcId="{C8897711-39DA-4DF5-A04A-311DDE74AA93}" destId="{8348B5F4-05EF-4CD2-A326-382827502426}" srcOrd="0" destOrd="0" presId="urn:microsoft.com/office/officeart/2005/8/layout/orgChart1"/>
    <dgm:cxn modelId="{E28094D7-2C28-4FFE-B2C3-C9000CB31A3A}" type="presParOf" srcId="{8348B5F4-05EF-4CD2-A326-382827502426}" destId="{C1513464-579C-430D-9AC7-432FA7AA37EA}" srcOrd="0" destOrd="0" presId="urn:microsoft.com/office/officeart/2005/8/layout/orgChart1"/>
    <dgm:cxn modelId="{69F7E4CC-3344-432F-8ACE-C63A5EA6A17F}" type="presParOf" srcId="{8348B5F4-05EF-4CD2-A326-382827502426}" destId="{ED00C093-17EC-4A29-9867-75221D3FDE15}" srcOrd="1" destOrd="0" presId="urn:microsoft.com/office/officeart/2005/8/layout/orgChart1"/>
    <dgm:cxn modelId="{A210659F-8AD0-44C9-B237-9943FF68439F}" type="presParOf" srcId="{C8897711-39DA-4DF5-A04A-311DDE74AA93}" destId="{A54A16DD-00EC-412F-AB42-CF9839E4B055}" srcOrd="1" destOrd="0" presId="urn:microsoft.com/office/officeart/2005/8/layout/orgChart1"/>
    <dgm:cxn modelId="{C351C35A-6EF7-42C7-A111-DB2E9FF09E53}" type="presParOf" srcId="{C8897711-39DA-4DF5-A04A-311DDE74AA93}" destId="{64F2730A-1B34-43AD-B07E-779E19E6DFCA}" srcOrd="2" destOrd="0" presId="urn:microsoft.com/office/officeart/2005/8/layout/orgChart1"/>
    <dgm:cxn modelId="{CF67EBBB-1450-4EB0-B1DE-B9E83AF58108}" type="presParOf" srcId="{6EFBF9DA-EFFD-453E-A269-4D9176EE021F}" destId="{4B4A7CA0-16E7-4A28-9359-3D6ADE8E5B8D}" srcOrd="2" destOrd="0" presId="urn:microsoft.com/office/officeart/2005/8/layout/orgChart1"/>
    <dgm:cxn modelId="{95166F63-2B5B-4635-A917-C2F1ACAC474D}" type="presParOf" srcId="{6EFBF9DA-EFFD-453E-A269-4D9176EE021F}" destId="{99CABA41-BB85-4B80-BD1C-1510F913C677}" srcOrd="3" destOrd="0" presId="urn:microsoft.com/office/officeart/2005/8/layout/orgChart1"/>
    <dgm:cxn modelId="{42144620-993E-404A-B585-72F5ABBDF348}" type="presParOf" srcId="{99CABA41-BB85-4B80-BD1C-1510F913C677}" destId="{AA7EE93A-8C9B-4D14-88EF-6959F2F732C7}" srcOrd="0" destOrd="0" presId="urn:microsoft.com/office/officeart/2005/8/layout/orgChart1"/>
    <dgm:cxn modelId="{D943336F-7D77-47D9-A9DF-F7F5ECAA3B15}" type="presParOf" srcId="{AA7EE93A-8C9B-4D14-88EF-6959F2F732C7}" destId="{43B54756-C7AA-4904-BC3D-92882FCFE0AE}" srcOrd="0" destOrd="0" presId="urn:microsoft.com/office/officeart/2005/8/layout/orgChart1"/>
    <dgm:cxn modelId="{D2B5C074-1045-4B00-9BDD-84A222386D4E}" type="presParOf" srcId="{AA7EE93A-8C9B-4D14-88EF-6959F2F732C7}" destId="{307A5070-2450-471A-98D1-BFA314452D2F}" srcOrd="1" destOrd="0" presId="urn:microsoft.com/office/officeart/2005/8/layout/orgChart1"/>
    <dgm:cxn modelId="{2EC4CFC0-805C-4571-9BC7-A598323DBAF4}" type="presParOf" srcId="{99CABA41-BB85-4B80-BD1C-1510F913C677}" destId="{FBA50813-971B-4D58-A841-8FC0EC91A704}" srcOrd="1" destOrd="0" presId="urn:microsoft.com/office/officeart/2005/8/layout/orgChart1"/>
    <dgm:cxn modelId="{33D610C9-C278-4C1D-B3B0-6B449124F9CE}" type="presParOf" srcId="{99CABA41-BB85-4B80-BD1C-1510F913C677}" destId="{A72BE8F1-D3D4-474F-BDAA-D2BCE5515D01}" srcOrd="2" destOrd="0" presId="urn:microsoft.com/office/officeart/2005/8/layout/orgChart1"/>
    <dgm:cxn modelId="{5D634E78-C1F3-413B-9716-50DA5ADC872E}" type="presParOf" srcId="{6EFBF9DA-EFFD-453E-A269-4D9176EE021F}" destId="{7E547A86-707B-4CF1-8A42-CFB62EBB4F40}" srcOrd="4" destOrd="0" presId="urn:microsoft.com/office/officeart/2005/8/layout/orgChart1"/>
    <dgm:cxn modelId="{7FB7D282-7DCE-49E9-B128-9AFB356DDAF3}" type="presParOf" srcId="{6EFBF9DA-EFFD-453E-A269-4D9176EE021F}" destId="{484C78D8-9C96-4BF2-8D25-0FFCBAB0C695}" srcOrd="5" destOrd="0" presId="urn:microsoft.com/office/officeart/2005/8/layout/orgChart1"/>
    <dgm:cxn modelId="{30E26B59-A450-4C8A-99A8-80BECB4AFFE3}" type="presParOf" srcId="{484C78D8-9C96-4BF2-8D25-0FFCBAB0C695}" destId="{530C7B40-267E-4A9B-8239-642BF0E66A3E}" srcOrd="0" destOrd="0" presId="urn:microsoft.com/office/officeart/2005/8/layout/orgChart1"/>
    <dgm:cxn modelId="{E600F0F1-F90E-45E3-BEE8-516FE7997012}" type="presParOf" srcId="{530C7B40-267E-4A9B-8239-642BF0E66A3E}" destId="{5450DD8B-65A1-4EEE-B5FF-7CBED96F833E}" srcOrd="0" destOrd="0" presId="urn:microsoft.com/office/officeart/2005/8/layout/orgChart1"/>
    <dgm:cxn modelId="{E54E8160-6C15-405D-913C-142E91BAD614}" type="presParOf" srcId="{530C7B40-267E-4A9B-8239-642BF0E66A3E}" destId="{19A0D31B-0F38-4204-8A36-14CBA595973C}" srcOrd="1" destOrd="0" presId="urn:microsoft.com/office/officeart/2005/8/layout/orgChart1"/>
    <dgm:cxn modelId="{88231073-3106-4FCB-9FFE-744D45C3EC76}" type="presParOf" srcId="{484C78D8-9C96-4BF2-8D25-0FFCBAB0C695}" destId="{A8BB199B-C35F-4673-A9E5-116758CBA918}" srcOrd="1" destOrd="0" presId="urn:microsoft.com/office/officeart/2005/8/layout/orgChart1"/>
    <dgm:cxn modelId="{307DB995-1407-46B5-91E1-C8B452C8B538}" type="presParOf" srcId="{484C78D8-9C96-4BF2-8D25-0FFCBAB0C695}" destId="{C9AD7815-D3BC-4035-AA73-EEAC5E22DE6B}" srcOrd="2" destOrd="0" presId="urn:microsoft.com/office/officeart/2005/8/layout/orgChart1"/>
    <dgm:cxn modelId="{236D64C3-FEF8-4D9C-907E-2A3B6857BB48}" type="presParOf" srcId="{F61AEA96-3EF8-45EC-B412-DA80561EF9F2}" destId="{E270176D-E190-4CBD-90C7-50C8957C86D0}" srcOrd="2" destOrd="0" presId="urn:microsoft.com/office/officeart/2005/8/layout/orgChart1"/>
    <dgm:cxn modelId="{4800B98E-BCA0-4200-8B5C-14D384992E70}" type="presParOf" srcId="{28241381-56AE-4765-BF8E-40231D778A6A}" destId="{B8F5851C-BDA4-4DC6-905A-76B486C14063}" srcOrd="4" destOrd="0" presId="urn:microsoft.com/office/officeart/2005/8/layout/orgChart1"/>
    <dgm:cxn modelId="{A26B1AF3-D2C5-4F4A-ADEF-A507F4ABE301}" type="presParOf" srcId="{28241381-56AE-4765-BF8E-40231D778A6A}" destId="{5F8289DB-F09B-49AB-9E80-298FA76C7B1B}" srcOrd="5" destOrd="0" presId="urn:microsoft.com/office/officeart/2005/8/layout/orgChart1"/>
    <dgm:cxn modelId="{DC337A61-B1D4-4A71-994F-EF2E31912F39}" type="presParOf" srcId="{5F8289DB-F09B-49AB-9E80-298FA76C7B1B}" destId="{B785719D-D25F-43F1-AB17-69A058DBE998}" srcOrd="0" destOrd="0" presId="urn:microsoft.com/office/officeart/2005/8/layout/orgChart1"/>
    <dgm:cxn modelId="{56474B3D-1CC6-4D67-B231-3AD51141247C}" type="presParOf" srcId="{B785719D-D25F-43F1-AB17-69A058DBE998}" destId="{2E48D0CB-9782-44C7-BC05-9C3B33ABA82A}" srcOrd="0" destOrd="0" presId="urn:microsoft.com/office/officeart/2005/8/layout/orgChart1"/>
    <dgm:cxn modelId="{34809B8B-9CB7-4163-971F-2A15F8BED8E5}" type="presParOf" srcId="{B785719D-D25F-43F1-AB17-69A058DBE998}" destId="{6F92CA61-E1F4-4292-A6C2-4AAB03AD9136}" srcOrd="1" destOrd="0" presId="urn:microsoft.com/office/officeart/2005/8/layout/orgChart1"/>
    <dgm:cxn modelId="{1120B517-B5A4-4353-B3E4-A1D2712B4DE2}" type="presParOf" srcId="{5F8289DB-F09B-49AB-9E80-298FA76C7B1B}" destId="{2829CDE5-9793-43B7-981B-650D33612FB9}" srcOrd="1" destOrd="0" presId="urn:microsoft.com/office/officeart/2005/8/layout/orgChart1"/>
    <dgm:cxn modelId="{0CA81EED-96C4-4A85-9822-17078EB93075}" type="presParOf" srcId="{2829CDE5-9793-43B7-981B-650D33612FB9}" destId="{D4DF6E32-7E52-44DD-B61D-774ED41CA0B7}" srcOrd="0" destOrd="0" presId="urn:microsoft.com/office/officeart/2005/8/layout/orgChart1"/>
    <dgm:cxn modelId="{82129CDF-F55A-4D33-B672-12CEC9F51A4A}" type="presParOf" srcId="{2829CDE5-9793-43B7-981B-650D33612FB9}" destId="{EB668964-F551-4508-BC13-745D2C630465}" srcOrd="1" destOrd="0" presId="urn:microsoft.com/office/officeart/2005/8/layout/orgChart1"/>
    <dgm:cxn modelId="{8CD8CB23-C6A4-4B2F-B649-9178B7BF0DD8}" type="presParOf" srcId="{EB668964-F551-4508-BC13-745D2C630465}" destId="{48FEE615-E436-427E-A914-FA83CCE74E68}" srcOrd="0" destOrd="0" presId="urn:microsoft.com/office/officeart/2005/8/layout/orgChart1"/>
    <dgm:cxn modelId="{E6FE6334-3A15-42CD-81CB-BAE5B0570B91}" type="presParOf" srcId="{48FEE615-E436-427E-A914-FA83CCE74E68}" destId="{39B16682-3BA6-4C52-A111-AAF619F9DFE5}" srcOrd="0" destOrd="0" presId="urn:microsoft.com/office/officeart/2005/8/layout/orgChart1"/>
    <dgm:cxn modelId="{7AF3B3EE-5132-4EC9-9D95-69D4EF56A3BE}" type="presParOf" srcId="{48FEE615-E436-427E-A914-FA83CCE74E68}" destId="{A833EEA1-09F5-47D5-A680-87CC75818A9E}" srcOrd="1" destOrd="0" presId="urn:microsoft.com/office/officeart/2005/8/layout/orgChart1"/>
    <dgm:cxn modelId="{1B432D5A-5CEA-4EB4-B136-49FB2C183539}" type="presParOf" srcId="{EB668964-F551-4508-BC13-745D2C630465}" destId="{6266BB61-0141-4E2C-87FA-AFE7B939891A}" srcOrd="1" destOrd="0" presId="urn:microsoft.com/office/officeart/2005/8/layout/orgChart1"/>
    <dgm:cxn modelId="{C29F2E69-F8C2-4EC5-83A0-29093795D5EF}" type="presParOf" srcId="{EB668964-F551-4508-BC13-745D2C630465}" destId="{42FE38F1-55A5-4197-8837-CC2C36A0D6D5}" srcOrd="2" destOrd="0" presId="urn:microsoft.com/office/officeart/2005/8/layout/orgChart1"/>
    <dgm:cxn modelId="{3F8BBE76-5F80-4DD4-B952-17186E486393}" type="presParOf" srcId="{2829CDE5-9793-43B7-981B-650D33612FB9}" destId="{631CB4D0-FEFC-45B2-B731-4551727101D2}" srcOrd="2" destOrd="0" presId="urn:microsoft.com/office/officeart/2005/8/layout/orgChart1"/>
    <dgm:cxn modelId="{AA4A6B51-17B6-489B-AD19-91A4E22E67BB}" type="presParOf" srcId="{2829CDE5-9793-43B7-981B-650D33612FB9}" destId="{330841BC-1FC9-439E-ADD6-3B3A1ACB9E3C}" srcOrd="3" destOrd="0" presId="urn:microsoft.com/office/officeart/2005/8/layout/orgChart1"/>
    <dgm:cxn modelId="{5FF4C025-CB41-4187-AEF0-31793A1DC79D}" type="presParOf" srcId="{330841BC-1FC9-439E-ADD6-3B3A1ACB9E3C}" destId="{EF9057DB-029A-4D0F-8678-496C5BD7E795}" srcOrd="0" destOrd="0" presId="urn:microsoft.com/office/officeart/2005/8/layout/orgChart1"/>
    <dgm:cxn modelId="{2C756205-0AFE-44D7-A2CC-20C996A32AE8}" type="presParOf" srcId="{EF9057DB-029A-4D0F-8678-496C5BD7E795}" destId="{96577924-47A2-45FF-96A9-A5087753AF77}" srcOrd="0" destOrd="0" presId="urn:microsoft.com/office/officeart/2005/8/layout/orgChart1"/>
    <dgm:cxn modelId="{48A826DB-8CF9-450D-890F-BF74B5029F0B}" type="presParOf" srcId="{EF9057DB-029A-4D0F-8678-496C5BD7E795}" destId="{93B5A316-164A-4314-B307-8AAA45B08ED5}" srcOrd="1" destOrd="0" presId="urn:microsoft.com/office/officeart/2005/8/layout/orgChart1"/>
    <dgm:cxn modelId="{0503F809-8A40-4733-95F5-B8A0A866B0C3}" type="presParOf" srcId="{330841BC-1FC9-439E-ADD6-3B3A1ACB9E3C}" destId="{1AE6F936-B47F-40A1-A1E4-A14B7B63ABEF}" srcOrd="1" destOrd="0" presId="urn:microsoft.com/office/officeart/2005/8/layout/orgChart1"/>
    <dgm:cxn modelId="{D597212B-75F9-48B2-8D15-700FD48B4E2A}" type="presParOf" srcId="{330841BC-1FC9-439E-ADD6-3B3A1ACB9E3C}" destId="{3951CD17-3CF0-44C1-BC88-36947D2B32AD}" srcOrd="2" destOrd="0" presId="urn:microsoft.com/office/officeart/2005/8/layout/orgChart1"/>
    <dgm:cxn modelId="{D4CC7CC8-DCAB-468A-A8C9-A904D8BBB26B}" type="presParOf" srcId="{2829CDE5-9793-43B7-981B-650D33612FB9}" destId="{11C42738-CAE6-491B-BC6E-A6A97D652562}" srcOrd="4" destOrd="0" presId="urn:microsoft.com/office/officeart/2005/8/layout/orgChart1"/>
    <dgm:cxn modelId="{17A15D10-1F3C-48C4-8B61-7F1B658B22A7}" type="presParOf" srcId="{2829CDE5-9793-43B7-981B-650D33612FB9}" destId="{9AD9D45B-8A45-469A-AC8B-67D47BA672F2}" srcOrd="5" destOrd="0" presId="urn:microsoft.com/office/officeart/2005/8/layout/orgChart1"/>
    <dgm:cxn modelId="{608FA655-DA16-41BA-8330-4BB035E0D23C}" type="presParOf" srcId="{9AD9D45B-8A45-469A-AC8B-67D47BA672F2}" destId="{FE729003-F9CA-4F65-A8FB-DA38351EE17A}" srcOrd="0" destOrd="0" presId="urn:microsoft.com/office/officeart/2005/8/layout/orgChart1"/>
    <dgm:cxn modelId="{04AC7B80-A176-4582-955A-B6A108449C8C}" type="presParOf" srcId="{FE729003-F9CA-4F65-A8FB-DA38351EE17A}" destId="{3769A7ED-8288-49E3-AC46-491730AC6E21}" srcOrd="0" destOrd="0" presId="urn:microsoft.com/office/officeart/2005/8/layout/orgChart1"/>
    <dgm:cxn modelId="{FD4E9EED-4DB1-4323-9D81-3EB93F735EFC}" type="presParOf" srcId="{FE729003-F9CA-4F65-A8FB-DA38351EE17A}" destId="{84D7D45A-FF83-4347-9574-6176DD5FB72F}" srcOrd="1" destOrd="0" presId="urn:microsoft.com/office/officeart/2005/8/layout/orgChart1"/>
    <dgm:cxn modelId="{4E091B73-EC1F-44E6-975D-EA4C330344DF}" type="presParOf" srcId="{9AD9D45B-8A45-469A-AC8B-67D47BA672F2}" destId="{68243EEF-7354-4322-A95B-51259ED4BD91}" srcOrd="1" destOrd="0" presId="urn:microsoft.com/office/officeart/2005/8/layout/orgChart1"/>
    <dgm:cxn modelId="{830EB938-7D53-4C08-A176-D46B8641EDE1}" type="presParOf" srcId="{9AD9D45B-8A45-469A-AC8B-67D47BA672F2}" destId="{07414F8B-B8B1-4715-B598-D2EAFE92C2DF}" srcOrd="2" destOrd="0" presId="urn:microsoft.com/office/officeart/2005/8/layout/orgChart1"/>
    <dgm:cxn modelId="{9F57538E-C6E3-4D98-A924-0E67796DE46D}" type="presParOf" srcId="{5F8289DB-F09B-49AB-9E80-298FA76C7B1B}" destId="{64B0F464-5B7F-48DC-9FFE-610DD728A06E}" srcOrd="2" destOrd="0" presId="urn:microsoft.com/office/officeart/2005/8/layout/orgChart1"/>
    <dgm:cxn modelId="{F88BA6EC-4677-40E4-A9FB-528A0045C087}" type="presParOf" srcId="{28241381-56AE-4765-BF8E-40231D778A6A}" destId="{9051DCCE-C7C8-4FAB-89B6-B1A187E790AA}" srcOrd="6" destOrd="0" presId="urn:microsoft.com/office/officeart/2005/8/layout/orgChart1"/>
    <dgm:cxn modelId="{EB8E2BED-C62F-4262-83C2-51C1B755C7BA}" type="presParOf" srcId="{28241381-56AE-4765-BF8E-40231D778A6A}" destId="{1A4C3EF4-2D81-4251-BD70-3857FA2F5680}" srcOrd="7" destOrd="0" presId="urn:microsoft.com/office/officeart/2005/8/layout/orgChart1"/>
    <dgm:cxn modelId="{0A46E0B3-1551-48A1-AAC4-070F639B5BA8}" type="presParOf" srcId="{1A4C3EF4-2D81-4251-BD70-3857FA2F5680}" destId="{777BD933-9585-4CCB-9D07-D293EE608440}" srcOrd="0" destOrd="0" presId="urn:microsoft.com/office/officeart/2005/8/layout/orgChart1"/>
    <dgm:cxn modelId="{311DD1DE-2FF3-4BA1-9D02-0875CED366D1}" type="presParOf" srcId="{777BD933-9585-4CCB-9D07-D293EE608440}" destId="{37BCE015-AC1F-4264-8849-99738FB741DC}" srcOrd="0" destOrd="0" presId="urn:microsoft.com/office/officeart/2005/8/layout/orgChart1"/>
    <dgm:cxn modelId="{CEC45F0E-BA51-42D0-9335-60A3015C327C}" type="presParOf" srcId="{777BD933-9585-4CCB-9D07-D293EE608440}" destId="{469D2F69-0128-4010-96FF-C2AFA5B9D7D3}" srcOrd="1" destOrd="0" presId="urn:microsoft.com/office/officeart/2005/8/layout/orgChart1"/>
    <dgm:cxn modelId="{7EF8562D-14E9-4FA3-88D9-E2D196D150DE}" type="presParOf" srcId="{1A4C3EF4-2D81-4251-BD70-3857FA2F5680}" destId="{812BCDD5-A2C1-41D7-A778-254A3E4B9091}" srcOrd="1" destOrd="0" presId="urn:microsoft.com/office/officeart/2005/8/layout/orgChart1"/>
    <dgm:cxn modelId="{C6BD4807-DE6F-4C75-99B1-772EEEBABC09}" type="presParOf" srcId="{812BCDD5-A2C1-41D7-A778-254A3E4B9091}" destId="{4F94DBA5-1C0F-491C-86F1-B62F05D116E0}" srcOrd="0" destOrd="0" presId="urn:microsoft.com/office/officeart/2005/8/layout/orgChart1"/>
    <dgm:cxn modelId="{68388B60-5721-4E67-90FF-81080307C2E2}" type="presParOf" srcId="{812BCDD5-A2C1-41D7-A778-254A3E4B9091}" destId="{50804446-27FF-4E7A-A9C4-15C52BA58EC5}" srcOrd="1" destOrd="0" presId="urn:microsoft.com/office/officeart/2005/8/layout/orgChart1"/>
    <dgm:cxn modelId="{2DC56A9D-942C-46E3-A08A-BAD8E32728AE}" type="presParOf" srcId="{50804446-27FF-4E7A-A9C4-15C52BA58EC5}" destId="{C77A49AC-57AF-4F2D-B49B-C95F65247225}" srcOrd="0" destOrd="0" presId="urn:microsoft.com/office/officeart/2005/8/layout/orgChart1"/>
    <dgm:cxn modelId="{1E6D12BE-34ED-47F0-B423-3AFFEDB0DAD9}" type="presParOf" srcId="{C77A49AC-57AF-4F2D-B49B-C95F65247225}" destId="{E032A574-7B9A-4C23-BA0A-0AD410637ED2}" srcOrd="0" destOrd="0" presId="urn:microsoft.com/office/officeart/2005/8/layout/orgChart1"/>
    <dgm:cxn modelId="{C70B1E74-FFE8-4BDD-901E-BE191A4BAE1B}" type="presParOf" srcId="{C77A49AC-57AF-4F2D-B49B-C95F65247225}" destId="{725118EA-318F-47DA-85BF-92CCE676CF7D}" srcOrd="1" destOrd="0" presId="urn:microsoft.com/office/officeart/2005/8/layout/orgChart1"/>
    <dgm:cxn modelId="{413251F8-4DAF-4B63-AB1A-37D4292F4A9C}" type="presParOf" srcId="{50804446-27FF-4E7A-A9C4-15C52BA58EC5}" destId="{A6205373-57B2-4844-8F35-E839867E61AF}" srcOrd="1" destOrd="0" presId="urn:microsoft.com/office/officeart/2005/8/layout/orgChart1"/>
    <dgm:cxn modelId="{A0C0184C-1948-4A47-824C-C2872512868C}" type="presParOf" srcId="{50804446-27FF-4E7A-A9C4-15C52BA58EC5}" destId="{2606ABBA-D4F1-438E-A96F-9C2B66F89466}" srcOrd="2" destOrd="0" presId="urn:microsoft.com/office/officeart/2005/8/layout/orgChart1"/>
    <dgm:cxn modelId="{709CD31E-6D4B-4AC4-93C1-1E8C3561ADEC}" type="presParOf" srcId="{812BCDD5-A2C1-41D7-A778-254A3E4B9091}" destId="{76EB0E78-40B7-4055-A0A4-17AE058446C3}" srcOrd="2" destOrd="0" presId="urn:microsoft.com/office/officeart/2005/8/layout/orgChart1"/>
    <dgm:cxn modelId="{DDA13D1C-EF1F-4047-81FF-476407F82E35}" type="presParOf" srcId="{812BCDD5-A2C1-41D7-A778-254A3E4B9091}" destId="{C836C249-CC1D-4122-838A-84A6E62A95C5}" srcOrd="3" destOrd="0" presId="urn:microsoft.com/office/officeart/2005/8/layout/orgChart1"/>
    <dgm:cxn modelId="{36B5A213-56CC-425C-804F-2D2834BA9FFF}" type="presParOf" srcId="{C836C249-CC1D-4122-838A-84A6E62A95C5}" destId="{D67C2B55-F137-4C5C-8057-84AF2C3C2194}" srcOrd="0" destOrd="0" presId="urn:microsoft.com/office/officeart/2005/8/layout/orgChart1"/>
    <dgm:cxn modelId="{54B36C41-B220-4EC2-9409-C6C5F3242709}" type="presParOf" srcId="{D67C2B55-F137-4C5C-8057-84AF2C3C2194}" destId="{287D7175-B471-4D8F-9C4A-C2B2B4E889F7}" srcOrd="0" destOrd="0" presId="urn:microsoft.com/office/officeart/2005/8/layout/orgChart1"/>
    <dgm:cxn modelId="{32ED4ACB-74F4-4D11-8E74-E774853B5FEF}" type="presParOf" srcId="{D67C2B55-F137-4C5C-8057-84AF2C3C2194}" destId="{FAB58A1C-CA07-429C-8276-2FDE6FC5793E}" srcOrd="1" destOrd="0" presId="urn:microsoft.com/office/officeart/2005/8/layout/orgChart1"/>
    <dgm:cxn modelId="{28E4DD56-5FDD-4B39-BAEB-43164A52B57E}" type="presParOf" srcId="{C836C249-CC1D-4122-838A-84A6E62A95C5}" destId="{E8476802-8DC5-41F0-B40E-4CE60992B513}" srcOrd="1" destOrd="0" presId="urn:microsoft.com/office/officeart/2005/8/layout/orgChart1"/>
    <dgm:cxn modelId="{28F754C9-DE19-45E3-A10E-154E007EC355}" type="presParOf" srcId="{C836C249-CC1D-4122-838A-84A6E62A95C5}" destId="{32B845B0-099F-499B-B0B0-54A970CD81E5}" srcOrd="2" destOrd="0" presId="urn:microsoft.com/office/officeart/2005/8/layout/orgChart1"/>
    <dgm:cxn modelId="{AC5F7749-6DEE-4953-89D6-6164677CE91C}" type="presParOf" srcId="{812BCDD5-A2C1-41D7-A778-254A3E4B9091}" destId="{60DCFF8D-A79B-4FF5-8001-BF8DE2C6E6FC}" srcOrd="4" destOrd="0" presId="urn:microsoft.com/office/officeart/2005/8/layout/orgChart1"/>
    <dgm:cxn modelId="{229B7CAC-0DEE-436A-B4A6-7AE3189C26D5}" type="presParOf" srcId="{812BCDD5-A2C1-41D7-A778-254A3E4B9091}" destId="{002BC86F-8486-40A7-9214-DDE9884BB4D7}" srcOrd="5" destOrd="0" presId="urn:microsoft.com/office/officeart/2005/8/layout/orgChart1"/>
    <dgm:cxn modelId="{2ACC7F15-16EC-45AB-8056-067B9C33D3CD}" type="presParOf" srcId="{002BC86F-8486-40A7-9214-DDE9884BB4D7}" destId="{77376E6D-B48B-4E3A-84D1-A899F041A4D4}" srcOrd="0" destOrd="0" presId="urn:microsoft.com/office/officeart/2005/8/layout/orgChart1"/>
    <dgm:cxn modelId="{1493F9AB-7BDD-4B6F-9016-790469259982}" type="presParOf" srcId="{77376E6D-B48B-4E3A-84D1-A899F041A4D4}" destId="{9576EC38-11FA-4784-A46F-DE317DCD81A9}" srcOrd="0" destOrd="0" presId="urn:microsoft.com/office/officeart/2005/8/layout/orgChart1"/>
    <dgm:cxn modelId="{542E8CA4-9017-4ECE-B621-4C9FF9AAE95B}" type="presParOf" srcId="{77376E6D-B48B-4E3A-84D1-A899F041A4D4}" destId="{FEAD2083-CB23-4B59-B289-4E1990BD4593}" srcOrd="1" destOrd="0" presId="urn:microsoft.com/office/officeart/2005/8/layout/orgChart1"/>
    <dgm:cxn modelId="{24273483-A50D-45C9-9F04-B377C881504A}" type="presParOf" srcId="{002BC86F-8486-40A7-9214-DDE9884BB4D7}" destId="{CE28ECB1-946F-4B9C-AB00-84627FADD5A9}" srcOrd="1" destOrd="0" presId="urn:microsoft.com/office/officeart/2005/8/layout/orgChart1"/>
    <dgm:cxn modelId="{56648188-294C-4647-B8B9-A57A1F5FE9CC}" type="presParOf" srcId="{002BC86F-8486-40A7-9214-DDE9884BB4D7}" destId="{841BAA12-961B-4BB9-9EDB-EBA6D27DE8CE}" srcOrd="2" destOrd="0" presId="urn:microsoft.com/office/officeart/2005/8/layout/orgChart1"/>
    <dgm:cxn modelId="{0FD2D37A-E3FA-4EE0-942B-EDF9D9161749}" type="presParOf" srcId="{1A4C3EF4-2D81-4251-BD70-3857FA2F5680}" destId="{B501CB51-C057-4596-B6A5-30C75BF68309}" srcOrd="2" destOrd="0" presId="urn:microsoft.com/office/officeart/2005/8/layout/orgChart1"/>
    <dgm:cxn modelId="{D8B835C4-5565-49BE-9CB5-EF26DC523221}" type="presParOf" srcId="{2E62C76D-F2A5-44F0-8D69-96A9B97A6C34}" destId="{53F8CF6F-7153-4400-BFEF-213998F90C1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C115E9-6027-4BB2-9C31-69622BCCE10D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D6B5C90-F7EC-46BB-A8CE-4EFC75CECF00}">
      <dgm:prSet phldrT="[טקסט]"/>
      <dgm:spPr/>
      <dgm:t>
        <a:bodyPr/>
        <a:lstStyle/>
        <a:p>
          <a:pPr rtl="1"/>
          <a:r>
            <a:rPr lang="he-IL" dirty="0"/>
            <a:t>1986</a:t>
          </a:r>
        </a:p>
      </dgm:t>
    </dgm:pt>
    <dgm:pt modelId="{C7F3A89C-954E-46B0-8942-AE84FDC192D4}" type="parTrans" cxnId="{8AB5CE72-51E6-49F2-A2A8-EE4FD8C82D8B}">
      <dgm:prSet/>
      <dgm:spPr/>
      <dgm:t>
        <a:bodyPr/>
        <a:lstStyle/>
        <a:p>
          <a:pPr rtl="1"/>
          <a:endParaRPr lang="he-IL"/>
        </a:p>
      </dgm:t>
    </dgm:pt>
    <dgm:pt modelId="{095883CA-839C-4209-AF03-427A6D418320}" type="sibTrans" cxnId="{8AB5CE72-51E6-49F2-A2A8-EE4FD8C82D8B}">
      <dgm:prSet/>
      <dgm:spPr/>
      <dgm:t>
        <a:bodyPr/>
        <a:lstStyle/>
        <a:p>
          <a:pPr rtl="1"/>
          <a:endParaRPr lang="he-IL"/>
        </a:p>
      </dgm:t>
    </dgm:pt>
    <dgm:pt modelId="{D925C41B-2828-4AFC-92EC-E3362E51ED28}">
      <dgm:prSet phldrT="[טקסט]" phldr="1"/>
      <dgm:spPr/>
      <dgm:t>
        <a:bodyPr/>
        <a:lstStyle/>
        <a:p>
          <a:pPr rtl="1"/>
          <a:endParaRPr lang="he-IL" dirty="0"/>
        </a:p>
      </dgm:t>
    </dgm:pt>
    <dgm:pt modelId="{06F523F3-545C-4DEE-9BDC-A42169203038}" type="parTrans" cxnId="{433F050D-9C30-4376-A1E8-5424F57EA6EF}">
      <dgm:prSet/>
      <dgm:spPr/>
      <dgm:t>
        <a:bodyPr/>
        <a:lstStyle/>
        <a:p>
          <a:pPr rtl="1"/>
          <a:endParaRPr lang="he-IL"/>
        </a:p>
      </dgm:t>
    </dgm:pt>
    <dgm:pt modelId="{8BC2CE54-3A74-47C8-BC0F-6556DAB4120B}" type="sibTrans" cxnId="{433F050D-9C30-4376-A1E8-5424F57EA6EF}">
      <dgm:prSet/>
      <dgm:spPr/>
      <dgm:t>
        <a:bodyPr/>
        <a:lstStyle/>
        <a:p>
          <a:pPr rtl="1"/>
          <a:endParaRPr lang="he-IL"/>
        </a:p>
      </dgm:t>
    </dgm:pt>
    <dgm:pt modelId="{38741CF8-B694-404B-AD09-7A34A540C672}">
      <dgm:prSet phldrT="[טקסט]"/>
      <dgm:spPr/>
      <dgm:t>
        <a:bodyPr/>
        <a:lstStyle/>
        <a:p>
          <a:pPr rtl="1"/>
          <a:r>
            <a:rPr lang="he-IL" dirty="0"/>
            <a:t>ועדת קוברסקי </a:t>
          </a:r>
        </a:p>
      </dgm:t>
    </dgm:pt>
    <dgm:pt modelId="{AC58E5C0-AD6F-4278-B7CC-C38F5361090C}" type="parTrans" cxnId="{64D62845-C350-4D6F-AB9E-D581B7A572BE}">
      <dgm:prSet/>
      <dgm:spPr/>
      <dgm:t>
        <a:bodyPr/>
        <a:lstStyle/>
        <a:p>
          <a:pPr rtl="1"/>
          <a:endParaRPr lang="he-IL"/>
        </a:p>
      </dgm:t>
    </dgm:pt>
    <dgm:pt modelId="{626E636B-7DD9-4E52-A424-1A2C4A114269}" type="sibTrans" cxnId="{64D62845-C350-4D6F-AB9E-D581B7A572BE}">
      <dgm:prSet/>
      <dgm:spPr/>
      <dgm:t>
        <a:bodyPr/>
        <a:lstStyle/>
        <a:p>
          <a:pPr rtl="1"/>
          <a:endParaRPr lang="he-IL"/>
        </a:p>
      </dgm:t>
    </dgm:pt>
    <dgm:pt modelId="{4AED9518-662A-4290-9FA5-EAF41FC7BA15}">
      <dgm:prSet phldrT="[טקסט]"/>
      <dgm:spPr/>
      <dgm:t>
        <a:bodyPr/>
        <a:lstStyle/>
        <a:p>
          <a:pPr rtl="1"/>
          <a:r>
            <a:rPr lang="he-IL" dirty="0"/>
            <a:t>1994-1996</a:t>
          </a:r>
        </a:p>
      </dgm:t>
    </dgm:pt>
    <dgm:pt modelId="{C09D2B59-6D47-468E-982A-E1316B0BD8C2}" type="parTrans" cxnId="{B78F27D0-CAB5-47E7-BD63-C3F2CCE9C1DD}">
      <dgm:prSet/>
      <dgm:spPr/>
      <dgm:t>
        <a:bodyPr/>
        <a:lstStyle/>
        <a:p>
          <a:pPr rtl="1"/>
          <a:endParaRPr lang="he-IL"/>
        </a:p>
      </dgm:t>
    </dgm:pt>
    <dgm:pt modelId="{1901EF12-1C26-4E6A-A54B-99F9A635853B}" type="sibTrans" cxnId="{B78F27D0-CAB5-47E7-BD63-C3F2CCE9C1DD}">
      <dgm:prSet/>
      <dgm:spPr/>
      <dgm:t>
        <a:bodyPr/>
        <a:lstStyle/>
        <a:p>
          <a:pPr rtl="1"/>
          <a:endParaRPr lang="he-IL"/>
        </a:p>
      </dgm:t>
    </dgm:pt>
    <dgm:pt modelId="{619237E5-890C-4790-A438-D7B4D396C6B4}">
      <dgm:prSet phldrT="[טקסט]"/>
      <dgm:spPr/>
      <dgm:t>
        <a:bodyPr/>
        <a:lstStyle/>
        <a:p>
          <a:pPr rtl="1"/>
          <a:r>
            <a:rPr lang="he-IL" dirty="0"/>
            <a:t>תכנית משרדים לדוגמא</a:t>
          </a:r>
        </a:p>
      </dgm:t>
    </dgm:pt>
    <dgm:pt modelId="{4C9399C4-FD84-4AF2-B8BC-7798ABEBC067}" type="parTrans" cxnId="{42B01F48-4510-46EA-9FC5-5EE80F4B6326}">
      <dgm:prSet/>
      <dgm:spPr/>
      <dgm:t>
        <a:bodyPr/>
        <a:lstStyle/>
        <a:p>
          <a:pPr rtl="1"/>
          <a:endParaRPr lang="he-IL"/>
        </a:p>
      </dgm:t>
    </dgm:pt>
    <dgm:pt modelId="{CBC09AF2-9223-4916-AD5A-101F9C23F791}" type="sibTrans" cxnId="{42B01F48-4510-46EA-9FC5-5EE80F4B6326}">
      <dgm:prSet/>
      <dgm:spPr/>
      <dgm:t>
        <a:bodyPr/>
        <a:lstStyle/>
        <a:p>
          <a:pPr rtl="1"/>
          <a:endParaRPr lang="he-IL"/>
        </a:p>
      </dgm:t>
    </dgm:pt>
    <dgm:pt modelId="{E1B5E746-AA60-4268-9E58-B3092CD10ED5}">
      <dgm:prSet phldrT="[טקסט]"/>
      <dgm:spPr/>
      <dgm:t>
        <a:bodyPr/>
        <a:lstStyle/>
        <a:p>
          <a:pPr rtl="1"/>
          <a:r>
            <a:rPr lang="he-IL" dirty="0"/>
            <a:t>צעדים מחוללי שינוי </a:t>
          </a:r>
        </a:p>
      </dgm:t>
    </dgm:pt>
    <dgm:pt modelId="{CCADB324-BF8C-47AD-95FB-61D52B3163AF}" type="parTrans" cxnId="{D0984C29-DEE4-409E-9189-AEAC7746356D}">
      <dgm:prSet/>
      <dgm:spPr/>
      <dgm:t>
        <a:bodyPr/>
        <a:lstStyle/>
        <a:p>
          <a:pPr rtl="1"/>
          <a:endParaRPr lang="he-IL"/>
        </a:p>
      </dgm:t>
    </dgm:pt>
    <dgm:pt modelId="{C8953648-5F3B-43B8-915A-7BB562D0673A}" type="sibTrans" cxnId="{D0984C29-DEE4-409E-9189-AEAC7746356D}">
      <dgm:prSet/>
      <dgm:spPr/>
      <dgm:t>
        <a:bodyPr/>
        <a:lstStyle/>
        <a:p>
          <a:pPr rtl="1"/>
          <a:endParaRPr lang="he-IL"/>
        </a:p>
      </dgm:t>
    </dgm:pt>
    <dgm:pt modelId="{45C51C3A-BA5A-4CE2-B63E-0569216AE92A}">
      <dgm:prSet phldrT="[טקסט]"/>
      <dgm:spPr/>
      <dgm:t>
        <a:bodyPr/>
        <a:lstStyle/>
        <a:p>
          <a:pPr rtl="1"/>
          <a:r>
            <a:rPr lang="he-IL" dirty="0"/>
            <a:t>1999</a:t>
          </a:r>
        </a:p>
      </dgm:t>
    </dgm:pt>
    <dgm:pt modelId="{FA8A8973-D3E3-4B36-B039-CEFDB7615D76}" type="parTrans" cxnId="{3D58C4B7-5DB0-47B2-BC4E-A1A820568B4A}">
      <dgm:prSet/>
      <dgm:spPr/>
      <dgm:t>
        <a:bodyPr/>
        <a:lstStyle/>
        <a:p>
          <a:pPr rtl="1"/>
          <a:endParaRPr lang="he-IL"/>
        </a:p>
      </dgm:t>
    </dgm:pt>
    <dgm:pt modelId="{5FEE9285-DE6A-4ACB-B219-44C1B9A5884F}" type="sibTrans" cxnId="{3D58C4B7-5DB0-47B2-BC4E-A1A820568B4A}">
      <dgm:prSet/>
      <dgm:spPr/>
      <dgm:t>
        <a:bodyPr/>
        <a:lstStyle/>
        <a:p>
          <a:pPr rtl="1"/>
          <a:endParaRPr lang="he-IL"/>
        </a:p>
      </dgm:t>
    </dgm:pt>
    <dgm:pt modelId="{4A49628E-A680-4467-BEFF-D754F5CF5D6F}">
      <dgm:prSet phldrT="[טקסט]" phldr="1"/>
      <dgm:spPr/>
      <dgm:t>
        <a:bodyPr/>
        <a:lstStyle/>
        <a:p>
          <a:pPr rtl="1"/>
          <a:endParaRPr lang="he-IL" dirty="0"/>
        </a:p>
      </dgm:t>
    </dgm:pt>
    <dgm:pt modelId="{2F9AA716-12DB-463C-BD76-51527AE490D2}" type="parTrans" cxnId="{B8E15E96-B70F-4EC4-A64B-8A22CB4B4C30}">
      <dgm:prSet/>
      <dgm:spPr/>
      <dgm:t>
        <a:bodyPr/>
        <a:lstStyle/>
        <a:p>
          <a:pPr rtl="1"/>
          <a:endParaRPr lang="he-IL"/>
        </a:p>
      </dgm:t>
    </dgm:pt>
    <dgm:pt modelId="{46C16916-26C7-40A9-9116-AF67AA1D37D2}" type="sibTrans" cxnId="{B8E15E96-B70F-4EC4-A64B-8A22CB4B4C30}">
      <dgm:prSet/>
      <dgm:spPr/>
      <dgm:t>
        <a:bodyPr/>
        <a:lstStyle/>
        <a:p>
          <a:pPr rtl="1"/>
          <a:endParaRPr lang="he-IL"/>
        </a:p>
      </dgm:t>
    </dgm:pt>
    <dgm:pt modelId="{424077CB-19BC-4A7A-8CC2-5C2E2620BA04}">
      <dgm:prSet phldrT="[טקסט]"/>
      <dgm:spPr/>
      <dgm:t>
        <a:bodyPr/>
        <a:lstStyle/>
        <a:p>
          <a:pPr rtl="1"/>
          <a:r>
            <a:rPr lang="he-IL" dirty="0"/>
            <a:t>"מטה הרפורמה" ממשלת ברק </a:t>
          </a:r>
        </a:p>
      </dgm:t>
    </dgm:pt>
    <dgm:pt modelId="{1D4C4596-8F25-4A5E-BBB4-FED166FA3B6A}" type="parTrans" cxnId="{ECEE5F62-38E0-4695-926B-61EE966E1915}">
      <dgm:prSet/>
      <dgm:spPr/>
      <dgm:t>
        <a:bodyPr/>
        <a:lstStyle/>
        <a:p>
          <a:pPr rtl="1"/>
          <a:endParaRPr lang="he-IL"/>
        </a:p>
      </dgm:t>
    </dgm:pt>
    <dgm:pt modelId="{7948EBD8-99A3-46B8-8415-4EC5C145A634}" type="sibTrans" cxnId="{ECEE5F62-38E0-4695-926B-61EE966E1915}">
      <dgm:prSet/>
      <dgm:spPr/>
      <dgm:t>
        <a:bodyPr/>
        <a:lstStyle/>
        <a:p>
          <a:pPr rtl="1"/>
          <a:endParaRPr lang="he-IL"/>
        </a:p>
      </dgm:t>
    </dgm:pt>
    <dgm:pt modelId="{27AE4B16-32DC-4392-92F7-3567B829AAC0}">
      <dgm:prSet custT="1"/>
      <dgm:spPr/>
      <dgm:t>
        <a:bodyPr/>
        <a:lstStyle/>
        <a:p>
          <a:pPr rtl="1"/>
          <a:r>
            <a:rPr lang="he-IL" sz="2400" b="1" dirty="0" smtClean="0"/>
            <a:t>הגדרת </a:t>
          </a:r>
          <a:r>
            <a:rPr lang="he-IL" sz="2400" b="1" dirty="0" smtClean="0">
              <a:hlinkClick xmlns:r="http://schemas.openxmlformats.org/officeDocument/2006/relationships" r:id="rId1"/>
            </a:rPr>
            <a:t>יעדים למשרדי הממשלה, </a:t>
          </a:r>
          <a:r>
            <a:rPr lang="he-IL" sz="2400" b="1" dirty="0" smtClean="0"/>
            <a:t>מדריך התכנון הממשלתי</a:t>
          </a:r>
          <a:r>
            <a:rPr lang="he-IL" sz="2400" b="1" dirty="0" smtClean="0"/>
            <a:t>, דו"ח לטיוב שירותים הניתנים במיקור </a:t>
          </a:r>
          <a:r>
            <a:rPr lang="he-IL" sz="2400" b="1" dirty="0" smtClean="0"/>
            <a:t>חוץ, הון אנושי </a:t>
          </a:r>
          <a:endParaRPr lang="he-IL" sz="2400" b="1" dirty="0"/>
        </a:p>
      </dgm:t>
    </dgm:pt>
    <dgm:pt modelId="{BB20F6F8-0EF9-4643-B69E-83827A36CCC7}" type="parTrans" cxnId="{6077A2F1-B20F-405C-BBC9-F333E6B52F01}">
      <dgm:prSet/>
      <dgm:spPr/>
      <dgm:t>
        <a:bodyPr/>
        <a:lstStyle/>
        <a:p>
          <a:pPr rtl="1"/>
          <a:endParaRPr lang="he-IL"/>
        </a:p>
      </dgm:t>
    </dgm:pt>
    <dgm:pt modelId="{9242D857-18B7-48F9-B17C-8D427CE0E634}" type="sibTrans" cxnId="{6077A2F1-B20F-405C-BBC9-F333E6B52F01}">
      <dgm:prSet/>
      <dgm:spPr/>
      <dgm:t>
        <a:bodyPr/>
        <a:lstStyle/>
        <a:p>
          <a:pPr rtl="1"/>
          <a:endParaRPr lang="he-IL"/>
        </a:p>
      </dgm:t>
    </dgm:pt>
    <dgm:pt modelId="{EFDC04A7-FE76-4FD0-9F9A-E526A32D8534}" type="pres">
      <dgm:prSet presAssocID="{8BC115E9-6027-4BB2-9C31-69622BCCE10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E00DC03C-AE10-4B0A-91C9-75E4D00A0C8E}" type="pres">
      <dgm:prSet presAssocID="{27AE4B16-32DC-4392-92F7-3567B829AAC0}" presName="boxAndChildren" presStyleCnt="0"/>
      <dgm:spPr/>
    </dgm:pt>
    <dgm:pt modelId="{C4559BB7-4F8F-4691-BBC8-A230F8D21244}" type="pres">
      <dgm:prSet presAssocID="{27AE4B16-32DC-4392-92F7-3567B829AAC0}" presName="parentTextBox" presStyleLbl="node1" presStyleIdx="0" presStyleCnt="4"/>
      <dgm:spPr/>
      <dgm:t>
        <a:bodyPr/>
        <a:lstStyle/>
        <a:p>
          <a:pPr rtl="1"/>
          <a:endParaRPr lang="he-IL"/>
        </a:p>
      </dgm:t>
    </dgm:pt>
    <dgm:pt modelId="{95329DA3-7F44-4C8F-AEBD-AB1E9697338F}" type="pres">
      <dgm:prSet presAssocID="{5FEE9285-DE6A-4ACB-B219-44C1B9A5884F}" presName="sp" presStyleCnt="0"/>
      <dgm:spPr/>
    </dgm:pt>
    <dgm:pt modelId="{408522CF-5817-46BE-BE1F-39CA0105E4E4}" type="pres">
      <dgm:prSet presAssocID="{45C51C3A-BA5A-4CE2-B63E-0569216AE92A}" presName="arrowAndChildren" presStyleCnt="0"/>
      <dgm:spPr/>
    </dgm:pt>
    <dgm:pt modelId="{A514A2D8-05A4-4F2F-97D1-52782BC42C92}" type="pres">
      <dgm:prSet presAssocID="{45C51C3A-BA5A-4CE2-B63E-0569216AE92A}" presName="parentTextArrow" presStyleLbl="node1" presStyleIdx="0" presStyleCnt="4"/>
      <dgm:spPr/>
      <dgm:t>
        <a:bodyPr/>
        <a:lstStyle/>
        <a:p>
          <a:pPr rtl="1"/>
          <a:endParaRPr lang="he-IL"/>
        </a:p>
      </dgm:t>
    </dgm:pt>
    <dgm:pt modelId="{8D34A753-1F96-455D-8795-B01961B7DC11}" type="pres">
      <dgm:prSet presAssocID="{45C51C3A-BA5A-4CE2-B63E-0569216AE92A}" presName="arrow" presStyleLbl="node1" presStyleIdx="1" presStyleCnt="4"/>
      <dgm:spPr/>
      <dgm:t>
        <a:bodyPr/>
        <a:lstStyle/>
        <a:p>
          <a:pPr rtl="1"/>
          <a:endParaRPr lang="he-IL"/>
        </a:p>
      </dgm:t>
    </dgm:pt>
    <dgm:pt modelId="{4C4CD1CE-0804-4CA5-9733-0AF100B1DE7B}" type="pres">
      <dgm:prSet presAssocID="{45C51C3A-BA5A-4CE2-B63E-0569216AE92A}" presName="descendantArrow" presStyleCnt="0"/>
      <dgm:spPr/>
    </dgm:pt>
    <dgm:pt modelId="{2FC6D92A-2EE4-4AA1-9378-98EFD03A1EBA}" type="pres">
      <dgm:prSet presAssocID="{4A49628E-A680-4467-BEFF-D754F5CF5D6F}" presName="childTextArrow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AC92C1B-AA3C-451C-A718-4014EE5BCC2C}" type="pres">
      <dgm:prSet presAssocID="{424077CB-19BC-4A7A-8CC2-5C2E2620BA04}" presName="childTextArrow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7E86438-D1BE-450C-B8DF-969F1BBBA814}" type="pres">
      <dgm:prSet presAssocID="{1901EF12-1C26-4E6A-A54B-99F9A635853B}" presName="sp" presStyleCnt="0"/>
      <dgm:spPr/>
    </dgm:pt>
    <dgm:pt modelId="{3A58DF9E-4F0D-4DEF-AD68-BF4E455057EE}" type="pres">
      <dgm:prSet presAssocID="{4AED9518-662A-4290-9FA5-EAF41FC7BA15}" presName="arrowAndChildren" presStyleCnt="0"/>
      <dgm:spPr/>
    </dgm:pt>
    <dgm:pt modelId="{8D2FFB74-F392-4C11-92D9-AF9FB418D767}" type="pres">
      <dgm:prSet presAssocID="{4AED9518-662A-4290-9FA5-EAF41FC7BA15}" presName="parentTextArrow" presStyleLbl="node1" presStyleIdx="1" presStyleCnt="4"/>
      <dgm:spPr/>
      <dgm:t>
        <a:bodyPr/>
        <a:lstStyle/>
        <a:p>
          <a:pPr rtl="1"/>
          <a:endParaRPr lang="he-IL"/>
        </a:p>
      </dgm:t>
    </dgm:pt>
    <dgm:pt modelId="{1C42C622-154B-4F1C-AAA4-0B05212870F9}" type="pres">
      <dgm:prSet presAssocID="{4AED9518-662A-4290-9FA5-EAF41FC7BA15}" presName="arrow" presStyleLbl="node1" presStyleIdx="2" presStyleCnt="4"/>
      <dgm:spPr/>
      <dgm:t>
        <a:bodyPr/>
        <a:lstStyle/>
        <a:p>
          <a:pPr rtl="1"/>
          <a:endParaRPr lang="he-IL"/>
        </a:p>
      </dgm:t>
    </dgm:pt>
    <dgm:pt modelId="{B20D00A9-57EF-4483-98A8-415006CB3A7C}" type="pres">
      <dgm:prSet presAssocID="{4AED9518-662A-4290-9FA5-EAF41FC7BA15}" presName="descendantArrow" presStyleCnt="0"/>
      <dgm:spPr/>
    </dgm:pt>
    <dgm:pt modelId="{ECD11554-EAEC-4F0A-9E5D-CC88A3CFBD2A}" type="pres">
      <dgm:prSet presAssocID="{619237E5-890C-4790-A438-D7B4D396C6B4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3923EEC-1D7A-4E5D-AC7A-4C4DBF2837CC}" type="pres">
      <dgm:prSet presAssocID="{E1B5E746-AA60-4268-9E58-B3092CD10ED5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72AF9F7-90ED-4007-BB50-A10637170291}" type="pres">
      <dgm:prSet presAssocID="{095883CA-839C-4209-AF03-427A6D418320}" presName="sp" presStyleCnt="0"/>
      <dgm:spPr/>
    </dgm:pt>
    <dgm:pt modelId="{ED6C3EEB-37E5-4D78-85CE-37455E5229E4}" type="pres">
      <dgm:prSet presAssocID="{0D6B5C90-F7EC-46BB-A8CE-4EFC75CECF00}" presName="arrowAndChildren" presStyleCnt="0"/>
      <dgm:spPr/>
    </dgm:pt>
    <dgm:pt modelId="{43F76716-CC50-4EAA-ACD3-02AD5F01AE1A}" type="pres">
      <dgm:prSet presAssocID="{0D6B5C90-F7EC-46BB-A8CE-4EFC75CECF00}" presName="parentTextArrow" presStyleLbl="node1" presStyleIdx="2" presStyleCnt="4"/>
      <dgm:spPr/>
      <dgm:t>
        <a:bodyPr/>
        <a:lstStyle/>
        <a:p>
          <a:pPr rtl="1"/>
          <a:endParaRPr lang="he-IL"/>
        </a:p>
      </dgm:t>
    </dgm:pt>
    <dgm:pt modelId="{1ECBFC8C-A5A1-490F-8782-9AF2B1E1F691}" type="pres">
      <dgm:prSet presAssocID="{0D6B5C90-F7EC-46BB-A8CE-4EFC75CECF00}" presName="arrow" presStyleLbl="node1" presStyleIdx="3" presStyleCnt="4"/>
      <dgm:spPr/>
      <dgm:t>
        <a:bodyPr/>
        <a:lstStyle/>
        <a:p>
          <a:pPr rtl="1"/>
          <a:endParaRPr lang="he-IL"/>
        </a:p>
      </dgm:t>
    </dgm:pt>
    <dgm:pt modelId="{650DE970-FA28-4766-8CCA-46997EF827C8}" type="pres">
      <dgm:prSet presAssocID="{0D6B5C90-F7EC-46BB-A8CE-4EFC75CECF00}" presName="descendantArrow" presStyleCnt="0"/>
      <dgm:spPr/>
    </dgm:pt>
    <dgm:pt modelId="{47548CEA-8505-43FA-910A-C76517EE0F3B}" type="pres">
      <dgm:prSet presAssocID="{D925C41B-2828-4AFC-92EC-E3362E51ED28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821CFBA-386B-46B5-B96A-BB7940570C2A}" type="pres">
      <dgm:prSet presAssocID="{38741CF8-B694-404B-AD09-7A34A540C672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A6FE847F-D1B5-41AD-AABB-0FEEEF9C3240}" type="presOf" srcId="{424077CB-19BC-4A7A-8CC2-5C2E2620BA04}" destId="{6AC92C1B-AA3C-451C-A718-4014EE5BCC2C}" srcOrd="0" destOrd="0" presId="urn:microsoft.com/office/officeart/2005/8/layout/process4"/>
    <dgm:cxn modelId="{B78F27D0-CAB5-47E7-BD63-C3F2CCE9C1DD}" srcId="{8BC115E9-6027-4BB2-9C31-69622BCCE10D}" destId="{4AED9518-662A-4290-9FA5-EAF41FC7BA15}" srcOrd="1" destOrd="0" parTransId="{C09D2B59-6D47-468E-982A-E1316B0BD8C2}" sibTransId="{1901EF12-1C26-4E6A-A54B-99F9A635853B}"/>
    <dgm:cxn modelId="{F4F4BBE6-7DED-45BF-9F1C-272B52079CD3}" type="presOf" srcId="{4AED9518-662A-4290-9FA5-EAF41FC7BA15}" destId="{1C42C622-154B-4F1C-AAA4-0B05212870F9}" srcOrd="1" destOrd="0" presId="urn:microsoft.com/office/officeart/2005/8/layout/process4"/>
    <dgm:cxn modelId="{DD74B478-FFEB-49C2-9EE9-383C070649F0}" type="presOf" srcId="{27AE4B16-32DC-4392-92F7-3567B829AAC0}" destId="{C4559BB7-4F8F-4691-BBC8-A230F8D21244}" srcOrd="0" destOrd="0" presId="urn:microsoft.com/office/officeart/2005/8/layout/process4"/>
    <dgm:cxn modelId="{42B01F48-4510-46EA-9FC5-5EE80F4B6326}" srcId="{4AED9518-662A-4290-9FA5-EAF41FC7BA15}" destId="{619237E5-890C-4790-A438-D7B4D396C6B4}" srcOrd="0" destOrd="0" parTransId="{4C9399C4-FD84-4AF2-B8BC-7798ABEBC067}" sibTransId="{CBC09AF2-9223-4916-AD5A-101F9C23F791}"/>
    <dgm:cxn modelId="{FB842DA2-1608-4AB8-A99C-65D5F5B64D95}" type="presOf" srcId="{0D6B5C90-F7EC-46BB-A8CE-4EFC75CECF00}" destId="{43F76716-CC50-4EAA-ACD3-02AD5F01AE1A}" srcOrd="0" destOrd="0" presId="urn:microsoft.com/office/officeart/2005/8/layout/process4"/>
    <dgm:cxn modelId="{13DCAE00-5621-457C-AFE0-96B2EA3A7250}" type="presOf" srcId="{619237E5-890C-4790-A438-D7B4D396C6B4}" destId="{ECD11554-EAEC-4F0A-9E5D-CC88A3CFBD2A}" srcOrd="0" destOrd="0" presId="urn:microsoft.com/office/officeart/2005/8/layout/process4"/>
    <dgm:cxn modelId="{7A615CCB-8DE3-4FBC-B622-218D0E942AA2}" type="presOf" srcId="{8BC115E9-6027-4BB2-9C31-69622BCCE10D}" destId="{EFDC04A7-FE76-4FD0-9F9A-E526A32D8534}" srcOrd="0" destOrd="0" presId="urn:microsoft.com/office/officeart/2005/8/layout/process4"/>
    <dgm:cxn modelId="{59570BEC-6296-4E30-8B6A-AEBF155C8651}" type="presOf" srcId="{38741CF8-B694-404B-AD09-7A34A540C672}" destId="{8821CFBA-386B-46B5-B96A-BB7940570C2A}" srcOrd="0" destOrd="0" presId="urn:microsoft.com/office/officeart/2005/8/layout/process4"/>
    <dgm:cxn modelId="{49A64ADB-5D6F-4FF0-825F-EADC65D62C93}" type="presOf" srcId="{4AED9518-662A-4290-9FA5-EAF41FC7BA15}" destId="{8D2FFB74-F392-4C11-92D9-AF9FB418D767}" srcOrd="0" destOrd="0" presId="urn:microsoft.com/office/officeart/2005/8/layout/process4"/>
    <dgm:cxn modelId="{433F050D-9C30-4376-A1E8-5424F57EA6EF}" srcId="{0D6B5C90-F7EC-46BB-A8CE-4EFC75CECF00}" destId="{D925C41B-2828-4AFC-92EC-E3362E51ED28}" srcOrd="0" destOrd="0" parTransId="{06F523F3-545C-4DEE-9BDC-A42169203038}" sibTransId="{8BC2CE54-3A74-47C8-BC0F-6556DAB4120B}"/>
    <dgm:cxn modelId="{DFA2EF8A-30E0-4D41-99FC-4CFBEA1E3B9C}" type="presOf" srcId="{D925C41B-2828-4AFC-92EC-E3362E51ED28}" destId="{47548CEA-8505-43FA-910A-C76517EE0F3B}" srcOrd="0" destOrd="0" presId="urn:microsoft.com/office/officeart/2005/8/layout/process4"/>
    <dgm:cxn modelId="{1ACC70D9-7009-40D7-9917-CA9D94B9ECD7}" type="presOf" srcId="{45C51C3A-BA5A-4CE2-B63E-0569216AE92A}" destId="{8D34A753-1F96-455D-8795-B01961B7DC11}" srcOrd="1" destOrd="0" presId="urn:microsoft.com/office/officeart/2005/8/layout/process4"/>
    <dgm:cxn modelId="{8AB5CE72-51E6-49F2-A2A8-EE4FD8C82D8B}" srcId="{8BC115E9-6027-4BB2-9C31-69622BCCE10D}" destId="{0D6B5C90-F7EC-46BB-A8CE-4EFC75CECF00}" srcOrd="0" destOrd="0" parTransId="{C7F3A89C-954E-46B0-8942-AE84FDC192D4}" sibTransId="{095883CA-839C-4209-AF03-427A6D418320}"/>
    <dgm:cxn modelId="{ECEE5F62-38E0-4695-926B-61EE966E1915}" srcId="{45C51C3A-BA5A-4CE2-B63E-0569216AE92A}" destId="{424077CB-19BC-4A7A-8CC2-5C2E2620BA04}" srcOrd="1" destOrd="0" parTransId="{1D4C4596-8F25-4A5E-BBB4-FED166FA3B6A}" sibTransId="{7948EBD8-99A3-46B8-8415-4EC5C145A634}"/>
    <dgm:cxn modelId="{3B44EBAB-506C-4E1C-BFFF-036EA207B34E}" type="presOf" srcId="{45C51C3A-BA5A-4CE2-B63E-0569216AE92A}" destId="{A514A2D8-05A4-4F2F-97D1-52782BC42C92}" srcOrd="0" destOrd="0" presId="urn:microsoft.com/office/officeart/2005/8/layout/process4"/>
    <dgm:cxn modelId="{E78A45B1-4F1B-43D0-BB35-3CC13CCE1BA3}" type="presOf" srcId="{4A49628E-A680-4467-BEFF-D754F5CF5D6F}" destId="{2FC6D92A-2EE4-4AA1-9378-98EFD03A1EBA}" srcOrd="0" destOrd="0" presId="urn:microsoft.com/office/officeart/2005/8/layout/process4"/>
    <dgm:cxn modelId="{3D58C4B7-5DB0-47B2-BC4E-A1A820568B4A}" srcId="{8BC115E9-6027-4BB2-9C31-69622BCCE10D}" destId="{45C51C3A-BA5A-4CE2-B63E-0569216AE92A}" srcOrd="2" destOrd="0" parTransId="{FA8A8973-D3E3-4B36-B039-CEFDB7615D76}" sibTransId="{5FEE9285-DE6A-4ACB-B219-44C1B9A5884F}"/>
    <dgm:cxn modelId="{B8E15E96-B70F-4EC4-A64B-8A22CB4B4C30}" srcId="{45C51C3A-BA5A-4CE2-B63E-0569216AE92A}" destId="{4A49628E-A680-4467-BEFF-D754F5CF5D6F}" srcOrd="0" destOrd="0" parTransId="{2F9AA716-12DB-463C-BD76-51527AE490D2}" sibTransId="{46C16916-26C7-40A9-9116-AF67AA1D37D2}"/>
    <dgm:cxn modelId="{64D62845-C350-4D6F-AB9E-D581B7A572BE}" srcId="{0D6B5C90-F7EC-46BB-A8CE-4EFC75CECF00}" destId="{38741CF8-B694-404B-AD09-7A34A540C672}" srcOrd="1" destOrd="0" parTransId="{AC58E5C0-AD6F-4278-B7CC-C38F5361090C}" sibTransId="{626E636B-7DD9-4E52-A424-1A2C4A114269}"/>
    <dgm:cxn modelId="{730C7DC6-1270-461F-A801-9DA6ED5196AE}" type="presOf" srcId="{E1B5E746-AA60-4268-9E58-B3092CD10ED5}" destId="{53923EEC-1D7A-4E5D-AC7A-4C4DBF2837CC}" srcOrd="0" destOrd="0" presId="urn:microsoft.com/office/officeart/2005/8/layout/process4"/>
    <dgm:cxn modelId="{D0984C29-DEE4-409E-9189-AEAC7746356D}" srcId="{4AED9518-662A-4290-9FA5-EAF41FC7BA15}" destId="{E1B5E746-AA60-4268-9E58-B3092CD10ED5}" srcOrd="1" destOrd="0" parTransId="{CCADB324-BF8C-47AD-95FB-61D52B3163AF}" sibTransId="{C8953648-5F3B-43B8-915A-7BB562D0673A}"/>
    <dgm:cxn modelId="{6077A2F1-B20F-405C-BBC9-F333E6B52F01}" srcId="{8BC115E9-6027-4BB2-9C31-69622BCCE10D}" destId="{27AE4B16-32DC-4392-92F7-3567B829AAC0}" srcOrd="3" destOrd="0" parTransId="{BB20F6F8-0EF9-4643-B69E-83827A36CCC7}" sibTransId="{9242D857-18B7-48F9-B17C-8D427CE0E634}"/>
    <dgm:cxn modelId="{E5A580F2-E1A2-4A29-A96D-07C88B620064}" type="presOf" srcId="{0D6B5C90-F7EC-46BB-A8CE-4EFC75CECF00}" destId="{1ECBFC8C-A5A1-490F-8782-9AF2B1E1F691}" srcOrd="1" destOrd="0" presId="urn:microsoft.com/office/officeart/2005/8/layout/process4"/>
    <dgm:cxn modelId="{65AB7C67-06B4-41DC-9844-C5733F014AA5}" type="presParOf" srcId="{EFDC04A7-FE76-4FD0-9F9A-E526A32D8534}" destId="{E00DC03C-AE10-4B0A-91C9-75E4D00A0C8E}" srcOrd="0" destOrd="0" presId="urn:microsoft.com/office/officeart/2005/8/layout/process4"/>
    <dgm:cxn modelId="{639C90CC-EACC-4541-BBA9-8FA076218A88}" type="presParOf" srcId="{E00DC03C-AE10-4B0A-91C9-75E4D00A0C8E}" destId="{C4559BB7-4F8F-4691-BBC8-A230F8D21244}" srcOrd="0" destOrd="0" presId="urn:microsoft.com/office/officeart/2005/8/layout/process4"/>
    <dgm:cxn modelId="{FF475003-166F-4614-9976-949195626287}" type="presParOf" srcId="{EFDC04A7-FE76-4FD0-9F9A-E526A32D8534}" destId="{95329DA3-7F44-4C8F-AEBD-AB1E9697338F}" srcOrd="1" destOrd="0" presId="urn:microsoft.com/office/officeart/2005/8/layout/process4"/>
    <dgm:cxn modelId="{B833C163-ECC7-41B7-B65C-135977B9BAE3}" type="presParOf" srcId="{EFDC04A7-FE76-4FD0-9F9A-E526A32D8534}" destId="{408522CF-5817-46BE-BE1F-39CA0105E4E4}" srcOrd="2" destOrd="0" presId="urn:microsoft.com/office/officeart/2005/8/layout/process4"/>
    <dgm:cxn modelId="{DE0A029F-1647-408D-94CC-8F29F04A2F3D}" type="presParOf" srcId="{408522CF-5817-46BE-BE1F-39CA0105E4E4}" destId="{A514A2D8-05A4-4F2F-97D1-52782BC42C92}" srcOrd="0" destOrd="0" presId="urn:microsoft.com/office/officeart/2005/8/layout/process4"/>
    <dgm:cxn modelId="{B2D8F37E-A2F6-4BDA-8684-0252C3672256}" type="presParOf" srcId="{408522CF-5817-46BE-BE1F-39CA0105E4E4}" destId="{8D34A753-1F96-455D-8795-B01961B7DC11}" srcOrd="1" destOrd="0" presId="urn:microsoft.com/office/officeart/2005/8/layout/process4"/>
    <dgm:cxn modelId="{8FBE1B4F-A300-4EAB-B204-1D5CEA8B8282}" type="presParOf" srcId="{408522CF-5817-46BE-BE1F-39CA0105E4E4}" destId="{4C4CD1CE-0804-4CA5-9733-0AF100B1DE7B}" srcOrd="2" destOrd="0" presId="urn:microsoft.com/office/officeart/2005/8/layout/process4"/>
    <dgm:cxn modelId="{935A8027-CB38-47A3-84D6-95F5829A9FB7}" type="presParOf" srcId="{4C4CD1CE-0804-4CA5-9733-0AF100B1DE7B}" destId="{2FC6D92A-2EE4-4AA1-9378-98EFD03A1EBA}" srcOrd="0" destOrd="0" presId="urn:microsoft.com/office/officeart/2005/8/layout/process4"/>
    <dgm:cxn modelId="{AB6D6719-3F8B-466B-9E5C-52F2FE2D54B5}" type="presParOf" srcId="{4C4CD1CE-0804-4CA5-9733-0AF100B1DE7B}" destId="{6AC92C1B-AA3C-451C-A718-4014EE5BCC2C}" srcOrd="1" destOrd="0" presId="urn:microsoft.com/office/officeart/2005/8/layout/process4"/>
    <dgm:cxn modelId="{82E34501-DFAD-4026-9556-9C1D774D7D51}" type="presParOf" srcId="{EFDC04A7-FE76-4FD0-9F9A-E526A32D8534}" destId="{07E86438-D1BE-450C-B8DF-969F1BBBA814}" srcOrd="3" destOrd="0" presId="urn:microsoft.com/office/officeart/2005/8/layout/process4"/>
    <dgm:cxn modelId="{14F37821-F01E-4AB8-88B3-4779EFF426DB}" type="presParOf" srcId="{EFDC04A7-FE76-4FD0-9F9A-E526A32D8534}" destId="{3A58DF9E-4F0D-4DEF-AD68-BF4E455057EE}" srcOrd="4" destOrd="0" presId="urn:microsoft.com/office/officeart/2005/8/layout/process4"/>
    <dgm:cxn modelId="{59D3589F-ED3E-450B-AFF3-92855654ADC3}" type="presParOf" srcId="{3A58DF9E-4F0D-4DEF-AD68-BF4E455057EE}" destId="{8D2FFB74-F392-4C11-92D9-AF9FB418D767}" srcOrd="0" destOrd="0" presId="urn:microsoft.com/office/officeart/2005/8/layout/process4"/>
    <dgm:cxn modelId="{58A239F7-3313-4176-A5DC-64F1FFB67BDC}" type="presParOf" srcId="{3A58DF9E-4F0D-4DEF-AD68-BF4E455057EE}" destId="{1C42C622-154B-4F1C-AAA4-0B05212870F9}" srcOrd="1" destOrd="0" presId="urn:microsoft.com/office/officeart/2005/8/layout/process4"/>
    <dgm:cxn modelId="{7D1564B4-C3E3-41B4-B96A-B468601AAC11}" type="presParOf" srcId="{3A58DF9E-4F0D-4DEF-AD68-BF4E455057EE}" destId="{B20D00A9-57EF-4483-98A8-415006CB3A7C}" srcOrd="2" destOrd="0" presId="urn:microsoft.com/office/officeart/2005/8/layout/process4"/>
    <dgm:cxn modelId="{054C396E-8B51-476F-89DD-A879CE070EE1}" type="presParOf" srcId="{B20D00A9-57EF-4483-98A8-415006CB3A7C}" destId="{ECD11554-EAEC-4F0A-9E5D-CC88A3CFBD2A}" srcOrd="0" destOrd="0" presId="urn:microsoft.com/office/officeart/2005/8/layout/process4"/>
    <dgm:cxn modelId="{2A1E0836-098E-4708-9E69-985508981C2C}" type="presParOf" srcId="{B20D00A9-57EF-4483-98A8-415006CB3A7C}" destId="{53923EEC-1D7A-4E5D-AC7A-4C4DBF2837CC}" srcOrd="1" destOrd="0" presId="urn:microsoft.com/office/officeart/2005/8/layout/process4"/>
    <dgm:cxn modelId="{66B46A65-CAED-4702-B68D-139E185D1975}" type="presParOf" srcId="{EFDC04A7-FE76-4FD0-9F9A-E526A32D8534}" destId="{472AF9F7-90ED-4007-BB50-A10637170291}" srcOrd="5" destOrd="0" presId="urn:microsoft.com/office/officeart/2005/8/layout/process4"/>
    <dgm:cxn modelId="{F018F719-138F-4E52-8CF3-89B227F41F1F}" type="presParOf" srcId="{EFDC04A7-FE76-4FD0-9F9A-E526A32D8534}" destId="{ED6C3EEB-37E5-4D78-85CE-37455E5229E4}" srcOrd="6" destOrd="0" presId="urn:microsoft.com/office/officeart/2005/8/layout/process4"/>
    <dgm:cxn modelId="{6310879C-9849-437D-80CF-57BC748FBBC1}" type="presParOf" srcId="{ED6C3EEB-37E5-4D78-85CE-37455E5229E4}" destId="{43F76716-CC50-4EAA-ACD3-02AD5F01AE1A}" srcOrd="0" destOrd="0" presId="urn:microsoft.com/office/officeart/2005/8/layout/process4"/>
    <dgm:cxn modelId="{0E333E5D-FE21-4549-9940-88C922589436}" type="presParOf" srcId="{ED6C3EEB-37E5-4D78-85CE-37455E5229E4}" destId="{1ECBFC8C-A5A1-490F-8782-9AF2B1E1F691}" srcOrd="1" destOrd="0" presId="urn:microsoft.com/office/officeart/2005/8/layout/process4"/>
    <dgm:cxn modelId="{516C65A4-62B6-4B99-968F-84919EA553D4}" type="presParOf" srcId="{ED6C3EEB-37E5-4D78-85CE-37455E5229E4}" destId="{650DE970-FA28-4766-8CCA-46997EF827C8}" srcOrd="2" destOrd="0" presId="urn:microsoft.com/office/officeart/2005/8/layout/process4"/>
    <dgm:cxn modelId="{9E74145C-EDD0-4E56-B0D2-F4CB48691FDE}" type="presParOf" srcId="{650DE970-FA28-4766-8CCA-46997EF827C8}" destId="{47548CEA-8505-43FA-910A-C76517EE0F3B}" srcOrd="0" destOrd="0" presId="urn:microsoft.com/office/officeart/2005/8/layout/process4"/>
    <dgm:cxn modelId="{0FB283D8-3FAF-4C49-A481-2DC76622E55D}" type="presParOf" srcId="{650DE970-FA28-4766-8CCA-46997EF827C8}" destId="{8821CFBA-386B-46B5-B96A-BB7940570C2A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F3A3E4-933F-46A0-BFB6-866776DA9024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/>
      <dgm:spPr/>
    </dgm:pt>
    <dgm:pt modelId="{FFBA633E-2082-4F05-AD95-1696AA1967DC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ועדת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קוברסקי</a:t>
          </a:r>
          <a:endParaRPr kumimoji="0" lang="en-US" altLang="he-IL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841177BB-2C89-4800-8836-DE62B68C31FE}" type="parTrans" cxnId="{0D995583-BD45-4159-AA80-F9C5E393F3F0}">
      <dgm:prSet/>
      <dgm:spPr/>
      <dgm:t>
        <a:bodyPr/>
        <a:lstStyle/>
        <a:p>
          <a:pPr rtl="1"/>
          <a:endParaRPr lang="he-IL"/>
        </a:p>
      </dgm:t>
    </dgm:pt>
    <dgm:pt modelId="{FFB7EB09-465E-4352-BB7B-0A5E04EE41F7}" type="sibTrans" cxnId="{0D995583-BD45-4159-AA80-F9C5E393F3F0}">
      <dgm:prSet/>
      <dgm:spPr/>
      <dgm:t>
        <a:bodyPr/>
        <a:lstStyle/>
        <a:p>
          <a:pPr rtl="1"/>
          <a:endParaRPr lang="he-IL"/>
        </a:p>
      </dgm:t>
    </dgm:pt>
    <dgm:pt modelId="{1963B41A-EDB1-454F-A048-E1773DA1CF7C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מנהל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סגל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בכיר</a:t>
          </a:r>
          <a:endParaRPr kumimoji="0" lang="en-US" altLang="he-IL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BFAF7DDA-7746-42AC-A8A4-6D8E7CC10158}" type="parTrans" cxnId="{4101C45F-140A-474F-9E36-3972DC7501B3}">
      <dgm:prSet/>
      <dgm:spPr/>
      <dgm:t>
        <a:bodyPr/>
        <a:lstStyle/>
        <a:p>
          <a:pPr rtl="1"/>
          <a:endParaRPr lang="he-IL"/>
        </a:p>
      </dgm:t>
    </dgm:pt>
    <dgm:pt modelId="{B2D376EE-8F5F-474A-9EAB-1E05BCFA0B22}" type="sibTrans" cxnId="{4101C45F-140A-474F-9E36-3972DC7501B3}">
      <dgm:prSet/>
      <dgm:spPr/>
      <dgm:t>
        <a:bodyPr/>
        <a:lstStyle/>
        <a:p>
          <a:pPr rtl="1"/>
          <a:endParaRPr lang="he-IL"/>
        </a:p>
      </dgm:t>
    </dgm:pt>
    <dgm:pt modelId="{442D48CC-C2E6-4B74-8743-2251E920E72F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אצילת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סמכויות</a:t>
          </a:r>
          <a:endParaRPr kumimoji="0" lang="en-US" altLang="he-IL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5FCFC737-F45C-4082-B737-22CFB0B39B5D}" type="parTrans" cxnId="{380D0D24-00E3-47DD-B375-26CBFEABBC2D}">
      <dgm:prSet/>
      <dgm:spPr/>
      <dgm:t>
        <a:bodyPr/>
        <a:lstStyle/>
        <a:p>
          <a:pPr rtl="1"/>
          <a:endParaRPr lang="he-IL"/>
        </a:p>
      </dgm:t>
    </dgm:pt>
    <dgm:pt modelId="{1F66254D-19D6-486D-BB99-93517C2C6EC0}" type="sibTrans" cxnId="{380D0D24-00E3-47DD-B375-26CBFEABBC2D}">
      <dgm:prSet/>
      <dgm:spPr/>
      <dgm:t>
        <a:bodyPr/>
        <a:lstStyle/>
        <a:p>
          <a:pPr rtl="1"/>
          <a:endParaRPr lang="he-IL"/>
        </a:p>
      </dgm:t>
    </dgm:pt>
    <dgm:pt modelId="{E796E2E0-B382-44F8-AFDC-E0120458016A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נשים</a:t>
          </a:r>
          <a:endParaRPr kumimoji="0" lang="en-US" altLang="he-IL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A40ED5E3-512E-43D1-9B31-A8E382E12345}" type="parTrans" cxnId="{AC8F7D1A-D503-41E8-93A3-EA1FBC31C2FD}">
      <dgm:prSet/>
      <dgm:spPr/>
      <dgm:t>
        <a:bodyPr/>
        <a:lstStyle/>
        <a:p>
          <a:pPr rtl="1"/>
          <a:endParaRPr lang="he-IL"/>
        </a:p>
      </dgm:t>
    </dgm:pt>
    <dgm:pt modelId="{ECFFBF55-E3A2-4176-AB41-C496887B9A97}" type="sibTrans" cxnId="{AC8F7D1A-D503-41E8-93A3-EA1FBC31C2FD}">
      <dgm:prSet/>
      <dgm:spPr/>
      <dgm:t>
        <a:bodyPr/>
        <a:lstStyle/>
        <a:p>
          <a:pPr rtl="1"/>
          <a:endParaRPr lang="he-IL"/>
        </a:p>
      </dgm:t>
    </dgm:pt>
    <dgm:pt modelId="{54A493EA-71DB-4EF5-BCD4-591B0A378293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בני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מיעוטים</a:t>
          </a:r>
          <a:endParaRPr kumimoji="0" lang="en-US" altLang="he-IL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B0207FAC-1EE4-4C19-9A20-A914D1D3CEB7}" type="parTrans" cxnId="{6CB41128-9188-4723-9EF6-43FD266AD20B}">
      <dgm:prSet/>
      <dgm:spPr/>
      <dgm:t>
        <a:bodyPr/>
        <a:lstStyle/>
        <a:p>
          <a:pPr rtl="1"/>
          <a:endParaRPr lang="he-IL"/>
        </a:p>
      </dgm:t>
    </dgm:pt>
    <dgm:pt modelId="{1F4A5CF8-7B8B-4185-A24E-722E2DD781DE}" type="sibTrans" cxnId="{6CB41128-9188-4723-9EF6-43FD266AD20B}">
      <dgm:prSet/>
      <dgm:spPr/>
      <dgm:t>
        <a:bodyPr/>
        <a:lstStyle/>
        <a:p>
          <a:pPr rtl="1"/>
          <a:endParaRPr lang="he-IL"/>
        </a:p>
      </dgm:t>
    </dgm:pt>
    <dgm:pt modelId="{DE5F8715-3FF8-4D55-8AD9-FBE2A6FC053E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מניעת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פוליטיזציה</a:t>
          </a:r>
          <a:endParaRPr kumimoji="0" lang="en-US" altLang="he-IL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ABE3E045-4D21-477F-974F-BF511E0BF09D}" type="parTrans" cxnId="{E687C0DA-4FE6-4876-A222-80F1898D0E16}">
      <dgm:prSet/>
      <dgm:spPr/>
      <dgm:t>
        <a:bodyPr/>
        <a:lstStyle/>
        <a:p>
          <a:pPr rtl="1"/>
          <a:endParaRPr lang="he-IL"/>
        </a:p>
      </dgm:t>
    </dgm:pt>
    <dgm:pt modelId="{773745B1-2008-4787-A162-5755B21154FA}" type="sibTrans" cxnId="{E687C0DA-4FE6-4876-A222-80F1898D0E16}">
      <dgm:prSet/>
      <dgm:spPr/>
      <dgm:t>
        <a:bodyPr/>
        <a:lstStyle/>
        <a:p>
          <a:pPr rtl="1"/>
          <a:endParaRPr lang="he-IL"/>
        </a:p>
      </dgm:t>
    </dgm:pt>
    <dgm:pt modelId="{8B753724-E2A0-4D34-988A-3B1D07CAE5AC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תורת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ניהול</a:t>
          </a:r>
          <a:endParaRPr kumimoji="0" lang="en-US" altLang="he-IL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AC5D6BFD-A2C4-4477-8B92-012C13A4DA66}" type="parTrans" cxnId="{88E62CA1-BDFA-4262-8130-64022C6FFE52}">
      <dgm:prSet/>
      <dgm:spPr/>
      <dgm:t>
        <a:bodyPr/>
        <a:lstStyle/>
        <a:p>
          <a:pPr rtl="1"/>
          <a:endParaRPr lang="he-IL"/>
        </a:p>
      </dgm:t>
    </dgm:pt>
    <dgm:pt modelId="{EA60D204-6B57-4CA6-9805-93D59E902FA2}" type="sibTrans" cxnId="{88E62CA1-BDFA-4262-8130-64022C6FFE52}">
      <dgm:prSet/>
      <dgm:spPr/>
      <dgm:t>
        <a:bodyPr/>
        <a:lstStyle/>
        <a:p>
          <a:pPr rtl="1"/>
          <a:endParaRPr lang="he-IL"/>
        </a:p>
      </dgm:t>
    </dgm:pt>
    <dgm:pt modelId="{5B7D617B-8D58-4849-B684-D5DCD0231D57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מעמד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המנכ"ל</a:t>
          </a:r>
          <a:endParaRPr kumimoji="0" lang="en-US" altLang="he-IL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0FEFDCD3-A101-44DA-A02F-88C1E9E5D90A}" type="parTrans" cxnId="{949A8DE9-67A9-4C6A-926D-0A5B9CE37ED1}">
      <dgm:prSet/>
      <dgm:spPr/>
      <dgm:t>
        <a:bodyPr/>
        <a:lstStyle/>
        <a:p>
          <a:pPr rtl="1"/>
          <a:endParaRPr lang="he-IL"/>
        </a:p>
      </dgm:t>
    </dgm:pt>
    <dgm:pt modelId="{584EEA3D-371F-4FD3-B90C-190311AEA9A7}" type="sibTrans" cxnId="{949A8DE9-67A9-4C6A-926D-0A5B9CE37ED1}">
      <dgm:prSet/>
      <dgm:spPr/>
      <dgm:t>
        <a:bodyPr/>
        <a:lstStyle/>
        <a:p>
          <a:pPr rtl="1"/>
          <a:endParaRPr lang="he-IL"/>
        </a:p>
      </dgm:t>
    </dgm:pt>
    <dgm:pt modelId="{3A5B5EA5-E323-407C-8C93-1EFF7E8004EB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מכללה</a:t>
          </a:r>
          <a:endParaRPr kumimoji="0" lang="en-US" altLang="he-IL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846A2E70-A26A-4613-B821-C37130E59716}" type="parTrans" cxnId="{5D968B11-4F9F-408A-B13F-205133DD77F1}">
      <dgm:prSet/>
      <dgm:spPr/>
      <dgm:t>
        <a:bodyPr/>
        <a:lstStyle/>
        <a:p>
          <a:pPr rtl="1"/>
          <a:endParaRPr lang="he-IL"/>
        </a:p>
      </dgm:t>
    </dgm:pt>
    <dgm:pt modelId="{826FA484-A431-44CC-A1ED-237E5045C153}" type="sibTrans" cxnId="{5D968B11-4F9F-408A-B13F-205133DD77F1}">
      <dgm:prSet/>
      <dgm:spPr/>
      <dgm:t>
        <a:bodyPr/>
        <a:lstStyle/>
        <a:p>
          <a:pPr rtl="1"/>
          <a:endParaRPr lang="he-IL"/>
        </a:p>
      </dgm:t>
    </dgm:pt>
    <dgm:pt modelId="{AC70B6B1-5965-44F2-B028-147499BC52E5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הערכה</a:t>
          </a:r>
          <a:endParaRPr kumimoji="0" lang="en-US" altLang="he-IL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BF87DEF1-FBA2-4B37-A365-4F106DE1C59B}" type="parTrans" cxnId="{2DA8BA29-A14D-409E-B997-9FFCF4D77A01}">
      <dgm:prSet/>
      <dgm:spPr/>
      <dgm:t>
        <a:bodyPr/>
        <a:lstStyle/>
        <a:p>
          <a:pPr rtl="1"/>
          <a:endParaRPr lang="he-IL"/>
        </a:p>
      </dgm:t>
    </dgm:pt>
    <dgm:pt modelId="{4563A861-97DA-4107-842D-B0F290993144}" type="sibTrans" cxnId="{2DA8BA29-A14D-409E-B997-9FFCF4D77A01}">
      <dgm:prSet/>
      <dgm:spPr/>
      <dgm:t>
        <a:bodyPr/>
        <a:lstStyle/>
        <a:p>
          <a:pPr rtl="1"/>
          <a:endParaRPr lang="he-IL"/>
        </a:p>
      </dgm:t>
    </dgm:pt>
    <dgm:pt modelId="{71F490E2-F152-4674-83B7-824048D980A9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שיפור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שירות</a:t>
          </a:r>
          <a:endParaRPr kumimoji="0" lang="en-US" altLang="he-IL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5A5DFD56-6EDD-4B9D-A6AE-FBAC44CC28F1}" type="parTrans" cxnId="{D6D1887B-3990-4DF5-969D-463538174A34}">
      <dgm:prSet/>
      <dgm:spPr/>
      <dgm:t>
        <a:bodyPr/>
        <a:lstStyle/>
        <a:p>
          <a:pPr rtl="1"/>
          <a:endParaRPr lang="he-IL"/>
        </a:p>
      </dgm:t>
    </dgm:pt>
    <dgm:pt modelId="{99AB8638-6516-4F97-AE53-96F999D12562}" type="sibTrans" cxnId="{D6D1887B-3990-4DF5-969D-463538174A34}">
      <dgm:prSet/>
      <dgm:spPr/>
      <dgm:t>
        <a:bodyPr/>
        <a:lstStyle/>
        <a:p>
          <a:pPr rtl="1"/>
          <a:endParaRPr lang="he-IL"/>
        </a:p>
      </dgm:t>
    </dgm:pt>
    <dgm:pt modelId="{B97C8642-E8A1-4F38-9FDC-A86DF911304C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עבודת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מטה</a:t>
          </a:r>
          <a:endParaRPr kumimoji="0" lang="en-US" altLang="he-IL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CA5A842A-1666-4277-B23E-29AB38F82FB4}" type="parTrans" cxnId="{48E6CB9F-240F-46CE-B311-F71F394715E1}">
      <dgm:prSet/>
      <dgm:spPr/>
      <dgm:t>
        <a:bodyPr/>
        <a:lstStyle/>
        <a:p>
          <a:pPr rtl="1"/>
          <a:endParaRPr lang="he-IL"/>
        </a:p>
      </dgm:t>
    </dgm:pt>
    <dgm:pt modelId="{97A58056-4E19-48A4-8082-CD30736856CD}" type="sibTrans" cxnId="{48E6CB9F-240F-46CE-B311-F71F394715E1}">
      <dgm:prSet/>
      <dgm:spPr/>
      <dgm:t>
        <a:bodyPr/>
        <a:lstStyle/>
        <a:p>
          <a:pPr rtl="1"/>
          <a:endParaRPr lang="he-IL"/>
        </a:p>
      </dgm:t>
    </dgm:pt>
    <dgm:pt modelId="{3A462E28-1FEC-48C8-A698-072B4EFBB4ED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תהליך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התקצוב</a:t>
          </a:r>
          <a:endParaRPr kumimoji="0" lang="en-US" altLang="he-IL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8C8BB6BB-095E-4EE3-A15F-F8FDE8545A3B}" type="parTrans" cxnId="{F6485A95-DED6-4CB2-86AB-E7505257CA0B}">
      <dgm:prSet/>
      <dgm:spPr/>
      <dgm:t>
        <a:bodyPr/>
        <a:lstStyle/>
        <a:p>
          <a:pPr rtl="1"/>
          <a:endParaRPr lang="he-IL"/>
        </a:p>
      </dgm:t>
    </dgm:pt>
    <dgm:pt modelId="{F1FF870B-A0CA-4103-95CC-48B69F48CEC7}" type="sibTrans" cxnId="{F6485A95-DED6-4CB2-86AB-E7505257CA0B}">
      <dgm:prSet/>
      <dgm:spPr/>
      <dgm:t>
        <a:bodyPr/>
        <a:lstStyle/>
        <a:p>
          <a:pPr rtl="1"/>
          <a:endParaRPr lang="he-IL"/>
        </a:p>
      </dgm:t>
    </dgm:pt>
    <dgm:pt modelId="{EE4173E4-B45B-478F-91CB-27B4778678B5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ועדת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זוסמן</a:t>
          </a:r>
          <a:endParaRPr kumimoji="0" lang="en-US" altLang="he-IL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FFFF2FF5-2AAD-4835-876F-4302391DB50E}" type="parTrans" cxnId="{CB3F70D1-0B95-43FA-BA92-50BDA7D6ED7D}">
      <dgm:prSet/>
      <dgm:spPr/>
      <dgm:t>
        <a:bodyPr/>
        <a:lstStyle/>
        <a:p>
          <a:pPr rtl="1"/>
          <a:endParaRPr lang="he-IL"/>
        </a:p>
      </dgm:t>
    </dgm:pt>
    <dgm:pt modelId="{0E869AEC-A67B-4002-913D-59B74BDDB879}" type="sibTrans" cxnId="{CB3F70D1-0B95-43FA-BA92-50BDA7D6ED7D}">
      <dgm:prSet/>
      <dgm:spPr/>
      <dgm:t>
        <a:bodyPr/>
        <a:lstStyle/>
        <a:p>
          <a:pPr rtl="1"/>
          <a:endParaRPr lang="he-IL"/>
        </a:p>
      </dgm:t>
    </dgm:pt>
    <dgm:pt modelId="{A69BEBAC-C1A5-4675-8FAC-C60EF50B7707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תקשוב</a:t>
          </a:r>
          <a:endParaRPr kumimoji="0" lang="en-US" altLang="he-IL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EA36D281-2591-4FA7-80DE-071B1D939618}" type="parTrans" cxnId="{24239B5A-A4AB-4FF0-8608-95A9AD8224DA}">
      <dgm:prSet/>
      <dgm:spPr/>
      <dgm:t>
        <a:bodyPr/>
        <a:lstStyle/>
        <a:p>
          <a:pPr rtl="1"/>
          <a:endParaRPr lang="he-IL"/>
        </a:p>
      </dgm:t>
    </dgm:pt>
    <dgm:pt modelId="{6516AD69-2C98-49AD-BC35-4F41F0402B16}" type="sibTrans" cxnId="{24239B5A-A4AB-4FF0-8608-95A9AD8224DA}">
      <dgm:prSet/>
      <dgm:spPr/>
      <dgm:t>
        <a:bodyPr/>
        <a:lstStyle/>
        <a:p>
          <a:pPr rtl="1"/>
          <a:endParaRPr lang="he-IL"/>
        </a:p>
      </dgm:t>
    </dgm:pt>
    <dgm:pt modelId="{005D00D8-39D9-49C6-8469-F0892257B9CB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נש"מ</a:t>
          </a:r>
          <a:endParaRPr kumimoji="0" lang="en-US" altLang="he-IL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993A759E-4B9F-48A7-B725-2EEFD6C700B9}" type="parTrans" cxnId="{E9A89318-A053-493C-A50A-4E43FD597FFF}">
      <dgm:prSet/>
      <dgm:spPr/>
      <dgm:t>
        <a:bodyPr/>
        <a:lstStyle/>
        <a:p>
          <a:pPr rtl="1"/>
          <a:endParaRPr lang="he-IL"/>
        </a:p>
      </dgm:t>
    </dgm:pt>
    <dgm:pt modelId="{FB5087ED-3214-4ABF-BFE2-A4C83016E07A}" type="sibTrans" cxnId="{E9A89318-A053-493C-A50A-4E43FD597FFF}">
      <dgm:prSet/>
      <dgm:spPr/>
      <dgm:t>
        <a:bodyPr/>
        <a:lstStyle/>
        <a:p>
          <a:pPr rtl="1"/>
          <a:endParaRPr lang="he-IL"/>
        </a:p>
      </dgm:t>
    </dgm:pt>
    <dgm:pt modelId="{CE6B4BF1-0C59-43BC-9BF2-D65DB9895ABE}" type="pres">
      <dgm:prSet presAssocID="{7AF3A3E4-933F-46A0-BFB6-866776DA902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D1BB8FC-ACBF-45D9-ABA4-1A5405925680}" type="pres">
      <dgm:prSet presAssocID="{FFBA633E-2082-4F05-AD95-1696AA1967DC}" presName="centerShape" presStyleLbl="node0" presStyleIdx="0" presStyleCnt="1"/>
      <dgm:spPr/>
      <dgm:t>
        <a:bodyPr/>
        <a:lstStyle/>
        <a:p>
          <a:pPr rtl="1"/>
          <a:endParaRPr lang="he-IL"/>
        </a:p>
      </dgm:t>
    </dgm:pt>
    <dgm:pt modelId="{7971351C-526C-47EA-A6BC-D95B70C29DE5}" type="pres">
      <dgm:prSet presAssocID="{BFAF7DDA-7746-42AC-A8A4-6D8E7CC10158}" presName="Name9" presStyleLbl="parChTrans1D2" presStyleIdx="0" presStyleCnt="15"/>
      <dgm:spPr/>
      <dgm:t>
        <a:bodyPr/>
        <a:lstStyle/>
        <a:p>
          <a:pPr rtl="1"/>
          <a:endParaRPr lang="he-IL"/>
        </a:p>
      </dgm:t>
    </dgm:pt>
    <dgm:pt modelId="{0F51CB99-E20F-4B9A-8779-15A304FA2CC8}" type="pres">
      <dgm:prSet presAssocID="{BFAF7DDA-7746-42AC-A8A4-6D8E7CC10158}" presName="connTx" presStyleLbl="parChTrans1D2" presStyleIdx="0" presStyleCnt="15"/>
      <dgm:spPr/>
      <dgm:t>
        <a:bodyPr/>
        <a:lstStyle/>
        <a:p>
          <a:pPr rtl="1"/>
          <a:endParaRPr lang="he-IL"/>
        </a:p>
      </dgm:t>
    </dgm:pt>
    <dgm:pt modelId="{3482E446-B14A-4C25-BBEF-F3BD8FA152C7}" type="pres">
      <dgm:prSet presAssocID="{1963B41A-EDB1-454F-A048-E1773DA1CF7C}" presName="node" presStyleLbl="node1" presStyleIdx="0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0B2F01C-D3CC-4A3D-A861-5E4A568A13AA}" type="pres">
      <dgm:prSet presAssocID="{5FCFC737-F45C-4082-B737-22CFB0B39B5D}" presName="Name9" presStyleLbl="parChTrans1D2" presStyleIdx="1" presStyleCnt="15"/>
      <dgm:spPr/>
      <dgm:t>
        <a:bodyPr/>
        <a:lstStyle/>
        <a:p>
          <a:pPr rtl="1"/>
          <a:endParaRPr lang="he-IL"/>
        </a:p>
      </dgm:t>
    </dgm:pt>
    <dgm:pt modelId="{1EB8CED7-A30F-46CE-BA70-9CC7C84DAD77}" type="pres">
      <dgm:prSet presAssocID="{5FCFC737-F45C-4082-B737-22CFB0B39B5D}" presName="connTx" presStyleLbl="parChTrans1D2" presStyleIdx="1" presStyleCnt="15"/>
      <dgm:spPr/>
      <dgm:t>
        <a:bodyPr/>
        <a:lstStyle/>
        <a:p>
          <a:pPr rtl="1"/>
          <a:endParaRPr lang="he-IL"/>
        </a:p>
      </dgm:t>
    </dgm:pt>
    <dgm:pt modelId="{88576C8B-71DC-441A-9667-AD01AE72BCB7}" type="pres">
      <dgm:prSet presAssocID="{442D48CC-C2E6-4B74-8743-2251E920E72F}" presName="node" presStyleLbl="node1" presStyleIdx="1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AD95294-58FC-456D-80A0-172DCB0A9D7D}" type="pres">
      <dgm:prSet presAssocID="{A40ED5E3-512E-43D1-9B31-A8E382E12345}" presName="Name9" presStyleLbl="parChTrans1D2" presStyleIdx="2" presStyleCnt="15"/>
      <dgm:spPr/>
      <dgm:t>
        <a:bodyPr/>
        <a:lstStyle/>
        <a:p>
          <a:pPr rtl="1"/>
          <a:endParaRPr lang="he-IL"/>
        </a:p>
      </dgm:t>
    </dgm:pt>
    <dgm:pt modelId="{9D04EBE5-B362-4BFA-B5B7-1F88BDECD40C}" type="pres">
      <dgm:prSet presAssocID="{A40ED5E3-512E-43D1-9B31-A8E382E12345}" presName="connTx" presStyleLbl="parChTrans1D2" presStyleIdx="2" presStyleCnt="15"/>
      <dgm:spPr/>
      <dgm:t>
        <a:bodyPr/>
        <a:lstStyle/>
        <a:p>
          <a:pPr rtl="1"/>
          <a:endParaRPr lang="he-IL"/>
        </a:p>
      </dgm:t>
    </dgm:pt>
    <dgm:pt modelId="{795A2490-916B-47F1-A0CF-F823627E5471}" type="pres">
      <dgm:prSet presAssocID="{E796E2E0-B382-44F8-AFDC-E0120458016A}" presName="node" presStyleLbl="node1" presStyleIdx="2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FA1978D-CF22-4E08-AB8B-9A5BC86BDE86}" type="pres">
      <dgm:prSet presAssocID="{B0207FAC-1EE4-4C19-9A20-A914D1D3CEB7}" presName="Name9" presStyleLbl="parChTrans1D2" presStyleIdx="3" presStyleCnt="15"/>
      <dgm:spPr/>
      <dgm:t>
        <a:bodyPr/>
        <a:lstStyle/>
        <a:p>
          <a:pPr rtl="1"/>
          <a:endParaRPr lang="he-IL"/>
        </a:p>
      </dgm:t>
    </dgm:pt>
    <dgm:pt modelId="{1F894237-D801-4BE3-9383-574BBF20951C}" type="pres">
      <dgm:prSet presAssocID="{B0207FAC-1EE4-4C19-9A20-A914D1D3CEB7}" presName="connTx" presStyleLbl="parChTrans1D2" presStyleIdx="3" presStyleCnt="15"/>
      <dgm:spPr/>
      <dgm:t>
        <a:bodyPr/>
        <a:lstStyle/>
        <a:p>
          <a:pPr rtl="1"/>
          <a:endParaRPr lang="he-IL"/>
        </a:p>
      </dgm:t>
    </dgm:pt>
    <dgm:pt modelId="{1EC930B6-473A-46BB-9B09-F9E4CCFFEFCC}" type="pres">
      <dgm:prSet presAssocID="{54A493EA-71DB-4EF5-BCD4-591B0A378293}" presName="node" presStyleLbl="node1" presStyleIdx="3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2E3CB90-EE44-4275-BE4E-F3DBB80AB710}" type="pres">
      <dgm:prSet presAssocID="{ABE3E045-4D21-477F-974F-BF511E0BF09D}" presName="Name9" presStyleLbl="parChTrans1D2" presStyleIdx="4" presStyleCnt="15"/>
      <dgm:spPr/>
      <dgm:t>
        <a:bodyPr/>
        <a:lstStyle/>
        <a:p>
          <a:pPr rtl="1"/>
          <a:endParaRPr lang="he-IL"/>
        </a:p>
      </dgm:t>
    </dgm:pt>
    <dgm:pt modelId="{7772E50D-E7AF-4191-9B19-D21F859E46A9}" type="pres">
      <dgm:prSet presAssocID="{ABE3E045-4D21-477F-974F-BF511E0BF09D}" presName="connTx" presStyleLbl="parChTrans1D2" presStyleIdx="4" presStyleCnt="15"/>
      <dgm:spPr/>
      <dgm:t>
        <a:bodyPr/>
        <a:lstStyle/>
        <a:p>
          <a:pPr rtl="1"/>
          <a:endParaRPr lang="he-IL"/>
        </a:p>
      </dgm:t>
    </dgm:pt>
    <dgm:pt modelId="{F14D5B01-A127-4A8D-B5BA-DCC5E6D92156}" type="pres">
      <dgm:prSet presAssocID="{DE5F8715-3FF8-4D55-8AD9-FBE2A6FC053E}" presName="node" presStyleLbl="node1" presStyleIdx="4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918A6DC-560B-4262-9EE3-B0A8DEA95E29}" type="pres">
      <dgm:prSet presAssocID="{AC5D6BFD-A2C4-4477-8B92-012C13A4DA66}" presName="Name9" presStyleLbl="parChTrans1D2" presStyleIdx="5" presStyleCnt="15"/>
      <dgm:spPr/>
      <dgm:t>
        <a:bodyPr/>
        <a:lstStyle/>
        <a:p>
          <a:pPr rtl="1"/>
          <a:endParaRPr lang="he-IL"/>
        </a:p>
      </dgm:t>
    </dgm:pt>
    <dgm:pt modelId="{32628270-BAD6-4FAE-BDDF-D735AF0CA121}" type="pres">
      <dgm:prSet presAssocID="{AC5D6BFD-A2C4-4477-8B92-012C13A4DA66}" presName="connTx" presStyleLbl="parChTrans1D2" presStyleIdx="5" presStyleCnt="15"/>
      <dgm:spPr/>
      <dgm:t>
        <a:bodyPr/>
        <a:lstStyle/>
        <a:p>
          <a:pPr rtl="1"/>
          <a:endParaRPr lang="he-IL"/>
        </a:p>
      </dgm:t>
    </dgm:pt>
    <dgm:pt modelId="{DC2B0C78-1572-4EF0-8EB1-2E66AC6BEC23}" type="pres">
      <dgm:prSet presAssocID="{8B753724-E2A0-4D34-988A-3B1D07CAE5AC}" presName="node" presStyleLbl="node1" presStyleIdx="5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554245E-46F6-4D78-8E99-7A22FC2B9D6F}" type="pres">
      <dgm:prSet presAssocID="{0FEFDCD3-A101-44DA-A02F-88C1E9E5D90A}" presName="Name9" presStyleLbl="parChTrans1D2" presStyleIdx="6" presStyleCnt="15"/>
      <dgm:spPr/>
      <dgm:t>
        <a:bodyPr/>
        <a:lstStyle/>
        <a:p>
          <a:pPr rtl="1"/>
          <a:endParaRPr lang="he-IL"/>
        </a:p>
      </dgm:t>
    </dgm:pt>
    <dgm:pt modelId="{89896B69-4113-4BC8-B1ED-2253366E4AE1}" type="pres">
      <dgm:prSet presAssocID="{0FEFDCD3-A101-44DA-A02F-88C1E9E5D90A}" presName="connTx" presStyleLbl="parChTrans1D2" presStyleIdx="6" presStyleCnt="15"/>
      <dgm:spPr/>
      <dgm:t>
        <a:bodyPr/>
        <a:lstStyle/>
        <a:p>
          <a:pPr rtl="1"/>
          <a:endParaRPr lang="he-IL"/>
        </a:p>
      </dgm:t>
    </dgm:pt>
    <dgm:pt modelId="{9E74A4D6-C24F-43A0-9895-F13DC321F5FB}" type="pres">
      <dgm:prSet presAssocID="{5B7D617B-8D58-4849-B684-D5DCD0231D57}" presName="node" presStyleLbl="node1" presStyleIdx="6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2A685A3-BFDE-4AC8-9886-CD1A2B91D10A}" type="pres">
      <dgm:prSet presAssocID="{846A2E70-A26A-4613-B821-C37130E59716}" presName="Name9" presStyleLbl="parChTrans1D2" presStyleIdx="7" presStyleCnt="15"/>
      <dgm:spPr/>
      <dgm:t>
        <a:bodyPr/>
        <a:lstStyle/>
        <a:p>
          <a:pPr rtl="1"/>
          <a:endParaRPr lang="he-IL"/>
        </a:p>
      </dgm:t>
    </dgm:pt>
    <dgm:pt modelId="{8CD74282-F2D7-4027-9C9B-E19071CFC63C}" type="pres">
      <dgm:prSet presAssocID="{846A2E70-A26A-4613-B821-C37130E59716}" presName="connTx" presStyleLbl="parChTrans1D2" presStyleIdx="7" presStyleCnt="15"/>
      <dgm:spPr/>
      <dgm:t>
        <a:bodyPr/>
        <a:lstStyle/>
        <a:p>
          <a:pPr rtl="1"/>
          <a:endParaRPr lang="he-IL"/>
        </a:p>
      </dgm:t>
    </dgm:pt>
    <dgm:pt modelId="{A7FE37D6-BCE0-45FA-B005-FDE0D7DE97CC}" type="pres">
      <dgm:prSet presAssocID="{3A5B5EA5-E323-407C-8C93-1EFF7E8004EB}" presName="node" presStyleLbl="node1" presStyleIdx="7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C9705E5-F86E-4900-9BC5-5C249E79F3CD}" type="pres">
      <dgm:prSet presAssocID="{BF87DEF1-FBA2-4B37-A365-4F106DE1C59B}" presName="Name9" presStyleLbl="parChTrans1D2" presStyleIdx="8" presStyleCnt="15"/>
      <dgm:spPr/>
      <dgm:t>
        <a:bodyPr/>
        <a:lstStyle/>
        <a:p>
          <a:pPr rtl="1"/>
          <a:endParaRPr lang="he-IL"/>
        </a:p>
      </dgm:t>
    </dgm:pt>
    <dgm:pt modelId="{950482B3-0C3C-48BC-8DCF-CCC12FAC143E}" type="pres">
      <dgm:prSet presAssocID="{BF87DEF1-FBA2-4B37-A365-4F106DE1C59B}" presName="connTx" presStyleLbl="parChTrans1D2" presStyleIdx="8" presStyleCnt="15"/>
      <dgm:spPr/>
      <dgm:t>
        <a:bodyPr/>
        <a:lstStyle/>
        <a:p>
          <a:pPr rtl="1"/>
          <a:endParaRPr lang="he-IL"/>
        </a:p>
      </dgm:t>
    </dgm:pt>
    <dgm:pt modelId="{E1795982-FE7C-465A-84F6-504868E35A1C}" type="pres">
      <dgm:prSet presAssocID="{AC70B6B1-5965-44F2-B028-147499BC52E5}" presName="node" presStyleLbl="node1" presStyleIdx="8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E22BA76-BA16-40E8-B651-14AEA2DF4C2E}" type="pres">
      <dgm:prSet presAssocID="{5A5DFD56-6EDD-4B9D-A6AE-FBAC44CC28F1}" presName="Name9" presStyleLbl="parChTrans1D2" presStyleIdx="9" presStyleCnt="15"/>
      <dgm:spPr/>
      <dgm:t>
        <a:bodyPr/>
        <a:lstStyle/>
        <a:p>
          <a:pPr rtl="1"/>
          <a:endParaRPr lang="he-IL"/>
        </a:p>
      </dgm:t>
    </dgm:pt>
    <dgm:pt modelId="{CA14EE64-F378-4B68-8C82-E5A6DD17CC38}" type="pres">
      <dgm:prSet presAssocID="{5A5DFD56-6EDD-4B9D-A6AE-FBAC44CC28F1}" presName="connTx" presStyleLbl="parChTrans1D2" presStyleIdx="9" presStyleCnt="15"/>
      <dgm:spPr/>
      <dgm:t>
        <a:bodyPr/>
        <a:lstStyle/>
        <a:p>
          <a:pPr rtl="1"/>
          <a:endParaRPr lang="he-IL"/>
        </a:p>
      </dgm:t>
    </dgm:pt>
    <dgm:pt modelId="{FAA1FD67-C56E-4B7E-AC3A-1940615CD5E7}" type="pres">
      <dgm:prSet presAssocID="{71F490E2-F152-4674-83B7-824048D980A9}" presName="node" presStyleLbl="node1" presStyleIdx="9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4E43D89-4E54-4082-B88E-F8712C3814F6}" type="pres">
      <dgm:prSet presAssocID="{CA5A842A-1666-4277-B23E-29AB38F82FB4}" presName="Name9" presStyleLbl="parChTrans1D2" presStyleIdx="10" presStyleCnt="15"/>
      <dgm:spPr/>
      <dgm:t>
        <a:bodyPr/>
        <a:lstStyle/>
        <a:p>
          <a:pPr rtl="1"/>
          <a:endParaRPr lang="he-IL"/>
        </a:p>
      </dgm:t>
    </dgm:pt>
    <dgm:pt modelId="{685ACFC2-DC1B-4EEE-BD2A-3BF1B3D7723B}" type="pres">
      <dgm:prSet presAssocID="{CA5A842A-1666-4277-B23E-29AB38F82FB4}" presName="connTx" presStyleLbl="parChTrans1D2" presStyleIdx="10" presStyleCnt="15"/>
      <dgm:spPr/>
      <dgm:t>
        <a:bodyPr/>
        <a:lstStyle/>
        <a:p>
          <a:pPr rtl="1"/>
          <a:endParaRPr lang="he-IL"/>
        </a:p>
      </dgm:t>
    </dgm:pt>
    <dgm:pt modelId="{D0FFFB6E-B301-4C7E-8833-D5349133BAAC}" type="pres">
      <dgm:prSet presAssocID="{B97C8642-E8A1-4F38-9FDC-A86DF911304C}" presName="node" presStyleLbl="node1" presStyleIdx="10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9360973-65A6-4517-9E42-8110C07E9F78}" type="pres">
      <dgm:prSet presAssocID="{8C8BB6BB-095E-4EE3-A15F-F8FDE8545A3B}" presName="Name9" presStyleLbl="parChTrans1D2" presStyleIdx="11" presStyleCnt="15"/>
      <dgm:spPr/>
      <dgm:t>
        <a:bodyPr/>
        <a:lstStyle/>
        <a:p>
          <a:pPr rtl="1"/>
          <a:endParaRPr lang="he-IL"/>
        </a:p>
      </dgm:t>
    </dgm:pt>
    <dgm:pt modelId="{FD8533C8-B3CD-47E1-9180-8504AFB29869}" type="pres">
      <dgm:prSet presAssocID="{8C8BB6BB-095E-4EE3-A15F-F8FDE8545A3B}" presName="connTx" presStyleLbl="parChTrans1D2" presStyleIdx="11" presStyleCnt="15"/>
      <dgm:spPr/>
      <dgm:t>
        <a:bodyPr/>
        <a:lstStyle/>
        <a:p>
          <a:pPr rtl="1"/>
          <a:endParaRPr lang="he-IL"/>
        </a:p>
      </dgm:t>
    </dgm:pt>
    <dgm:pt modelId="{197656AA-18A7-4823-897D-F18CE578B847}" type="pres">
      <dgm:prSet presAssocID="{3A462E28-1FEC-48C8-A698-072B4EFBB4ED}" presName="node" presStyleLbl="node1" presStyleIdx="11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BE2370D-2EC6-4CD0-AFEE-7DF1767C751F}" type="pres">
      <dgm:prSet presAssocID="{FFFF2FF5-2AAD-4835-876F-4302391DB50E}" presName="Name9" presStyleLbl="parChTrans1D2" presStyleIdx="12" presStyleCnt="15"/>
      <dgm:spPr/>
      <dgm:t>
        <a:bodyPr/>
        <a:lstStyle/>
        <a:p>
          <a:pPr rtl="1"/>
          <a:endParaRPr lang="he-IL"/>
        </a:p>
      </dgm:t>
    </dgm:pt>
    <dgm:pt modelId="{F31D10F2-A1D5-4330-B1A9-134C6CD59CA6}" type="pres">
      <dgm:prSet presAssocID="{FFFF2FF5-2AAD-4835-876F-4302391DB50E}" presName="connTx" presStyleLbl="parChTrans1D2" presStyleIdx="12" presStyleCnt="15"/>
      <dgm:spPr/>
      <dgm:t>
        <a:bodyPr/>
        <a:lstStyle/>
        <a:p>
          <a:pPr rtl="1"/>
          <a:endParaRPr lang="he-IL"/>
        </a:p>
      </dgm:t>
    </dgm:pt>
    <dgm:pt modelId="{7411AFB1-2A9D-4CA1-BC64-02AFB9C07A73}" type="pres">
      <dgm:prSet presAssocID="{EE4173E4-B45B-478F-91CB-27B4778678B5}" presName="node" presStyleLbl="node1" presStyleIdx="12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922345C-1C12-40B0-AB0A-34392316E7A9}" type="pres">
      <dgm:prSet presAssocID="{EA36D281-2591-4FA7-80DE-071B1D939618}" presName="Name9" presStyleLbl="parChTrans1D2" presStyleIdx="13" presStyleCnt="15"/>
      <dgm:spPr/>
      <dgm:t>
        <a:bodyPr/>
        <a:lstStyle/>
        <a:p>
          <a:pPr rtl="1"/>
          <a:endParaRPr lang="he-IL"/>
        </a:p>
      </dgm:t>
    </dgm:pt>
    <dgm:pt modelId="{BBA66BAE-801E-4DB0-A464-96D6B23DFD1A}" type="pres">
      <dgm:prSet presAssocID="{EA36D281-2591-4FA7-80DE-071B1D939618}" presName="connTx" presStyleLbl="parChTrans1D2" presStyleIdx="13" presStyleCnt="15"/>
      <dgm:spPr/>
      <dgm:t>
        <a:bodyPr/>
        <a:lstStyle/>
        <a:p>
          <a:pPr rtl="1"/>
          <a:endParaRPr lang="he-IL"/>
        </a:p>
      </dgm:t>
    </dgm:pt>
    <dgm:pt modelId="{41457649-834B-4C98-A20F-2680113D8EC8}" type="pres">
      <dgm:prSet presAssocID="{A69BEBAC-C1A5-4675-8FAC-C60EF50B7707}" presName="node" presStyleLbl="node1" presStyleIdx="13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CC04644-C7C4-4BE0-8D3E-4853039AF18A}" type="pres">
      <dgm:prSet presAssocID="{993A759E-4B9F-48A7-B725-2EEFD6C700B9}" presName="Name9" presStyleLbl="parChTrans1D2" presStyleIdx="14" presStyleCnt="15"/>
      <dgm:spPr/>
      <dgm:t>
        <a:bodyPr/>
        <a:lstStyle/>
        <a:p>
          <a:pPr rtl="1"/>
          <a:endParaRPr lang="he-IL"/>
        </a:p>
      </dgm:t>
    </dgm:pt>
    <dgm:pt modelId="{7109BC3B-173D-4455-8470-DA49CE7216BC}" type="pres">
      <dgm:prSet presAssocID="{993A759E-4B9F-48A7-B725-2EEFD6C700B9}" presName="connTx" presStyleLbl="parChTrans1D2" presStyleIdx="14" presStyleCnt="15"/>
      <dgm:spPr/>
      <dgm:t>
        <a:bodyPr/>
        <a:lstStyle/>
        <a:p>
          <a:pPr rtl="1"/>
          <a:endParaRPr lang="he-IL"/>
        </a:p>
      </dgm:t>
    </dgm:pt>
    <dgm:pt modelId="{5A4E3368-C4A1-4D11-8E6C-85F2B53AF871}" type="pres">
      <dgm:prSet presAssocID="{005D00D8-39D9-49C6-8469-F0892257B9CB}" presName="node" presStyleLbl="node1" presStyleIdx="14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341E52C0-8536-406E-AD4E-AB3F31F6B7B3}" type="presOf" srcId="{CA5A842A-1666-4277-B23E-29AB38F82FB4}" destId="{74E43D89-4E54-4082-B88E-F8712C3814F6}" srcOrd="0" destOrd="0" presId="urn:microsoft.com/office/officeart/2005/8/layout/radial1"/>
    <dgm:cxn modelId="{E883EEAD-1FBD-4421-8511-DCD8352FC464}" type="presOf" srcId="{ABE3E045-4D21-477F-974F-BF511E0BF09D}" destId="{7772E50D-E7AF-4191-9B19-D21F859E46A9}" srcOrd="1" destOrd="0" presId="urn:microsoft.com/office/officeart/2005/8/layout/radial1"/>
    <dgm:cxn modelId="{2CCC8C7A-C98C-4B22-A00B-9976CE4F6197}" type="presOf" srcId="{71F490E2-F152-4674-83B7-824048D980A9}" destId="{FAA1FD67-C56E-4B7E-AC3A-1940615CD5E7}" srcOrd="0" destOrd="0" presId="urn:microsoft.com/office/officeart/2005/8/layout/radial1"/>
    <dgm:cxn modelId="{0D995583-BD45-4159-AA80-F9C5E393F3F0}" srcId="{7AF3A3E4-933F-46A0-BFB6-866776DA9024}" destId="{FFBA633E-2082-4F05-AD95-1696AA1967DC}" srcOrd="0" destOrd="0" parTransId="{841177BB-2C89-4800-8836-DE62B68C31FE}" sibTransId="{FFB7EB09-465E-4352-BB7B-0A5E04EE41F7}"/>
    <dgm:cxn modelId="{0F9EB9E2-F228-4C38-B3BA-41715557FFF1}" type="presOf" srcId="{B0207FAC-1EE4-4C19-9A20-A914D1D3CEB7}" destId="{5FA1978D-CF22-4E08-AB8B-9A5BC86BDE86}" srcOrd="0" destOrd="0" presId="urn:microsoft.com/office/officeart/2005/8/layout/radial1"/>
    <dgm:cxn modelId="{5D968B11-4F9F-408A-B13F-205133DD77F1}" srcId="{FFBA633E-2082-4F05-AD95-1696AA1967DC}" destId="{3A5B5EA5-E323-407C-8C93-1EFF7E8004EB}" srcOrd="7" destOrd="0" parTransId="{846A2E70-A26A-4613-B821-C37130E59716}" sibTransId="{826FA484-A431-44CC-A1ED-237E5045C153}"/>
    <dgm:cxn modelId="{07E2618D-088A-408C-A9C6-EAE9DDBD9832}" type="presOf" srcId="{8C8BB6BB-095E-4EE3-A15F-F8FDE8545A3B}" destId="{FD8533C8-B3CD-47E1-9180-8504AFB29869}" srcOrd="1" destOrd="0" presId="urn:microsoft.com/office/officeart/2005/8/layout/radial1"/>
    <dgm:cxn modelId="{59B31665-FD24-46DE-BE5D-97278DD567E7}" type="presOf" srcId="{BFAF7DDA-7746-42AC-A8A4-6D8E7CC10158}" destId="{7971351C-526C-47EA-A6BC-D95B70C29DE5}" srcOrd="0" destOrd="0" presId="urn:microsoft.com/office/officeart/2005/8/layout/radial1"/>
    <dgm:cxn modelId="{BDFB1408-98CB-4EEC-8184-335F5DCF9AA1}" type="presOf" srcId="{EA36D281-2591-4FA7-80DE-071B1D939618}" destId="{C922345C-1C12-40B0-AB0A-34392316E7A9}" srcOrd="0" destOrd="0" presId="urn:microsoft.com/office/officeart/2005/8/layout/radial1"/>
    <dgm:cxn modelId="{AC8F7D1A-D503-41E8-93A3-EA1FBC31C2FD}" srcId="{FFBA633E-2082-4F05-AD95-1696AA1967DC}" destId="{E796E2E0-B382-44F8-AFDC-E0120458016A}" srcOrd="2" destOrd="0" parTransId="{A40ED5E3-512E-43D1-9B31-A8E382E12345}" sibTransId="{ECFFBF55-E3A2-4176-AB41-C496887B9A97}"/>
    <dgm:cxn modelId="{30DF79CF-B779-4262-874E-AFC99B825358}" type="presOf" srcId="{3A462E28-1FEC-48C8-A698-072B4EFBB4ED}" destId="{197656AA-18A7-4823-897D-F18CE578B847}" srcOrd="0" destOrd="0" presId="urn:microsoft.com/office/officeart/2005/8/layout/radial1"/>
    <dgm:cxn modelId="{61A10860-9CD6-4D99-9AA2-4F315D67A7FD}" type="presOf" srcId="{ABE3E045-4D21-477F-974F-BF511E0BF09D}" destId="{02E3CB90-EE44-4275-BE4E-F3DBB80AB710}" srcOrd="0" destOrd="0" presId="urn:microsoft.com/office/officeart/2005/8/layout/radial1"/>
    <dgm:cxn modelId="{268BB30E-8DF9-4E07-B47E-954EEF0A3455}" type="presOf" srcId="{FFFF2FF5-2AAD-4835-876F-4302391DB50E}" destId="{BBE2370D-2EC6-4CD0-AFEE-7DF1767C751F}" srcOrd="0" destOrd="0" presId="urn:microsoft.com/office/officeart/2005/8/layout/radial1"/>
    <dgm:cxn modelId="{E2A51359-115B-4F0A-8030-5959BBCF4FB0}" type="presOf" srcId="{DE5F8715-3FF8-4D55-8AD9-FBE2A6FC053E}" destId="{F14D5B01-A127-4A8D-B5BA-DCC5E6D92156}" srcOrd="0" destOrd="0" presId="urn:microsoft.com/office/officeart/2005/8/layout/radial1"/>
    <dgm:cxn modelId="{897C0434-0ED1-4B1F-AA3B-510AD2F09641}" type="presOf" srcId="{BF87DEF1-FBA2-4B37-A365-4F106DE1C59B}" destId="{950482B3-0C3C-48BC-8DCF-CCC12FAC143E}" srcOrd="1" destOrd="0" presId="urn:microsoft.com/office/officeart/2005/8/layout/radial1"/>
    <dgm:cxn modelId="{F5F4127E-C354-46D0-9A12-4386F8B987C3}" type="presOf" srcId="{005D00D8-39D9-49C6-8469-F0892257B9CB}" destId="{5A4E3368-C4A1-4D11-8E6C-85F2B53AF871}" srcOrd="0" destOrd="0" presId="urn:microsoft.com/office/officeart/2005/8/layout/radial1"/>
    <dgm:cxn modelId="{51B90A28-E26C-46ED-8E3B-8B7C119A774B}" type="presOf" srcId="{5A5DFD56-6EDD-4B9D-A6AE-FBAC44CC28F1}" destId="{BE22BA76-BA16-40E8-B651-14AEA2DF4C2E}" srcOrd="0" destOrd="0" presId="urn:microsoft.com/office/officeart/2005/8/layout/radial1"/>
    <dgm:cxn modelId="{118FA3DA-12FC-439C-B8C2-CD4240C08FFF}" type="presOf" srcId="{A40ED5E3-512E-43D1-9B31-A8E382E12345}" destId="{9D04EBE5-B362-4BFA-B5B7-1F88BDECD40C}" srcOrd="1" destOrd="0" presId="urn:microsoft.com/office/officeart/2005/8/layout/radial1"/>
    <dgm:cxn modelId="{65933D4B-3156-41C4-B948-571D284A1C11}" type="presOf" srcId="{7AF3A3E4-933F-46A0-BFB6-866776DA9024}" destId="{CE6B4BF1-0C59-43BC-9BF2-D65DB9895ABE}" srcOrd="0" destOrd="0" presId="urn:microsoft.com/office/officeart/2005/8/layout/radial1"/>
    <dgm:cxn modelId="{4101C45F-140A-474F-9E36-3972DC7501B3}" srcId="{FFBA633E-2082-4F05-AD95-1696AA1967DC}" destId="{1963B41A-EDB1-454F-A048-E1773DA1CF7C}" srcOrd="0" destOrd="0" parTransId="{BFAF7DDA-7746-42AC-A8A4-6D8E7CC10158}" sibTransId="{B2D376EE-8F5F-474A-9EAB-1E05BCFA0B22}"/>
    <dgm:cxn modelId="{380D0D24-00E3-47DD-B375-26CBFEABBC2D}" srcId="{FFBA633E-2082-4F05-AD95-1696AA1967DC}" destId="{442D48CC-C2E6-4B74-8743-2251E920E72F}" srcOrd="1" destOrd="0" parTransId="{5FCFC737-F45C-4082-B737-22CFB0B39B5D}" sibTransId="{1F66254D-19D6-486D-BB99-93517C2C6EC0}"/>
    <dgm:cxn modelId="{975E3362-0AB9-4C59-BCBD-479572631C9A}" type="presOf" srcId="{B0207FAC-1EE4-4C19-9A20-A914D1D3CEB7}" destId="{1F894237-D801-4BE3-9383-574BBF20951C}" srcOrd="1" destOrd="0" presId="urn:microsoft.com/office/officeart/2005/8/layout/radial1"/>
    <dgm:cxn modelId="{A3FCD650-D6A9-457C-A528-84EFF8630D55}" type="presOf" srcId="{993A759E-4B9F-48A7-B725-2EEFD6C700B9}" destId="{7109BC3B-173D-4455-8470-DA49CE7216BC}" srcOrd="1" destOrd="0" presId="urn:microsoft.com/office/officeart/2005/8/layout/radial1"/>
    <dgm:cxn modelId="{0FADB957-A8C1-41F2-ABE4-CC6AA52DA79E}" type="presOf" srcId="{846A2E70-A26A-4613-B821-C37130E59716}" destId="{8CD74282-F2D7-4027-9C9B-E19071CFC63C}" srcOrd="1" destOrd="0" presId="urn:microsoft.com/office/officeart/2005/8/layout/radial1"/>
    <dgm:cxn modelId="{C459554D-37A9-4796-B304-0431D38CD8D4}" type="presOf" srcId="{AC5D6BFD-A2C4-4477-8B92-012C13A4DA66}" destId="{A918A6DC-560B-4262-9EE3-B0A8DEA95E29}" srcOrd="0" destOrd="0" presId="urn:microsoft.com/office/officeart/2005/8/layout/radial1"/>
    <dgm:cxn modelId="{48E6CB9F-240F-46CE-B311-F71F394715E1}" srcId="{FFBA633E-2082-4F05-AD95-1696AA1967DC}" destId="{B97C8642-E8A1-4F38-9FDC-A86DF911304C}" srcOrd="10" destOrd="0" parTransId="{CA5A842A-1666-4277-B23E-29AB38F82FB4}" sibTransId="{97A58056-4E19-48A4-8082-CD30736856CD}"/>
    <dgm:cxn modelId="{30915FFD-C895-4398-A840-163B17985359}" type="presOf" srcId="{993A759E-4B9F-48A7-B725-2EEFD6C700B9}" destId="{ECC04644-C7C4-4BE0-8D3E-4853039AF18A}" srcOrd="0" destOrd="0" presId="urn:microsoft.com/office/officeart/2005/8/layout/radial1"/>
    <dgm:cxn modelId="{CB3F70D1-0B95-43FA-BA92-50BDA7D6ED7D}" srcId="{FFBA633E-2082-4F05-AD95-1696AA1967DC}" destId="{EE4173E4-B45B-478F-91CB-27B4778678B5}" srcOrd="12" destOrd="0" parTransId="{FFFF2FF5-2AAD-4835-876F-4302391DB50E}" sibTransId="{0E869AEC-A67B-4002-913D-59B74BDDB879}"/>
    <dgm:cxn modelId="{2DA8BA29-A14D-409E-B997-9FFCF4D77A01}" srcId="{FFBA633E-2082-4F05-AD95-1696AA1967DC}" destId="{AC70B6B1-5965-44F2-B028-147499BC52E5}" srcOrd="8" destOrd="0" parTransId="{BF87DEF1-FBA2-4B37-A365-4F106DE1C59B}" sibTransId="{4563A861-97DA-4107-842D-B0F290993144}"/>
    <dgm:cxn modelId="{0EBE578E-75F3-4A49-8C54-BFFE97FF6EB0}" type="presOf" srcId="{AC70B6B1-5965-44F2-B028-147499BC52E5}" destId="{E1795982-FE7C-465A-84F6-504868E35A1C}" srcOrd="0" destOrd="0" presId="urn:microsoft.com/office/officeart/2005/8/layout/radial1"/>
    <dgm:cxn modelId="{80E270E8-B069-464B-B9B6-F4C09F0F787A}" type="presOf" srcId="{5A5DFD56-6EDD-4B9D-A6AE-FBAC44CC28F1}" destId="{CA14EE64-F378-4B68-8C82-E5A6DD17CC38}" srcOrd="1" destOrd="0" presId="urn:microsoft.com/office/officeart/2005/8/layout/radial1"/>
    <dgm:cxn modelId="{87989894-1B87-4356-BF33-62B58BB83B23}" type="presOf" srcId="{E796E2E0-B382-44F8-AFDC-E0120458016A}" destId="{795A2490-916B-47F1-A0CF-F823627E5471}" srcOrd="0" destOrd="0" presId="urn:microsoft.com/office/officeart/2005/8/layout/radial1"/>
    <dgm:cxn modelId="{AAE4F68D-2E1A-4B68-A899-C81E9454B8A4}" type="presOf" srcId="{8C8BB6BB-095E-4EE3-A15F-F8FDE8545A3B}" destId="{29360973-65A6-4517-9E42-8110C07E9F78}" srcOrd="0" destOrd="0" presId="urn:microsoft.com/office/officeart/2005/8/layout/radial1"/>
    <dgm:cxn modelId="{2FD262AD-21FD-4EE6-9629-3E90F3E259F4}" type="presOf" srcId="{BF87DEF1-FBA2-4B37-A365-4F106DE1C59B}" destId="{8C9705E5-F86E-4900-9BC5-5C249E79F3CD}" srcOrd="0" destOrd="0" presId="urn:microsoft.com/office/officeart/2005/8/layout/radial1"/>
    <dgm:cxn modelId="{EE11CE94-6203-44A1-A1BD-500B691FD944}" type="presOf" srcId="{CA5A842A-1666-4277-B23E-29AB38F82FB4}" destId="{685ACFC2-DC1B-4EEE-BD2A-3BF1B3D7723B}" srcOrd="1" destOrd="0" presId="urn:microsoft.com/office/officeart/2005/8/layout/radial1"/>
    <dgm:cxn modelId="{949A8DE9-67A9-4C6A-926D-0A5B9CE37ED1}" srcId="{FFBA633E-2082-4F05-AD95-1696AA1967DC}" destId="{5B7D617B-8D58-4849-B684-D5DCD0231D57}" srcOrd="6" destOrd="0" parTransId="{0FEFDCD3-A101-44DA-A02F-88C1E9E5D90A}" sibTransId="{584EEA3D-371F-4FD3-B90C-190311AEA9A7}"/>
    <dgm:cxn modelId="{976D558C-A53C-4DA3-A7EB-BC564A5EBFF6}" type="presOf" srcId="{5FCFC737-F45C-4082-B737-22CFB0B39B5D}" destId="{1EB8CED7-A30F-46CE-BA70-9CC7C84DAD77}" srcOrd="1" destOrd="0" presId="urn:microsoft.com/office/officeart/2005/8/layout/radial1"/>
    <dgm:cxn modelId="{300CF5BC-5AA8-4285-9917-0F7FF63E8A9E}" type="presOf" srcId="{EE4173E4-B45B-478F-91CB-27B4778678B5}" destId="{7411AFB1-2A9D-4CA1-BC64-02AFB9C07A73}" srcOrd="0" destOrd="0" presId="urn:microsoft.com/office/officeart/2005/8/layout/radial1"/>
    <dgm:cxn modelId="{7F57B61E-FD8E-43EC-8D26-674A1D09EA32}" type="presOf" srcId="{0FEFDCD3-A101-44DA-A02F-88C1E9E5D90A}" destId="{89896B69-4113-4BC8-B1ED-2253366E4AE1}" srcOrd="1" destOrd="0" presId="urn:microsoft.com/office/officeart/2005/8/layout/radial1"/>
    <dgm:cxn modelId="{55064BAA-444E-48D9-B361-F3C5128E8D96}" type="presOf" srcId="{A40ED5E3-512E-43D1-9B31-A8E382E12345}" destId="{6AD95294-58FC-456D-80A0-172DCB0A9D7D}" srcOrd="0" destOrd="0" presId="urn:microsoft.com/office/officeart/2005/8/layout/radial1"/>
    <dgm:cxn modelId="{E687C0DA-4FE6-4876-A222-80F1898D0E16}" srcId="{FFBA633E-2082-4F05-AD95-1696AA1967DC}" destId="{DE5F8715-3FF8-4D55-8AD9-FBE2A6FC053E}" srcOrd="4" destOrd="0" parTransId="{ABE3E045-4D21-477F-974F-BF511E0BF09D}" sibTransId="{773745B1-2008-4787-A162-5755B21154FA}"/>
    <dgm:cxn modelId="{919B544A-8041-403E-A87B-04ACF2270580}" type="presOf" srcId="{1963B41A-EDB1-454F-A048-E1773DA1CF7C}" destId="{3482E446-B14A-4C25-BBEF-F3BD8FA152C7}" srcOrd="0" destOrd="0" presId="urn:microsoft.com/office/officeart/2005/8/layout/radial1"/>
    <dgm:cxn modelId="{5ADF8924-8144-4B1E-9FBD-4F07612431F8}" type="presOf" srcId="{A69BEBAC-C1A5-4675-8FAC-C60EF50B7707}" destId="{41457649-834B-4C98-A20F-2680113D8EC8}" srcOrd="0" destOrd="0" presId="urn:microsoft.com/office/officeart/2005/8/layout/radial1"/>
    <dgm:cxn modelId="{E9A89318-A053-493C-A50A-4E43FD597FFF}" srcId="{FFBA633E-2082-4F05-AD95-1696AA1967DC}" destId="{005D00D8-39D9-49C6-8469-F0892257B9CB}" srcOrd="14" destOrd="0" parTransId="{993A759E-4B9F-48A7-B725-2EEFD6C700B9}" sibTransId="{FB5087ED-3214-4ABF-BFE2-A4C83016E07A}"/>
    <dgm:cxn modelId="{F6485A95-DED6-4CB2-86AB-E7505257CA0B}" srcId="{FFBA633E-2082-4F05-AD95-1696AA1967DC}" destId="{3A462E28-1FEC-48C8-A698-072B4EFBB4ED}" srcOrd="11" destOrd="0" parTransId="{8C8BB6BB-095E-4EE3-A15F-F8FDE8545A3B}" sibTransId="{F1FF870B-A0CA-4103-95CC-48B69F48CEC7}"/>
    <dgm:cxn modelId="{6CB41128-9188-4723-9EF6-43FD266AD20B}" srcId="{FFBA633E-2082-4F05-AD95-1696AA1967DC}" destId="{54A493EA-71DB-4EF5-BCD4-591B0A378293}" srcOrd="3" destOrd="0" parTransId="{B0207FAC-1EE4-4C19-9A20-A914D1D3CEB7}" sibTransId="{1F4A5CF8-7B8B-4185-A24E-722E2DD781DE}"/>
    <dgm:cxn modelId="{0A2AA5E5-C181-4B6C-9EC4-C20C1D9794BF}" type="presOf" srcId="{3A5B5EA5-E323-407C-8C93-1EFF7E8004EB}" destId="{A7FE37D6-BCE0-45FA-B005-FDE0D7DE97CC}" srcOrd="0" destOrd="0" presId="urn:microsoft.com/office/officeart/2005/8/layout/radial1"/>
    <dgm:cxn modelId="{7DE18EB0-8D6A-4AAD-A1DD-8FD8B7F5E19F}" type="presOf" srcId="{5FCFC737-F45C-4082-B737-22CFB0B39B5D}" destId="{50B2F01C-D3CC-4A3D-A861-5E4A568A13AA}" srcOrd="0" destOrd="0" presId="urn:microsoft.com/office/officeart/2005/8/layout/radial1"/>
    <dgm:cxn modelId="{5A848C48-B079-4CA0-9402-BA57D2B39BCA}" type="presOf" srcId="{BFAF7DDA-7746-42AC-A8A4-6D8E7CC10158}" destId="{0F51CB99-E20F-4B9A-8779-15A304FA2CC8}" srcOrd="1" destOrd="0" presId="urn:microsoft.com/office/officeart/2005/8/layout/radial1"/>
    <dgm:cxn modelId="{D6D1887B-3990-4DF5-969D-463538174A34}" srcId="{FFBA633E-2082-4F05-AD95-1696AA1967DC}" destId="{71F490E2-F152-4674-83B7-824048D980A9}" srcOrd="9" destOrd="0" parTransId="{5A5DFD56-6EDD-4B9D-A6AE-FBAC44CC28F1}" sibTransId="{99AB8638-6516-4F97-AE53-96F999D12562}"/>
    <dgm:cxn modelId="{FB01BACE-6DC6-49C6-8651-E262982BAFCB}" type="presOf" srcId="{54A493EA-71DB-4EF5-BCD4-591B0A378293}" destId="{1EC930B6-473A-46BB-9B09-F9E4CCFFEFCC}" srcOrd="0" destOrd="0" presId="urn:microsoft.com/office/officeart/2005/8/layout/radial1"/>
    <dgm:cxn modelId="{7812D8E1-7BEB-4E42-A472-3E9F2FBECA11}" type="presOf" srcId="{FFBA633E-2082-4F05-AD95-1696AA1967DC}" destId="{DD1BB8FC-ACBF-45D9-ABA4-1A5405925680}" srcOrd="0" destOrd="0" presId="urn:microsoft.com/office/officeart/2005/8/layout/radial1"/>
    <dgm:cxn modelId="{94AF82C4-5BA8-495B-91AA-43C7B26F9455}" type="presOf" srcId="{5B7D617B-8D58-4849-B684-D5DCD0231D57}" destId="{9E74A4D6-C24F-43A0-9895-F13DC321F5FB}" srcOrd="0" destOrd="0" presId="urn:microsoft.com/office/officeart/2005/8/layout/radial1"/>
    <dgm:cxn modelId="{88E62CA1-BDFA-4262-8130-64022C6FFE52}" srcId="{FFBA633E-2082-4F05-AD95-1696AA1967DC}" destId="{8B753724-E2A0-4D34-988A-3B1D07CAE5AC}" srcOrd="5" destOrd="0" parTransId="{AC5D6BFD-A2C4-4477-8B92-012C13A4DA66}" sibTransId="{EA60D204-6B57-4CA6-9805-93D59E902FA2}"/>
    <dgm:cxn modelId="{20D2CBD4-2739-4850-A4BE-12699944EA59}" type="presOf" srcId="{FFFF2FF5-2AAD-4835-876F-4302391DB50E}" destId="{F31D10F2-A1D5-4330-B1A9-134C6CD59CA6}" srcOrd="1" destOrd="0" presId="urn:microsoft.com/office/officeart/2005/8/layout/radial1"/>
    <dgm:cxn modelId="{3481205A-E2D7-4240-AA97-59846F7A000A}" type="presOf" srcId="{B97C8642-E8A1-4F38-9FDC-A86DF911304C}" destId="{D0FFFB6E-B301-4C7E-8833-D5349133BAAC}" srcOrd="0" destOrd="0" presId="urn:microsoft.com/office/officeart/2005/8/layout/radial1"/>
    <dgm:cxn modelId="{D798F5E1-E1EC-40D8-A203-E18965227DD7}" type="presOf" srcId="{8B753724-E2A0-4D34-988A-3B1D07CAE5AC}" destId="{DC2B0C78-1572-4EF0-8EB1-2E66AC6BEC23}" srcOrd="0" destOrd="0" presId="urn:microsoft.com/office/officeart/2005/8/layout/radial1"/>
    <dgm:cxn modelId="{50F0FCB9-43D6-4F90-88D7-CB1367CF1EBB}" type="presOf" srcId="{AC5D6BFD-A2C4-4477-8B92-012C13A4DA66}" destId="{32628270-BAD6-4FAE-BDDF-D735AF0CA121}" srcOrd="1" destOrd="0" presId="urn:microsoft.com/office/officeart/2005/8/layout/radial1"/>
    <dgm:cxn modelId="{809CFC58-F498-46EF-BFE3-F85132454541}" type="presOf" srcId="{0FEFDCD3-A101-44DA-A02F-88C1E9E5D90A}" destId="{5554245E-46F6-4D78-8E99-7A22FC2B9D6F}" srcOrd="0" destOrd="0" presId="urn:microsoft.com/office/officeart/2005/8/layout/radial1"/>
    <dgm:cxn modelId="{24239B5A-A4AB-4FF0-8608-95A9AD8224DA}" srcId="{FFBA633E-2082-4F05-AD95-1696AA1967DC}" destId="{A69BEBAC-C1A5-4675-8FAC-C60EF50B7707}" srcOrd="13" destOrd="0" parTransId="{EA36D281-2591-4FA7-80DE-071B1D939618}" sibTransId="{6516AD69-2C98-49AD-BC35-4F41F0402B16}"/>
    <dgm:cxn modelId="{3698F384-87F6-4D6D-93BB-9F77E7F2E6C1}" type="presOf" srcId="{EA36D281-2591-4FA7-80DE-071B1D939618}" destId="{BBA66BAE-801E-4DB0-A464-96D6B23DFD1A}" srcOrd="1" destOrd="0" presId="urn:microsoft.com/office/officeart/2005/8/layout/radial1"/>
    <dgm:cxn modelId="{88FCC2EF-E31A-481C-B99F-9F135FEC0FC8}" type="presOf" srcId="{442D48CC-C2E6-4B74-8743-2251E920E72F}" destId="{88576C8B-71DC-441A-9667-AD01AE72BCB7}" srcOrd="0" destOrd="0" presId="urn:microsoft.com/office/officeart/2005/8/layout/radial1"/>
    <dgm:cxn modelId="{FCA2E9C9-2622-46E0-BE3F-78034FB82BEF}" type="presOf" srcId="{846A2E70-A26A-4613-B821-C37130E59716}" destId="{B2A685A3-BFDE-4AC8-9886-CD1A2B91D10A}" srcOrd="0" destOrd="0" presId="urn:microsoft.com/office/officeart/2005/8/layout/radial1"/>
    <dgm:cxn modelId="{C667F435-16E4-4F46-93BF-74339CC23CF9}" type="presParOf" srcId="{CE6B4BF1-0C59-43BC-9BF2-D65DB9895ABE}" destId="{DD1BB8FC-ACBF-45D9-ABA4-1A5405925680}" srcOrd="0" destOrd="0" presId="urn:microsoft.com/office/officeart/2005/8/layout/radial1"/>
    <dgm:cxn modelId="{363DE7C2-DE7A-4C62-9CE3-91FCC1AB25CE}" type="presParOf" srcId="{CE6B4BF1-0C59-43BC-9BF2-D65DB9895ABE}" destId="{7971351C-526C-47EA-A6BC-D95B70C29DE5}" srcOrd="1" destOrd="0" presId="urn:microsoft.com/office/officeart/2005/8/layout/radial1"/>
    <dgm:cxn modelId="{51BDEF3A-BB91-4467-B652-40575F237A60}" type="presParOf" srcId="{7971351C-526C-47EA-A6BC-D95B70C29DE5}" destId="{0F51CB99-E20F-4B9A-8779-15A304FA2CC8}" srcOrd="0" destOrd="0" presId="urn:microsoft.com/office/officeart/2005/8/layout/radial1"/>
    <dgm:cxn modelId="{0F06EDBA-386D-4C66-A37A-B78883D75434}" type="presParOf" srcId="{CE6B4BF1-0C59-43BC-9BF2-D65DB9895ABE}" destId="{3482E446-B14A-4C25-BBEF-F3BD8FA152C7}" srcOrd="2" destOrd="0" presId="urn:microsoft.com/office/officeart/2005/8/layout/radial1"/>
    <dgm:cxn modelId="{CF8BA7A0-9771-4C1B-9648-2382695D260E}" type="presParOf" srcId="{CE6B4BF1-0C59-43BC-9BF2-D65DB9895ABE}" destId="{50B2F01C-D3CC-4A3D-A861-5E4A568A13AA}" srcOrd="3" destOrd="0" presId="urn:microsoft.com/office/officeart/2005/8/layout/radial1"/>
    <dgm:cxn modelId="{0FC3C6D4-8359-41A6-92B5-8E553C60B3B6}" type="presParOf" srcId="{50B2F01C-D3CC-4A3D-A861-5E4A568A13AA}" destId="{1EB8CED7-A30F-46CE-BA70-9CC7C84DAD77}" srcOrd="0" destOrd="0" presId="urn:microsoft.com/office/officeart/2005/8/layout/radial1"/>
    <dgm:cxn modelId="{3A84CE98-E154-4612-B13E-B40FC2A36722}" type="presParOf" srcId="{CE6B4BF1-0C59-43BC-9BF2-D65DB9895ABE}" destId="{88576C8B-71DC-441A-9667-AD01AE72BCB7}" srcOrd="4" destOrd="0" presId="urn:microsoft.com/office/officeart/2005/8/layout/radial1"/>
    <dgm:cxn modelId="{445CED87-3441-468B-BBEF-18354A41B94B}" type="presParOf" srcId="{CE6B4BF1-0C59-43BC-9BF2-D65DB9895ABE}" destId="{6AD95294-58FC-456D-80A0-172DCB0A9D7D}" srcOrd="5" destOrd="0" presId="urn:microsoft.com/office/officeart/2005/8/layout/radial1"/>
    <dgm:cxn modelId="{FA4648D3-A167-42CC-8A99-E01BC556CF9F}" type="presParOf" srcId="{6AD95294-58FC-456D-80A0-172DCB0A9D7D}" destId="{9D04EBE5-B362-4BFA-B5B7-1F88BDECD40C}" srcOrd="0" destOrd="0" presId="urn:microsoft.com/office/officeart/2005/8/layout/radial1"/>
    <dgm:cxn modelId="{D56627FC-05F3-4F5E-B985-189A8303FEF7}" type="presParOf" srcId="{CE6B4BF1-0C59-43BC-9BF2-D65DB9895ABE}" destId="{795A2490-916B-47F1-A0CF-F823627E5471}" srcOrd="6" destOrd="0" presId="urn:microsoft.com/office/officeart/2005/8/layout/radial1"/>
    <dgm:cxn modelId="{FA918A12-88F0-401B-98C4-A93123D19547}" type="presParOf" srcId="{CE6B4BF1-0C59-43BC-9BF2-D65DB9895ABE}" destId="{5FA1978D-CF22-4E08-AB8B-9A5BC86BDE86}" srcOrd="7" destOrd="0" presId="urn:microsoft.com/office/officeart/2005/8/layout/radial1"/>
    <dgm:cxn modelId="{C2FB490F-2491-4C09-A619-2EB3B8399D32}" type="presParOf" srcId="{5FA1978D-CF22-4E08-AB8B-9A5BC86BDE86}" destId="{1F894237-D801-4BE3-9383-574BBF20951C}" srcOrd="0" destOrd="0" presId="urn:microsoft.com/office/officeart/2005/8/layout/radial1"/>
    <dgm:cxn modelId="{14C51294-548B-4F1E-8C49-A925A66389FB}" type="presParOf" srcId="{CE6B4BF1-0C59-43BC-9BF2-D65DB9895ABE}" destId="{1EC930B6-473A-46BB-9B09-F9E4CCFFEFCC}" srcOrd="8" destOrd="0" presId="urn:microsoft.com/office/officeart/2005/8/layout/radial1"/>
    <dgm:cxn modelId="{C988269E-232E-4A2B-9FDA-1392D1F71D35}" type="presParOf" srcId="{CE6B4BF1-0C59-43BC-9BF2-D65DB9895ABE}" destId="{02E3CB90-EE44-4275-BE4E-F3DBB80AB710}" srcOrd="9" destOrd="0" presId="urn:microsoft.com/office/officeart/2005/8/layout/radial1"/>
    <dgm:cxn modelId="{38F6338E-3C35-4D38-9EED-5408C0587ED1}" type="presParOf" srcId="{02E3CB90-EE44-4275-BE4E-F3DBB80AB710}" destId="{7772E50D-E7AF-4191-9B19-D21F859E46A9}" srcOrd="0" destOrd="0" presId="urn:microsoft.com/office/officeart/2005/8/layout/radial1"/>
    <dgm:cxn modelId="{2473586A-0F4E-4DE2-B1E6-6608C8CA280C}" type="presParOf" srcId="{CE6B4BF1-0C59-43BC-9BF2-D65DB9895ABE}" destId="{F14D5B01-A127-4A8D-B5BA-DCC5E6D92156}" srcOrd="10" destOrd="0" presId="urn:microsoft.com/office/officeart/2005/8/layout/radial1"/>
    <dgm:cxn modelId="{F9065015-CEC8-4113-B037-BBC8496551F3}" type="presParOf" srcId="{CE6B4BF1-0C59-43BC-9BF2-D65DB9895ABE}" destId="{A918A6DC-560B-4262-9EE3-B0A8DEA95E29}" srcOrd="11" destOrd="0" presId="urn:microsoft.com/office/officeart/2005/8/layout/radial1"/>
    <dgm:cxn modelId="{CD255389-9DE8-41EC-97EB-7202E52CDE6B}" type="presParOf" srcId="{A918A6DC-560B-4262-9EE3-B0A8DEA95E29}" destId="{32628270-BAD6-4FAE-BDDF-D735AF0CA121}" srcOrd="0" destOrd="0" presId="urn:microsoft.com/office/officeart/2005/8/layout/radial1"/>
    <dgm:cxn modelId="{43F38D0D-2CDA-490A-B176-2573908F06B5}" type="presParOf" srcId="{CE6B4BF1-0C59-43BC-9BF2-D65DB9895ABE}" destId="{DC2B0C78-1572-4EF0-8EB1-2E66AC6BEC23}" srcOrd="12" destOrd="0" presId="urn:microsoft.com/office/officeart/2005/8/layout/radial1"/>
    <dgm:cxn modelId="{A3F014BD-D4A3-4416-8547-4E20CFEE0897}" type="presParOf" srcId="{CE6B4BF1-0C59-43BC-9BF2-D65DB9895ABE}" destId="{5554245E-46F6-4D78-8E99-7A22FC2B9D6F}" srcOrd="13" destOrd="0" presId="urn:microsoft.com/office/officeart/2005/8/layout/radial1"/>
    <dgm:cxn modelId="{957B447A-F6FB-45D9-B1C9-3CF2127968EE}" type="presParOf" srcId="{5554245E-46F6-4D78-8E99-7A22FC2B9D6F}" destId="{89896B69-4113-4BC8-B1ED-2253366E4AE1}" srcOrd="0" destOrd="0" presId="urn:microsoft.com/office/officeart/2005/8/layout/radial1"/>
    <dgm:cxn modelId="{CD430112-8835-4564-999B-B687B33CD652}" type="presParOf" srcId="{CE6B4BF1-0C59-43BC-9BF2-D65DB9895ABE}" destId="{9E74A4D6-C24F-43A0-9895-F13DC321F5FB}" srcOrd="14" destOrd="0" presId="urn:microsoft.com/office/officeart/2005/8/layout/radial1"/>
    <dgm:cxn modelId="{C876D6C2-A948-4B57-B499-44035F2F080A}" type="presParOf" srcId="{CE6B4BF1-0C59-43BC-9BF2-D65DB9895ABE}" destId="{B2A685A3-BFDE-4AC8-9886-CD1A2B91D10A}" srcOrd="15" destOrd="0" presId="urn:microsoft.com/office/officeart/2005/8/layout/radial1"/>
    <dgm:cxn modelId="{13D5CEBC-857C-4001-AFBB-7250F1342EDD}" type="presParOf" srcId="{B2A685A3-BFDE-4AC8-9886-CD1A2B91D10A}" destId="{8CD74282-F2D7-4027-9C9B-E19071CFC63C}" srcOrd="0" destOrd="0" presId="urn:microsoft.com/office/officeart/2005/8/layout/radial1"/>
    <dgm:cxn modelId="{8D7E3972-1EEF-4260-B81A-29E1820175AE}" type="presParOf" srcId="{CE6B4BF1-0C59-43BC-9BF2-D65DB9895ABE}" destId="{A7FE37D6-BCE0-45FA-B005-FDE0D7DE97CC}" srcOrd="16" destOrd="0" presId="urn:microsoft.com/office/officeart/2005/8/layout/radial1"/>
    <dgm:cxn modelId="{DE381776-9BBB-4822-9890-56F81E30C9A2}" type="presParOf" srcId="{CE6B4BF1-0C59-43BC-9BF2-D65DB9895ABE}" destId="{8C9705E5-F86E-4900-9BC5-5C249E79F3CD}" srcOrd="17" destOrd="0" presId="urn:microsoft.com/office/officeart/2005/8/layout/radial1"/>
    <dgm:cxn modelId="{B9CAA772-855A-419E-AC75-BE60FD29BE47}" type="presParOf" srcId="{8C9705E5-F86E-4900-9BC5-5C249E79F3CD}" destId="{950482B3-0C3C-48BC-8DCF-CCC12FAC143E}" srcOrd="0" destOrd="0" presId="urn:microsoft.com/office/officeart/2005/8/layout/radial1"/>
    <dgm:cxn modelId="{696735C7-4FFA-4513-8AE9-A82EEAE1015A}" type="presParOf" srcId="{CE6B4BF1-0C59-43BC-9BF2-D65DB9895ABE}" destId="{E1795982-FE7C-465A-84F6-504868E35A1C}" srcOrd="18" destOrd="0" presId="urn:microsoft.com/office/officeart/2005/8/layout/radial1"/>
    <dgm:cxn modelId="{48786F9D-6506-4E94-8957-0CB45A5E7942}" type="presParOf" srcId="{CE6B4BF1-0C59-43BC-9BF2-D65DB9895ABE}" destId="{BE22BA76-BA16-40E8-B651-14AEA2DF4C2E}" srcOrd="19" destOrd="0" presId="urn:microsoft.com/office/officeart/2005/8/layout/radial1"/>
    <dgm:cxn modelId="{7FCBA982-958B-4B6E-9ECA-957EAAD784E3}" type="presParOf" srcId="{BE22BA76-BA16-40E8-B651-14AEA2DF4C2E}" destId="{CA14EE64-F378-4B68-8C82-E5A6DD17CC38}" srcOrd="0" destOrd="0" presId="urn:microsoft.com/office/officeart/2005/8/layout/radial1"/>
    <dgm:cxn modelId="{B280BD8C-AECC-47C9-AD8E-07330C7B4EC2}" type="presParOf" srcId="{CE6B4BF1-0C59-43BC-9BF2-D65DB9895ABE}" destId="{FAA1FD67-C56E-4B7E-AC3A-1940615CD5E7}" srcOrd="20" destOrd="0" presId="urn:microsoft.com/office/officeart/2005/8/layout/radial1"/>
    <dgm:cxn modelId="{F79A2030-5722-409C-8201-EC7510E9E624}" type="presParOf" srcId="{CE6B4BF1-0C59-43BC-9BF2-D65DB9895ABE}" destId="{74E43D89-4E54-4082-B88E-F8712C3814F6}" srcOrd="21" destOrd="0" presId="urn:microsoft.com/office/officeart/2005/8/layout/radial1"/>
    <dgm:cxn modelId="{979C9019-0D9F-4592-BDAD-08D181875407}" type="presParOf" srcId="{74E43D89-4E54-4082-B88E-F8712C3814F6}" destId="{685ACFC2-DC1B-4EEE-BD2A-3BF1B3D7723B}" srcOrd="0" destOrd="0" presId="urn:microsoft.com/office/officeart/2005/8/layout/radial1"/>
    <dgm:cxn modelId="{1E688386-CE84-4E77-97DE-A6A93D446767}" type="presParOf" srcId="{CE6B4BF1-0C59-43BC-9BF2-D65DB9895ABE}" destId="{D0FFFB6E-B301-4C7E-8833-D5349133BAAC}" srcOrd="22" destOrd="0" presId="urn:microsoft.com/office/officeart/2005/8/layout/radial1"/>
    <dgm:cxn modelId="{C79006C5-7BDF-45D0-84A6-25F9FC79D405}" type="presParOf" srcId="{CE6B4BF1-0C59-43BC-9BF2-D65DB9895ABE}" destId="{29360973-65A6-4517-9E42-8110C07E9F78}" srcOrd="23" destOrd="0" presId="urn:microsoft.com/office/officeart/2005/8/layout/radial1"/>
    <dgm:cxn modelId="{BE1D29A4-135E-4348-B012-A86996E68A07}" type="presParOf" srcId="{29360973-65A6-4517-9E42-8110C07E9F78}" destId="{FD8533C8-B3CD-47E1-9180-8504AFB29869}" srcOrd="0" destOrd="0" presId="urn:microsoft.com/office/officeart/2005/8/layout/radial1"/>
    <dgm:cxn modelId="{4329389E-B58E-4A2E-854E-FF3710690DD9}" type="presParOf" srcId="{CE6B4BF1-0C59-43BC-9BF2-D65DB9895ABE}" destId="{197656AA-18A7-4823-897D-F18CE578B847}" srcOrd="24" destOrd="0" presId="urn:microsoft.com/office/officeart/2005/8/layout/radial1"/>
    <dgm:cxn modelId="{173DB929-8629-4072-BE25-8DFA98CC864E}" type="presParOf" srcId="{CE6B4BF1-0C59-43BC-9BF2-D65DB9895ABE}" destId="{BBE2370D-2EC6-4CD0-AFEE-7DF1767C751F}" srcOrd="25" destOrd="0" presId="urn:microsoft.com/office/officeart/2005/8/layout/radial1"/>
    <dgm:cxn modelId="{41959A77-1591-4AC9-8FA8-9BFC1B260B72}" type="presParOf" srcId="{BBE2370D-2EC6-4CD0-AFEE-7DF1767C751F}" destId="{F31D10F2-A1D5-4330-B1A9-134C6CD59CA6}" srcOrd="0" destOrd="0" presId="urn:microsoft.com/office/officeart/2005/8/layout/radial1"/>
    <dgm:cxn modelId="{4E7BD35F-583E-4D3F-90E0-BE85618EFB15}" type="presParOf" srcId="{CE6B4BF1-0C59-43BC-9BF2-D65DB9895ABE}" destId="{7411AFB1-2A9D-4CA1-BC64-02AFB9C07A73}" srcOrd="26" destOrd="0" presId="urn:microsoft.com/office/officeart/2005/8/layout/radial1"/>
    <dgm:cxn modelId="{0A4148CD-E916-4C07-9B60-FFA07D9BBF31}" type="presParOf" srcId="{CE6B4BF1-0C59-43BC-9BF2-D65DB9895ABE}" destId="{C922345C-1C12-40B0-AB0A-34392316E7A9}" srcOrd="27" destOrd="0" presId="urn:microsoft.com/office/officeart/2005/8/layout/radial1"/>
    <dgm:cxn modelId="{751F076B-BDFD-4144-B7C2-BCDB04816445}" type="presParOf" srcId="{C922345C-1C12-40B0-AB0A-34392316E7A9}" destId="{BBA66BAE-801E-4DB0-A464-96D6B23DFD1A}" srcOrd="0" destOrd="0" presId="urn:microsoft.com/office/officeart/2005/8/layout/radial1"/>
    <dgm:cxn modelId="{FB3B453E-EC8B-42AB-8B93-3E61F5D167A6}" type="presParOf" srcId="{CE6B4BF1-0C59-43BC-9BF2-D65DB9895ABE}" destId="{41457649-834B-4C98-A20F-2680113D8EC8}" srcOrd="28" destOrd="0" presId="urn:microsoft.com/office/officeart/2005/8/layout/radial1"/>
    <dgm:cxn modelId="{4D887DCE-4669-4486-BF98-20246E05A916}" type="presParOf" srcId="{CE6B4BF1-0C59-43BC-9BF2-D65DB9895ABE}" destId="{ECC04644-C7C4-4BE0-8D3E-4853039AF18A}" srcOrd="29" destOrd="0" presId="urn:microsoft.com/office/officeart/2005/8/layout/radial1"/>
    <dgm:cxn modelId="{0CE59B11-C28D-4D68-8C89-B77EA2372B4C}" type="presParOf" srcId="{ECC04644-C7C4-4BE0-8D3E-4853039AF18A}" destId="{7109BC3B-173D-4455-8470-DA49CE7216BC}" srcOrd="0" destOrd="0" presId="urn:microsoft.com/office/officeart/2005/8/layout/radial1"/>
    <dgm:cxn modelId="{60EE2AC3-2A3A-40F8-A14A-3592872EA6B6}" type="presParOf" srcId="{CE6B4BF1-0C59-43BC-9BF2-D65DB9895ABE}" destId="{5A4E3368-C4A1-4D11-8E6C-85F2B53AF871}" srcOrd="3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232ECD-8741-4B43-AC0D-EAC2D56C7EA9}" type="doc">
      <dgm:prSet loTypeId="urn:microsoft.com/office/officeart/2005/8/layout/balance1" loCatId="relationship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pPr rtl="1"/>
          <a:endParaRPr lang="he-IL"/>
        </a:p>
      </dgm:t>
    </dgm:pt>
    <dgm:pt modelId="{B74BE29E-25CF-4505-BA35-51FC89D2C358}">
      <dgm:prSet phldrT="[טקסט]"/>
      <dgm:spPr/>
      <dgm:t>
        <a:bodyPr/>
        <a:lstStyle/>
        <a:p>
          <a:pPr rtl="1"/>
          <a:r>
            <a:rPr lang="he-IL" dirty="0" smtClean="0"/>
            <a:t>משטר סוציאל-דמוקרטי</a:t>
          </a:r>
          <a:endParaRPr lang="he-IL" dirty="0"/>
        </a:p>
      </dgm:t>
    </dgm:pt>
    <dgm:pt modelId="{602AD535-3643-43BF-BE8F-F259C2294D72}" type="parTrans" cxnId="{36594774-9904-4206-A5DA-7C7D49222204}">
      <dgm:prSet/>
      <dgm:spPr/>
      <dgm:t>
        <a:bodyPr/>
        <a:lstStyle/>
        <a:p>
          <a:pPr rtl="1"/>
          <a:endParaRPr lang="he-IL"/>
        </a:p>
      </dgm:t>
    </dgm:pt>
    <dgm:pt modelId="{DFBA04DC-2105-449C-818C-6F60DF81016F}" type="sibTrans" cxnId="{36594774-9904-4206-A5DA-7C7D49222204}">
      <dgm:prSet/>
      <dgm:spPr/>
      <dgm:t>
        <a:bodyPr/>
        <a:lstStyle/>
        <a:p>
          <a:pPr rtl="1"/>
          <a:endParaRPr lang="he-IL"/>
        </a:p>
      </dgm:t>
    </dgm:pt>
    <dgm:pt modelId="{8EE02D11-C9CE-4EC1-A5B3-DBBAF8D7A277}">
      <dgm:prSet phldrT="[טקסט]"/>
      <dgm:spPr/>
      <dgm:t>
        <a:bodyPr/>
        <a:lstStyle/>
        <a:p>
          <a:pPr rtl="1"/>
          <a:r>
            <a:rPr lang="he-IL" dirty="0" smtClean="0"/>
            <a:t>שוויוניות</a:t>
          </a:r>
          <a:endParaRPr lang="he-IL" dirty="0"/>
        </a:p>
      </dgm:t>
    </dgm:pt>
    <dgm:pt modelId="{788974B4-B8F4-43D6-9AA7-9EA59EAB70BE}" type="parTrans" cxnId="{C3589D75-04A4-4653-8DC9-897B26BACFAE}">
      <dgm:prSet/>
      <dgm:spPr/>
      <dgm:t>
        <a:bodyPr/>
        <a:lstStyle/>
        <a:p>
          <a:pPr rtl="1"/>
          <a:endParaRPr lang="he-IL"/>
        </a:p>
      </dgm:t>
    </dgm:pt>
    <dgm:pt modelId="{83B0A2C5-F08C-4748-BFAF-4608DCFA78F5}" type="sibTrans" cxnId="{C3589D75-04A4-4653-8DC9-897B26BACFAE}">
      <dgm:prSet/>
      <dgm:spPr/>
      <dgm:t>
        <a:bodyPr/>
        <a:lstStyle/>
        <a:p>
          <a:pPr rtl="1"/>
          <a:endParaRPr lang="he-IL"/>
        </a:p>
      </dgm:t>
    </dgm:pt>
    <dgm:pt modelId="{11075665-B07A-40C9-91EE-96804E1DA646}">
      <dgm:prSet phldrT="[טקסט]"/>
      <dgm:spPr/>
      <dgm:t>
        <a:bodyPr/>
        <a:lstStyle/>
        <a:p>
          <a:pPr rtl="1"/>
          <a:r>
            <a:rPr lang="he-IL" dirty="0" smtClean="0"/>
            <a:t>אוניברסאליות </a:t>
          </a:r>
          <a:endParaRPr lang="he-IL" dirty="0"/>
        </a:p>
      </dgm:t>
    </dgm:pt>
    <dgm:pt modelId="{8CCD42D0-E705-4453-A751-D260D8A389F5}" type="parTrans" cxnId="{9E4D90D4-1300-4A73-A4D8-C80A35F6063E}">
      <dgm:prSet/>
      <dgm:spPr/>
      <dgm:t>
        <a:bodyPr/>
        <a:lstStyle/>
        <a:p>
          <a:pPr rtl="1"/>
          <a:endParaRPr lang="he-IL"/>
        </a:p>
      </dgm:t>
    </dgm:pt>
    <dgm:pt modelId="{F5739C61-089F-421A-9FD6-CA7F7DDAD1F2}" type="sibTrans" cxnId="{9E4D90D4-1300-4A73-A4D8-C80A35F6063E}">
      <dgm:prSet/>
      <dgm:spPr/>
      <dgm:t>
        <a:bodyPr/>
        <a:lstStyle/>
        <a:p>
          <a:pPr rtl="1"/>
          <a:endParaRPr lang="he-IL"/>
        </a:p>
      </dgm:t>
    </dgm:pt>
    <dgm:pt modelId="{59804919-C19A-4F88-B12D-1223513545CC}">
      <dgm:prSet phldrT="[טקסט]"/>
      <dgm:spPr/>
      <dgm:t>
        <a:bodyPr/>
        <a:lstStyle/>
        <a:p>
          <a:pPr rtl="1"/>
          <a:r>
            <a:rPr lang="he-IL" dirty="0" smtClean="0"/>
            <a:t>משטר ליברלי</a:t>
          </a:r>
          <a:endParaRPr lang="he-IL" dirty="0"/>
        </a:p>
      </dgm:t>
    </dgm:pt>
    <dgm:pt modelId="{1C8DEE3A-B90C-44EF-ADE7-6E498EC95130}" type="parTrans" cxnId="{8830F6E1-9DD1-49B0-8B5A-A7664C5585D1}">
      <dgm:prSet/>
      <dgm:spPr/>
      <dgm:t>
        <a:bodyPr/>
        <a:lstStyle/>
        <a:p>
          <a:pPr rtl="1"/>
          <a:endParaRPr lang="he-IL"/>
        </a:p>
      </dgm:t>
    </dgm:pt>
    <dgm:pt modelId="{557E2FDE-24C3-4336-9869-B3A5F98E4B15}" type="sibTrans" cxnId="{8830F6E1-9DD1-49B0-8B5A-A7664C5585D1}">
      <dgm:prSet/>
      <dgm:spPr/>
      <dgm:t>
        <a:bodyPr/>
        <a:lstStyle/>
        <a:p>
          <a:pPr rtl="1"/>
          <a:endParaRPr lang="he-IL"/>
        </a:p>
      </dgm:t>
    </dgm:pt>
    <dgm:pt modelId="{35C1D280-4334-401E-BC13-C5079642B884}">
      <dgm:prSet phldrT="[טקסט]"/>
      <dgm:spPr/>
      <dgm:t>
        <a:bodyPr/>
        <a:lstStyle/>
        <a:p>
          <a:pPr rtl="1"/>
          <a:r>
            <a:rPr lang="he-IL" dirty="0" smtClean="0"/>
            <a:t>עוינות כלפי מדינית הרווחה </a:t>
          </a:r>
          <a:r>
            <a:rPr lang="he-IL" dirty="0" err="1" smtClean="0"/>
            <a:t>ופטרוניזם</a:t>
          </a:r>
          <a:r>
            <a:rPr lang="he-IL" dirty="0" smtClean="0"/>
            <a:t> פוליטי</a:t>
          </a:r>
          <a:endParaRPr lang="he-IL" dirty="0"/>
        </a:p>
      </dgm:t>
    </dgm:pt>
    <dgm:pt modelId="{0AAC158D-B023-49EF-B7FA-EF7AB142AC14}" type="parTrans" cxnId="{6913CE63-CBAC-4E4F-B87F-24C0B4DA99B8}">
      <dgm:prSet/>
      <dgm:spPr/>
      <dgm:t>
        <a:bodyPr/>
        <a:lstStyle/>
        <a:p>
          <a:pPr rtl="1"/>
          <a:endParaRPr lang="he-IL"/>
        </a:p>
      </dgm:t>
    </dgm:pt>
    <dgm:pt modelId="{941D2237-5266-4EA5-B816-ACFEB063CB1B}" type="sibTrans" cxnId="{6913CE63-CBAC-4E4F-B87F-24C0B4DA99B8}">
      <dgm:prSet/>
      <dgm:spPr/>
      <dgm:t>
        <a:bodyPr/>
        <a:lstStyle/>
        <a:p>
          <a:pPr rtl="1"/>
          <a:endParaRPr lang="he-IL"/>
        </a:p>
      </dgm:t>
    </dgm:pt>
    <dgm:pt modelId="{038E000B-A03C-4184-8FD7-138DF6423536}">
      <dgm:prSet phldrT="[טקסט]"/>
      <dgm:spPr/>
      <dgm:t>
        <a:bodyPr/>
        <a:lstStyle/>
        <a:p>
          <a:pPr rtl="1"/>
          <a:r>
            <a:rPr lang="he-IL" dirty="0" smtClean="0"/>
            <a:t>שילוב מגזרים באספקת שירותים</a:t>
          </a:r>
          <a:endParaRPr lang="he-IL" dirty="0"/>
        </a:p>
      </dgm:t>
    </dgm:pt>
    <dgm:pt modelId="{1DBFFDA6-E5C1-4092-BF87-E1142BA31E87}" type="parTrans" cxnId="{FD68EFDF-DB04-4F13-934C-AECF673B6387}">
      <dgm:prSet/>
      <dgm:spPr/>
      <dgm:t>
        <a:bodyPr/>
        <a:lstStyle/>
        <a:p>
          <a:pPr rtl="1"/>
          <a:endParaRPr lang="he-IL"/>
        </a:p>
      </dgm:t>
    </dgm:pt>
    <dgm:pt modelId="{49D62DB2-C5CC-49C4-8686-F0A3BE9E947B}" type="sibTrans" cxnId="{FD68EFDF-DB04-4F13-934C-AECF673B6387}">
      <dgm:prSet/>
      <dgm:spPr/>
      <dgm:t>
        <a:bodyPr/>
        <a:lstStyle/>
        <a:p>
          <a:pPr rtl="1"/>
          <a:endParaRPr lang="he-IL"/>
        </a:p>
      </dgm:t>
    </dgm:pt>
    <dgm:pt modelId="{74CE741D-F41D-41ED-ACA4-2261A375A404}">
      <dgm:prSet phldrT="[טקסט]"/>
      <dgm:spPr/>
      <dgm:t>
        <a:bodyPr/>
        <a:lstStyle/>
        <a:p>
          <a:pPr rtl="1"/>
          <a:r>
            <a:rPr lang="he-IL" dirty="0" smtClean="0"/>
            <a:t>סלקטיביות וצמצום תקציבים</a:t>
          </a:r>
          <a:endParaRPr lang="he-IL" dirty="0"/>
        </a:p>
      </dgm:t>
    </dgm:pt>
    <dgm:pt modelId="{3A7BB426-60E2-4474-B395-DE599F0E30E5}" type="parTrans" cxnId="{0F196E54-DD2A-4F8E-B878-69C1A83E8C05}">
      <dgm:prSet/>
      <dgm:spPr/>
      <dgm:t>
        <a:bodyPr/>
        <a:lstStyle/>
        <a:p>
          <a:pPr rtl="1"/>
          <a:endParaRPr lang="he-IL"/>
        </a:p>
      </dgm:t>
    </dgm:pt>
    <dgm:pt modelId="{ACB796F8-AC8C-43CB-9059-2370DEBCF897}" type="sibTrans" cxnId="{0F196E54-DD2A-4F8E-B878-69C1A83E8C05}">
      <dgm:prSet/>
      <dgm:spPr/>
      <dgm:t>
        <a:bodyPr/>
        <a:lstStyle/>
        <a:p>
          <a:pPr rtl="1"/>
          <a:endParaRPr lang="he-IL"/>
        </a:p>
      </dgm:t>
    </dgm:pt>
    <dgm:pt modelId="{B13681C5-2D3C-4584-BDD8-5C08C79909A6}" type="pres">
      <dgm:prSet presAssocID="{C0232ECD-8741-4B43-AC0D-EAC2D56C7EA9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E5FF7BE3-0550-44B3-A5C2-98A217346718}" type="pres">
      <dgm:prSet presAssocID="{C0232ECD-8741-4B43-AC0D-EAC2D56C7EA9}" presName="dummyMaxCanvas" presStyleCnt="0"/>
      <dgm:spPr/>
    </dgm:pt>
    <dgm:pt modelId="{A803AC9F-7F01-403D-A285-B799F8F31D98}" type="pres">
      <dgm:prSet presAssocID="{C0232ECD-8741-4B43-AC0D-EAC2D56C7EA9}" presName="parentComposite" presStyleCnt="0"/>
      <dgm:spPr/>
    </dgm:pt>
    <dgm:pt modelId="{B21FA79F-3433-49B6-8015-8720D7ABAA1C}" type="pres">
      <dgm:prSet presAssocID="{C0232ECD-8741-4B43-AC0D-EAC2D56C7EA9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pPr rtl="1"/>
          <a:endParaRPr lang="he-IL"/>
        </a:p>
      </dgm:t>
    </dgm:pt>
    <dgm:pt modelId="{A19AA856-5D80-4E0F-AAC1-50BE28A6212C}" type="pres">
      <dgm:prSet presAssocID="{C0232ECD-8741-4B43-AC0D-EAC2D56C7EA9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pPr rtl="1"/>
          <a:endParaRPr lang="he-IL"/>
        </a:p>
      </dgm:t>
    </dgm:pt>
    <dgm:pt modelId="{0840DFC6-0049-4480-A02F-9251031913A3}" type="pres">
      <dgm:prSet presAssocID="{C0232ECD-8741-4B43-AC0D-EAC2D56C7EA9}" presName="childrenComposite" presStyleCnt="0"/>
      <dgm:spPr/>
    </dgm:pt>
    <dgm:pt modelId="{40DC58A5-2158-48CB-9BD5-E082B270BDF2}" type="pres">
      <dgm:prSet presAssocID="{C0232ECD-8741-4B43-AC0D-EAC2D56C7EA9}" presName="dummyMaxCanvas_ChildArea" presStyleCnt="0"/>
      <dgm:spPr/>
    </dgm:pt>
    <dgm:pt modelId="{87342CE9-3D53-4501-B4E3-2934787EF7B7}" type="pres">
      <dgm:prSet presAssocID="{C0232ECD-8741-4B43-AC0D-EAC2D56C7EA9}" presName="fulcrum" presStyleLbl="alignAccFollowNode1" presStyleIdx="2" presStyleCnt="4"/>
      <dgm:spPr/>
    </dgm:pt>
    <dgm:pt modelId="{89957CB2-3D8B-49D5-9C38-DE724C61A5B8}" type="pres">
      <dgm:prSet presAssocID="{C0232ECD-8741-4B43-AC0D-EAC2D56C7EA9}" presName="balance_23" presStyleLbl="alignAccFollowNode1" presStyleIdx="3" presStyleCnt="4">
        <dgm:presLayoutVars>
          <dgm:bulletEnabled val="1"/>
        </dgm:presLayoutVars>
      </dgm:prSet>
      <dgm:spPr/>
    </dgm:pt>
    <dgm:pt modelId="{C7FB802C-B7E3-4E2A-83B8-FDEF32EF91D3}" type="pres">
      <dgm:prSet presAssocID="{C0232ECD-8741-4B43-AC0D-EAC2D56C7EA9}" presName="right_23_1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036D438-193D-4F5A-9ABC-6EC33EA06B15}" type="pres">
      <dgm:prSet presAssocID="{C0232ECD-8741-4B43-AC0D-EAC2D56C7EA9}" presName="right_23_2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3EAA0C0-0EE7-414D-BE66-284A9A74AB0C}" type="pres">
      <dgm:prSet presAssocID="{C0232ECD-8741-4B43-AC0D-EAC2D56C7EA9}" presName="right_23_3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E96CC51-8309-4BE9-A77F-30B4C2CC5BB0}" type="pres">
      <dgm:prSet presAssocID="{C0232ECD-8741-4B43-AC0D-EAC2D56C7EA9}" presName="left_23_1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6309455-1B1F-449F-8B65-A5B656DAE563}" type="pres">
      <dgm:prSet presAssocID="{C0232ECD-8741-4B43-AC0D-EAC2D56C7EA9}" presName="left_23_2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72682B80-AC0F-49B2-85FE-551EF1142824}" type="presOf" srcId="{C0232ECD-8741-4B43-AC0D-EAC2D56C7EA9}" destId="{B13681C5-2D3C-4584-BDD8-5C08C79909A6}" srcOrd="0" destOrd="0" presId="urn:microsoft.com/office/officeart/2005/8/layout/balance1"/>
    <dgm:cxn modelId="{036C771B-A8F5-48CB-B3A1-25915B19F6DB}" type="presOf" srcId="{8EE02D11-C9CE-4EC1-A5B3-DBBAF8D7A277}" destId="{8E96CC51-8309-4BE9-A77F-30B4C2CC5BB0}" srcOrd="0" destOrd="0" presId="urn:microsoft.com/office/officeart/2005/8/layout/balance1"/>
    <dgm:cxn modelId="{9BD6B173-1E92-43F3-8954-F60730EB4B26}" type="presOf" srcId="{038E000B-A03C-4184-8FD7-138DF6423536}" destId="{4036D438-193D-4F5A-9ABC-6EC33EA06B15}" srcOrd="0" destOrd="0" presId="urn:microsoft.com/office/officeart/2005/8/layout/balance1"/>
    <dgm:cxn modelId="{8830F6E1-9DD1-49B0-8B5A-A7664C5585D1}" srcId="{C0232ECD-8741-4B43-AC0D-EAC2D56C7EA9}" destId="{59804919-C19A-4F88-B12D-1223513545CC}" srcOrd="1" destOrd="0" parTransId="{1C8DEE3A-B90C-44EF-ADE7-6E498EC95130}" sibTransId="{557E2FDE-24C3-4336-9869-B3A5F98E4B15}"/>
    <dgm:cxn modelId="{DCCDE7E6-539F-48DD-AC28-E8FD810F2642}" type="presOf" srcId="{59804919-C19A-4F88-B12D-1223513545CC}" destId="{A19AA856-5D80-4E0F-AAC1-50BE28A6212C}" srcOrd="0" destOrd="0" presId="urn:microsoft.com/office/officeart/2005/8/layout/balance1"/>
    <dgm:cxn modelId="{36594774-9904-4206-A5DA-7C7D49222204}" srcId="{C0232ECD-8741-4B43-AC0D-EAC2D56C7EA9}" destId="{B74BE29E-25CF-4505-BA35-51FC89D2C358}" srcOrd="0" destOrd="0" parTransId="{602AD535-3643-43BF-BE8F-F259C2294D72}" sibTransId="{DFBA04DC-2105-449C-818C-6F60DF81016F}"/>
    <dgm:cxn modelId="{40890AD7-B51F-442F-A40F-F9158F7A0364}" type="presOf" srcId="{35C1D280-4334-401E-BC13-C5079642B884}" destId="{C7FB802C-B7E3-4E2A-83B8-FDEF32EF91D3}" srcOrd="0" destOrd="0" presId="urn:microsoft.com/office/officeart/2005/8/layout/balance1"/>
    <dgm:cxn modelId="{326D94FC-1321-4E50-8F3D-3EA297DCFAC2}" type="presOf" srcId="{74CE741D-F41D-41ED-ACA4-2261A375A404}" destId="{A3EAA0C0-0EE7-414D-BE66-284A9A74AB0C}" srcOrd="0" destOrd="0" presId="urn:microsoft.com/office/officeart/2005/8/layout/balance1"/>
    <dgm:cxn modelId="{055FB13D-1F2A-42D9-8B2F-5350AFE07F10}" type="presOf" srcId="{11075665-B07A-40C9-91EE-96804E1DA646}" destId="{E6309455-1B1F-449F-8B65-A5B656DAE563}" srcOrd="0" destOrd="0" presId="urn:microsoft.com/office/officeart/2005/8/layout/balance1"/>
    <dgm:cxn modelId="{FA81E6DD-B173-40DB-B4A9-5D235B019E8E}" type="presOf" srcId="{B74BE29E-25CF-4505-BA35-51FC89D2C358}" destId="{B21FA79F-3433-49B6-8015-8720D7ABAA1C}" srcOrd="0" destOrd="0" presId="urn:microsoft.com/office/officeart/2005/8/layout/balance1"/>
    <dgm:cxn modelId="{FD68EFDF-DB04-4F13-934C-AECF673B6387}" srcId="{59804919-C19A-4F88-B12D-1223513545CC}" destId="{038E000B-A03C-4184-8FD7-138DF6423536}" srcOrd="1" destOrd="0" parTransId="{1DBFFDA6-E5C1-4092-BF87-E1142BA31E87}" sibTransId="{49D62DB2-C5CC-49C4-8686-F0A3BE9E947B}"/>
    <dgm:cxn modelId="{6913CE63-CBAC-4E4F-B87F-24C0B4DA99B8}" srcId="{59804919-C19A-4F88-B12D-1223513545CC}" destId="{35C1D280-4334-401E-BC13-C5079642B884}" srcOrd="0" destOrd="0" parTransId="{0AAC158D-B023-49EF-B7FA-EF7AB142AC14}" sibTransId="{941D2237-5266-4EA5-B816-ACFEB063CB1B}"/>
    <dgm:cxn modelId="{0F196E54-DD2A-4F8E-B878-69C1A83E8C05}" srcId="{59804919-C19A-4F88-B12D-1223513545CC}" destId="{74CE741D-F41D-41ED-ACA4-2261A375A404}" srcOrd="2" destOrd="0" parTransId="{3A7BB426-60E2-4474-B395-DE599F0E30E5}" sibTransId="{ACB796F8-AC8C-43CB-9059-2370DEBCF897}"/>
    <dgm:cxn modelId="{C3589D75-04A4-4653-8DC9-897B26BACFAE}" srcId="{B74BE29E-25CF-4505-BA35-51FC89D2C358}" destId="{8EE02D11-C9CE-4EC1-A5B3-DBBAF8D7A277}" srcOrd="0" destOrd="0" parTransId="{788974B4-B8F4-43D6-9AA7-9EA59EAB70BE}" sibTransId="{83B0A2C5-F08C-4748-BFAF-4608DCFA78F5}"/>
    <dgm:cxn modelId="{9E4D90D4-1300-4A73-A4D8-C80A35F6063E}" srcId="{B74BE29E-25CF-4505-BA35-51FC89D2C358}" destId="{11075665-B07A-40C9-91EE-96804E1DA646}" srcOrd="1" destOrd="0" parTransId="{8CCD42D0-E705-4453-A751-D260D8A389F5}" sibTransId="{F5739C61-089F-421A-9FD6-CA7F7DDAD1F2}"/>
    <dgm:cxn modelId="{E43B5272-3728-4B62-9875-A1AA787A0964}" type="presParOf" srcId="{B13681C5-2D3C-4584-BDD8-5C08C79909A6}" destId="{E5FF7BE3-0550-44B3-A5C2-98A217346718}" srcOrd="0" destOrd="0" presId="urn:microsoft.com/office/officeart/2005/8/layout/balance1"/>
    <dgm:cxn modelId="{0B4ECFA6-0358-46B5-B508-F68C22021081}" type="presParOf" srcId="{B13681C5-2D3C-4584-BDD8-5C08C79909A6}" destId="{A803AC9F-7F01-403D-A285-B799F8F31D98}" srcOrd="1" destOrd="0" presId="urn:microsoft.com/office/officeart/2005/8/layout/balance1"/>
    <dgm:cxn modelId="{858927A5-8AB8-4F39-B08F-1FC844C0D4A6}" type="presParOf" srcId="{A803AC9F-7F01-403D-A285-B799F8F31D98}" destId="{B21FA79F-3433-49B6-8015-8720D7ABAA1C}" srcOrd="0" destOrd="0" presId="urn:microsoft.com/office/officeart/2005/8/layout/balance1"/>
    <dgm:cxn modelId="{215DB42A-691D-4288-AFBE-426D274D8804}" type="presParOf" srcId="{A803AC9F-7F01-403D-A285-B799F8F31D98}" destId="{A19AA856-5D80-4E0F-AAC1-50BE28A6212C}" srcOrd="1" destOrd="0" presId="urn:microsoft.com/office/officeart/2005/8/layout/balance1"/>
    <dgm:cxn modelId="{A5553DA8-4449-49EF-BFB3-08E4A3557A30}" type="presParOf" srcId="{B13681C5-2D3C-4584-BDD8-5C08C79909A6}" destId="{0840DFC6-0049-4480-A02F-9251031913A3}" srcOrd="2" destOrd="0" presId="urn:microsoft.com/office/officeart/2005/8/layout/balance1"/>
    <dgm:cxn modelId="{FB731304-950F-4D90-B463-E3A7D2EB106A}" type="presParOf" srcId="{0840DFC6-0049-4480-A02F-9251031913A3}" destId="{40DC58A5-2158-48CB-9BD5-E082B270BDF2}" srcOrd="0" destOrd="0" presId="urn:microsoft.com/office/officeart/2005/8/layout/balance1"/>
    <dgm:cxn modelId="{1CBB4AC1-8D4D-4DBA-90B9-DC8D98E596EF}" type="presParOf" srcId="{0840DFC6-0049-4480-A02F-9251031913A3}" destId="{87342CE9-3D53-4501-B4E3-2934787EF7B7}" srcOrd="1" destOrd="0" presId="urn:microsoft.com/office/officeart/2005/8/layout/balance1"/>
    <dgm:cxn modelId="{A8F5061D-52FF-4237-9661-7EE62CE1D7EF}" type="presParOf" srcId="{0840DFC6-0049-4480-A02F-9251031913A3}" destId="{89957CB2-3D8B-49D5-9C38-DE724C61A5B8}" srcOrd="2" destOrd="0" presId="urn:microsoft.com/office/officeart/2005/8/layout/balance1"/>
    <dgm:cxn modelId="{C31B9F66-09BF-4DF4-9F3E-AC05C7B3AC2F}" type="presParOf" srcId="{0840DFC6-0049-4480-A02F-9251031913A3}" destId="{C7FB802C-B7E3-4E2A-83B8-FDEF32EF91D3}" srcOrd="3" destOrd="0" presId="urn:microsoft.com/office/officeart/2005/8/layout/balance1"/>
    <dgm:cxn modelId="{A13E0273-12B7-4BD2-993A-5BDE3E776D13}" type="presParOf" srcId="{0840DFC6-0049-4480-A02F-9251031913A3}" destId="{4036D438-193D-4F5A-9ABC-6EC33EA06B15}" srcOrd="4" destOrd="0" presId="urn:microsoft.com/office/officeart/2005/8/layout/balance1"/>
    <dgm:cxn modelId="{A3C98CA8-EB9B-467C-8D3E-499666677C1B}" type="presParOf" srcId="{0840DFC6-0049-4480-A02F-9251031913A3}" destId="{A3EAA0C0-0EE7-414D-BE66-284A9A74AB0C}" srcOrd="5" destOrd="0" presId="urn:microsoft.com/office/officeart/2005/8/layout/balance1"/>
    <dgm:cxn modelId="{72D0905E-1650-4ECA-8B78-0430F5125657}" type="presParOf" srcId="{0840DFC6-0049-4480-A02F-9251031913A3}" destId="{8E96CC51-8309-4BE9-A77F-30B4C2CC5BB0}" srcOrd="6" destOrd="0" presId="urn:microsoft.com/office/officeart/2005/8/layout/balance1"/>
    <dgm:cxn modelId="{54422EC5-86ED-4F98-B7C0-44D55239C580}" type="presParOf" srcId="{0840DFC6-0049-4480-A02F-9251031913A3}" destId="{E6309455-1B1F-449F-8B65-A5B656DAE563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9BABA7-6E59-40A5-8478-2EC427FB5E5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060E078-8EA1-4046-A73F-A89FDADD7429}">
      <dgm:prSet phldrT="[טקסט]" custT="1"/>
      <dgm:spPr/>
      <dgm:t>
        <a:bodyPr/>
        <a:lstStyle/>
        <a:p>
          <a:pPr algn="r" rtl="1"/>
          <a:r>
            <a:rPr lang="he-IL" sz="2000" dirty="0" smtClean="0"/>
            <a:t>שנות ה- 50 – 70 – חוק החינוך הממלכתי 1953</a:t>
          </a:r>
          <a:endParaRPr lang="he-IL" sz="2000" dirty="0"/>
        </a:p>
      </dgm:t>
    </dgm:pt>
    <dgm:pt modelId="{B0FE8253-8262-4A02-8E21-5FA941F4D19F}" type="parTrans" cxnId="{D1C83DF5-D6A7-4F62-B5E8-5B1DE998EB02}">
      <dgm:prSet/>
      <dgm:spPr/>
      <dgm:t>
        <a:bodyPr/>
        <a:lstStyle/>
        <a:p>
          <a:pPr rtl="1"/>
          <a:endParaRPr lang="he-IL"/>
        </a:p>
      </dgm:t>
    </dgm:pt>
    <dgm:pt modelId="{F0CF1B0E-E484-4067-97C1-E668890677DE}" type="sibTrans" cxnId="{D1C83DF5-D6A7-4F62-B5E8-5B1DE998EB02}">
      <dgm:prSet/>
      <dgm:spPr/>
      <dgm:t>
        <a:bodyPr/>
        <a:lstStyle/>
        <a:p>
          <a:pPr rtl="1"/>
          <a:endParaRPr lang="he-IL"/>
        </a:p>
      </dgm:t>
    </dgm:pt>
    <dgm:pt modelId="{E19FFE01-7F10-417D-B96D-3D3EFC1FE3EB}">
      <dgm:prSet phldrT="[טקסט]" custT="1"/>
      <dgm:spPr/>
      <dgm:t>
        <a:bodyPr/>
        <a:lstStyle/>
        <a:p>
          <a:pPr algn="r" rtl="1"/>
          <a:r>
            <a:rPr lang="he-IL" sz="2000" dirty="0" smtClean="0"/>
            <a:t>סוף שנות ה- 80 ושנות ה- </a:t>
          </a:r>
          <a:r>
            <a:rPr lang="he-IL" sz="2000" dirty="0" err="1" smtClean="0"/>
            <a:t>90</a:t>
          </a:r>
          <a:r>
            <a:rPr lang="he-IL" sz="2000" dirty="0" smtClean="0"/>
            <a:t>– אוטונומיה העצמה, </a:t>
          </a:r>
          <a:r>
            <a:rPr lang="he-IL" sz="2000" dirty="0" err="1" smtClean="0"/>
            <a:t>ביזוריות</a:t>
          </a:r>
          <a:r>
            <a:rPr lang="he-IL" sz="2000" dirty="0" smtClean="0"/>
            <a:t> מענה פלורליסטי </a:t>
          </a:r>
          <a:endParaRPr lang="he-IL" sz="2000" dirty="0"/>
        </a:p>
      </dgm:t>
    </dgm:pt>
    <dgm:pt modelId="{25848CA0-147A-4DB0-813F-01C64095D867}" type="parTrans" cxnId="{AA4D9AFF-1B11-49E4-B4C0-A829B5DD540F}">
      <dgm:prSet/>
      <dgm:spPr/>
      <dgm:t>
        <a:bodyPr/>
        <a:lstStyle/>
        <a:p>
          <a:pPr rtl="1"/>
          <a:endParaRPr lang="he-IL"/>
        </a:p>
      </dgm:t>
    </dgm:pt>
    <dgm:pt modelId="{DEEC9E03-0037-4699-92CE-3D4B6D3E45F7}" type="sibTrans" cxnId="{AA4D9AFF-1B11-49E4-B4C0-A829B5DD540F}">
      <dgm:prSet/>
      <dgm:spPr/>
      <dgm:t>
        <a:bodyPr/>
        <a:lstStyle/>
        <a:p>
          <a:pPr rtl="1"/>
          <a:endParaRPr lang="he-IL"/>
        </a:p>
      </dgm:t>
    </dgm:pt>
    <dgm:pt modelId="{3E15A2A0-AFB5-4234-89DD-13EA63D84B1C}">
      <dgm:prSet phldrT="[טקסט]" custT="1"/>
      <dgm:spPr/>
      <dgm:t>
        <a:bodyPr/>
        <a:lstStyle/>
        <a:p>
          <a:pPr algn="r" rtl="1"/>
          <a:r>
            <a:rPr lang="he-IL" sz="2000" dirty="0" smtClean="0"/>
            <a:t>שנות ה- </a:t>
          </a:r>
          <a:r>
            <a:rPr lang="he-IL" sz="2000" dirty="0" err="1" smtClean="0"/>
            <a:t>2000</a:t>
          </a:r>
          <a:r>
            <a:rPr lang="he-IL" sz="2000" dirty="0" smtClean="0"/>
            <a:t>– מדיניות הסטנדרטים, הפרטת מערכת החינוך (משרד החינוך) </a:t>
          </a:r>
          <a:endParaRPr lang="he-IL" sz="2000" dirty="0"/>
        </a:p>
      </dgm:t>
    </dgm:pt>
    <dgm:pt modelId="{935554C5-5F6D-4AA5-8A52-740A704D9854}" type="parTrans" cxnId="{336FA859-B27E-4288-AE6E-4D74EB7E7958}">
      <dgm:prSet/>
      <dgm:spPr/>
      <dgm:t>
        <a:bodyPr/>
        <a:lstStyle/>
        <a:p>
          <a:pPr rtl="1"/>
          <a:endParaRPr lang="he-IL"/>
        </a:p>
      </dgm:t>
    </dgm:pt>
    <dgm:pt modelId="{267D5260-70F6-4CE2-89AB-611CA3A9340B}" type="sibTrans" cxnId="{336FA859-B27E-4288-AE6E-4D74EB7E7958}">
      <dgm:prSet/>
      <dgm:spPr/>
      <dgm:t>
        <a:bodyPr/>
        <a:lstStyle/>
        <a:p>
          <a:pPr rtl="1"/>
          <a:endParaRPr lang="he-IL"/>
        </a:p>
      </dgm:t>
    </dgm:pt>
    <dgm:pt modelId="{8B57DCE8-E57D-40A6-A284-821FA03EC5B5}" type="pres">
      <dgm:prSet presAssocID="{959BABA7-6E59-40A5-8478-2EC427FB5E5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08892709-E14F-4764-B336-08F8FB8D18E7}" type="pres">
      <dgm:prSet presAssocID="{8060E078-8EA1-4046-A73F-A89FDADD7429}" presName="parentLin" presStyleCnt="0"/>
      <dgm:spPr/>
    </dgm:pt>
    <dgm:pt modelId="{CE74C97B-6553-4752-8567-58162878A2A0}" type="pres">
      <dgm:prSet presAssocID="{8060E078-8EA1-4046-A73F-A89FDADD7429}" presName="parentLeftMargin" presStyleLbl="node1" presStyleIdx="0" presStyleCnt="3"/>
      <dgm:spPr/>
      <dgm:t>
        <a:bodyPr/>
        <a:lstStyle/>
        <a:p>
          <a:pPr rtl="1"/>
          <a:endParaRPr lang="he-IL"/>
        </a:p>
      </dgm:t>
    </dgm:pt>
    <dgm:pt modelId="{EB98AE69-A784-4267-9CE6-48DA4EDE6396}" type="pres">
      <dgm:prSet presAssocID="{8060E078-8EA1-4046-A73F-A89FDADD7429}" presName="parentText" presStyleLbl="node1" presStyleIdx="0" presStyleCnt="3" custScaleY="30406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74B4E8B-6057-4F3A-92A1-AC894AB6DA8A}" type="pres">
      <dgm:prSet presAssocID="{8060E078-8EA1-4046-A73F-A89FDADD7429}" presName="negativeSpace" presStyleCnt="0"/>
      <dgm:spPr/>
    </dgm:pt>
    <dgm:pt modelId="{ABB39A76-1D46-4512-8C25-4F713BAE337D}" type="pres">
      <dgm:prSet presAssocID="{8060E078-8EA1-4046-A73F-A89FDADD7429}" presName="childText" presStyleLbl="conFgAcc1" presStyleIdx="0" presStyleCnt="3">
        <dgm:presLayoutVars>
          <dgm:bulletEnabled val="1"/>
        </dgm:presLayoutVars>
      </dgm:prSet>
      <dgm:spPr/>
    </dgm:pt>
    <dgm:pt modelId="{9E50799E-AD2E-4331-8BB9-8E6C01B289E6}" type="pres">
      <dgm:prSet presAssocID="{F0CF1B0E-E484-4067-97C1-E668890677DE}" presName="spaceBetweenRectangles" presStyleCnt="0"/>
      <dgm:spPr/>
    </dgm:pt>
    <dgm:pt modelId="{FAD71BBD-B631-4475-A1EA-DDD9F1C59C51}" type="pres">
      <dgm:prSet presAssocID="{E19FFE01-7F10-417D-B96D-3D3EFC1FE3EB}" presName="parentLin" presStyleCnt="0"/>
      <dgm:spPr/>
    </dgm:pt>
    <dgm:pt modelId="{327029AA-2F93-4692-8548-061C29E51908}" type="pres">
      <dgm:prSet presAssocID="{E19FFE01-7F10-417D-B96D-3D3EFC1FE3EB}" presName="parentLeftMargin" presStyleLbl="node1" presStyleIdx="0" presStyleCnt="3"/>
      <dgm:spPr/>
      <dgm:t>
        <a:bodyPr/>
        <a:lstStyle/>
        <a:p>
          <a:pPr rtl="1"/>
          <a:endParaRPr lang="he-IL"/>
        </a:p>
      </dgm:t>
    </dgm:pt>
    <dgm:pt modelId="{231C8EAA-B4F9-40A2-A4C6-B1246245AC86}" type="pres">
      <dgm:prSet presAssocID="{E19FFE01-7F10-417D-B96D-3D3EFC1FE3EB}" presName="parentText" presStyleLbl="node1" presStyleIdx="1" presStyleCnt="3" custScaleY="40246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F3E4D35-2B91-4A91-8CBD-308B1512D6AC}" type="pres">
      <dgm:prSet presAssocID="{E19FFE01-7F10-417D-B96D-3D3EFC1FE3EB}" presName="negativeSpace" presStyleCnt="0"/>
      <dgm:spPr/>
    </dgm:pt>
    <dgm:pt modelId="{6AE56DAC-D734-4F78-8DCB-2F4EC4953BBA}" type="pres">
      <dgm:prSet presAssocID="{E19FFE01-7F10-417D-B96D-3D3EFC1FE3EB}" presName="childText" presStyleLbl="conFgAcc1" presStyleIdx="1" presStyleCnt="3">
        <dgm:presLayoutVars>
          <dgm:bulletEnabled val="1"/>
        </dgm:presLayoutVars>
      </dgm:prSet>
      <dgm:spPr/>
    </dgm:pt>
    <dgm:pt modelId="{F805005E-8CE6-4376-93C4-953E2282A6F8}" type="pres">
      <dgm:prSet presAssocID="{DEEC9E03-0037-4699-92CE-3D4B6D3E45F7}" presName="spaceBetweenRectangles" presStyleCnt="0"/>
      <dgm:spPr/>
    </dgm:pt>
    <dgm:pt modelId="{9F683148-DDE3-4CCF-9C9A-6D551C7C02AC}" type="pres">
      <dgm:prSet presAssocID="{3E15A2A0-AFB5-4234-89DD-13EA63D84B1C}" presName="parentLin" presStyleCnt="0"/>
      <dgm:spPr/>
    </dgm:pt>
    <dgm:pt modelId="{E27F95A8-6297-4797-97CA-E14B6C6ABF9C}" type="pres">
      <dgm:prSet presAssocID="{3E15A2A0-AFB5-4234-89DD-13EA63D84B1C}" presName="parentLeftMargin" presStyleLbl="node1" presStyleIdx="1" presStyleCnt="3"/>
      <dgm:spPr/>
      <dgm:t>
        <a:bodyPr/>
        <a:lstStyle/>
        <a:p>
          <a:pPr rtl="1"/>
          <a:endParaRPr lang="he-IL"/>
        </a:p>
      </dgm:t>
    </dgm:pt>
    <dgm:pt modelId="{A8DE6B55-363A-4A10-A779-0786AFB1E449}" type="pres">
      <dgm:prSet presAssocID="{3E15A2A0-AFB5-4234-89DD-13EA63D84B1C}" presName="parentText" presStyleLbl="node1" presStyleIdx="2" presStyleCnt="3" custScaleY="28044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E54F0EC-29ED-4BF3-BF3E-A4E20B67A31F}" type="pres">
      <dgm:prSet presAssocID="{3E15A2A0-AFB5-4234-89DD-13EA63D84B1C}" presName="negativeSpace" presStyleCnt="0"/>
      <dgm:spPr/>
    </dgm:pt>
    <dgm:pt modelId="{150C1542-9E86-4657-B3BC-A10D6373B876}" type="pres">
      <dgm:prSet presAssocID="{3E15A2A0-AFB5-4234-89DD-13EA63D84B1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90A9114-02C1-4DC9-86CE-05564D9F735C}" type="presOf" srcId="{8060E078-8EA1-4046-A73F-A89FDADD7429}" destId="{EB98AE69-A784-4267-9CE6-48DA4EDE6396}" srcOrd="1" destOrd="0" presId="urn:microsoft.com/office/officeart/2005/8/layout/list1"/>
    <dgm:cxn modelId="{AA4D9AFF-1B11-49E4-B4C0-A829B5DD540F}" srcId="{959BABA7-6E59-40A5-8478-2EC427FB5E53}" destId="{E19FFE01-7F10-417D-B96D-3D3EFC1FE3EB}" srcOrd="1" destOrd="0" parTransId="{25848CA0-147A-4DB0-813F-01C64095D867}" sibTransId="{DEEC9E03-0037-4699-92CE-3D4B6D3E45F7}"/>
    <dgm:cxn modelId="{D1C83DF5-D6A7-4F62-B5E8-5B1DE998EB02}" srcId="{959BABA7-6E59-40A5-8478-2EC427FB5E53}" destId="{8060E078-8EA1-4046-A73F-A89FDADD7429}" srcOrd="0" destOrd="0" parTransId="{B0FE8253-8262-4A02-8E21-5FA941F4D19F}" sibTransId="{F0CF1B0E-E484-4067-97C1-E668890677DE}"/>
    <dgm:cxn modelId="{336FA859-B27E-4288-AE6E-4D74EB7E7958}" srcId="{959BABA7-6E59-40A5-8478-2EC427FB5E53}" destId="{3E15A2A0-AFB5-4234-89DD-13EA63D84B1C}" srcOrd="2" destOrd="0" parTransId="{935554C5-5F6D-4AA5-8A52-740A704D9854}" sibTransId="{267D5260-70F6-4CE2-89AB-611CA3A9340B}"/>
    <dgm:cxn modelId="{4F291E18-BBDC-4E92-A924-A3558D531F71}" type="presOf" srcId="{8060E078-8EA1-4046-A73F-A89FDADD7429}" destId="{CE74C97B-6553-4752-8567-58162878A2A0}" srcOrd="0" destOrd="0" presId="urn:microsoft.com/office/officeart/2005/8/layout/list1"/>
    <dgm:cxn modelId="{DB31FCF3-D04D-4B37-9C8D-1D86E05857CD}" type="presOf" srcId="{959BABA7-6E59-40A5-8478-2EC427FB5E53}" destId="{8B57DCE8-E57D-40A6-A284-821FA03EC5B5}" srcOrd="0" destOrd="0" presId="urn:microsoft.com/office/officeart/2005/8/layout/list1"/>
    <dgm:cxn modelId="{FD6939F3-3DAE-4AAF-B217-1FD96BDE84D9}" type="presOf" srcId="{E19FFE01-7F10-417D-B96D-3D3EFC1FE3EB}" destId="{327029AA-2F93-4692-8548-061C29E51908}" srcOrd="0" destOrd="0" presId="urn:microsoft.com/office/officeart/2005/8/layout/list1"/>
    <dgm:cxn modelId="{F9128BB7-2E4D-4D7D-8BD1-B24A4E63756C}" type="presOf" srcId="{E19FFE01-7F10-417D-B96D-3D3EFC1FE3EB}" destId="{231C8EAA-B4F9-40A2-A4C6-B1246245AC86}" srcOrd="1" destOrd="0" presId="urn:microsoft.com/office/officeart/2005/8/layout/list1"/>
    <dgm:cxn modelId="{B66F2844-10C3-4AAD-82A6-547387806FE8}" type="presOf" srcId="{3E15A2A0-AFB5-4234-89DD-13EA63D84B1C}" destId="{A8DE6B55-363A-4A10-A779-0786AFB1E449}" srcOrd="1" destOrd="0" presId="urn:microsoft.com/office/officeart/2005/8/layout/list1"/>
    <dgm:cxn modelId="{9F359292-7B3F-42B6-9296-1DFC196F59C9}" type="presOf" srcId="{3E15A2A0-AFB5-4234-89DD-13EA63D84B1C}" destId="{E27F95A8-6297-4797-97CA-E14B6C6ABF9C}" srcOrd="0" destOrd="0" presId="urn:microsoft.com/office/officeart/2005/8/layout/list1"/>
    <dgm:cxn modelId="{EAF40E08-5C14-421C-9816-7B6042C36864}" type="presParOf" srcId="{8B57DCE8-E57D-40A6-A284-821FA03EC5B5}" destId="{08892709-E14F-4764-B336-08F8FB8D18E7}" srcOrd="0" destOrd="0" presId="urn:microsoft.com/office/officeart/2005/8/layout/list1"/>
    <dgm:cxn modelId="{2F32938E-D561-41CC-A501-C6FC89110CD3}" type="presParOf" srcId="{08892709-E14F-4764-B336-08F8FB8D18E7}" destId="{CE74C97B-6553-4752-8567-58162878A2A0}" srcOrd="0" destOrd="0" presId="urn:microsoft.com/office/officeart/2005/8/layout/list1"/>
    <dgm:cxn modelId="{B6C13EC8-8DD8-42A5-A546-D5A9EBCB0E7C}" type="presParOf" srcId="{08892709-E14F-4764-B336-08F8FB8D18E7}" destId="{EB98AE69-A784-4267-9CE6-48DA4EDE6396}" srcOrd="1" destOrd="0" presId="urn:microsoft.com/office/officeart/2005/8/layout/list1"/>
    <dgm:cxn modelId="{09AB4E6E-CC71-4C88-93DE-49C3E5F2F5B2}" type="presParOf" srcId="{8B57DCE8-E57D-40A6-A284-821FA03EC5B5}" destId="{C74B4E8B-6057-4F3A-92A1-AC894AB6DA8A}" srcOrd="1" destOrd="0" presId="urn:microsoft.com/office/officeart/2005/8/layout/list1"/>
    <dgm:cxn modelId="{92242C37-1716-4AE3-8B41-298A59271801}" type="presParOf" srcId="{8B57DCE8-E57D-40A6-A284-821FA03EC5B5}" destId="{ABB39A76-1D46-4512-8C25-4F713BAE337D}" srcOrd="2" destOrd="0" presId="urn:microsoft.com/office/officeart/2005/8/layout/list1"/>
    <dgm:cxn modelId="{A6C53128-9F65-48B9-ABDF-51E86404C734}" type="presParOf" srcId="{8B57DCE8-E57D-40A6-A284-821FA03EC5B5}" destId="{9E50799E-AD2E-4331-8BB9-8E6C01B289E6}" srcOrd="3" destOrd="0" presId="urn:microsoft.com/office/officeart/2005/8/layout/list1"/>
    <dgm:cxn modelId="{313C6192-2DC6-4782-BCC9-7A011DD13E72}" type="presParOf" srcId="{8B57DCE8-E57D-40A6-A284-821FA03EC5B5}" destId="{FAD71BBD-B631-4475-A1EA-DDD9F1C59C51}" srcOrd="4" destOrd="0" presId="urn:microsoft.com/office/officeart/2005/8/layout/list1"/>
    <dgm:cxn modelId="{6C43D4EB-ADFE-44B3-A19A-2F879BEA52E6}" type="presParOf" srcId="{FAD71BBD-B631-4475-A1EA-DDD9F1C59C51}" destId="{327029AA-2F93-4692-8548-061C29E51908}" srcOrd="0" destOrd="0" presId="urn:microsoft.com/office/officeart/2005/8/layout/list1"/>
    <dgm:cxn modelId="{7275E539-37D4-4E04-A6A1-1184FED9154D}" type="presParOf" srcId="{FAD71BBD-B631-4475-A1EA-DDD9F1C59C51}" destId="{231C8EAA-B4F9-40A2-A4C6-B1246245AC86}" srcOrd="1" destOrd="0" presId="urn:microsoft.com/office/officeart/2005/8/layout/list1"/>
    <dgm:cxn modelId="{E86EACC3-2BE7-4E92-9DED-AEB1DA387D8F}" type="presParOf" srcId="{8B57DCE8-E57D-40A6-A284-821FA03EC5B5}" destId="{2F3E4D35-2B91-4A91-8CBD-308B1512D6AC}" srcOrd="5" destOrd="0" presId="urn:microsoft.com/office/officeart/2005/8/layout/list1"/>
    <dgm:cxn modelId="{0DA40D85-6C59-45CF-9D0A-163CA59B4F6F}" type="presParOf" srcId="{8B57DCE8-E57D-40A6-A284-821FA03EC5B5}" destId="{6AE56DAC-D734-4F78-8DCB-2F4EC4953BBA}" srcOrd="6" destOrd="0" presId="urn:microsoft.com/office/officeart/2005/8/layout/list1"/>
    <dgm:cxn modelId="{41AD94DC-77F4-4CAC-A164-933DCA88EF5C}" type="presParOf" srcId="{8B57DCE8-E57D-40A6-A284-821FA03EC5B5}" destId="{F805005E-8CE6-4376-93C4-953E2282A6F8}" srcOrd="7" destOrd="0" presId="urn:microsoft.com/office/officeart/2005/8/layout/list1"/>
    <dgm:cxn modelId="{235BEADB-59B1-48A5-90F4-BCAE71CF9A36}" type="presParOf" srcId="{8B57DCE8-E57D-40A6-A284-821FA03EC5B5}" destId="{9F683148-DDE3-4CCF-9C9A-6D551C7C02AC}" srcOrd="8" destOrd="0" presId="urn:microsoft.com/office/officeart/2005/8/layout/list1"/>
    <dgm:cxn modelId="{7602BE23-F157-45B2-8060-9BED7E3368CF}" type="presParOf" srcId="{9F683148-DDE3-4CCF-9C9A-6D551C7C02AC}" destId="{E27F95A8-6297-4797-97CA-E14B6C6ABF9C}" srcOrd="0" destOrd="0" presId="urn:microsoft.com/office/officeart/2005/8/layout/list1"/>
    <dgm:cxn modelId="{8AF8B951-FED9-4739-BD55-07580E65AFCA}" type="presParOf" srcId="{9F683148-DDE3-4CCF-9C9A-6D551C7C02AC}" destId="{A8DE6B55-363A-4A10-A779-0786AFB1E449}" srcOrd="1" destOrd="0" presId="urn:microsoft.com/office/officeart/2005/8/layout/list1"/>
    <dgm:cxn modelId="{5C36A38B-F8C8-4D12-9067-27BD9827ED09}" type="presParOf" srcId="{8B57DCE8-E57D-40A6-A284-821FA03EC5B5}" destId="{8E54F0EC-29ED-4BF3-BF3E-A4E20B67A31F}" srcOrd="9" destOrd="0" presId="urn:microsoft.com/office/officeart/2005/8/layout/list1"/>
    <dgm:cxn modelId="{3C84F887-6AD4-4261-BEB6-D37C9531302D}" type="presParOf" srcId="{8B57DCE8-E57D-40A6-A284-821FA03EC5B5}" destId="{150C1542-9E86-4657-B3BC-A10D6373B87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9ACA322-7D6D-4CB6-845D-F888B1887EA6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2A77AABC-2C32-497C-B4A5-63D793930D7B}">
      <dgm:prSet phldrT="[טקסט]" custT="1"/>
      <dgm:spPr/>
      <dgm:t>
        <a:bodyPr/>
        <a:lstStyle/>
        <a:p>
          <a:pPr algn="ctr" rtl="1"/>
          <a:r>
            <a:rPr lang="he-IL" sz="2800" dirty="0" smtClean="0"/>
            <a:t>מסקנה :פתיחת מערכת ההשכלה הגבוהה תרמה לשיפורה</a:t>
          </a:r>
        </a:p>
        <a:p>
          <a:pPr algn="r" rtl="1"/>
          <a:r>
            <a:rPr lang="he-IL" sz="2800" dirty="0" smtClean="0"/>
            <a:t> ביקורת? </a:t>
          </a:r>
          <a:endParaRPr lang="he-IL" sz="2800" dirty="0"/>
        </a:p>
      </dgm:t>
    </dgm:pt>
    <dgm:pt modelId="{6D6052BA-93E4-4CAC-915A-C6EEB331FB57}" type="parTrans" cxnId="{FFFE8115-4036-4103-8E5E-82C8385016B8}">
      <dgm:prSet/>
      <dgm:spPr/>
      <dgm:t>
        <a:bodyPr/>
        <a:lstStyle/>
        <a:p>
          <a:pPr rtl="1"/>
          <a:endParaRPr lang="he-IL"/>
        </a:p>
      </dgm:t>
    </dgm:pt>
    <dgm:pt modelId="{939124A7-1AF7-4993-9B88-12B5140BA887}" type="sibTrans" cxnId="{FFFE8115-4036-4103-8E5E-82C8385016B8}">
      <dgm:prSet/>
      <dgm:spPr/>
      <dgm:t>
        <a:bodyPr/>
        <a:lstStyle/>
        <a:p>
          <a:pPr rtl="1"/>
          <a:endParaRPr lang="he-IL"/>
        </a:p>
      </dgm:t>
    </dgm:pt>
    <dgm:pt modelId="{E3B816DD-5702-498B-B3F2-A80641631F93}">
      <dgm:prSet phldrT="[טקסט]"/>
      <dgm:spPr/>
      <dgm:t>
        <a:bodyPr/>
        <a:lstStyle/>
        <a:p>
          <a:pPr algn="ctr" rtl="1"/>
          <a:r>
            <a:rPr lang="he-IL" b="1" u="sng" dirty="0" smtClean="0"/>
            <a:t>התוצאה</a:t>
          </a:r>
          <a:r>
            <a:rPr lang="he-IL" b="0" u="none" dirty="0" smtClean="0"/>
            <a:t>: </a:t>
          </a:r>
        </a:p>
        <a:p>
          <a:pPr algn="ctr" rtl="1"/>
          <a:r>
            <a:rPr lang="he-IL" b="0" u="none" dirty="0" smtClean="0"/>
            <a:t>גידול פי 5  במספר הלומדים לתואר שלישי</a:t>
          </a:r>
        </a:p>
        <a:p>
          <a:pPr algn="ctr" rtl="1"/>
          <a:r>
            <a:rPr lang="he-IL" b="0" u="none" dirty="0" smtClean="0"/>
            <a:t>עליה באשכולות  4 ו- 6 </a:t>
          </a:r>
        </a:p>
        <a:p>
          <a:pPr algn="ctr" rtl="1"/>
          <a:endParaRPr lang="he-IL" b="0" u="none" dirty="0" smtClean="0"/>
        </a:p>
        <a:p>
          <a:pPr algn="ctr" rtl="1"/>
          <a:endParaRPr lang="he-IL" b="0" u="none" dirty="0"/>
        </a:p>
      </dgm:t>
    </dgm:pt>
    <dgm:pt modelId="{EB014CE2-BD5B-4719-A93D-41C6DDA6A1B4}" type="parTrans" cxnId="{60E00D65-6537-40E6-9FD0-189EC09FE096}">
      <dgm:prSet/>
      <dgm:spPr/>
      <dgm:t>
        <a:bodyPr/>
        <a:lstStyle/>
        <a:p>
          <a:pPr rtl="1"/>
          <a:endParaRPr lang="he-IL"/>
        </a:p>
      </dgm:t>
    </dgm:pt>
    <dgm:pt modelId="{94CB1084-9D89-4529-8F60-F58A24D3BB69}" type="sibTrans" cxnId="{60E00D65-6537-40E6-9FD0-189EC09FE096}">
      <dgm:prSet/>
      <dgm:spPr/>
      <dgm:t>
        <a:bodyPr/>
        <a:lstStyle/>
        <a:p>
          <a:pPr rtl="1"/>
          <a:endParaRPr lang="he-IL"/>
        </a:p>
      </dgm:t>
    </dgm:pt>
    <dgm:pt modelId="{56753ABF-8BC6-4E96-B481-5AF7519E1A00}">
      <dgm:prSet phldrT="[טקסט]"/>
      <dgm:spPr/>
      <dgm:t>
        <a:bodyPr/>
        <a:lstStyle/>
        <a:p>
          <a:pPr rtl="1"/>
          <a:r>
            <a:rPr lang="he-IL" b="1" u="sng" dirty="0" smtClean="0"/>
            <a:t>מה קרה?</a:t>
          </a:r>
        </a:p>
        <a:p>
          <a:pPr rtl="1"/>
          <a:r>
            <a:rPr lang="he-IL" b="0" u="none" dirty="0" smtClean="0"/>
            <a:t>1993-  פתיחת שערי ההשכלה הגבוהה -12 מוסדות פרופ' </a:t>
          </a:r>
          <a:r>
            <a:rPr lang="he-IL" b="0" u="none" dirty="0" err="1" smtClean="0"/>
            <a:t>רובנשטיין</a:t>
          </a:r>
          <a:endParaRPr lang="he-IL" b="0" u="none" dirty="0" smtClean="0"/>
        </a:p>
        <a:p>
          <a:pPr rtl="1"/>
          <a:r>
            <a:rPr lang="he-IL" b="0" u="none" dirty="0" smtClean="0"/>
            <a:t>נוספו 44 מוסדות גידול של 300% בסטודנטים</a:t>
          </a:r>
        </a:p>
        <a:p>
          <a:pPr rtl="1"/>
          <a:endParaRPr lang="he-IL" dirty="0"/>
        </a:p>
      </dgm:t>
    </dgm:pt>
    <dgm:pt modelId="{DD2B1426-8CE7-45E1-B1FC-78AF6BE22B71}" type="parTrans" cxnId="{4A5AD3AF-39DD-4FD1-977E-C8C54D11CDCD}">
      <dgm:prSet/>
      <dgm:spPr/>
      <dgm:t>
        <a:bodyPr/>
        <a:lstStyle/>
        <a:p>
          <a:pPr rtl="1"/>
          <a:endParaRPr lang="he-IL"/>
        </a:p>
      </dgm:t>
    </dgm:pt>
    <dgm:pt modelId="{C6D78E38-3114-4C2C-AB6B-5BF9B442C190}" type="sibTrans" cxnId="{4A5AD3AF-39DD-4FD1-977E-C8C54D11CDCD}">
      <dgm:prSet/>
      <dgm:spPr/>
      <dgm:t>
        <a:bodyPr/>
        <a:lstStyle/>
        <a:p>
          <a:pPr rtl="1"/>
          <a:endParaRPr lang="he-IL"/>
        </a:p>
      </dgm:t>
    </dgm:pt>
    <dgm:pt modelId="{844ECA79-063D-489E-BC2E-F2B780384B70}">
      <dgm:prSet phldrT="[טקסט]"/>
      <dgm:spPr/>
      <dgm:t>
        <a:bodyPr/>
        <a:lstStyle/>
        <a:p>
          <a:pPr algn="ctr" rtl="1"/>
          <a:r>
            <a:rPr lang="he-IL" b="1" u="sng" dirty="0" smtClean="0"/>
            <a:t>הרקע </a:t>
          </a:r>
        </a:p>
        <a:p>
          <a:pPr algn="r" rtl="1"/>
          <a:r>
            <a:rPr lang="he-IL" dirty="0" smtClean="0"/>
            <a:t>גידול 60% תעודות בגרות </a:t>
          </a:r>
        </a:p>
        <a:p>
          <a:pPr algn="r" rtl="1"/>
          <a:r>
            <a:rPr lang="he-IL" dirty="0" smtClean="0"/>
            <a:t>פערים, לחצים:</a:t>
          </a:r>
        </a:p>
        <a:p>
          <a:pPr algn="r" rtl="1"/>
          <a:r>
            <a:rPr lang="he-IL" dirty="0" smtClean="0"/>
            <a:t>הסללה,  שינויי טכנולוגיים-עיוני, לחצים כלכליים, תחרות רשויות מקומיות, מדיניות אוניברסיטאות.  </a:t>
          </a:r>
          <a:endParaRPr lang="he-IL" dirty="0"/>
        </a:p>
      </dgm:t>
    </dgm:pt>
    <dgm:pt modelId="{BCAFD372-213D-4124-8A22-0C39F15FACAC}" type="parTrans" cxnId="{3F47800A-3219-4AFD-B6C7-F2250310BDD3}">
      <dgm:prSet/>
      <dgm:spPr/>
      <dgm:t>
        <a:bodyPr/>
        <a:lstStyle/>
        <a:p>
          <a:pPr rtl="1"/>
          <a:endParaRPr lang="he-IL"/>
        </a:p>
      </dgm:t>
    </dgm:pt>
    <dgm:pt modelId="{ABD51289-4A2F-4F59-BE4F-27C127080649}" type="sibTrans" cxnId="{3F47800A-3219-4AFD-B6C7-F2250310BDD3}">
      <dgm:prSet/>
      <dgm:spPr/>
      <dgm:t>
        <a:bodyPr/>
        <a:lstStyle/>
        <a:p>
          <a:pPr rtl="1"/>
          <a:endParaRPr lang="he-IL"/>
        </a:p>
      </dgm:t>
    </dgm:pt>
    <dgm:pt modelId="{5A16CAF3-4637-4618-B649-5C1944C7320F}" type="pres">
      <dgm:prSet presAssocID="{89ACA322-7D6D-4CB6-845D-F888B1887EA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CE11D5EB-4FB0-436B-9276-1E1B682FC970}" type="pres">
      <dgm:prSet presAssocID="{2A77AABC-2C32-497C-B4A5-63D793930D7B}" presName="boxAndChildren" presStyleCnt="0"/>
      <dgm:spPr/>
    </dgm:pt>
    <dgm:pt modelId="{F824F0D0-ABCA-4F92-939A-D081C3D7DB35}" type="pres">
      <dgm:prSet presAssocID="{2A77AABC-2C32-497C-B4A5-63D793930D7B}" presName="parentTextBox" presStyleLbl="node1" presStyleIdx="0" presStyleCnt="1"/>
      <dgm:spPr/>
      <dgm:t>
        <a:bodyPr/>
        <a:lstStyle/>
        <a:p>
          <a:pPr rtl="1"/>
          <a:endParaRPr lang="he-IL"/>
        </a:p>
      </dgm:t>
    </dgm:pt>
    <dgm:pt modelId="{209B9A92-4471-4876-8509-98F4A87EF1A2}" type="pres">
      <dgm:prSet presAssocID="{2A77AABC-2C32-497C-B4A5-63D793930D7B}" presName="entireBox" presStyleLbl="node1" presStyleIdx="0" presStyleCnt="1"/>
      <dgm:spPr/>
      <dgm:t>
        <a:bodyPr/>
        <a:lstStyle/>
        <a:p>
          <a:pPr rtl="1"/>
          <a:endParaRPr lang="he-IL"/>
        </a:p>
      </dgm:t>
    </dgm:pt>
    <dgm:pt modelId="{89687874-5353-416C-82B3-8FFE6B9005FA}" type="pres">
      <dgm:prSet presAssocID="{2A77AABC-2C32-497C-B4A5-63D793930D7B}" presName="descendantBox" presStyleCnt="0"/>
      <dgm:spPr/>
    </dgm:pt>
    <dgm:pt modelId="{30EFEACE-B511-4C84-B12E-EF76DEE189F1}" type="pres">
      <dgm:prSet presAssocID="{E3B816DD-5702-498B-B3F2-A80641631F93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E773D0E-B931-44AD-906F-FEF28C3DAD5F}" type="pres">
      <dgm:prSet presAssocID="{56753ABF-8BC6-4E96-B481-5AF7519E1A00}" presName="childTextBox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83E13BD-B1C6-46E5-BDD4-AECD835A8C63}" type="pres">
      <dgm:prSet presAssocID="{844ECA79-063D-489E-BC2E-F2B780384B70}" presName="childTextBox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4A5AD3AF-39DD-4FD1-977E-C8C54D11CDCD}" srcId="{2A77AABC-2C32-497C-B4A5-63D793930D7B}" destId="{56753ABF-8BC6-4E96-B481-5AF7519E1A00}" srcOrd="1" destOrd="0" parTransId="{DD2B1426-8CE7-45E1-B1FC-78AF6BE22B71}" sibTransId="{C6D78E38-3114-4C2C-AB6B-5BF9B442C190}"/>
    <dgm:cxn modelId="{FFFE8115-4036-4103-8E5E-82C8385016B8}" srcId="{89ACA322-7D6D-4CB6-845D-F888B1887EA6}" destId="{2A77AABC-2C32-497C-B4A5-63D793930D7B}" srcOrd="0" destOrd="0" parTransId="{6D6052BA-93E4-4CAC-915A-C6EEB331FB57}" sibTransId="{939124A7-1AF7-4993-9B88-12B5140BA887}"/>
    <dgm:cxn modelId="{4CA2E0E7-A767-42A3-9DCD-700934786340}" type="presOf" srcId="{2A77AABC-2C32-497C-B4A5-63D793930D7B}" destId="{F824F0D0-ABCA-4F92-939A-D081C3D7DB35}" srcOrd="0" destOrd="0" presId="urn:microsoft.com/office/officeart/2005/8/layout/process4"/>
    <dgm:cxn modelId="{D96A258B-4027-4C2D-81FA-CC1B750ECC9A}" type="presOf" srcId="{89ACA322-7D6D-4CB6-845D-F888B1887EA6}" destId="{5A16CAF3-4637-4618-B649-5C1944C7320F}" srcOrd="0" destOrd="0" presId="urn:microsoft.com/office/officeart/2005/8/layout/process4"/>
    <dgm:cxn modelId="{4DBE6D28-CB39-4ECE-B6E9-C3B112E6FFBE}" type="presOf" srcId="{2A77AABC-2C32-497C-B4A5-63D793930D7B}" destId="{209B9A92-4471-4876-8509-98F4A87EF1A2}" srcOrd="1" destOrd="0" presId="urn:microsoft.com/office/officeart/2005/8/layout/process4"/>
    <dgm:cxn modelId="{FA925DF0-5BE8-4FA6-B061-79C492A297FA}" type="presOf" srcId="{E3B816DD-5702-498B-B3F2-A80641631F93}" destId="{30EFEACE-B511-4C84-B12E-EF76DEE189F1}" srcOrd="0" destOrd="0" presId="urn:microsoft.com/office/officeart/2005/8/layout/process4"/>
    <dgm:cxn modelId="{60E00D65-6537-40E6-9FD0-189EC09FE096}" srcId="{2A77AABC-2C32-497C-B4A5-63D793930D7B}" destId="{E3B816DD-5702-498B-B3F2-A80641631F93}" srcOrd="0" destOrd="0" parTransId="{EB014CE2-BD5B-4719-A93D-41C6DDA6A1B4}" sibTransId="{94CB1084-9D89-4529-8F60-F58A24D3BB69}"/>
    <dgm:cxn modelId="{41FC78ED-46B6-4BAB-9A84-D0349C20B54D}" type="presOf" srcId="{56753ABF-8BC6-4E96-B481-5AF7519E1A00}" destId="{0E773D0E-B931-44AD-906F-FEF28C3DAD5F}" srcOrd="0" destOrd="0" presId="urn:microsoft.com/office/officeart/2005/8/layout/process4"/>
    <dgm:cxn modelId="{95CC324E-927E-42B8-AB00-C2127B861C0D}" type="presOf" srcId="{844ECA79-063D-489E-BC2E-F2B780384B70}" destId="{D83E13BD-B1C6-46E5-BDD4-AECD835A8C63}" srcOrd="0" destOrd="0" presId="urn:microsoft.com/office/officeart/2005/8/layout/process4"/>
    <dgm:cxn modelId="{3F47800A-3219-4AFD-B6C7-F2250310BDD3}" srcId="{2A77AABC-2C32-497C-B4A5-63D793930D7B}" destId="{844ECA79-063D-489E-BC2E-F2B780384B70}" srcOrd="2" destOrd="0" parTransId="{BCAFD372-213D-4124-8A22-0C39F15FACAC}" sibTransId="{ABD51289-4A2F-4F59-BE4F-27C127080649}"/>
    <dgm:cxn modelId="{A646DA85-FB4C-4B3B-A645-DF8B55264EE6}" type="presParOf" srcId="{5A16CAF3-4637-4618-B649-5C1944C7320F}" destId="{CE11D5EB-4FB0-436B-9276-1E1B682FC970}" srcOrd="0" destOrd="0" presId="urn:microsoft.com/office/officeart/2005/8/layout/process4"/>
    <dgm:cxn modelId="{954EC4C9-720E-4EC8-95A9-13BE1D7F6BB5}" type="presParOf" srcId="{CE11D5EB-4FB0-436B-9276-1E1B682FC970}" destId="{F824F0D0-ABCA-4F92-939A-D081C3D7DB35}" srcOrd="0" destOrd="0" presId="urn:microsoft.com/office/officeart/2005/8/layout/process4"/>
    <dgm:cxn modelId="{E1431E12-3533-4D42-90F2-1B9ECD09CCBC}" type="presParOf" srcId="{CE11D5EB-4FB0-436B-9276-1E1B682FC970}" destId="{209B9A92-4471-4876-8509-98F4A87EF1A2}" srcOrd="1" destOrd="0" presId="urn:microsoft.com/office/officeart/2005/8/layout/process4"/>
    <dgm:cxn modelId="{5BA71666-5736-46AF-AF3B-ED441770F856}" type="presParOf" srcId="{CE11D5EB-4FB0-436B-9276-1E1B682FC970}" destId="{89687874-5353-416C-82B3-8FFE6B9005FA}" srcOrd="2" destOrd="0" presId="urn:microsoft.com/office/officeart/2005/8/layout/process4"/>
    <dgm:cxn modelId="{9B5E2DC2-33B3-4EC2-B827-A9A74B867426}" type="presParOf" srcId="{89687874-5353-416C-82B3-8FFE6B9005FA}" destId="{30EFEACE-B511-4C84-B12E-EF76DEE189F1}" srcOrd="0" destOrd="0" presId="urn:microsoft.com/office/officeart/2005/8/layout/process4"/>
    <dgm:cxn modelId="{081EA19B-9899-4CD4-A7A1-70E0B222D106}" type="presParOf" srcId="{89687874-5353-416C-82B3-8FFE6B9005FA}" destId="{0E773D0E-B931-44AD-906F-FEF28C3DAD5F}" srcOrd="1" destOrd="0" presId="urn:microsoft.com/office/officeart/2005/8/layout/process4"/>
    <dgm:cxn modelId="{49136E22-7D33-444E-B938-43DFE3700F47}" type="presParOf" srcId="{89687874-5353-416C-82B3-8FFE6B9005FA}" destId="{D83E13BD-B1C6-46E5-BDD4-AECD835A8C63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ADE81A4-A79D-486E-BDF4-B88FC1ACA17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ED0D96C3-76F7-4632-9708-F41DE8953429}">
      <dgm:prSet phldrT="[טקסט]" custT="1"/>
      <dgm:spPr/>
      <dgm:t>
        <a:bodyPr/>
        <a:lstStyle/>
        <a:p>
          <a:pPr algn="r" rtl="1"/>
          <a:r>
            <a:rPr lang="he-IL" sz="2000" dirty="0" smtClean="0"/>
            <a:t>50-60% מימון משרד החינוך לרשויות </a:t>
          </a:r>
          <a:endParaRPr lang="he-IL" sz="2000" dirty="0"/>
        </a:p>
      </dgm:t>
    </dgm:pt>
    <dgm:pt modelId="{654CD142-B7BF-44AD-BBFD-7305154560ED}" type="parTrans" cxnId="{880D65B6-991C-4E8D-A57E-FB04318ABCBF}">
      <dgm:prSet/>
      <dgm:spPr/>
      <dgm:t>
        <a:bodyPr/>
        <a:lstStyle/>
        <a:p>
          <a:pPr rtl="1"/>
          <a:endParaRPr lang="he-IL" sz="2000"/>
        </a:p>
      </dgm:t>
    </dgm:pt>
    <dgm:pt modelId="{C1FA75C3-817D-4979-9D23-BE9E61F40FFF}" type="sibTrans" cxnId="{880D65B6-991C-4E8D-A57E-FB04318ABCBF}">
      <dgm:prSet/>
      <dgm:spPr/>
      <dgm:t>
        <a:bodyPr/>
        <a:lstStyle/>
        <a:p>
          <a:pPr rtl="1"/>
          <a:endParaRPr lang="he-IL" sz="2000"/>
        </a:p>
      </dgm:t>
    </dgm:pt>
    <dgm:pt modelId="{7AAAA2CB-EDD5-4BB3-9ACE-B17CA32C2980}">
      <dgm:prSet phldrT="[טקסט]" custT="1"/>
      <dgm:spPr/>
      <dgm:t>
        <a:bodyPr/>
        <a:lstStyle/>
        <a:p>
          <a:pPr algn="r" rtl="1"/>
          <a:r>
            <a:rPr lang="he-IL" sz="2000" dirty="0" smtClean="0"/>
            <a:t>"ההוצאה הפרטית לילד </a:t>
          </a:r>
          <a:r>
            <a:rPr lang="he-IL" sz="2000" dirty="0" err="1" smtClean="0"/>
            <a:t>מהחמישון</a:t>
          </a:r>
          <a:r>
            <a:rPr lang="he-IL" sz="2000" dirty="0" smtClean="0"/>
            <a:t> העליון פי 5 מזו </a:t>
          </a:r>
          <a:r>
            <a:rPr lang="he-IL" sz="2000" dirty="0" err="1" smtClean="0"/>
            <a:t>מהחמישון</a:t>
          </a:r>
          <a:r>
            <a:rPr lang="he-IL" sz="2000" dirty="0" smtClean="0"/>
            <a:t> התחתון"</a:t>
          </a:r>
          <a:endParaRPr lang="he-IL" sz="2000" dirty="0"/>
        </a:p>
      </dgm:t>
    </dgm:pt>
    <dgm:pt modelId="{73371EE3-06FB-4B49-AC3C-35920476F084}" type="parTrans" cxnId="{A5D12D0B-5CF7-4828-955E-2B1795EB6CB5}">
      <dgm:prSet/>
      <dgm:spPr/>
      <dgm:t>
        <a:bodyPr/>
        <a:lstStyle/>
        <a:p>
          <a:pPr rtl="1"/>
          <a:endParaRPr lang="he-IL" sz="2000"/>
        </a:p>
      </dgm:t>
    </dgm:pt>
    <dgm:pt modelId="{84E02431-9731-49CA-8F38-930F996FE29B}" type="sibTrans" cxnId="{A5D12D0B-5CF7-4828-955E-2B1795EB6CB5}">
      <dgm:prSet/>
      <dgm:spPr/>
      <dgm:t>
        <a:bodyPr/>
        <a:lstStyle/>
        <a:p>
          <a:pPr rtl="1"/>
          <a:endParaRPr lang="he-IL" sz="2000"/>
        </a:p>
      </dgm:t>
    </dgm:pt>
    <dgm:pt modelId="{78ADCD34-53FE-4A59-AC18-132133F34798}">
      <dgm:prSet phldrT="[טקסט]" custT="1"/>
      <dgm:spPr/>
      <dgm:t>
        <a:bodyPr/>
        <a:lstStyle/>
        <a:p>
          <a:pPr algn="r" rtl="1"/>
          <a:r>
            <a:rPr lang="he-IL" sz="2000" dirty="0" smtClean="0"/>
            <a:t>"הוצאה ציבורית ופרטית לילדת </a:t>
          </a:r>
          <a:r>
            <a:rPr lang="he-IL" sz="2000" dirty="0" err="1" smtClean="0"/>
            <a:t>מהחמישון</a:t>
          </a:r>
          <a:r>
            <a:rPr lang="he-IL" sz="2000" dirty="0" smtClean="0"/>
            <a:t> העליון פי 1.7 מילד </a:t>
          </a:r>
          <a:r>
            <a:rPr lang="he-IL" sz="2000" dirty="0" err="1" smtClean="0"/>
            <a:t>החמישון</a:t>
          </a:r>
          <a:r>
            <a:rPr lang="he-IL" sz="2000" dirty="0" smtClean="0"/>
            <a:t> התחתון"</a:t>
          </a:r>
          <a:endParaRPr lang="he-IL" sz="2000" dirty="0"/>
        </a:p>
      </dgm:t>
    </dgm:pt>
    <dgm:pt modelId="{63A6C6CD-823E-44E6-BD22-1B49B0808FED}" type="parTrans" cxnId="{DED793BC-78AC-405A-A7C7-BAD08370869B}">
      <dgm:prSet/>
      <dgm:spPr/>
      <dgm:t>
        <a:bodyPr/>
        <a:lstStyle/>
        <a:p>
          <a:pPr rtl="1"/>
          <a:endParaRPr lang="he-IL" sz="2000"/>
        </a:p>
      </dgm:t>
    </dgm:pt>
    <dgm:pt modelId="{AF7A3642-6B53-431D-B2B2-A378FD0FCA12}" type="sibTrans" cxnId="{DED793BC-78AC-405A-A7C7-BAD08370869B}">
      <dgm:prSet/>
      <dgm:spPr/>
      <dgm:t>
        <a:bodyPr/>
        <a:lstStyle/>
        <a:p>
          <a:pPr rtl="1"/>
          <a:endParaRPr lang="he-IL" sz="2000"/>
        </a:p>
      </dgm:t>
    </dgm:pt>
    <dgm:pt modelId="{5DAAC0B8-4FFE-4514-A8B2-5BAFADE80E92}">
      <dgm:prSet custT="1"/>
      <dgm:spPr/>
      <dgm:t>
        <a:bodyPr/>
        <a:lstStyle/>
        <a:p>
          <a:pPr algn="r" rtl="1"/>
          <a:r>
            <a:rPr lang="he-IL" sz="2000" dirty="0" smtClean="0"/>
            <a:t>ההוצאה הציבורית מהווה רק שני שליש מסך כל ההוצאות לחינוך"  (נתוני </a:t>
          </a:r>
          <a:r>
            <a:rPr lang="he-IL" sz="2000" dirty="0" err="1" smtClean="0"/>
            <a:t>הלמ"ס</a:t>
          </a:r>
          <a:r>
            <a:rPr lang="he-IL" sz="2000" dirty="0" smtClean="0"/>
            <a:t>, בתוך: </a:t>
          </a:r>
          <a:r>
            <a:rPr lang="he-IL" sz="2000" dirty="0" err="1" smtClean="0"/>
            <a:t>ווינהבר</a:t>
          </a:r>
          <a:r>
            <a:rPr lang="he-IL" sz="2000" dirty="0" smtClean="0"/>
            <a:t> ובן נון </a:t>
          </a:r>
          <a:r>
            <a:rPr lang="he-IL" sz="2000" dirty="0" err="1" smtClean="0"/>
            <a:t>עמ</a:t>
          </a:r>
          <a:r>
            <a:rPr lang="he-IL" sz="2000" dirty="0" smtClean="0"/>
            <a:t>' 89).</a:t>
          </a:r>
          <a:endParaRPr lang="he-IL" sz="2000" dirty="0"/>
        </a:p>
      </dgm:t>
    </dgm:pt>
    <dgm:pt modelId="{7FE60E0D-376F-4432-BEE8-B6141A7D6071}" type="parTrans" cxnId="{E9BD7A86-70D3-489C-89B1-50686779E5D8}">
      <dgm:prSet/>
      <dgm:spPr/>
      <dgm:t>
        <a:bodyPr/>
        <a:lstStyle/>
        <a:p>
          <a:pPr rtl="1"/>
          <a:endParaRPr lang="he-IL" sz="2000"/>
        </a:p>
      </dgm:t>
    </dgm:pt>
    <dgm:pt modelId="{EDB31377-E793-42EA-9D67-0CAB6CC09121}" type="sibTrans" cxnId="{E9BD7A86-70D3-489C-89B1-50686779E5D8}">
      <dgm:prSet/>
      <dgm:spPr/>
      <dgm:t>
        <a:bodyPr/>
        <a:lstStyle/>
        <a:p>
          <a:pPr rtl="1"/>
          <a:endParaRPr lang="he-IL" sz="2000"/>
        </a:p>
      </dgm:t>
    </dgm:pt>
    <dgm:pt modelId="{48919A35-9C30-495F-B934-42FA7D3C081D}" type="pres">
      <dgm:prSet presAssocID="{DADE81A4-A79D-486E-BDF4-B88FC1ACA17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3A4A3F16-4B50-449F-AD1E-EA810496011A}" type="pres">
      <dgm:prSet presAssocID="{ED0D96C3-76F7-4632-9708-F41DE8953429}" presName="parentLin" presStyleCnt="0"/>
      <dgm:spPr/>
    </dgm:pt>
    <dgm:pt modelId="{A9EBD48F-F3D3-4E02-9F45-44C354E6A7C3}" type="pres">
      <dgm:prSet presAssocID="{ED0D96C3-76F7-4632-9708-F41DE8953429}" presName="parentLeftMargin" presStyleLbl="node1" presStyleIdx="0" presStyleCnt="4"/>
      <dgm:spPr/>
      <dgm:t>
        <a:bodyPr/>
        <a:lstStyle/>
        <a:p>
          <a:pPr rtl="1"/>
          <a:endParaRPr lang="he-IL"/>
        </a:p>
      </dgm:t>
    </dgm:pt>
    <dgm:pt modelId="{FC64AB12-E321-4B50-BB90-BD17C40C96CF}" type="pres">
      <dgm:prSet presAssocID="{ED0D96C3-76F7-4632-9708-F41DE895342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8FE8851-A338-4F11-B330-7A7C71024017}" type="pres">
      <dgm:prSet presAssocID="{ED0D96C3-76F7-4632-9708-F41DE8953429}" presName="negativeSpace" presStyleCnt="0"/>
      <dgm:spPr/>
    </dgm:pt>
    <dgm:pt modelId="{CE753007-7EED-44FF-82CB-961FCA71B964}" type="pres">
      <dgm:prSet presAssocID="{ED0D96C3-76F7-4632-9708-F41DE8953429}" presName="childText" presStyleLbl="conFgAcc1" presStyleIdx="0" presStyleCnt="4">
        <dgm:presLayoutVars>
          <dgm:bulletEnabled val="1"/>
        </dgm:presLayoutVars>
      </dgm:prSet>
      <dgm:spPr/>
    </dgm:pt>
    <dgm:pt modelId="{6F419144-5351-453E-B123-812641D371CA}" type="pres">
      <dgm:prSet presAssocID="{C1FA75C3-817D-4979-9D23-BE9E61F40FFF}" presName="spaceBetweenRectangles" presStyleCnt="0"/>
      <dgm:spPr/>
    </dgm:pt>
    <dgm:pt modelId="{185ECCDB-0DE0-4144-8EC2-D1CF15CC6F69}" type="pres">
      <dgm:prSet presAssocID="{7AAAA2CB-EDD5-4BB3-9ACE-B17CA32C2980}" presName="parentLin" presStyleCnt="0"/>
      <dgm:spPr/>
    </dgm:pt>
    <dgm:pt modelId="{CF63981F-DA51-4CE8-AC2A-941A5D4E94BE}" type="pres">
      <dgm:prSet presAssocID="{7AAAA2CB-EDD5-4BB3-9ACE-B17CA32C2980}" presName="parentLeftMargin" presStyleLbl="node1" presStyleIdx="0" presStyleCnt="4"/>
      <dgm:spPr/>
      <dgm:t>
        <a:bodyPr/>
        <a:lstStyle/>
        <a:p>
          <a:pPr rtl="1"/>
          <a:endParaRPr lang="he-IL"/>
        </a:p>
      </dgm:t>
    </dgm:pt>
    <dgm:pt modelId="{EB5B58AA-4567-42C8-8532-980DC1EBB489}" type="pres">
      <dgm:prSet presAssocID="{7AAAA2CB-EDD5-4BB3-9ACE-B17CA32C298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B21C933-E35A-479D-BC80-71F44FD23965}" type="pres">
      <dgm:prSet presAssocID="{7AAAA2CB-EDD5-4BB3-9ACE-B17CA32C2980}" presName="negativeSpace" presStyleCnt="0"/>
      <dgm:spPr/>
    </dgm:pt>
    <dgm:pt modelId="{937CAEA4-97D6-4690-B554-775F0138A705}" type="pres">
      <dgm:prSet presAssocID="{7AAAA2CB-EDD5-4BB3-9ACE-B17CA32C2980}" presName="childText" presStyleLbl="conFgAcc1" presStyleIdx="1" presStyleCnt="4">
        <dgm:presLayoutVars>
          <dgm:bulletEnabled val="1"/>
        </dgm:presLayoutVars>
      </dgm:prSet>
      <dgm:spPr/>
    </dgm:pt>
    <dgm:pt modelId="{7C07AF8D-3D5E-47CD-9135-46503EEAEE05}" type="pres">
      <dgm:prSet presAssocID="{84E02431-9731-49CA-8F38-930F996FE29B}" presName="spaceBetweenRectangles" presStyleCnt="0"/>
      <dgm:spPr/>
    </dgm:pt>
    <dgm:pt modelId="{D28C9D26-912C-4D5C-A372-6615A70F5365}" type="pres">
      <dgm:prSet presAssocID="{78ADCD34-53FE-4A59-AC18-132133F34798}" presName="parentLin" presStyleCnt="0"/>
      <dgm:spPr/>
    </dgm:pt>
    <dgm:pt modelId="{A3FCAB7E-F55A-423A-B1EB-2CBE586B36BD}" type="pres">
      <dgm:prSet presAssocID="{78ADCD34-53FE-4A59-AC18-132133F34798}" presName="parentLeftMargin" presStyleLbl="node1" presStyleIdx="1" presStyleCnt="4"/>
      <dgm:spPr/>
      <dgm:t>
        <a:bodyPr/>
        <a:lstStyle/>
        <a:p>
          <a:pPr rtl="1"/>
          <a:endParaRPr lang="he-IL"/>
        </a:p>
      </dgm:t>
    </dgm:pt>
    <dgm:pt modelId="{3AB43295-B0F4-409A-8E4B-DD75F7B42D9F}" type="pres">
      <dgm:prSet presAssocID="{78ADCD34-53FE-4A59-AC18-132133F3479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D92174A-09A6-469F-8E0C-B5F8CA343945}" type="pres">
      <dgm:prSet presAssocID="{78ADCD34-53FE-4A59-AC18-132133F34798}" presName="negativeSpace" presStyleCnt="0"/>
      <dgm:spPr/>
    </dgm:pt>
    <dgm:pt modelId="{5684D9F5-2C1E-403F-A0FD-2631ECF4CAC0}" type="pres">
      <dgm:prSet presAssocID="{78ADCD34-53FE-4A59-AC18-132133F34798}" presName="childText" presStyleLbl="conFgAcc1" presStyleIdx="2" presStyleCnt="4">
        <dgm:presLayoutVars>
          <dgm:bulletEnabled val="1"/>
        </dgm:presLayoutVars>
      </dgm:prSet>
      <dgm:spPr/>
    </dgm:pt>
    <dgm:pt modelId="{37375E10-FB80-456F-B11F-0AE46C989167}" type="pres">
      <dgm:prSet presAssocID="{AF7A3642-6B53-431D-B2B2-A378FD0FCA12}" presName="spaceBetweenRectangles" presStyleCnt="0"/>
      <dgm:spPr/>
    </dgm:pt>
    <dgm:pt modelId="{A0B85F0A-D4FE-4312-B4BB-30B1F53DBC85}" type="pres">
      <dgm:prSet presAssocID="{5DAAC0B8-4FFE-4514-A8B2-5BAFADE80E92}" presName="parentLin" presStyleCnt="0"/>
      <dgm:spPr/>
    </dgm:pt>
    <dgm:pt modelId="{B068549F-F63A-49C8-8EC0-A209F8E71388}" type="pres">
      <dgm:prSet presAssocID="{5DAAC0B8-4FFE-4514-A8B2-5BAFADE80E92}" presName="parentLeftMargin" presStyleLbl="node1" presStyleIdx="2" presStyleCnt="4"/>
      <dgm:spPr/>
      <dgm:t>
        <a:bodyPr/>
        <a:lstStyle/>
        <a:p>
          <a:pPr rtl="1"/>
          <a:endParaRPr lang="he-IL"/>
        </a:p>
      </dgm:t>
    </dgm:pt>
    <dgm:pt modelId="{F2AD7176-822E-437D-8C4C-5C792CF803E2}" type="pres">
      <dgm:prSet presAssocID="{5DAAC0B8-4FFE-4514-A8B2-5BAFADE80E9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045F731-2AC5-4A03-9199-3F3F4DD9E374}" type="pres">
      <dgm:prSet presAssocID="{5DAAC0B8-4FFE-4514-A8B2-5BAFADE80E92}" presName="negativeSpace" presStyleCnt="0"/>
      <dgm:spPr/>
    </dgm:pt>
    <dgm:pt modelId="{5216666A-54DD-4215-B5F3-89469C73EF7D}" type="pres">
      <dgm:prSet presAssocID="{5DAAC0B8-4FFE-4514-A8B2-5BAFADE80E9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4BC6EBA-A169-422C-BE08-A489FEC7C269}" type="presOf" srcId="{ED0D96C3-76F7-4632-9708-F41DE8953429}" destId="{FC64AB12-E321-4B50-BB90-BD17C40C96CF}" srcOrd="1" destOrd="0" presId="urn:microsoft.com/office/officeart/2005/8/layout/list1"/>
    <dgm:cxn modelId="{494B662B-FDF1-4698-9B33-344FBF01F64E}" type="presOf" srcId="{7AAAA2CB-EDD5-4BB3-9ACE-B17CA32C2980}" destId="{EB5B58AA-4567-42C8-8532-980DC1EBB489}" srcOrd="1" destOrd="0" presId="urn:microsoft.com/office/officeart/2005/8/layout/list1"/>
    <dgm:cxn modelId="{C881780E-76DD-4962-8BFA-E6B7454FBDD7}" type="presOf" srcId="{7AAAA2CB-EDD5-4BB3-9ACE-B17CA32C2980}" destId="{CF63981F-DA51-4CE8-AC2A-941A5D4E94BE}" srcOrd="0" destOrd="0" presId="urn:microsoft.com/office/officeart/2005/8/layout/list1"/>
    <dgm:cxn modelId="{1DC13E53-EC2B-4A1F-885D-B4CF05ADE819}" type="presOf" srcId="{5DAAC0B8-4FFE-4514-A8B2-5BAFADE80E92}" destId="{F2AD7176-822E-437D-8C4C-5C792CF803E2}" srcOrd="1" destOrd="0" presId="urn:microsoft.com/office/officeart/2005/8/layout/list1"/>
    <dgm:cxn modelId="{FBCF43F4-8758-4B83-9110-8E3AE41E10E7}" type="presOf" srcId="{78ADCD34-53FE-4A59-AC18-132133F34798}" destId="{A3FCAB7E-F55A-423A-B1EB-2CBE586B36BD}" srcOrd="0" destOrd="0" presId="urn:microsoft.com/office/officeart/2005/8/layout/list1"/>
    <dgm:cxn modelId="{74C2ECAE-ECDD-493A-99B3-18CFDEC0A66F}" type="presOf" srcId="{DADE81A4-A79D-486E-BDF4-B88FC1ACA17C}" destId="{48919A35-9C30-495F-B934-42FA7D3C081D}" srcOrd="0" destOrd="0" presId="urn:microsoft.com/office/officeart/2005/8/layout/list1"/>
    <dgm:cxn modelId="{A5D12D0B-5CF7-4828-955E-2B1795EB6CB5}" srcId="{DADE81A4-A79D-486E-BDF4-B88FC1ACA17C}" destId="{7AAAA2CB-EDD5-4BB3-9ACE-B17CA32C2980}" srcOrd="1" destOrd="0" parTransId="{73371EE3-06FB-4B49-AC3C-35920476F084}" sibTransId="{84E02431-9731-49CA-8F38-930F996FE29B}"/>
    <dgm:cxn modelId="{70FE599B-CF35-4933-A734-1D45789ACD99}" type="presOf" srcId="{78ADCD34-53FE-4A59-AC18-132133F34798}" destId="{3AB43295-B0F4-409A-8E4B-DD75F7B42D9F}" srcOrd="1" destOrd="0" presId="urn:microsoft.com/office/officeart/2005/8/layout/list1"/>
    <dgm:cxn modelId="{880D65B6-991C-4E8D-A57E-FB04318ABCBF}" srcId="{DADE81A4-A79D-486E-BDF4-B88FC1ACA17C}" destId="{ED0D96C3-76F7-4632-9708-F41DE8953429}" srcOrd="0" destOrd="0" parTransId="{654CD142-B7BF-44AD-BBFD-7305154560ED}" sibTransId="{C1FA75C3-817D-4979-9D23-BE9E61F40FFF}"/>
    <dgm:cxn modelId="{F8F50A9C-4F76-4E47-B521-36918C7A4154}" type="presOf" srcId="{5DAAC0B8-4FFE-4514-A8B2-5BAFADE80E92}" destId="{B068549F-F63A-49C8-8EC0-A209F8E71388}" srcOrd="0" destOrd="0" presId="urn:microsoft.com/office/officeart/2005/8/layout/list1"/>
    <dgm:cxn modelId="{AA4D6DC2-5187-4059-B1DA-38DC60C27416}" type="presOf" srcId="{ED0D96C3-76F7-4632-9708-F41DE8953429}" destId="{A9EBD48F-F3D3-4E02-9F45-44C354E6A7C3}" srcOrd="0" destOrd="0" presId="urn:microsoft.com/office/officeart/2005/8/layout/list1"/>
    <dgm:cxn modelId="{DED793BC-78AC-405A-A7C7-BAD08370869B}" srcId="{DADE81A4-A79D-486E-BDF4-B88FC1ACA17C}" destId="{78ADCD34-53FE-4A59-AC18-132133F34798}" srcOrd="2" destOrd="0" parTransId="{63A6C6CD-823E-44E6-BD22-1B49B0808FED}" sibTransId="{AF7A3642-6B53-431D-B2B2-A378FD0FCA12}"/>
    <dgm:cxn modelId="{E9BD7A86-70D3-489C-89B1-50686779E5D8}" srcId="{DADE81A4-A79D-486E-BDF4-B88FC1ACA17C}" destId="{5DAAC0B8-4FFE-4514-A8B2-5BAFADE80E92}" srcOrd="3" destOrd="0" parTransId="{7FE60E0D-376F-4432-BEE8-B6141A7D6071}" sibTransId="{EDB31377-E793-42EA-9D67-0CAB6CC09121}"/>
    <dgm:cxn modelId="{2949809D-76E4-40AC-8562-7093B51CB771}" type="presParOf" srcId="{48919A35-9C30-495F-B934-42FA7D3C081D}" destId="{3A4A3F16-4B50-449F-AD1E-EA810496011A}" srcOrd="0" destOrd="0" presId="urn:microsoft.com/office/officeart/2005/8/layout/list1"/>
    <dgm:cxn modelId="{23104327-2020-4DE5-B910-72E0B33CFDD0}" type="presParOf" srcId="{3A4A3F16-4B50-449F-AD1E-EA810496011A}" destId="{A9EBD48F-F3D3-4E02-9F45-44C354E6A7C3}" srcOrd="0" destOrd="0" presId="urn:microsoft.com/office/officeart/2005/8/layout/list1"/>
    <dgm:cxn modelId="{957CA11B-7171-4735-938A-A51A2C23613B}" type="presParOf" srcId="{3A4A3F16-4B50-449F-AD1E-EA810496011A}" destId="{FC64AB12-E321-4B50-BB90-BD17C40C96CF}" srcOrd="1" destOrd="0" presId="urn:microsoft.com/office/officeart/2005/8/layout/list1"/>
    <dgm:cxn modelId="{F106148E-E9E1-440E-A4A4-44870A9F948C}" type="presParOf" srcId="{48919A35-9C30-495F-B934-42FA7D3C081D}" destId="{98FE8851-A338-4F11-B330-7A7C71024017}" srcOrd="1" destOrd="0" presId="urn:microsoft.com/office/officeart/2005/8/layout/list1"/>
    <dgm:cxn modelId="{8FC833EF-2735-471E-8266-C8C22C5018E2}" type="presParOf" srcId="{48919A35-9C30-495F-B934-42FA7D3C081D}" destId="{CE753007-7EED-44FF-82CB-961FCA71B964}" srcOrd="2" destOrd="0" presId="urn:microsoft.com/office/officeart/2005/8/layout/list1"/>
    <dgm:cxn modelId="{C9F2B4B2-DF3B-4905-B3FA-0EE3195826E6}" type="presParOf" srcId="{48919A35-9C30-495F-B934-42FA7D3C081D}" destId="{6F419144-5351-453E-B123-812641D371CA}" srcOrd="3" destOrd="0" presId="urn:microsoft.com/office/officeart/2005/8/layout/list1"/>
    <dgm:cxn modelId="{66EFC01B-7CC7-421A-B430-5A4D8E681D89}" type="presParOf" srcId="{48919A35-9C30-495F-B934-42FA7D3C081D}" destId="{185ECCDB-0DE0-4144-8EC2-D1CF15CC6F69}" srcOrd="4" destOrd="0" presId="urn:microsoft.com/office/officeart/2005/8/layout/list1"/>
    <dgm:cxn modelId="{418C2BC0-2530-4A0B-873F-5960E3FC05FA}" type="presParOf" srcId="{185ECCDB-0DE0-4144-8EC2-D1CF15CC6F69}" destId="{CF63981F-DA51-4CE8-AC2A-941A5D4E94BE}" srcOrd="0" destOrd="0" presId="urn:microsoft.com/office/officeart/2005/8/layout/list1"/>
    <dgm:cxn modelId="{531E3A94-E11E-4D22-BF57-7F6738A22472}" type="presParOf" srcId="{185ECCDB-0DE0-4144-8EC2-D1CF15CC6F69}" destId="{EB5B58AA-4567-42C8-8532-980DC1EBB489}" srcOrd="1" destOrd="0" presId="urn:microsoft.com/office/officeart/2005/8/layout/list1"/>
    <dgm:cxn modelId="{FBAF7097-0600-4469-811C-351B451E9C2B}" type="presParOf" srcId="{48919A35-9C30-495F-B934-42FA7D3C081D}" destId="{FB21C933-E35A-479D-BC80-71F44FD23965}" srcOrd="5" destOrd="0" presId="urn:microsoft.com/office/officeart/2005/8/layout/list1"/>
    <dgm:cxn modelId="{FE14DCCF-2BA8-4B27-8D0E-4DFA864FE669}" type="presParOf" srcId="{48919A35-9C30-495F-B934-42FA7D3C081D}" destId="{937CAEA4-97D6-4690-B554-775F0138A705}" srcOrd="6" destOrd="0" presId="urn:microsoft.com/office/officeart/2005/8/layout/list1"/>
    <dgm:cxn modelId="{29C9792F-9B50-4BAE-ADE1-0BDE3A671255}" type="presParOf" srcId="{48919A35-9C30-495F-B934-42FA7D3C081D}" destId="{7C07AF8D-3D5E-47CD-9135-46503EEAEE05}" srcOrd="7" destOrd="0" presId="urn:microsoft.com/office/officeart/2005/8/layout/list1"/>
    <dgm:cxn modelId="{069F2E05-EA77-428A-B969-EFA0BA4770DA}" type="presParOf" srcId="{48919A35-9C30-495F-B934-42FA7D3C081D}" destId="{D28C9D26-912C-4D5C-A372-6615A70F5365}" srcOrd="8" destOrd="0" presId="urn:microsoft.com/office/officeart/2005/8/layout/list1"/>
    <dgm:cxn modelId="{CF33254C-ECCF-4174-BAD1-FA443693079F}" type="presParOf" srcId="{D28C9D26-912C-4D5C-A372-6615A70F5365}" destId="{A3FCAB7E-F55A-423A-B1EB-2CBE586B36BD}" srcOrd="0" destOrd="0" presId="urn:microsoft.com/office/officeart/2005/8/layout/list1"/>
    <dgm:cxn modelId="{FB15DF5E-4322-4E82-B640-485632367E37}" type="presParOf" srcId="{D28C9D26-912C-4D5C-A372-6615A70F5365}" destId="{3AB43295-B0F4-409A-8E4B-DD75F7B42D9F}" srcOrd="1" destOrd="0" presId="urn:microsoft.com/office/officeart/2005/8/layout/list1"/>
    <dgm:cxn modelId="{F5DDC547-4B25-49B2-8B14-19B318CEC4CD}" type="presParOf" srcId="{48919A35-9C30-495F-B934-42FA7D3C081D}" destId="{0D92174A-09A6-469F-8E0C-B5F8CA343945}" srcOrd="9" destOrd="0" presId="urn:microsoft.com/office/officeart/2005/8/layout/list1"/>
    <dgm:cxn modelId="{CD1806C8-808D-4DE6-BDD7-BB9F782D9480}" type="presParOf" srcId="{48919A35-9C30-495F-B934-42FA7D3C081D}" destId="{5684D9F5-2C1E-403F-A0FD-2631ECF4CAC0}" srcOrd="10" destOrd="0" presId="urn:microsoft.com/office/officeart/2005/8/layout/list1"/>
    <dgm:cxn modelId="{D8DAACEB-6FA6-4226-B492-DA8FAF039678}" type="presParOf" srcId="{48919A35-9C30-495F-B934-42FA7D3C081D}" destId="{37375E10-FB80-456F-B11F-0AE46C989167}" srcOrd="11" destOrd="0" presId="urn:microsoft.com/office/officeart/2005/8/layout/list1"/>
    <dgm:cxn modelId="{74675126-62A3-4377-8E5F-A468F41F4E4B}" type="presParOf" srcId="{48919A35-9C30-495F-B934-42FA7D3C081D}" destId="{A0B85F0A-D4FE-4312-B4BB-30B1F53DBC85}" srcOrd="12" destOrd="0" presId="urn:microsoft.com/office/officeart/2005/8/layout/list1"/>
    <dgm:cxn modelId="{4070F8D2-AD80-457E-8A35-7ECCEECA6639}" type="presParOf" srcId="{A0B85F0A-D4FE-4312-B4BB-30B1F53DBC85}" destId="{B068549F-F63A-49C8-8EC0-A209F8E71388}" srcOrd="0" destOrd="0" presId="urn:microsoft.com/office/officeart/2005/8/layout/list1"/>
    <dgm:cxn modelId="{F2AEFD84-86C2-4F76-AED2-48596AF56328}" type="presParOf" srcId="{A0B85F0A-D4FE-4312-B4BB-30B1F53DBC85}" destId="{F2AD7176-822E-437D-8C4C-5C792CF803E2}" srcOrd="1" destOrd="0" presId="urn:microsoft.com/office/officeart/2005/8/layout/list1"/>
    <dgm:cxn modelId="{4D0DC0E7-AE1A-4033-A4E3-8BA3F3D72653}" type="presParOf" srcId="{48919A35-9C30-495F-B934-42FA7D3C081D}" destId="{9045F731-2AC5-4A03-9199-3F3F4DD9E374}" srcOrd="13" destOrd="0" presId="urn:microsoft.com/office/officeart/2005/8/layout/list1"/>
    <dgm:cxn modelId="{185C89FD-2AC3-43EC-B1AB-05DAEBF5231A}" type="presParOf" srcId="{48919A35-9C30-495F-B934-42FA7D3C081D}" destId="{5216666A-54DD-4215-B5F3-89469C73EF7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68F6A06-8FA5-4D70-BC9F-3C8BAAD234E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EA06960-C8E7-4CBC-8D5B-6430A046D482}">
      <dgm:prSet phldrT="[טקסט]"/>
      <dgm:spPr/>
      <dgm:t>
        <a:bodyPr/>
        <a:lstStyle/>
        <a:p>
          <a:pPr rtl="1"/>
          <a:r>
            <a:rPr lang="he-IL" dirty="0" err="1" smtClean="0"/>
            <a:t>תל"ן</a:t>
          </a:r>
          <a:r>
            <a:rPr lang="he-IL" dirty="0" smtClean="0"/>
            <a:t> – תוכנית לימודים נוספת </a:t>
          </a:r>
          <a:endParaRPr lang="he-IL" dirty="0"/>
        </a:p>
      </dgm:t>
    </dgm:pt>
    <dgm:pt modelId="{99335716-9338-4778-8C29-3E66C32D0330}" type="parTrans" cxnId="{C375098F-E514-445F-83BF-11423F81D9B2}">
      <dgm:prSet/>
      <dgm:spPr/>
      <dgm:t>
        <a:bodyPr/>
        <a:lstStyle/>
        <a:p>
          <a:pPr rtl="1"/>
          <a:endParaRPr lang="he-IL"/>
        </a:p>
      </dgm:t>
    </dgm:pt>
    <dgm:pt modelId="{5F398889-AC10-43A0-B625-7435B227F6D6}" type="sibTrans" cxnId="{C375098F-E514-445F-83BF-11423F81D9B2}">
      <dgm:prSet/>
      <dgm:spPr/>
      <dgm:t>
        <a:bodyPr/>
        <a:lstStyle/>
        <a:p>
          <a:pPr rtl="1"/>
          <a:endParaRPr lang="he-IL"/>
        </a:p>
      </dgm:t>
    </dgm:pt>
    <dgm:pt modelId="{D932F1D6-4391-45F0-A6D9-6FD469A2B27D}">
      <dgm:prSet phldrT="[טקסט]"/>
      <dgm:spPr/>
      <dgm:t>
        <a:bodyPr/>
        <a:lstStyle/>
        <a:p>
          <a:pPr rtl="1"/>
          <a:r>
            <a:rPr lang="he-IL" dirty="0" smtClean="0"/>
            <a:t>חינוך  לא </a:t>
          </a:r>
          <a:r>
            <a:rPr lang="he-IL" dirty="0" smtClean="0">
              <a:hlinkClick xmlns:r="http://schemas.openxmlformats.org/officeDocument/2006/relationships" r:id="rId1"/>
            </a:rPr>
            <a:t>אינסטרומנטאלי</a:t>
          </a:r>
          <a:endParaRPr lang="he-IL" dirty="0"/>
        </a:p>
      </dgm:t>
    </dgm:pt>
    <dgm:pt modelId="{52345932-CF74-4F75-93CC-20D7EF656DDD}" type="parTrans" cxnId="{329F7589-A3D8-4808-B45D-E2F296F8EAB7}">
      <dgm:prSet/>
      <dgm:spPr/>
      <dgm:t>
        <a:bodyPr/>
        <a:lstStyle/>
        <a:p>
          <a:pPr rtl="1"/>
          <a:endParaRPr lang="he-IL"/>
        </a:p>
      </dgm:t>
    </dgm:pt>
    <dgm:pt modelId="{DBC093DA-F282-4E24-B120-4761D80402F8}" type="sibTrans" cxnId="{329F7589-A3D8-4808-B45D-E2F296F8EAB7}">
      <dgm:prSet/>
      <dgm:spPr/>
      <dgm:t>
        <a:bodyPr/>
        <a:lstStyle/>
        <a:p>
          <a:pPr rtl="1"/>
          <a:endParaRPr lang="he-IL"/>
        </a:p>
      </dgm:t>
    </dgm:pt>
    <dgm:pt modelId="{9336A50D-CBB4-44D1-9B17-334CF141CFAD}">
      <dgm:prSet phldrT="[טקסט]" phldr="1"/>
      <dgm:spPr/>
      <dgm:t>
        <a:bodyPr/>
        <a:lstStyle/>
        <a:p>
          <a:pPr rtl="1"/>
          <a:endParaRPr lang="he-IL"/>
        </a:p>
      </dgm:t>
    </dgm:pt>
    <dgm:pt modelId="{9A093537-897F-4F60-8B35-C809ADBEBDA0}" type="parTrans" cxnId="{D24BC3C4-7AD7-4DFE-9192-AB756DF26A2C}">
      <dgm:prSet/>
      <dgm:spPr/>
      <dgm:t>
        <a:bodyPr/>
        <a:lstStyle/>
        <a:p>
          <a:pPr rtl="1"/>
          <a:endParaRPr lang="he-IL"/>
        </a:p>
      </dgm:t>
    </dgm:pt>
    <dgm:pt modelId="{FA326B56-B329-49BC-8CD3-2EEBE024A01A}" type="sibTrans" cxnId="{D24BC3C4-7AD7-4DFE-9192-AB756DF26A2C}">
      <dgm:prSet/>
      <dgm:spPr/>
      <dgm:t>
        <a:bodyPr/>
        <a:lstStyle/>
        <a:p>
          <a:pPr rtl="1"/>
          <a:endParaRPr lang="he-IL"/>
        </a:p>
      </dgm:t>
    </dgm:pt>
    <dgm:pt modelId="{C7C92640-368F-4E02-8BA6-6007313F5CF7}">
      <dgm:prSet/>
      <dgm:spPr/>
      <dgm:t>
        <a:bodyPr/>
        <a:lstStyle/>
        <a:p>
          <a:pPr rtl="1"/>
          <a:r>
            <a:rPr lang="he-IL" dirty="0" smtClean="0"/>
            <a:t>חינוך אינסטרומנטאלי </a:t>
          </a:r>
          <a:endParaRPr lang="he-IL" dirty="0"/>
        </a:p>
      </dgm:t>
    </dgm:pt>
    <dgm:pt modelId="{DF3057DD-91B9-4C64-A4ED-8A2F0557A163}" type="parTrans" cxnId="{4122BD0B-5161-4F6A-A439-BEDD8E14D7EB}">
      <dgm:prSet/>
      <dgm:spPr/>
      <dgm:t>
        <a:bodyPr/>
        <a:lstStyle/>
        <a:p>
          <a:pPr rtl="1"/>
          <a:endParaRPr lang="he-IL"/>
        </a:p>
      </dgm:t>
    </dgm:pt>
    <dgm:pt modelId="{B8671C32-37C0-46A7-AF77-D379391A9D10}" type="sibTrans" cxnId="{4122BD0B-5161-4F6A-A439-BEDD8E14D7EB}">
      <dgm:prSet/>
      <dgm:spPr/>
      <dgm:t>
        <a:bodyPr/>
        <a:lstStyle/>
        <a:p>
          <a:pPr rtl="1"/>
          <a:endParaRPr lang="he-IL"/>
        </a:p>
      </dgm:t>
    </dgm:pt>
    <dgm:pt modelId="{EA9ECE62-5B02-44F5-B1BA-1EE390CE3B50}">
      <dgm:prSet/>
      <dgm:spPr/>
      <dgm:t>
        <a:bodyPr/>
        <a:lstStyle/>
        <a:p>
          <a:pPr rtl="1"/>
          <a:r>
            <a:rPr lang="he-IL" dirty="0" smtClean="0"/>
            <a:t>חינוך אפור – מימון עצמי של שעות הוראה </a:t>
          </a:r>
          <a:endParaRPr lang="he-IL" dirty="0"/>
        </a:p>
      </dgm:t>
    </dgm:pt>
    <dgm:pt modelId="{711A1A0D-3AC8-48DB-804A-BFE381F35D41}" type="parTrans" cxnId="{A225BECD-48CD-4E8E-ACB5-E6EE1088E1D1}">
      <dgm:prSet/>
      <dgm:spPr/>
      <dgm:t>
        <a:bodyPr/>
        <a:lstStyle/>
        <a:p>
          <a:pPr rtl="1"/>
          <a:endParaRPr lang="he-IL"/>
        </a:p>
      </dgm:t>
    </dgm:pt>
    <dgm:pt modelId="{20BF8E58-612B-4210-AC37-EF1653CF94E3}" type="sibTrans" cxnId="{A225BECD-48CD-4E8E-ACB5-E6EE1088E1D1}">
      <dgm:prSet/>
      <dgm:spPr/>
      <dgm:t>
        <a:bodyPr/>
        <a:lstStyle/>
        <a:p>
          <a:pPr rtl="1"/>
          <a:endParaRPr lang="he-IL"/>
        </a:p>
      </dgm:t>
    </dgm:pt>
    <dgm:pt modelId="{D80BD231-6CD0-4A1D-8C57-7CFDD0596671}" type="pres">
      <dgm:prSet presAssocID="{E68F6A06-8FA5-4D70-BC9F-3C8BAAD234E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62180378-705B-405A-A099-E6B3554F2700}" type="pres">
      <dgm:prSet presAssocID="{7EA06960-C8E7-4CBC-8D5B-6430A046D48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7BC4069-E199-486E-B0F0-DB5514DB91A8}" type="pres">
      <dgm:prSet presAssocID="{5F398889-AC10-43A0-B625-7435B227F6D6}" presName="spacer" presStyleCnt="0"/>
      <dgm:spPr/>
    </dgm:pt>
    <dgm:pt modelId="{799AF381-0774-464D-B3C1-32218ECF2355}" type="pres">
      <dgm:prSet presAssocID="{EA9ECE62-5B02-44F5-B1BA-1EE390CE3B5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D02332-AC6C-450A-A2A9-DF62F52ACD13}" type="pres">
      <dgm:prSet presAssocID="{20BF8E58-612B-4210-AC37-EF1653CF94E3}" presName="spacer" presStyleCnt="0"/>
      <dgm:spPr/>
    </dgm:pt>
    <dgm:pt modelId="{9484F6AB-B0A9-4FF8-9DD5-F15C9CC2A97D}" type="pres">
      <dgm:prSet presAssocID="{C7C92640-368F-4E02-8BA6-6007313F5CF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4B47852-C306-49A8-9DD0-9941AC9BDF43}" type="pres">
      <dgm:prSet presAssocID="{B8671C32-37C0-46A7-AF77-D379391A9D10}" presName="spacer" presStyleCnt="0"/>
      <dgm:spPr/>
    </dgm:pt>
    <dgm:pt modelId="{C36ECBCB-6BA8-46E4-AFAA-D14FFE4C3B21}" type="pres">
      <dgm:prSet presAssocID="{D932F1D6-4391-45F0-A6D9-6FD469A2B27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6E2E5AB-BAC9-46F2-ABA1-3E202565473E}" type="pres">
      <dgm:prSet presAssocID="{D932F1D6-4391-45F0-A6D9-6FD469A2B27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6CFED66A-3035-4530-9578-8DBA5F6053B1}" type="presOf" srcId="{C7C92640-368F-4E02-8BA6-6007313F5CF7}" destId="{9484F6AB-B0A9-4FF8-9DD5-F15C9CC2A97D}" srcOrd="0" destOrd="0" presId="urn:microsoft.com/office/officeart/2005/8/layout/vList2"/>
    <dgm:cxn modelId="{329F7589-A3D8-4808-B45D-E2F296F8EAB7}" srcId="{E68F6A06-8FA5-4D70-BC9F-3C8BAAD234ED}" destId="{D932F1D6-4391-45F0-A6D9-6FD469A2B27D}" srcOrd="3" destOrd="0" parTransId="{52345932-CF74-4F75-93CC-20D7EF656DDD}" sibTransId="{DBC093DA-F282-4E24-B120-4761D80402F8}"/>
    <dgm:cxn modelId="{A225BECD-48CD-4E8E-ACB5-E6EE1088E1D1}" srcId="{E68F6A06-8FA5-4D70-BC9F-3C8BAAD234ED}" destId="{EA9ECE62-5B02-44F5-B1BA-1EE390CE3B50}" srcOrd="1" destOrd="0" parTransId="{711A1A0D-3AC8-48DB-804A-BFE381F35D41}" sibTransId="{20BF8E58-612B-4210-AC37-EF1653CF94E3}"/>
    <dgm:cxn modelId="{D24BC3C4-7AD7-4DFE-9192-AB756DF26A2C}" srcId="{D932F1D6-4391-45F0-A6D9-6FD469A2B27D}" destId="{9336A50D-CBB4-44D1-9B17-334CF141CFAD}" srcOrd="0" destOrd="0" parTransId="{9A093537-897F-4F60-8B35-C809ADBEBDA0}" sibTransId="{FA326B56-B329-49BC-8CD3-2EEBE024A01A}"/>
    <dgm:cxn modelId="{F4F8302A-F4A2-43E1-928B-EEA8D527D7E3}" type="presOf" srcId="{9336A50D-CBB4-44D1-9B17-334CF141CFAD}" destId="{E6E2E5AB-BAC9-46F2-ABA1-3E202565473E}" srcOrd="0" destOrd="0" presId="urn:microsoft.com/office/officeart/2005/8/layout/vList2"/>
    <dgm:cxn modelId="{6CFA59E9-022E-4124-BE5C-352201648F27}" type="presOf" srcId="{7EA06960-C8E7-4CBC-8D5B-6430A046D482}" destId="{62180378-705B-405A-A099-E6B3554F2700}" srcOrd="0" destOrd="0" presId="urn:microsoft.com/office/officeart/2005/8/layout/vList2"/>
    <dgm:cxn modelId="{C375098F-E514-445F-83BF-11423F81D9B2}" srcId="{E68F6A06-8FA5-4D70-BC9F-3C8BAAD234ED}" destId="{7EA06960-C8E7-4CBC-8D5B-6430A046D482}" srcOrd="0" destOrd="0" parTransId="{99335716-9338-4778-8C29-3E66C32D0330}" sibTransId="{5F398889-AC10-43A0-B625-7435B227F6D6}"/>
    <dgm:cxn modelId="{4122BD0B-5161-4F6A-A439-BEDD8E14D7EB}" srcId="{E68F6A06-8FA5-4D70-BC9F-3C8BAAD234ED}" destId="{C7C92640-368F-4E02-8BA6-6007313F5CF7}" srcOrd="2" destOrd="0" parTransId="{DF3057DD-91B9-4C64-A4ED-8A2F0557A163}" sibTransId="{B8671C32-37C0-46A7-AF77-D379391A9D10}"/>
    <dgm:cxn modelId="{3CFF26A3-CA35-4DEC-8378-9979518A92C3}" type="presOf" srcId="{D932F1D6-4391-45F0-A6D9-6FD469A2B27D}" destId="{C36ECBCB-6BA8-46E4-AFAA-D14FFE4C3B21}" srcOrd="0" destOrd="0" presId="urn:microsoft.com/office/officeart/2005/8/layout/vList2"/>
    <dgm:cxn modelId="{BA912BFE-5A4A-4585-8679-1459F4C9DFE6}" type="presOf" srcId="{EA9ECE62-5B02-44F5-B1BA-1EE390CE3B50}" destId="{799AF381-0774-464D-B3C1-32218ECF2355}" srcOrd="0" destOrd="0" presId="urn:microsoft.com/office/officeart/2005/8/layout/vList2"/>
    <dgm:cxn modelId="{116EC527-902E-4FB5-83B5-D4EB5ADA5FF0}" type="presOf" srcId="{E68F6A06-8FA5-4D70-BC9F-3C8BAAD234ED}" destId="{D80BD231-6CD0-4A1D-8C57-7CFDD0596671}" srcOrd="0" destOrd="0" presId="urn:microsoft.com/office/officeart/2005/8/layout/vList2"/>
    <dgm:cxn modelId="{EE0DF8AB-BA80-4B40-AA85-5030A7262478}" type="presParOf" srcId="{D80BD231-6CD0-4A1D-8C57-7CFDD0596671}" destId="{62180378-705B-405A-A099-E6B3554F2700}" srcOrd="0" destOrd="0" presId="urn:microsoft.com/office/officeart/2005/8/layout/vList2"/>
    <dgm:cxn modelId="{806A6190-AB20-4588-86A2-786D4D21C2B5}" type="presParOf" srcId="{D80BD231-6CD0-4A1D-8C57-7CFDD0596671}" destId="{77BC4069-E199-486E-B0F0-DB5514DB91A8}" srcOrd="1" destOrd="0" presId="urn:microsoft.com/office/officeart/2005/8/layout/vList2"/>
    <dgm:cxn modelId="{9D73AEA9-0E5E-48C2-B9ED-F06A1ADD8CD8}" type="presParOf" srcId="{D80BD231-6CD0-4A1D-8C57-7CFDD0596671}" destId="{799AF381-0774-464D-B3C1-32218ECF2355}" srcOrd="2" destOrd="0" presId="urn:microsoft.com/office/officeart/2005/8/layout/vList2"/>
    <dgm:cxn modelId="{9807C869-6D74-494F-9A4C-9CA1B515451B}" type="presParOf" srcId="{D80BD231-6CD0-4A1D-8C57-7CFDD0596671}" destId="{E2D02332-AC6C-450A-A2A9-DF62F52ACD13}" srcOrd="3" destOrd="0" presId="urn:microsoft.com/office/officeart/2005/8/layout/vList2"/>
    <dgm:cxn modelId="{B85C116B-1E87-475B-BF49-434910F594CF}" type="presParOf" srcId="{D80BD231-6CD0-4A1D-8C57-7CFDD0596671}" destId="{9484F6AB-B0A9-4FF8-9DD5-F15C9CC2A97D}" srcOrd="4" destOrd="0" presId="urn:microsoft.com/office/officeart/2005/8/layout/vList2"/>
    <dgm:cxn modelId="{FA0B1C3F-42AC-414D-8A48-3E14A20AEED9}" type="presParOf" srcId="{D80BD231-6CD0-4A1D-8C57-7CFDD0596671}" destId="{B4B47852-C306-49A8-9DD0-9941AC9BDF43}" srcOrd="5" destOrd="0" presId="urn:microsoft.com/office/officeart/2005/8/layout/vList2"/>
    <dgm:cxn modelId="{28D14F64-7CD6-4BEA-B22E-8546F23629F9}" type="presParOf" srcId="{D80BD231-6CD0-4A1D-8C57-7CFDD0596671}" destId="{C36ECBCB-6BA8-46E4-AFAA-D14FFE4C3B21}" srcOrd="6" destOrd="0" presId="urn:microsoft.com/office/officeart/2005/8/layout/vList2"/>
    <dgm:cxn modelId="{AFFF223D-52DB-46CC-B85B-F3B906229EDA}" type="presParOf" srcId="{D80BD231-6CD0-4A1D-8C57-7CFDD0596671}" destId="{E6E2E5AB-BAC9-46F2-ABA1-3E202565473E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3263B6B-1C6D-4C8D-9BC1-BF8F468821F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0498A7C-3970-4ABB-B175-F53B65CA49AF}">
      <dgm:prSet phldrT="[טקסט]" custT="1"/>
      <dgm:spPr/>
      <dgm:t>
        <a:bodyPr/>
        <a:lstStyle/>
        <a:p>
          <a:pPr rtl="1"/>
          <a:r>
            <a:rPr lang="he-IL" sz="1800" dirty="0" smtClean="0"/>
            <a:t>בבתי הספר הלא מבוססים</a:t>
          </a:r>
          <a:endParaRPr lang="he-IL" sz="1800" dirty="0"/>
        </a:p>
      </dgm:t>
    </dgm:pt>
    <dgm:pt modelId="{CFCFB5EA-E642-475C-A890-2E9DF01F0CAF}" type="parTrans" cxnId="{07596C46-603B-4579-ACAF-87F95721E808}">
      <dgm:prSet/>
      <dgm:spPr/>
      <dgm:t>
        <a:bodyPr/>
        <a:lstStyle/>
        <a:p>
          <a:pPr rtl="1"/>
          <a:endParaRPr lang="he-IL"/>
        </a:p>
      </dgm:t>
    </dgm:pt>
    <dgm:pt modelId="{862F7FC3-404D-4F6C-876A-2E4A778CC6B2}" type="sibTrans" cxnId="{07596C46-603B-4579-ACAF-87F95721E808}">
      <dgm:prSet/>
      <dgm:spPr/>
      <dgm:t>
        <a:bodyPr/>
        <a:lstStyle/>
        <a:p>
          <a:pPr rtl="1"/>
          <a:endParaRPr lang="he-IL"/>
        </a:p>
      </dgm:t>
    </dgm:pt>
    <dgm:pt modelId="{5ADE64E6-7FC0-47E1-A3CB-64586F7D6417}">
      <dgm:prSet phldrT="[טקסט]" custT="1"/>
      <dgm:spPr/>
      <dgm:t>
        <a:bodyPr/>
        <a:lstStyle/>
        <a:p>
          <a:pPr rtl="1"/>
          <a:r>
            <a:rPr lang="he-IL" sz="1800" dirty="0" smtClean="0"/>
            <a:t>תוכניות במקצועות האינסטרומנטאליים ליבה </a:t>
          </a:r>
          <a:endParaRPr lang="he-IL" sz="1800" dirty="0"/>
        </a:p>
      </dgm:t>
    </dgm:pt>
    <dgm:pt modelId="{5AC33F05-3718-4403-BAD7-25AF17FDEF45}" type="parTrans" cxnId="{B7C243A9-A770-4FF0-832B-131F6AEADA6C}">
      <dgm:prSet/>
      <dgm:spPr/>
      <dgm:t>
        <a:bodyPr/>
        <a:lstStyle/>
        <a:p>
          <a:pPr rtl="1"/>
          <a:endParaRPr lang="he-IL"/>
        </a:p>
      </dgm:t>
    </dgm:pt>
    <dgm:pt modelId="{27BFD4F7-4B05-43EA-93AD-D225D234E376}" type="sibTrans" cxnId="{B7C243A9-A770-4FF0-832B-131F6AEADA6C}">
      <dgm:prSet/>
      <dgm:spPr/>
      <dgm:t>
        <a:bodyPr/>
        <a:lstStyle/>
        <a:p>
          <a:pPr rtl="1"/>
          <a:endParaRPr lang="he-IL"/>
        </a:p>
      </dgm:t>
    </dgm:pt>
    <dgm:pt modelId="{CB7054FA-6445-456F-AA40-C87FCB5C8863}">
      <dgm:prSet phldrT="[טקסט]" custT="1"/>
      <dgm:spPr/>
      <dgm:t>
        <a:bodyPr/>
        <a:lstStyle/>
        <a:p>
          <a:pPr rtl="1"/>
          <a:r>
            <a:rPr lang="he-IL" sz="1800" dirty="0" smtClean="0"/>
            <a:t>בבתי הספר המבוססים</a:t>
          </a:r>
          <a:endParaRPr lang="he-IL" sz="1800" dirty="0"/>
        </a:p>
      </dgm:t>
    </dgm:pt>
    <dgm:pt modelId="{DD62D5BC-96E0-41FD-BB7B-F98C463FDEB7}" type="parTrans" cxnId="{DB22478C-A252-4BE7-A8A7-A21F4CC18D15}">
      <dgm:prSet/>
      <dgm:spPr/>
      <dgm:t>
        <a:bodyPr/>
        <a:lstStyle/>
        <a:p>
          <a:pPr rtl="1"/>
          <a:endParaRPr lang="he-IL"/>
        </a:p>
      </dgm:t>
    </dgm:pt>
    <dgm:pt modelId="{DF65D16E-746A-4427-A52A-EBD12C271C3B}" type="sibTrans" cxnId="{DB22478C-A252-4BE7-A8A7-A21F4CC18D15}">
      <dgm:prSet/>
      <dgm:spPr/>
      <dgm:t>
        <a:bodyPr/>
        <a:lstStyle/>
        <a:p>
          <a:pPr rtl="1"/>
          <a:endParaRPr lang="he-IL"/>
        </a:p>
      </dgm:t>
    </dgm:pt>
    <dgm:pt modelId="{B1876D2F-E0E8-45CF-923A-9BA2146C0A20}">
      <dgm:prSet phldrT="[טקסט]" custT="1"/>
      <dgm:spPr/>
      <dgm:t>
        <a:bodyPr/>
        <a:lstStyle/>
        <a:p>
          <a:pPr rtl="1"/>
          <a:r>
            <a:rPr lang="he-IL" sz="1800" dirty="0" smtClean="0"/>
            <a:t>תוכניות בנושאים לא אינסטרומנטאליים</a:t>
          </a:r>
          <a:endParaRPr lang="he-IL" sz="1800" dirty="0"/>
        </a:p>
      </dgm:t>
    </dgm:pt>
    <dgm:pt modelId="{3ADF02AF-E45D-4846-9D25-056AA6722BAE}" type="parTrans" cxnId="{6BEDA4B7-171B-4203-AFAD-6ABD273AFD98}">
      <dgm:prSet/>
      <dgm:spPr/>
      <dgm:t>
        <a:bodyPr/>
        <a:lstStyle/>
        <a:p>
          <a:pPr rtl="1"/>
          <a:endParaRPr lang="he-IL"/>
        </a:p>
      </dgm:t>
    </dgm:pt>
    <dgm:pt modelId="{D2818D1A-9487-4125-8E3E-E475BDFB6784}" type="sibTrans" cxnId="{6BEDA4B7-171B-4203-AFAD-6ABD273AFD98}">
      <dgm:prSet/>
      <dgm:spPr/>
      <dgm:t>
        <a:bodyPr/>
        <a:lstStyle/>
        <a:p>
          <a:pPr rtl="1"/>
          <a:endParaRPr lang="he-IL"/>
        </a:p>
      </dgm:t>
    </dgm:pt>
    <dgm:pt modelId="{86070860-4A5A-4CE7-AE0C-73EFA5452AD6}">
      <dgm:prSet phldrT="[טקסט]" custT="1"/>
      <dgm:spPr/>
      <dgm:t>
        <a:bodyPr/>
        <a:lstStyle/>
        <a:p>
          <a:pPr rtl="1"/>
          <a:r>
            <a:rPr lang="he-IL" sz="1800" dirty="0" smtClean="0"/>
            <a:t>דפוסי מימון</a:t>
          </a:r>
          <a:endParaRPr lang="he-IL" sz="1800" dirty="0"/>
        </a:p>
      </dgm:t>
    </dgm:pt>
    <dgm:pt modelId="{56341CA8-1CAD-41B2-9C68-283495CF1AAF}" type="parTrans" cxnId="{23FC637E-5234-41DF-935B-5560AA3E1585}">
      <dgm:prSet/>
      <dgm:spPr/>
      <dgm:t>
        <a:bodyPr/>
        <a:lstStyle/>
        <a:p>
          <a:pPr rtl="1"/>
          <a:endParaRPr lang="he-IL"/>
        </a:p>
      </dgm:t>
    </dgm:pt>
    <dgm:pt modelId="{D4ECE20D-6056-4BE1-9C6A-C3F4DA3D8AA7}" type="sibTrans" cxnId="{23FC637E-5234-41DF-935B-5560AA3E1585}">
      <dgm:prSet/>
      <dgm:spPr/>
      <dgm:t>
        <a:bodyPr/>
        <a:lstStyle/>
        <a:p>
          <a:pPr rtl="1"/>
          <a:endParaRPr lang="he-IL"/>
        </a:p>
      </dgm:t>
    </dgm:pt>
    <dgm:pt modelId="{0FCA907F-41AB-4D86-88A0-FC8A23E45506}">
      <dgm:prSet phldrT="[טקסט]" custT="1"/>
      <dgm:spPr/>
      <dgm:t>
        <a:bodyPr/>
        <a:lstStyle/>
        <a:p>
          <a:pPr rtl="1"/>
          <a:r>
            <a:rPr lang="he-IL" sz="1800" dirty="0" smtClean="0"/>
            <a:t>מבוססים - רשויות מקומיות + הורים  (מעורבות)</a:t>
          </a:r>
          <a:endParaRPr lang="he-IL" sz="1800" dirty="0"/>
        </a:p>
      </dgm:t>
    </dgm:pt>
    <dgm:pt modelId="{2F95E930-1B4B-47FC-BC9C-FCE37AC780CD}" type="parTrans" cxnId="{22696B9B-CAD1-48AE-B6EE-B3E007162543}">
      <dgm:prSet/>
      <dgm:spPr/>
      <dgm:t>
        <a:bodyPr/>
        <a:lstStyle/>
        <a:p>
          <a:pPr rtl="1"/>
          <a:endParaRPr lang="he-IL"/>
        </a:p>
      </dgm:t>
    </dgm:pt>
    <dgm:pt modelId="{2A2B4BA8-9C71-44C7-A218-0020615D4CC0}" type="sibTrans" cxnId="{22696B9B-CAD1-48AE-B6EE-B3E007162543}">
      <dgm:prSet/>
      <dgm:spPr/>
      <dgm:t>
        <a:bodyPr/>
        <a:lstStyle/>
        <a:p>
          <a:pPr rtl="1"/>
          <a:endParaRPr lang="he-IL"/>
        </a:p>
      </dgm:t>
    </dgm:pt>
    <dgm:pt modelId="{D570CCFE-837B-4205-B34B-1E92139AE19F}">
      <dgm:prSet phldrT="[טקסט]" custT="1"/>
      <dgm:spPr/>
      <dgm:t>
        <a:bodyPr/>
        <a:lstStyle/>
        <a:p>
          <a:pPr rtl="1"/>
          <a:r>
            <a:rPr lang="he-IL" sz="1800" dirty="0" smtClean="0"/>
            <a:t>תוכניות סלקטיביות</a:t>
          </a:r>
          <a:endParaRPr lang="he-IL" sz="1800" dirty="0"/>
        </a:p>
      </dgm:t>
    </dgm:pt>
    <dgm:pt modelId="{553450EA-8C10-4F0E-8470-E2BEDFF1C952}" type="parTrans" cxnId="{6E355A7C-D8BA-4DBC-8D46-23142F7AF07F}">
      <dgm:prSet/>
      <dgm:spPr/>
      <dgm:t>
        <a:bodyPr/>
        <a:lstStyle/>
        <a:p>
          <a:pPr rtl="1"/>
          <a:endParaRPr lang="he-IL"/>
        </a:p>
      </dgm:t>
    </dgm:pt>
    <dgm:pt modelId="{467D35B7-7925-46F0-A97C-BB28EFCEA486}" type="sibTrans" cxnId="{6E355A7C-D8BA-4DBC-8D46-23142F7AF07F}">
      <dgm:prSet/>
      <dgm:spPr/>
      <dgm:t>
        <a:bodyPr/>
        <a:lstStyle/>
        <a:p>
          <a:pPr rtl="1"/>
          <a:endParaRPr lang="he-IL"/>
        </a:p>
      </dgm:t>
    </dgm:pt>
    <dgm:pt modelId="{883BB63C-9B7A-4335-8C00-839B5C4B86F4}">
      <dgm:prSet phldrT="[טקסט]" custT="1"/>
      <dgm:spPr/>
      <dgm:t>
        <a:bodyPr/>
        <a:lstStyle/>
        <a:p>
          <a:pPr rtl="1"/>
          <a:r>
            <a:rPr lang="he-IL" sz="1800" dirty="0" smtClean="0"/>
            <a:t>פחות למצטיינים  </a:t>
          </a:r>
          <a:endParaRPr lang="he-IL" sz="1800" dirty="0"/>
        </a:p>
      </dgm:t>
    </dgm:pt>
    <dgm:pt modelId="{7F03F860-07D0-41B8-9B7E-3B5DA16B939F}" type="parTrans" cxnId="{89B9CD8E-CCAD-4FA6-9718-DCB9102AEA2B}">
      <dgm:prSet/>
      <dgm:spPr/>
      <dgm:t>
        <a:bodyPr/>
        <a:lstStyle/>
        <a:p>
          <a:pPr rtl="1"/>
          <a:endParaRPr lang="he-IL"/>
        </a:p>
      </dgm:t>
    </dgm:pt>
    <dgm:pt modelId="{DF4E18B5-EF4E-4E4F-8BC2-975F784B1BA3}" type="sibTrans" cxnId="{89B9CD8E-CCAD-4FA6-9718-DCB9102AEA2B}">
      <dgm:prSet/>
      <dgm:spPr/>
      <dgm:t>
        <a:bodyPr/>
        <a:lstStyle/>
        <a:p>
          <a:pPr rtl="1"/>
          <a:endParaRPr lang="he-IL"/>
        </a:p>
      </dgm:t>
    </dgm:pt>
    <dgm:pt modelId="{ABB88AE2-873B-4AF1-AF49-1E883F1158E1}">
      <dgm:prSet phldrT="[טקסט]" custT="1"/>
      <dgm:spPr/>
      <dgm:t>
        <a:bodyPr/>
        <a:lstStyle/>
        <a:p>
          <a:pPr rtl="1"/>
          <a:r>
            <a:rPr lang="he-IL" sz="1800" dirty="0" smtClean="0"/>
            <a:t>לא סלקטיביות</a:t>
          </a:r>
          <a:endParaRPr lang="he-IL" sz="1800" dirty="0"/>
        </a:p>
      </dgm:t>
    </dgm:pt>
    <dgm:pt modelId="{3F894F03-8318-4149-A7E8-5858E0104608}" type="parTrans" cxnId="{BA3B4702-3FAD-41EB-A5AD-7DAE5A0C379F}">
      <dgm:prSet/>
      <dgm:spPr/>
      <dgm:t>
        <a:bodyPr/>
        <a:lstStyle/>
        <a:p>
          <a:pPr rtl="1"/>
          <a:endParaRPr lang="he-IL"/>
        </a:p>
      </dgm:t>
    </dgm:pt>
    <dgm:pt modelId="{D89DD8C1-7ABA-4B07-8CCD-A6603ABF9E22}" type="sibTrans" cxnId="{BA3B4702-3FAD-41EB-A5AD-7DAE5A0C379F}">
      <dgm:prSet/>
      <dgm:spPr/>
      <dgm:t>
        <a:bodyPr/>
        <a:lstStyle/>
        <a:p>
          <a:pPr rtl="1"/>
          <a:endParaRPr lang="he-IL"/>
        </a:p>
      </dgm:t>
    </dgm:pt>
    <dgm:pt modelId="{63C8ED52-AC22-46DC-B194-58E52D31E162}">
      <dgm:prSet phldrT="[טקסט]" custT="1"/>
      <dgm:spPr/>
      <dgm:t>
        <a:bodyPr/>
        <a:lstStyle/>
        <a:p>
          <a:pPr rtl="1"/>
          <a:r>
            <a:rPr lang="he-IL" sz="1800" dirty="0" smtClean="0"/>
            <a:t>בינוני ומבוסס – גם מתקשים גם מצטיינים</a:t>
          </a:r>
          <a:endParaRPr lang="he-IL" sz="1800" dirty="0"/>
        </a:p>
      </dgm:t>
    </dgm:pt>
    <dgm:pt modelId="{E93E9438-F27B-4050-8951-36353F028CA4}" type="parTrans" cxnId="{F2AF360D-1324-4871-8C6A-448F4E02B573}">
      <dgm:prSet/>
      <dgm:spPr/>
      <dgm:t>
        <a:bodyPr/>
        <a:lstStyle/>
        <a:p>
          <a:pPr rtl="1"/>
          <a:endParaRPr lang="he-IL"/>
        </a:p>
      </dgm:t>
    </dgm:pt>
    <dgm:pt modelId="{09D508D9-4F33-4550-9E1C-10542529D2F2}" type="sibTrans" cxnId="{F2AF360D-1324-4871-8C6A-448F4E02B573}">
      <dgm:prSet/>
      <dgm:spPr/>
      <dgm:t>
        <a:bodyPr/>
        <a:lstStyle/>
        <a:p>
          <a:pPr rtl="1"/>
          <a:endParaRPr lang="he-IL"/>
        </a:p>
      </dgm:t>
    </dgm:pt>
    <dgm:pt modelId="{6FE95E86-A53A-47BE-96AB-3FD516354026}">
      <dgm:prSet phldrT="[טקסט]" custT="1"/>
      <dgm:spPr/>
      <dgm:t>
        <a:bodyPr/>
        <a:lstStyle/>
        <a:p>
          <a:pPr rtl="1"/>
          <a:r>
            <a:rPr lang="he-IL" sz="1800" dirty="0" smtClean="0"/>
            <a:t>לא מבוססים - גורם חיצוני  או תורם אחר  </a:t>
          </a:r>
          <a:endParaRPr lang="he-IL" sz="1800" dirty="0"/>
        </a:p>
      </dgm:t>
    </dgm:pt>
    <dgm:pt modelId="{7C6D850B-9BBB-4CDA-9DF2-3F24DACB308F}" type="parTrans" cxnId="{5ECB4EB4-89E2-459C-A27E-57BB24F807A4}">
      <dgm:prSet/>
      <dgm:spPr/>
      <dgm:t>
        <a:bodyPr/>
        <a:lstStyle/>
        <a:p>
          <a:pPr rtl="1"/>
          <a:endParaRPr lang="he-IL"/>
        </a:p>
      </dgm:t>
    </dgm:pt>
    <dgm:pt modelId="{1F871C0F-5B42-4EC0-BCDC-F96FECE18C05}" type="sibTrans" cxnId="{5ECB4EB4-89E2-459C-A27E-57BB24F807A4}">
      <dgm:prSet/>
      <dgm:spPr/>
      <dgm:t>
        <a:bodyPr/>
        <a:lstStyle/>
        <a:p>
          <a:pPr rtl="1"/>
          <a:endParaRPr lang="he-IL"/>
        </a:p>
      </dgm:t>
    </dgm:pt>
    <dgm:pt modelId="{F6825078-E4AC-4ED3-9C37-C1499300AB8D}" type="pres">
      <dgm:prSet presAssocID="{93263B6B-1C6D-4C8D-9BC1-BF8F468821F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4963971-ED28-45FC-9F90-054428846FC5}" type="pres">
      <dgm:prSet presAssocID="{80498A7C-3970-4ABB-B175-F53B65CA49AF}" presName="composite" presStyleCnt="0"/>
      <dgm:spPr/>
    </dgm:pt>
    <dgm:pt modelId="{A5EF967E-2E8A-4B68-8106-F39623D4B7D9}" type="pres">
      <dgm:prSet presAssocID="{80498A7C-3970-4ABB-B175-F53B65CA49A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59506D0-D6BC-4C0F-867E-D2410FF02572}" type="pres">
      <dgm:prSet presAssocID="{80498A7C-3970-4ABB-B175-F53B65CA49A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6B38FB1-8852-41A2-B01C-9B18D0BF0E57}" type="pres">
      <dgm:prSet presAssocID="{862F7FC3-404D-4F6C-876A-2E4A778CC6B2}" presName="sp" presStyleCnt="0"/>
      <dgm:spPr/>
    </dgm:pt>
    <dgm:pt modelId="{F3FAFC36-9629-40CF-8119-86639CFCB51F}" type="pres">
      <dgm:prSet presAssocID="{CB7054FA-6445-456F-AA40-C87FCB5C8863}" presName="composite" presStyleCnt="0"/>
      <dgm:spPr/>
    </dgm:pt>
    <dgm:pt modelId="{5D289D9D-BD74-4BB5-80C5-291F7002092D}" type="pres">
      <dgm:prSet presAssocID="{CB7054FA-6445-456F-AA40-C87FCB5C886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D987BA2-211A-4AD5-9867-66861B9876B7}" type="pres">
      <dgm:prSet presAssocID="{CB7054FA-6445-456F-AA40-C87FCB5C886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E98C852-2A93-40BA-8FDB-BE80EE61EA20}" type="pres">
      <dgm:prSet presAssocID="{DF65D16E-746A-4427-A52A-EBD12C271C3B}" presName="sp" presStyleCnt="0"/>
      <dgm:spPr/>
    </dgm:pt>
    <dgm:pt modelId="{201B0211-3AF9-4859-995A-7BE99887E54B}" type="pres">
      <dgm:prSet presAssocID="{86070860-4A5A-4CE7-AE0C-73EFA5452AD6}" presName="composite" presStyleCnt="0"/>
      <dgm:spPr/>
    </dgm:pt>
    <dgm:pt modelId="{1186096E-0A79-4D32-B3E0-2B79F721E9D5}" type="pres">
      <dgm:prSet presAssocID="{86070860-4A5A-4CE7-AE0C-73EFA5452AD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B592221-CAFC-4155-A4A4-5C8A81EB8651}" type="pres">
      <dgm:prSet presAssocID="{86070860-4A5A-4CE7-AE0C-73EFA5452AD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D695F6EA-CD85-4418-BAF3-57C1D98B1B29}" type="presOf" srcId="{6FE95E86-A53A-47BE-96AB-3FD516354026}" destId="{EB592221-CAFC-4155-A4A4-5C8A81EB8651}" srcOrd="0" destOrd="1" presId="urn:microsoft.com/office/officeart/2005/8/layout/chevron2"/>
    <dgm:cxn modelId="{F2AF360D-1324-4871-8C6A-448F4E02B573}" srcId="{CB7054FA-6445-456F-AA40-C87FCB5C8863}" destId="{63C8ED52-AC22-46DC-B194-58E52D31E162}" srcOrd="2" destOrd="0" parTransId="{E93E9438-F27B-4050-8951-36353F028CA4}" sibTransId="{09D508D9-4F33-4550-9E1C-10542529D2F2}"/>
    <dgm:cxn modelId="{22696B9B-CAD1-48AE-B6EE-B3E007162543}" srcId="{86070860-4A5A-4CE7-AE0C-73EFA5452AD6}" destId="{0FCA907F-41AB-4D86-88A0-FC8A23E45506}" srcOrd="0" destOrd="0" parTransId="{2F95E930-1B4B-47FC-BC9C-FCE37AC780CD}" sibTransId="{2A2B4BA8-9C71-44C7-A218-0020615D4CC0}"/>
    <dgm:cxn modelId="{F9F95FF4-7888-424D-BA46-0ABC2547138C}" type="presOf" srcId="{0FCA907F-41AB-4D86-88A0-FC8A23E45506}" destId="{EB592221-CAFC-4155-A4A4-5C8A81EB8651}" srcOrd="0" destOrd="0" presId="urn:microsoft.com/office/officeart/2005/8/layout/chevron2"/>
    <dgm:cxn modelId="{6E355A7C-D8BA-4DBC-8D46-23142F7AF07F}" srcId="{80498A7C-3970-4ABB-B175-F53B65CA49AF}" destId="{D570CCFE-837B-4205-B34B-1E92139AE19F}" srcOrd="1" destOrd="0" parTransId="{553450EA-8C10-4F0E-8470-E2BEDFF1C952}" sibTransId="{467D35B7-7925-46F0-A97C-BB28EFCEA486}"/>
    <dgm:cxn modelId="{23FC637E-5234-41DF-935B-5560AA3E1585}" srcId="{93263B6B-1C6D-4C8D-9BC1-BF8F468821F5}" destId="{86070860-4A5A-4CE7-AE0C-73EFA5452AD6}" srcOrd="2" destOrd="0" parTransId="{56341CA8-1CAD-41B2-9C68-283495CF1AAF}" sibTransId="{D4ECE20D-6056-4BE1-9C6A-C3F4DA3D8AA7}"/>
    <dgm:cxn modelId="{62C966F0-090A-41D4-AE3D-ABD5EDA50955}" type="presOf" srcId="{93263B6B-1C6D-4C8D-9BC1-BF8F468821F5}" destId="{F6825078-E4AC-4ED3-9C37-C1499300AB8D}" srcOrd="0" destOrd="0" presId="urn:microsoft.com/office/officeart/2005/8/layout/chevron2"/>
    <dgm:cxn modelId="{DB22478C-A252-4BE7-A8A7-A21F4CC18D15}" srcId="{93263B6B-1C6D-4C8D-9BC1-BF8F468821F5}" destId="{CB7054FA-6445-456F-AA40-C87FCB5C8863}" srcOrd="1" destOrd="0" parTransId="{DD62D5BC-96E0-41FD-BB7B-F98C463FDEB7}" sibTransId="{DF65D16E-746A-4427-A52A-EBD12C271C3B}"/>
    <dgm:cxn modelId="{315979A9-702B-4F3B-84BF-129622184FCE}" type="presOf" srcId="{883BB63C-9B7A-4335-8C00-839B5C4B86F4}" destId="{E59506D0-D6BC-4C0F-867E-D2410FF02572}" srcOrd="0" destOrd="2" presId="urn:microsoft.com/office/officeart/2005/8/layout/chevron2"/>
    <dgm:cxn modelId="{89B9CD8E-CCAD-4FA6-9718-DCB9102AEA2B}" srcId="{80498A7C-3970-4ABB-B175-F53B65CA49AF}" destId="{883BB63C-9B7A-4335-8C00-839B5C4B86F4}" srcOrd="2" destOrd="0" parTransId="{7F03F860-07D0-41B8-9B7E-3B5DA16B939F}" sibTransId="{DF4E18B5-EF4E-4E4F-8BC2-975F784B1BA3}"/>
    <dgm:cxn modelId="{B0565866-EEDE-44B5-AF4F-C0365477C48B}" type="presOf" srcId="{5ADE64E6-7FC0-47E1-A3CB-64586F7D6417}" destId="{E59506D0-D6BC-4C0F-867E-D2410FF02572}" srcOrd="0" destOrd="0" presId="urn:microsoft.com/office/officeart/2005/8/layout/chevron2"/>
    <dgm:cxn modelId="{07596C46-603B-4579-ACAF-87F95721E808}" srcId="{93263B6B-1C6D-4C8D-9BC1-BF8F468821F5}" destId="{80498A7C-3970-4ABB-B175-F53B65CA49AF}" srcOrd="0" destOrd="0" parTransId="{CFCFB5EA-E642-475C-A890-2E9DF01F0CAF}" sibTransId="{862F7FC3-404D-4F6C-876A-2E4A778CC6B2}"/>
    <dgm:cxn modelId="{BA3B4702-3FAD-41EB-A5AD-7DAE5A0C379F}" srcId="{CB7054FA-6445-456F-AA40-C87FCB5C8863}" destId="{ABB88AE2-873B-4AF1-AF49-1E883F1158E1}" srcOrd="1" destOrd="0" parTransId="{3F894F03-8318-4149-A7E8-5858E0104608}" sibTransId="{D89DD8C1-7ABA-4B07-8CCD-A6603ABF9E22}"/>
    <dgm:cxn modelId="{AD85E938-8D64-41A9-B18D-BE32FEDF9383}" type="presOf" srcId="{86070860-4A5A-4CE7-AE0C-73EFA5452AD6}" destId="{1186096E-0A79-4D32-B3E0-2B79F721E9D5}" srcOrd="0" destOrd="0" presId="urn:microsoft.com/office/officeart/2005/8/layout/chevron2"/>
    <dgm:cxn modelId="{192A26DF-9137-4796-B0E7-695649ABA11F}" type="presOf" srcId="{D570CCFE-837B-4205-B34B-1E92139AE19F}" destId="{E59506D0-D6BC-4C0F-867E-D2410FF02572}" srcOrd="0" destOrd="1" presId="urn:microsoft.com/office/officeart/2005/8/layout/chevron2"/>
    <dgm:cxn modelId="{C399951D-D88B-4F7F-8761-297652F64242}" type="presOf" srcId="{B1876D2F-E0E8-45CF-923A-9BA2146C0A20}" destId="{FD987BA2-211A-4AD5-9867-66861B9876B7}" srcOrd="0" destOrd="0" presId="urn:microsoft.com/office/officeart/2005/8/layout/chevron2"/>
    <dgm:cxn modelId="{140A87A2-4F38-4E79-BAE5-4F32B5939A66}" type="presOf" srcId="{80498A7C-3970-4ABB-B175-F53B65CA49AF}" destId="{A5EF967E-2E8A-4B68-8106-F39623D4B7D9}" srcOrd="0" destOrd="0" presId="urn:microsoft.com/office/officeart/2005/8/layout/chevron2"/>
    <dgm:cxn modelId="{6BEDA4B7-171B-4203-AFAD-6ABD273AFD98}" srcId="{CB7054FA-6445-456F-AA40-C87FCB5C8863}" destId="{B1876D2F-E0E8-45CF-923A-9BA2146C0A20}" srcOrd="0" destOrd="0" parTransId="{3ADF02AF-E45D-4846-9D25-056AA6722BAE}" sibTransId="{D2818D1A-9487-4125-8E3E-E475BDFB6784}"/>
    <dgm:cxn modelId="{B7C243A9-A770-4FF0-832B-131F6AEADA6C}" srcId="{80498A7C-3970-4ABB-B175-F53B65CA49AF}" destId="{5ADE64E6-7FC0-47E1-A3CB-64586F7D6417}" srcOrd="0" destOrd="0" parTransId="{5AC33F05-3718-4403-BAD7-25AF17FDEF45}" sibTransId="{27BFD4F7-4B05-43EA-93AD-D225D234E376}"/>
    <dgm:cxn modelId="{E02B2C42-E71A-4932-999E-C781B8960E07}" type="presOf" srcId="{63C8ED52-AC22-46DC-B194-58E52D31E162}" destId="{FD987BA2-211A-4AD5-9867-66861B9876B7}" srcOrd="0" destOrd="2" presId="urn:microsoft.com/office/officeart/2005/8/layout/chevron2"/>
    <dgm:cxn modelId="{3B42E83F-D40E-470C-A729-BFC895FCA628}" type="presOf" srcId="{CB7054FA-6445-456F-AA40-C87FCB5C8863}" destId="{5D289D9D-BD74-4BB5-80C5-291F7002092D}" srcOrd="0" destOrd="0" presId="urn:microsoft.com/office/officeart/2005/8/layout/chevron2"/>
    <dgm:cxn modelId="{C11920AA-27BC-485E-98B9-EBA3D50734E1}" type="presOf" srcId="{ABB88AE2-873B-4AF1-AF49-1E883F1158E1}" destId="{FD987BA2-211A-4AD5-9867-66861B9876B7}" srcOrd="0" destOrd="1" presId="urn:microsoft.com/office/officeart/2005/8/layout/chevron2"/>
    <dgm:cxn modelId="{5ECB4EB4-89E2-459C-A27E-57BB24F807A4}" srcId="{86070860-4A5A-4CE7-AE0C-73EFA5452AD6}" destId="{6FE95E86-A53A-47BE-96AB-3FD516354026}" srcOrd="1" destOrd="0" parTransId="{7C6D850B-9BBB-4CDA-9DF2-3F24DACB308F}" sibTransId="{1F871C0F-5B42-4EC0-BCDC-F96FECE18C05}"/>
    <dgm:cxn modelId="{C5670728-CE44-4CE4-879C-72E2D7A499BE}" type="presParOf" srcId="{F6825078-E4AC-4ED3-9C37-C1499300AB8D}" destId="{F4963971-ED28-45FC-9F90-054428846FC5}" srcOrd="0" destOrd="0" presId="urn:microsoft.com/office/officeart/2005/8/layout/chevron2"/>
    <dgm:cxn modelId="{81488373-0CF5-4F27-8A62-B5C2BE7F29FC}" type="presParOf" srcId="{F4963971-ED28-45FC-9F90-054428846FC5}" destId="{A5EF967E-2E8A-4B68-8106-F39623D4B7D9}" srcOrd="0" destOrd="0" presId="urn:microsoft.com/office/officeart/2005/8/layout/chevron2"/>
    <dgm:cxn modelId="{9C21D315-FC94-4E9C-80A6-CF179E6641FF}" type="presParOf" srcId="{F4963971-ED28-45FC-9F90-054428846FC5}" destId="{E59506D0-D6BC-4C0F-867E-D2410FF02572}" srcOrd="1" destOrd="0" presId="urn:microsoft.com/office/officeart/2005/8/layout/chevron2"/>
    <dgm:cxn modelId="{8E71101B-5DC9-4C2E-A9C4-74436F8CDEC5}" type="presParOf" srcId="{F6825078-E4AC-4ED3-9C37-C1499300AB8D}" destId="{D6B38FB1-8852-41A2-B01C-9B18D0BF0E57}" srcOrd="1" destOrd="0" presId="urn:microsoft.com/office/officeart/2005/8/layout/chevron2"/>
    <dgm:cxn modelId="{D49E2A97-6C7C-41B7-A610-8250A3658216}" type="presParOf" srcId="{F6825078-E4AC-4ED3-9C37-C1499300AB8D}" destId="{F3FAFC36-9629-40CF-8119-86639CFCB51F}" srcOrd="2" destOrd="0" presId="urn:microsoft.com/office/officeart/2005/8/layout/chevron2"/>
    <dgm:cxn modelId="{7F25B90F-3840-4737-8E35-618EEFE0C0A5}" type="presParOf" srcId="{F3FAFC36-9629-40CF-8119-86639CFCB51F}" destId="{5D289D9D-BD74-4BB5-80C5-291F7002092D}" srcOrd="0" destOrd="0" presId="urn:microsoft.com/office/officeart/2005/8/layout/chevron2"/>
    <dgm:cxn modelId="{979817E3-BF8B-4F09-A02F-BA04ECBECAE0}" type="presParOf" srcId="{F3FAFC36-9629-40CF-8119-86639CFCB51F}" destId="{FD987BA2-211A-4AD5-9867-66861B9876B7}" srcOrd="1" destOrd="0" presId="urn:microsoft.com/office/officeart/2005/8/layout/chevron2"/>
    <dgm:cxn modelId="{11DB0E44-1EEA-4543-8348-868CC1FA904B}" type="presParOf" srcId="{F6825078-E4AC-4ED3-9C37-C1499300AB8D}" destId="{8E98C852-2A93-40BA-8FDB-BE80EE61EA20}" srcOrd="3" destOrd="0" presId="urn:microsoft.com/office/officeart/2005/8/layout/chevron2"/>
    <dgm:cxn modelId="{4D22A448-0164-4143-9C51-32CD6F1F5C05}" type="presParOf" srcId="{F6825078-E4AC-4ED3-9C37-C1499300AB8D}" destId="{201B0211-3AF9-4859-995A-7BE99887E54B}" srcOrd="4" destOrd="0" presId="urn:microsoft.com/office/officeart/2005/8/layout/chevron2"/>
    <dgm:cxn modelId="{EC4F21FC-B1FE-4BCA-9836-D9F79524BB35}" type="presParOf" srcId="{201B0211-3AF9-4859-995A-7BE99887E54B}" destId="{1186096E-0A79-4D32-B3E0-2B79F721E9D5}" srcOrd="0" destOrd="0" presId="urn:microsoft.com/office/officeart/2005/8/layout/chevron2"/>
    <dgm:cxn modelId="{10ADBFA7-E675-458A-B8C2-75A22FE4055B}" type="presParOf" srcId="{201B0211-3AF9-4859-995A-7BE99887E54B}" destId="{EB592221-CAFC-4155-A4A4-5C8A81EB865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DCFF8D-A79B-4FF5-8001-BF8DE2C6E6FC}">
      <dsp:nvSpPr>
        <dsp:cNvPr id="0" name=""/>
        <dsp:cNvSpPr/>
      </dsp:nvSpPr>
      <dsp:spPr>
        <a:xfrm>
          <a:off x="8867073" y="2053802"/>
          <a:ext cx="140424" cy="1759986"/>
        </a:xfrm>
        <a:custGeom>
          <a:avLst/>
          <a:gdLst/>
          <a:ahLst/>
          <a:cxnLst/>
          <a:rect l="0" t="0" r="0" b="0"/>
          <a:pathLst>
            <a:path>
              <a:moveTo>
                <a:pt x="140424" y="0"/>
              </a:moveTo>
              <a:lnTo>
                <a:pt x="140424" y="1759986"/>
              </a:lnTo>
              <a:lnTo>
                <a:pt x="0" y="175998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EB0E78-40B7-4055-A0A4-17AE058446C3}">
      <dsp:nvSpPr>
        <dsp:cNvPr id="0" name=""/>
        <dsp:cNvSpPr/>
      </dsp:nvSpPr>
      <dsp:spPr>
        <a:xfrm>
          <a:off x="8867073" y="2053802"/>
          <a:ext cx="140424" cy="1095310"/>
        </a:xfrm>
        <a:custGeom>
          <a:avLst/>
          <a:gdLst/>
          <a:ahLst/>
          <a:cxnLst/>
          <a:rect l="0" t="0" r="0" b="0"/>
          <a:pathLst>
            <a:path>
              <a:moveTo>
                <a:pt x="140424" y="0"/>
              </a:moveTo>
              <a:lnTo>
                <a:pt x="140424" y="1095310"/>
              </a:lnTo>
              <a:lnTo>
                <a:pt x="0" y="109531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94DBA5-1C0F-491C-86F1-B62F05D116E0}">
      <dsp:nvSpPr>
        <dsp:cNvPr id="0" name=""/>
        <dsp:cNvSpPr/>
      </dsp:nvSpPr>
      <dsp:spPr>
        <a:xfrm>
          <a:off x="8867073" y="2053802"/>
          <a:ext cx="140424" cy="430634"/>
        </a:xfrm>
        <a:custGeom>
          <a:avLst/>
          <a:gdLst/>
          <a:ahLst/>
          <a:cxnLst/>
          <a:rect l="0" t="0" r="0" b="0"/>
          <a:pathLst>
            <a:path>
              <a:moveTo>
                <a:pt x="140424" y="0"/>
              </a:moveTo>
              <a:lnTo>
                <a:pt x="140424" y="430634"/>
              </a:lnTo>
              <a:lnTo>
                <a:pt x="0" y="43063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51DCCE-C7C8-4FAB-89B6-B1A187E790AA}">
      <dsp:nvSpPr>
        <dsp:cNvPr id="0" name=""/>
        <dsp:cNvSpPr/>
      </dsp:nvSpPr>
      <dsp:spPr>
        <a:xfrm>
          <a:off x="4551362" y="1389127"/>
          <a:ext cx="4081669" cy="196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97"/>
              </a:lnTo>
              <a:lnTo>
                <a:pt x="4081669" y="98297"/>
              </a:lnTo>
              <a:lnTo>
                <a:pt x="4081669" y="196594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42738-CAE6-491B-BC6E-A6A97D652562}">
      <dsp:nvSpPr>
        <dsp:cNvPr id="0" name=""/>
        <dsp:cNvSpPr/>
      </dsp:nvSpPr>
      <dsp:spPr>
        <a:xfrm>
          <a:off x="6133477" y="2053802"/>
          <a:ext cx="1132757" cy="196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97"/>
              </a:lnTo>
              <a:lnTo>
                <a:pt x="1132757" y="98297"/>
              </a:lnTo>
              <a:lnTo>
                <a:pt x="1132757" y="19659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1CB4D0-FEFC-45B2-B731-4551727101D2}">
      <dsp:nvSpPr>
        <dsp:cNvPr id="0" name=""/>
        <dsp:cNvSpPr/>
      </dsp:nvSpPr>
      <dsp:spPr>
        <a:xfrm>
          <a:off x="6087757" y="2053802"/>
          <a:ext cx="91440" cy="1965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59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DF6E32-7E52-44DD-B61D-774ED41CA0B7}">
      <dsp:nvSpPr>
        <dsp:cNvPr id="0" name=""/>
        <dsp:cNvSpPr/>
      </dsp:nvSpPr>
      <dsp:spPr>
        <a:xfrm>
          <a:off x="5000720" y="2053802"/>
          <a:ext cx="1132757" cy="196594"/>
        </a:xfrm>
        <a:custGeom>
          <a:avLst/>
          <a:gdLst/>
          <a:ahLst/>
          <a:cxnLst/>
          <a:rect l="0" t="0" r="0" b="0"/>
          <a:pathLst>
            <a:path>
              <a:moveTo>
                <a:pt x="1132757" y="0"/>
              </a:moveTo>
              <a:lnTo>
                <a:pt x="1132757" y="98297"/>
              </a:lnTo>
              <a:lnTo>
                <a:pt x="0" y="98297"/>
              </a:lnTo>
              <a:lnTo>
                <a:pt x="0" y="19659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F5851C-BDA4-4DC6-905A-76B486C14063}">
      <dsp:nvSpPr>
        <dsp:cNvPr id="0" name=""/>
        <dsp:cNvSpPr/>
      </dsp:nvSpPr>
      <dsp:spPr>
        <a:xfrm>
          <a:off x="4551362" y="1389127"/>
          <a:ext cx="1582115" cy="196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97"/>
              </a:lnTo>
              <a:lnTo>
                <a:pt x="1582115" y="98297"/>
              </a:lnTo>
              <a:lnTo>
                <a:pt x="1582115" y="196594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47A86-707B-4CF1-8A42-CFB62EBB4F40}">
      <dsp:nvSpPr>
        <dsp:cNvPr id="0" name=""/>
        <dsp:cNvSpPr/>
      </dsp:nvSpPr>
      <dsp:spPr>
        <a:xfrm>
          <a:off x="2735206" y="2053802"/>
          <a:ext cx="1132757" cy="196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97"/>
              </a:lnTo>
              <a:lnTo>
                <a:pt x="1132757" y="98297"/>
              </a:lnTo>
              <a:lnTo>
                <a:pt x="1132757" y="19659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4A7CA0-16E7-4A28-9359-3D6ADE8E5B8D}">
      <dsp:nvSpPr>
        <dsp:cNvPr id="0" name=""/>
        <dsp:cNvSpPr/>
      </dsp:nvSpPr>
      <dsp:spPr>
        <a:xfrm>
          <a:off x="2689486" y="2053802"/>
          <a:ext cx="91440" cy="1965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59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FE3914-2E03-47B4-9863-2C43F0F383EF}">
      <dsp:nvSpPr>
        <dsp:cNvPr id="0" name=""/>
        <dsp:cNvSpPr/>
      </dsp:nvSpPr>
      <dsp:spPr>
        <a:xfrm>
          <a:off x="1602449" y="2053802"/>
          <a:ext cx="1132757" cy="196594"/>
        </a:xfrm>
        <a:custGeom>
          <a:avLst/>
          <a:gdLst/>
          <a:ahLst/>
          <a:cxnLst/>
          <a:rect l="0" t="0" r="0" b="0"/>
          <a:pathLst>
            <a:path>
              <a:moveTo>
                <a:pt x="1132757" y="0"/>
              </a:moveTo>
              <a:lnTo>
                <a:pt x="1132757" y="98297"/>
              </a:lnTo>
              <a:lnTo>
                <a:pt x="0" y="98297"/>
              </a:lnTo>
              <a:lnTo>
                <a:pt x="0" y="19659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443DCD-8CC2-4FB0-83C9-604CCD0CC880}">
      <dsp:nvSpPr>
        <dsp:cNvPr id="0" name=""/>
        <dsp:cNvSpPr/>
      </dsp:nvSpPr>
      <dsp:spPr>
        <a:xfrm>
          <a:off x="2735206" y="1389127"/>
          <a:ext cx="1816155" cy="196594"/>
        </a:xfrm>
        <a:custGeom>
          <a:avLst/>
          <a:gdLst/>
          <a:ahLst/>
          <a:cxnLst/>
          <a:rect l="0" t="0" r="0" b="0"/>
          <a:pathLst>
            <a:path>
              <a:moveTo>
                <a:pt x="1816155" y="0"/>
              </a:moveTo>
              <a:lnTo>
                <a:pt x="1816155" y="98297"/>
              </a:lnTo>
              <a:lnTo>
                <a:pt x="0" y="98297"/>
              </a:lnTo>
              <a:lnTo>
                <a:pt x="0" y="196594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B29F5E-4525-48E0-BDB7-FCE086A8E35C}">
      <dsp:nvSpPr>
        <dsp:cNvPr id="0" name=""/>
        <dsp:cNvSpPr/>
      </dsp:nvSpPr>
      <dsp:spPr>
        <a:xfrm>
          <a:off x="423972" y="2053802"/>
          <a:ext cx="91440" cy="1965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59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8FA2E0-954E-4809-B474-7633B9349585}">
      <dsp:nvSpPr>
        <dsp:cNvPr id="0" name=""/>
        <dsp:cNvSpPr/>
      </dsp:nvSpPr>
      <dsp:spPr>
        <a:xfrm>
          <a:off x="469692" y="1389127"/>
          <a:ext cx="4081669" cy="196594"/>
        </a:xfrm>
        <a:custGeom>
          <a:avLst/>
          <a:gdLst/>
          <a:ahLst/>
          <a:cxnLst/>
          <a:rect l="0" t="0" r="0" b="0"/>
          <a:pathLst>
            <a:path>
              <a:moveTo>
                <a:pt x="4081669" y="0"/>
              </a:moveTo>
              <a:lnTo>
                <a:pt x="4081669" y="98297"/>
              </a:lnTo>
              <a:lnTo>
                <a:pt x="0" y="98297"/>
              </a:lnTo>
              <a:lnTo>
                <a:pt x="0" y="196594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49ADE9-90FF-4C09-B607-553FDF3B7C07}">
      <dsp:nvSpPr>
        <dsp:cNvPr id="0" name=""/>
        <dsp:cNvSpPr/>
      </dsp:nvSpPr>
      <dsp:spPr>
        <a:xfrm>
          <a:off x="4083281" y="921045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המנהל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הציבורי</a:t>
          </a:r>
          <a:endParaRPr kumimoji="0" lang="en-US" sz="10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4083281" y="921045"/>
        <a:ext cx="936162" cy="468081"/>
      </dsp:txXfrm>
    </dsp:sp>
    <dsp:sp modelId="{77442759-9E0D-447C-A599-C2F7D3DCE876}">
      <dsp:nvSpPr>
        <dsp:cNvPr id="0" name=""/>
        <dsp:cNvSpPr/>
      </dsp:nvSpPr>
      <dsp:spPr>
        <a:xfrm>
          <a:off x="1611" y="1585721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חברות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ממשלתיות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93</a:t>
          </a:r>
          <a:endParaRPr kumimoji="0" lang="en-US" sz="10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1611" y="1585721"/>
        <a:ext cx="936162" cy="468081"/>
      </dsp:txXfrm>
    </dsp:sp>
    <dsp:sp modelId="{F8D67F35-F002-4D01-93AA-68CDB1972A3C}">
      <dsp:nvSpPr>
        <dsp:cNvPr id="0" name=""/>
        <dsp:cNvSpPr/>
      </dsp:nvSpPr>
      <dsp:spPr>
        <a:xfrm>
          <a:off x="1611" y="2250396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חלמיש,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  </a:t>
          </a:r>
          <a:r>
            <a:rPr kumimoji="0" lang="he-IL" sz="1000" b="0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אגרסקו</a:t>
          </a: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,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מע"צ</a:t>
          </a:r>
          <a:endParaRPr kumimoji="0" lang="en-US" sz="10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1611" y="2250396"/>
        <a:ext cx="936162" cy="468081"/>
      </dsp:txXfrm>
    </dsp:sp>
    <dsp:sp modelId="{1D8987E0-B966-430E-91CA-2D39FCEA7B94}">
      <dsp:nvSpPr>
        <dsp:cNvPr id="0" name=""/>
        <dsp:cNvSpPr/>
      </dsp:nvSpPr>
      <dsp:spPr>
        <a:xfrm>
          <a:off x="2267125" y="1585721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תאגידים 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ציבוריים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46</a:t>
          </a:r>
        </a:p>
      </dsp:txBody>
      <dsp:txXfrm>
        <a:off x="2267125" y="1585721"/>
        <a:ext cx="936162" cy="468081"/>
      </dsp:txXfrm>
    </dsp:sp>
    <dsp:sp modelId="{C1513464-579C-430D-9AC7-432FA7AA37EA}">
      <dsp:nvSpPr>
        <dsp:cNvPr id="0" name=""/>
        <dsp:cNvSpPr/>
      </dsp:nvSpPr>
      <dsp:spPr>
        <a:xfrm>
          <a:off x="1134368" y="2250396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וכדומה</a:t>
          </a:r>
          <a:endParaRPr kumimoji="0" lang="en-US" sz="10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1134368" y="2250396"/>
        <a:ext cx="936162" cy="468081"/>
      </dsp:txXfrm>
    </dsp:sp>
    <dsp:sp modelId="{43B54756-C7AA-4904-BC3D-92882FCFE0AE}">
      <dsp:nvSpPr>
        <dsp:cNvPr id="0" name=""/>
        <dsp:cNvSpPr/>
      </dsp:nvSpPr>
      <dsp:spPr>
        <a:xfrm>
          <a:off x="2267125" y="2250396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רשות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שדות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התעופה</a:t>
          </a:r>
          <a:endParaRPr kumimoji="0" lang="en-US" sz="10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2267125" y="2250396"/>
        <a:ext cx="936162" cy="468081"/>
      </dsp:txXfrm>
    </dsp:sp>
    <dsp:sp modelId="{5450DD8B-65A1-4EEE-B5FF-7CBED96F833E}">
      <dsp:nvSpPr>
        <dsp:cNvPr id="0" name=""/>
        <dsp:cNvSpPr/>
      </dsp:nvSpPr>
      <dsp:spPr>
        <a:xfrm>
          <a:off x="3399882" y="2250396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רשות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השידור</a:t>
          </a:r>
          <a:endParaRPr kumimoji="0" lang="en-US" sz="10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3399882" y="2250396"/>
        <a:ext cx="936162" cy="468081"/>
      </dsp:txXfrm>
    </dsp:sp>
    <dsp:sp modelId="{2E48D0CB-9782-44C7-BC05-9C3B33ABA82A}">
      <dsp:nvSpPr>
        <dsp:cNvPr id="0" name=""/>
        <dsp:cNvSpPr/>
      </dsp:nvSpPr>
      <dsp:spPr>
        <a:xfrm>
          <a:off x="5665396" y="1585721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הרשויות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המקומיות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256</a:t>
          </a:r>
          <a:endParaRPr kumimoji="0" lang="en-US" sz="10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5665396" y="1585721"/>
        <a:ext cx="936162" cy="468081"/>
      </dsp:txXfrm>
    </dsp:sp>
    <dsp:sp modelId="{39B16682-3BA6-4C52-A111-AAF619F9DFE5}">
      <dsp:nvSpPr>
        <dsp:cNvPr id="0" name=""/>
        <dsp:cNvSpPr/>
      </dsp:nvSpPr>
      <dsp:spPr>
        <a:xfrm>
          <a:off x="4532639" y="2250396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עיריות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75</a:t>
          </a:r>
          <a:endParaRPr kumimoji="0" lang="en-US" sz="10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4532639" y="2250396"/>
        <a:ext cx="936162" cy="468081"/>
      </dsp:txXfrm>
    </dsp:sp>
    <dsp:sp modelId="{96577924-47A2-45FF-96A9-A5087753AF77}">
      <dsp:nvSpPr>
        <dsp:cNvPr id="0" name=""/>
        <dsp:cNvSpPr/>
      </dsp:nvSpPr>
      <dsp:spPr>
        <a:xfrm>
          <a:off x="5665396" y="2250396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מועצות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מקומיות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128</a:t>
          </a:r>
          <a:endParaRPr kumimoji="0" lang="en-US" sz="10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5665396" y="2250396"/>
        <a:ext cx="936162" cy="468081"/>
      </dsp:txXfrm>
    </dsp:sp>
    <dsp:sp modelId="{3769A7ED-8288-49E3-AC46-491730AC6E21}">
      <dsp:nvSpPr>
        <dsp:cNvPr id="0" name=""/>
        <dsp:cNvSpPr/>
      </dsp:nvSpPr>
      <dsp:spPr>
        <a:xfrm>
          <a:off x="6798153" y="2250396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מועצות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אזוריות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53</a:t>
          </a:r>
          <a:endParaRPr kumimoji="0" lang="en-US" sz="10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6798153" y="2250396"/>
        <a:ext cx="936162" cy="468081"/>
      </dsp:txXfrm>
    </dsp:sp>
    <dsp:sp modelId="{37BCE015-AC1F-4264-8849-99738FB741DC}">
      <dsp:nvSpPr>
        <dsp:cNvPr id="0" name=""/>
        <dsp:cNvSpPr/>
      </dsp:nvSpPr>
      <dsp:spPr>
        <a:xfrm>
          <a:off x="8164950" y="1585721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הממשלה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20 משרדים</a:t>
          </a:r>
          <a:endParaRPr kumimoji="0" lang="en-US" sz="10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8164950" y="1585721"/>
        <a:ext cx="936162" cy="468081"/>
      </dsp:txXfrm>
    </dsp:sp>
    <dsp:sp modelId="{E032A574-7B9A-4C23-BA0A-0AD410637ED2}">
      <dsp:nvSpPr>
        <dsp:cNvPr id="0" name=""/>
        <dsp:cNvSpPr/>
      </dsp:nvSpPr>
      <dsp:spPr>
        <a:xfrm>
          <a:off x="7930910" y="2250396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המשרד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לביטחון 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פנים</a:t>
          </a:r>
          <a:endParaRPr kumimoji="0" lang="en-US" sz="10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7930910" y="2250396"/>
        <a:ext cx="936162" cy="468081"/>
      </dsp:txXfrm>
    </dsp:sp>
    <dsp:sp modelId="{287D7175-B471-4D8F-9C4A-C2B2B4E889F7}">
      <dsp:nvSpPr>
        <dsp:cNvPr id="0" name=""/>
        <dsp:cNvSpPr/>
      </dsp:nvSpPr>
      <dsp:spPr>
        <a:xfrm>
          <a:off x="7930910" y="2915072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rial" pitchFamily="34" charset="0"/>
            </a:rPr>
            <a:t>משרד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rial" pitchFamily="34" charset="0"/>
            </a:rPr>
            <a:t>המשפטים </a:t>
          </a:r>
          <a:endParaRPr kumimoji="0" lang="en-US" sz="10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Tahoma" pitchFamily="34" charset="0"/>
            <a:cs typeface="Arial" pitchFamily="34" charset="0"/>
          </a:endParaRPr>
        </a:p>
      </dsp:txBody>
      <dsp:txXfrm>
        <a:off x="7930910" y="2915072"/>
        <a:ext cx="936162" cy="468081"/>
      </dsp:txXfrm>
    </dsp:sp>
    <dsp:sp modelId="{9576EC38-11FA-4784-A46F-DE317DCD81A9}">
      <dsp:nvSpPr>
        <dsp:cNvPr id="0" name=""/>
        <dsp:cNvSpPr/>
      </dsp:nvSpPr>
      <dsp:spPr>
        <a:xfrm>
          <a:off x="7930910" y="3579747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משרד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הרווחה</a:t>
          </a:r>
          <a:endParaRPr kumimoji="0" lang="en-US" sz="10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7930910" y="3579747"/>
        <a:ext cx="936162" cy="4680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559BB7-4F8F-4691-BBC8-A230F8D21244}">
      <dsp:nvSpPr>
        <dsp:cNvPr id="0" name=""/>
        <dsp:cNvSpPr/>
      </dsp:nvSpPr>
      <dsp:spPr>
        <a:xfrm>
          <a:off x="0" y="4010465"/>
          <a:ext cx="8072494" cy="8773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kern="1200" dirty="0" smtClean="0"/>
            <a:t>הגדרת </a:t>
          </a:r>
          <a:r>
            <a:rPr lang="he-IL" sz="2400" b="1" kern="1200" dirty="0" smtClean="0">
              <a:hlinkClick xmlns:r="http://schemas.openxmlformats.org/officeDocument/2006/relationships" r:id="rId1"/>
            </a:rPr>
            <a:t>יעדים למשרדי הממשלה, </a:t>
          </a:r>
          <a:r>
            <a:rPr lang="he-IL" sz="2400" b="1" kern="1200" dirty="0" smtClean="0"/>
            <a:t>מדריך התכנון הממשלתי</a:t>
          </a:r>
          <a:r>
            <a:rPr lang="he-IL" sz="2400" b="1" kern="1200" dirty="0" smtClean="0"/>
            <a:t>, דו"ח לטיוב שירותים הניתנים במיקור </a:t>
          </a:r>
          <a:r>
            <a:rPr lang="he-IL" sz="2400" b="1" kern="1200" dirty="0" smtClean="0"/>
            <a:t>חוץ, הון אנושי </a:t>
          </a:r>
          <a:endParaRPr lang="he-IL" sz="2400" b="1" kern="1200" dirty="0"/>
        </a:p>
      </dsp:txBody>
      <dsp:txXfrm>
        <a:off x="0" y="4010465"/>
        <a:ext cx="8072494" cy="877391"/>
      </dsp:txXfrm>
    </dsp:sp>
    <dsp:sp modelId="{8D34A753-1F96-455D-8795-B01961B7DC11}">
      <dsp:nvSpPr>
        <dsp:cNvPr id="0" name=""/>
        <dsp:cNvSpPr/>
      </dsp:nvSpPr>
      <dsp:spPr>
        <a:xfrm rot="10800000">
          <a:off x="0" y="2674197"/>
          <a:ext cx="8072494" cy="134942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500" kern="1200" dirty="0"/>
            <a:t>1999</a:t>
          </a:r>
        </a:p>
      </dsp:txBody>
      <dsp:txXfrm rot="-10800000">
        <a:off x="0" y="2674197"/>
        <a:ext cx="8072494" cy="473649"/>
      </dsp:txXfrm>
    </dsp:sp>
    <dsp:sp modelId="{2FC6D92A-2EE4-4AA1-9378-98EFD03A1EBA}">
      <dsp:nvSpPr>
        <dsp:cNvPr id="0" name=""/>
        <dsp:cNvSpPr/>
      </dsp:nvSpPr>
      <dsp:spPr>
        <a:xfrm>
          <a:off x="0" y="3147847"/>
          <a:ext cx="4036247" cy="4034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100" kern="1200" dirty="0"/>
        </a:p>
      </dsp:txBody>
      <dsp:txXfrm>
        <a:off x="0" y="3147847"/>
        <a:ext cx="4036247" cy="403479"/>
      </dsp:txXfrm>
    </dsp:sp>
    <dsp:sp modelId="{6AC92C1B-AA3C-451C-A718-4014EE5BCC2C}">
      <dsp:nvSpPr>
        <dsp:cNvPr id="0" name=""/>
        <dsp:cNvSpPr/>
      </dsp:nvSpPr>
      <dsp:spPr>
        <a:xfrm>
          <a:off x="4036247" y="3147847"/>
          <a:ext cx="4036247" cy="4034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100" kern="1200" dirty="0"/>
            <a:t>"מטה הרפורמה" ממשלת ברק </a:t>
          </a:r>
        </a:p>
      </dsp:txBody>
      <dsp:txXfrm>
        <a:off x="4036247" y="3147847"/>
        <a:ext cx="4036247" cy="403479"/>
      </dsp:txXfrm>
    </dsp:sp>
    <dsp:sp modelId="{1C42C622-154B-4F1C-AAA4-0B05212870F9}">
      <dsp:nvSpPr>
        <dsp:cNvPr id="0" name=""/>
        <dsp:cNvSpPr/>
      </dsp:nvSpPr>
      <dsp:spPr>
        <a:xfrm rot="10800000">
          <a:off x="0" y="1337930"/>
          <a:ext cx="8072494" cy="134942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500" kern="1200" dirty="0"/>
            <a:t>1994-1996</a:t>
          </a:r>
        </a:p>
      </dsp:txBody>
      <dsp:txXfrm rot="-10800000">
        <a:off x="0" y="1337930"/>
        <a:ext cx="8072494" cy="473649"/>
      </dsp:txXfrm>
    </dsp:sp>
    <dsp:sp modelId="{ECD11554-EAEC-4F0A-9E5D-CC88A3CFBD2A}">
      <dsp:nvSpPr>
        <dsp:cNvPr id="0" name=""/>
        <dsp:cNvSpPr/>
      </dsp:nvSpPr>
      <dsp:spPr>
        <a:xfrm>
          <a:off x="0" y="1811579"/>
          <a:ext cx="4036247" cy="4034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100" kern="1200" dirty="0"/>
            <a:t>תכנית משרדים לדוגמא</a:t>
          </a:r>
        </a:p>
      </dsp:txBody>
      <dsp:txXfrm>
        <a:off x="0" y="1811579"/>
        <a:ext cx="4036247" cy="403479"/>
      </dsp:txXfrm>
    </dsp:sp>
    <dsp:sp modelId="{53923EEC-1D7A-4E5D-AC7A-4C4DBF2837CC}">
      <dsp:nvSpPr>
        <dsp:cNvPr id="0" name=""/>
        <dsp:cNvSpPr/>
      </dsp:nvSpPr>
      <dsp:spPr>
        <a:xfrm>
          <a:off x="4036247" y="1811579"/>
          <a:ext cx="4036247" cy="4034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100" kern="1200" dirty="0"/>
            <a:t>צעדים מחוללי שינוי </a:t>
          </a:r>
        </a:p>
      </dsp:txBody>
      <dsp:txXfrm>
        <a:off x="4036247" y="1811579"/>
        <a:ext cx="4036247" cy="403479"/>
      </dsp:txXfrm>
    </dsp:sp>
    <dsp:sp modelId="{1ECBFC8C-A5A1-490F-8782-9AF2B1E1F691}">
      <dsp:nvSpPr>
        <dsp:cNvPr id="0" name=""/>
        <dsp:cNvSpPr/>
      </dsp:nvSpPr>
      <dsp:spPr>
        <a:xfrm rot="10800000">
          <a:off x="0" y="1662"/>
          <a:ext cx="8072494" cy="134942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500" kern="1200" dirty="0"/>
            <a:t>1986</a:t>
          </a:r>
        </a:p>
      </dsp:txBody>
      <dsp:txXfrm rot="-10800000">
        <a:off x="0" y="1662"/>
        <a:ext cx="8072494" cy="473649"/>
      </dsp:txXfrm>
    </dsp:sp>
    <dsp:sp modelId="{47548CEA-8505-43FA-910A-C76517EE0F3B}">
      <dsp:nvSpPr>
        <dsp:cNvPr id="0" name=""/>
        <dsp:cNvSpPr/>
      </dsp:nvSpPr>
      <dsp:spPr>
        <a:xfrm>
          <a:off x="0" y="475311"/>
          <a:ext cx="4036247" cy="4034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100" kern="1200" dirty="0"/>
        </a:p>
      </dsp:txBody>
      <dsp:txXfrm>
        <a:off x="0" y="475311"/>
        <a:ext cx="4036247" cy="403479"/>
      </dsp:txXfrm>
    </dsp:sp>
    <dsp:sp modelId="{8821CFBA-386B-46B5-B96A-BB7940570C2A}">
      <dsp:nvSpPr>
        <dsp:cNvPr id="0" name=""/>
        <dsp:cNvSpPr/>
      </dsp:nvSpPr>
      <dsp:spPr>
        <a:xfrm>
          <a:off x="4036247" y="475311"/>
          <a:ext cx="4036247" cy="4034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100" kern="1200" dirty="0"/>
            <a:t>ועדת קוברסקי </a:t>
          </a:r>
        </a:p>
      </dsp:txBody>
      <dsp:txXfrm>
        <a:off x="4036247" y="475311"/>
        <a:ext cx="4036247" cy="4034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1BB8FC-ACBF-45D9-ABA4-1A5405925680}">
      <dsp:nvSpPr>
        <dsp:cNvPr id="0" name=""/>
        <dsp:cNvSpPr/>
      </dsp:nvSpPr>
      <dsp:spPr>
        <a:xfrm>
          <a:off x="3642203" y="2538807"/>
          <a:ext cx="810256" cy="81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ועדת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קוברסקי</a:t>
          </a:r>
          <a:endParaRPr kumimoji="0" lang="en-US" altLang="he-IL" sz="13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3760862" y="2657466"/>
        <a:ext cx="572938" cy="572938"/>
      </dsp:txXfrm>
    </dsp:sp>
    <dsp:sp modelId="{7971351C-526C-47EA-A6BC-D95B70C29DE5}">
      <dsp:nvSpPr>
        <dsp:cNvPr id="0" name=""/>
        <dsp:cNvSpPr/>
      </dsp:nvSpPr>
      <dsp:spPr>
        <a:xfrm rot="16200000">
          <a:off x="3184941" y="1667408"/>
          <a:ext cx="1724780" cy="18017"/>
        </a:xfrm>
        <a:custGeom>
          <a:avLst/>
          <a:gdLst/>
          <a:ahLst/>
          <a:cxnLst/>
          <a:rect l="0" t="0" r="0" b="0"/>
          <a:pathLst>
            <a:path>
              <a:moveTo>
                <a:pt x="0" y="9008"/>
              </a:moveTo>
              <a:lnTo>
                <a:pt x="1724780" y="900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>
        <a:off x="4004211" y="1633297"/>
        <a:ext cx="86239" cy="86239"/>
      </dsp:txXfrm>
    </dsp:sp>
    <dsp:sp modelId="{3482E446-B14A-4C25-BBEF-F3BD8FA152C7}">
      <dsp:nvSpPr>
        <dsp:cNvPr id="0" name=""/>
        <dsp:cNvSpPr/>
      </dsp:nvSpPr>
      <dsp:spPr>
        <a:xfrm>
          <a:off x="3642203" y="3770"/>
          <a:ext cx="810256" cy="81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מנהל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סגל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בכיר</a:t>
          </a:r>
          <a:endParaRPr kumimoji="0" lang="en-US" altLang="he-IL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3760862" y="122429"/>
        <a:ext cx="572938" cy="572938"/>
      </dsp:txXfrm>
    </dsp:sp>
    <dsp:sp modelId="{50B2F01C-D3CC-4A3D-A861-5E4A568A13AA}">
      <dsp:nvSpPr>
        <dsp:cNvPr id="0" name=""/>
        <dsp:cNvSpPr/>
      </dsp:nvSpPr>
      <dsp:spPr>
        <a:xfrm rot="17640000">
          <a:off x="3700487" y="1776991"/>
          <a:ext cx="1724780" cy="18017"/>
        </a:xfrm>
        <a:custGeom>
          <a:avLst/>
          <a:gdLst/>
          <a:ahLst/>
          <a:cxnLst/>
          <a:rect l="0" t="0" r="0" b="0"/>
          <a:pathLst>
            <a:path>
              <a:moveTo>
                <a:pt x="0" y="9008"/>
              </a:moveTo>
              <a:lnTo>
                <a:pt x="1724780" y="900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>
        <a:off x="4519758" y="1742880"/>
        <a:ext cx="86239" cy="86239"/>
      </dsp:txXfrm>
    </dsp:sp>
    <dsp:sp modelId="{88576C8B-71DC-441A-9667-AD01AE72BCB7}">
      <dsp:nvSpPr>
        <dsp:cNvPr id="0" name=""/>
        <dsp:cNvSpPr/>
      </dsp:nvSpPr>
      <dsp:spPr>
        <a:xfrm>
          <a:off x="4673295" y="222935"/>
          <a:ext cx="810256" cy="81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אצילת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סמכויות</a:t>
          </a:r>
          <a:endParaRPr kumimoji="0" lang="en-US" altLang="he-IL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4791954" y="341594"/>
        <a:ext cx="572938" cy="572938"/>
      </dsp:txXfrm>
    </dsp:sp>
    <dsp:sp modelId="{6AD95294-58FC-456D-80A0-172DCB0A9D7D}">
      <dsp:nvSpPr>
        <dsp:cNvPr id="0" name=""/>
        <dsp:cNvSpPr/>
      </dsp:nvSpPr>
      <dsp:spPr>
        <a:xfrm rot="19080000">
          <a:off x="4126891" y="2086791"/>
          <a:ext cx="1724780" cy="18017"/>
        </a:xfrm>
        <a:custGeom>
          <a:avLst/>
          <a:gdLst/>
          <a:ahLst/>
          <a:cxnLst/>
          <a:rect l="0" t="0" r="0" b="0"/>
          <a:pathLst>
            <a:path>
              <a:moveTo>
                <a:pt x="0" y="9008"/>
              </a:moveTo>
              <a:lnTo>
                <a:pt x="1724780" y="900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>
        <a:off x="4946161" y="2052680"/>
        <a:ext cx="86239" cy="86239"/>
      </dsp:txXfrm>
    </dsp:sp>
    <dsp:sp modelId="{795A2490-916B-47F1-A0CF-F823627E5471}">
      <dsp:nvSpPr>
        <dsp:cNvPr id="0" name=""/>
        <dsp:cNvSpPr/>
      </dsp:nvSpPr>
      <dsp:spPr>
        <a:xfrm>
          <a:off x="5526102" y="842536"/>
          <a:ext cx="810256" cy="81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נשים</a:t>
          </a:r>
          <a:endParaRPr kumimoji="0" lang="en-US" altLang="he-IL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5644761" y="961195"/>
        <a:ext cx="572938" cy="572938"/>
      </dsp:txXfrm>
    </dsp:sp>
    <dsp:sp modelId="{5FA1978D-CF22-4E08-AB8B-9A5BC86BDE86}">
      <dsp:nvSpPr>
        <dsp:cNvPr id="0" name=""/>
        <dsp:cNvSpPr/>
      </dsp:nvSpPr>
      <dsp:spPr>
        <a:xfrm rot="20520000">
          <a:off x="4390423" y="2543242"/>
          <a:ext cx="1724780" cy="18017"/>
        </a:xfrm>
        <a:custGeom>
          <a:avLst/>
          <a:gdLst/>
          <a:ahLst/>
          <a:cxnLst/>
          <a:rect l="0" t="0" r="0" b="0"/>
          <a:pathLst>
            <a:path>
              <a:moveTo>
                <a:pt x="0" y="9008"/>
              </a:moveTo>
              <a:lnTo>
                <a:pt x="1724780" y="900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>
        <a:off x="5209693" y="2509131"/>
        <a:ext cx="86239" cy="86239"/>
      </dsp:txXfrm>
    </dsp:sp>
    <dsp:sp modelId="{1EC930B6-473A-46BB-9B09-F9E4CCFFEFCC}">
      <dsp:nvSpPr>
        <dsp:cNvPr id="0" name=""/>
        <dsp:cNvSpPr/>
      </dsp:nvSpPr>
      <dsp:spPr>
        <a:xfrm>
          <a:off x="6053166" y="1755437"/>
          <a:ext cx="810256" cy="81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בני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מיעוטים</a:t>
          </a:r>
          <a:endParaRPr kumimoji="0" lang="en-US" altLang="he-IL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6171825" y="1874096"/>
        <a:ext cx="572938" cy="572938"/>
      </dsp:txXfrm>
    </dsp:sp>
    <dsp:sp modelId="{02E3CB90-EE44-4275-BE4E-F3DBB80AB710}">
      <dsp:nvSpPr>
        <dsp:cNvPr id="0" name=""/>
        <dsp:cNvSpPr/>
      </dsp:nvSpPr>
      <dsp:spPr>
        <a:xfrm rot="360000">
          <a:off x="4445516" y="3067418"/>
          <a:ext cx="1724780" cy="18017"/>
        </a:xfrm>
        <a:custGeom>
          <a:avLst/>
          <a:gdLst/>
          <a:ahLst/>
          <a:cxnLst/>
          <a:rect l="0" t="0" r="0" b="0"/>
          <a:pathLst>
            <a:path>
              <a:moveTo>
                <a:pt x="0" y="9008"/>
              </a:moveTo>
              <a:lnTo>
                <a:pt x="1724780" y="900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>
        <a:off x="5264787" y="3033308"/>
        <a:ext cx="86239" cy="86239"/>
      </dsp:txXfrm>
    </dsp:sp>
    <dsp:sp modelId="{F14D5B01-A127-4A8D-B5BA-DCC5E6D92156}">
      <dsp:nvSpPr>
        <dsp:cNvPr id="0" name=""/>
        <dsp:cNvSpPr/>
      </dsp:nvSpPr>
      <dsp:spPr>
        <a:xfrm>
          <a:off x="6163353" y="2803790"/>
          <a:ext cx="810256" cy="81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מניעת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פוליטיזציה</a:t>
          </a:r>
          <a:endParaRPr kumimoji="0" lang="en-US" altLang="he-IL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6282012" y="2922449"/>
        <a:ext cx="572938" cy="572938"/>
      </dsp:txXfrm>
    </dsp:sp>
    <dsp:sp modelId="{A918A6DC-560B-4262-9EE3-B0A8DEA95E29}">
      <dsp:nvSpPr>
        <dsp:cNvPr id="0" name=""/>
        <dsp:cNvSpPr/>
      </dsp:nvSpPr>
      <dsp:spPr>
        <a:xfrm rot="1800000">
          <a:off x="4282644" y="3568686"/>
          <a:ext cx="1724780" cy="18017"/>
        </a:xfrm>
        <a:custGeom>
          <a:avLst/>
          <a:gdLst/>
          <a:ahLst/>
          <a:cxnLst/>
          <a:rect l="0" t="0" r="0" b="0"/>
          <a:pathLst>
            <a:path>
              <a:moveTo>
                <a:pt x="0" y="9008"/>
              </a:moveTo>
              <a:lnTo>
                <a:pt x="1724780" y="900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>
        <a:off x="5101915" y="3534575"/>
        <a:ext cx="86239" cy="86239"/>
      </dsp:txXfrm>
    </dsp:sp>
    <dsp:sp modelId="{DC2B0C78-1572-4EF0-8EB1-2E66AC6BEC23}">
      <dsp:nvSpPr>
        <dsp:cNvPr id="0" name=""/>
        <dsp:cNvSpPr/>
      </dsp:nvSpPr>
      <dsp:spPr>
        <a:xfrm>
          <a:off x="5837609" y="3806326"/>
          <a:ext cx="810256" cy="81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תורת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ניהול</a:t>
          </a:r>
          <a:endParaRPr kumimoji="0" lang="en-US" altLang="he-IL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5956268" y="3924985"/>
        <a:ext cx="572938" cy="572938"/>
      </dsp:txXfrm>
    </dsp:sp>
    <dsp:sp modelId="{5554245E-46F6-4D78-8E99-7A22FC2B9D6F}">
      <dsp:nvSpPr>
        <dsp:cNvPr id="0" name=""/>
        <dsp:cNvSpPr/>
      </dsp:nvSpPr>
      <dsp:spPr>
        <a:xfrm rot="3240000">
          <a:off x="3929970" y="3960371"/>
          <a:ext cx="1724780" cy="18017"/>
        </a:xfrm>
        <a:custGeom>
          <a:avLst/>
          <a:gdLst/>
          <a:ahLst/>
          <a:cxnLst/>
          <a:rect l="0" t="0" r="0" b="0"/>
          <a:pathLst>
            <a:path>
              <a:moveTo>
                <a:pt x="0" y="9008"/>
              </a:moveTo>
              <a:lnTo>
                <a:pt x="1724780" y="900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>
        <a:off x="4749240" y="3926260"/>
        <a:ext cx="86239" cy="86239"/>
      </dsp:txXfrm>
    </dsp:sp>
    <dsp:sp modelId="{9E74A4D6-C24F-43A0-9895-F13DC321F5FB}">
      <dsp:nvSpPr>
        <dsp:cNvPr id="0" name=""/>
        <dsp:cNvSpPr/>
      </dsp:nvSpPr>
      <dsp:spPr>
        <a:xfrm>
          <a:off x="5132260" y="4589695"/>
          <a:ext cx="810256" cy="81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מעמד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המנכ"ל</a:t>
          </a:r>
          <a:endParaRPr kumimoji="0" lang="en-US" altLang="he-IL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5250919" y="4708354"/>
        <a:ext cx="572938" cy="572938"/>
      </dsp:txXfrm>
    </dsp:sp>
    <dsp:sp modelId="{B2A685A3-BFDE-4AC8-9886-CD1A2B91D10A}">
      <dsp:nvSpPr>
        <dsp:cNvPr id="0" name=""/>
        <dsp:cNvSpPr/>
      </dsp:nvSpPr>
      <dsp:spPr>
        <a:xfrm rot="4680000">
          <a:off x="3448473" y="4174747"/>
          <a:ext cx="1724780" cy="18017"/>
        </a:xfrm>
        <a:custGeom>
          <a:avLst/>
          <a:gdLst/>
          <a:ahLst/>
          <a:cxnLst/>
          <a:rect l="0" t="0" r="0" b="0"/>
          <a:pathLst>
            <a:path>
              <a:moveTo>
                <a:pt x="0" y="9008"/>
              </a:moveTo>
              <a:lnTo>
                <a:pt x="1724780" y="900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>
        <a:off x="4267743" y="4140636"/>
        <a:ext cx="86239" cy="86239"/>
      </dsp:txXfrm>
    </dsp:sp>
    <dsp:sp modelId="{A7FE37D6-BCE0-45FA-B005-FDE0D7DE97CC}">
      <dsp:nvSpPr>
        <dsp:cNvPr id="0" name=""/>
        <dsp:cNvSpPr/>
      </dsp:nvSpPr>
      <dsp:spPr>
        <a:xfrm>
          <a:off x="4169267" y="5018448"/>
          <a:ext cx="810256" cy="81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מכללה</a:t>
          </a:r>
          <a:endParaRPr kumimoji="0" lang="en-US" altLang="he-IL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4287926" y="5137107"/>
        <a:ext cx="572938" cy="572938"/>
      </dsp:txXfrm>
    </dsp:sp>
    <dsp:sp modelId="{8C9705E5-F86E-4900-9BC5-5C249E79F3CD}">
      <dsp:nvSpPr>
        <dsp:cNvPr id="0" name=""/>
        <dsp:cNvSpPr/>
      </dsp:nvSpPr>
      <dsp:spPr>
        <a:xfrm rot="6120000">
          <a:off x="2921409" y="4174747"/>
          <a:ext cx="1724780" cy="18017"/>
        </a:xfrm>
        <a:custGeom>
          <a:avLst/>
          <a:gdLst/>
          <a:ahLst/>
          <a:cxnLst/>
          <a:rect l="0" t="0" r="0" b="0"/>
          <a:pathLst>
            <a:path>
              <a:moveTo>
                <a:pt x="0" y="9008"/>
              </a:moveTo>
              <a:lnTo>
                <a:pt x="1724780" y="900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 rot="10800000">
        <a:off x="3740680" y="4140636"/>
        <a:ext cx="86239" cy="86239"/>
      </dsp:txXfrm>
    </dsp:sp>
    <dsp:sp modelId="{E1795982-FE7C-465A-84F6-504868E35A1C}">
      <dsp:nvSpPr>
        <dsp:cNvPr id="0" name=""/>
        <dsp:cNvSpPr/>
      </dsp:nvSpPr>
      <dsp:spPr>
        <a:xfrm>
          <a:off x="3115139" y="5018448"/>
          <a:ext cx="810256" cy="81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הערכה</a:t>
          </a:r>
          <a:endParaRPr kumimoji="0" lang="en-US" altLang="he-IL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3233798" y="5137107"/>
        <a:ext cx="572938" cy="572938"/>
      </dsp:txXfrm>
    </dsp:sp>
    <dsp:sp modelId="{BE22BA76-BA16-40E8-B651-14AEA2DF4C2E}">
      <dsp:nvSpPr>
        <dsp:cNvPr id="0" name=""/>
        <dsp:cNvSpPr/>
      </dsp:nvSpPr>
      <dsp:spPr>
        <a:xfrm rot="7560000">
          <a:off x="2439912" y="3960371"/>
          <a:ext cx="1724780" cy="18017"/>
        </a:xfrm>
        <a:custGeom>
          <a:avLst/>
          <a:gdLst/>
          <a:ahLst/>
          <a:cxnLst/>
          <a:rect l="0" t="0" r="0" b="0"/>
          <a:pathLst>
            <a:path>
              <a:moveTo>
                <a:pt x="0" y="9008"/>
              </a:moveTo>
              <a:lnTo>
                <a:pt x="1724780" y="900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 rot="10800000">
        <a:off x="3259183" y="3926260"/>
        <a:ext cx="86239" cy="86239"/>
      </dsp:txXfrm>
    </dsp:sp>
    <dsp:sp modelId="{FAA1FD67-C56E-4B7E-AC3A-1940615CD5E7}">
      <dsp:nvSpPr>
        <dsp:cNvPr id="0" name=""/>
        <dsp:cNvSpPr/>
      </dsp:nvSpPr>
      <dsp:spPr>
        <a:xfrm>
          <a:off x="2152145" y="4589695"/>
          <a:ext cx="810256" cy="81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שיפור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שירות</a:t>
          </a:r>
          <a:endParaRPr kumimoji="0" lang="en-US" altLang="he-IL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2270804" y="4708354"/>
        <a:ext cx="572938" cy="572938"/>
      </dsp:txXfrm>
    </dsp:sp>
    <dsp:sp modelId="{74E43D89-4E54-4082-B88E-F8712C3814F6}">
      <dsp:nvSpPr>
        <dsp:cNvPr id="0" name=""/>
        <dsp:cNvSpPr/>
      </dsp:nvSpPr>
      <dsp:spPr>
        <a:xfrm rot="9000000">
          <a:off x="2087237" y="3568686"/>
          <a:ext cx="1724780" cy="18017"/>
        </a:xfrm>
        <a:custGeom>
          <a:avLst/>
          <a:gdLst/>
          <a:ahLst/>
          <a:cxnLst/>
          <a:rect l="0" t="0" r="0" b="0"/>
          <a:pathLst>
            <a:path>
              <a:moveTo>
                <a:pt x="0" y="9008"/>
              </a:moveTo>
              <a:lnTo>
                <a:pt x="1724780" y="900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 rot="10800000">
        <a:off x="2906508" y="3534575"/>
        <a:ext cx="86239" cy="86239"/>
      </dsp:txXfrm>
    </dsp:sp>
    <dsp:sp modelId="{D0FFFB6E-B301-4C7E-8833-D5349133BAAC}">
      <dsp:nvSpPr>
        <dsp:cNvPr id="0" name=""/>
        <dsp:cNvSpPr/>
      </dsp:nvSpPr>
      <dsp:spPr>
        <a:xfrm>
          <a:off x="1446796" y="3806326"/>
          <a:ext cx="810256" cy="81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עבודת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מטה</a:t>
          </a:r>
          <a:endParaRPr kumimoji="0" lang="en-US" altLang="he-IL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1565455" y="3924985"/>
        <a:ext cx="572938" cy="572938"/>
      </dsp:txXfrm>
    </dsp:sp>
    <dsp:sp modelId="{29360973-65A6-4517-9E42-8110C07E9F78}">
      <dsp:nvSpPr>
        <dsp:cNvPr id="0" name=""/>
        <dsp:cNvSpPr/>
      </dsp:nvSpPr>
      <dsp:spPr>
        <a:xfrm rot="10440000">
          <a:off x="1924366" y="3067418"/>
          <a:ext cx="1724780" cy="18017"/>
        </a:xfrm>
        <a:custGeom>
          <a:avLst/>
          <a:gdLst/>
          <a:ahLst/>
          <a:cxnLst/>
          <a:rect l="0" t="0" r="0" b="0"/>
          <a:pathLst>
            <a:path>
              <a:moveTo>
                <a:pt x="0" y="9008"/>
              </a:moveTo>
              <a:lnTo>
                <a:pt x="1724780" y="900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 rot="10800000">
        <a:off x="2743636" y="3033308"/>
        <a:ext cx="86239" cy="86239"/>
      </dsp:txXfrm>
    </dsp:sp>
    <dsp:sp modelId="{197656AA-18A7-4823-897D-F18CE578B847}">
      <dsp:nvSpPr>
        <dsp:cNvPr id="0" name=""/>
        <dsp:cNvSpPr/>
      </dsp:nvSpPr>
      <dsp:spPr>
        <a:xfrm>
          <a:off x="1121052" y="2803790"/>
          <a:ext cx="810256" cy="81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תהליך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התקצוב</a:t>
          </a:r>
          <a:endParaRPr kumimoji="0" lang="en-US" altLang="he-IL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1239711" y="2922449"/>
        <a:ext cx="572938" cy="572938"/>
      </dsp:txXfrm>
    </dsp:sp>
    <dsp:sp modelId="{BBE2370D-2EC6-4CD0-AFEE-7DF1767C751F}">
      <dsp:nvSpPr>
        <dsp:cNvPr id="0" name=""/>
        <dsp:cNvSpPr/>
      </dsp:nvSpPr>
      <dsp:spPr>
        <a:xfrm rot="11880000">
          <a:off x="1979459" y="2543242"/>
          <a:ext cx="1724780" cy="18017"/>
        </a:xfrm>
        <a:custGeom>
          <a:avLst/>
          <a:gdLst/>
          <a:ahLst/>
          <a:cxnLst/>
          <a:rect l="0" t="0" r="0" b="0"/>
          <a:pathLst>
            <a:path>
              <a:moveTo>
                <a:pt x="0" y="9008"/>
              </a:moveTo>
              <a:lnTo>
                <a:pt x="1724780" y="900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 rot="10800000">
        <a:off x="2798730" y="2509131"/>
        <a:ext cx="86239" cy="86239"/>
      </dsp:txXfrm>
    </dsp:sp>
    <dsp:sp modelId="{7411AFB1-2A9D-4CA1-BC64-02AFB9C07A73}">
      <dsp:nvSpPr>
        <dsp:cNvPr id="0" name=""/>
        <dsp:cNvSpPr/>
      </dsp:nvSpPr>
      <dsp:spPr>
        <a:xfrm>
          <a:off x="1231239" y="1755437"/>
          <a:ext cx="810256" cy="81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ועדת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זוסמן</a:t>
          </a:r>
          <a:endParaRPr kumimoji="0" lang="en-US" altLang="he-IL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1349898" y="1874096"/>
        <a:ext cx="572938" cy="572938"/>
      </dsp:txXfrm>
    </dsp:sp>
    <dsp:sp modelId="{C922345C-1C12-40B0-AB0A-34392316E7A9}">
      <dsp:nvSpPr>
        <dsp:cNvPr id="0" name=""/>
        <dsp:cNvSpPr/>
      </dsp:nvSpPr>
      <dsp:spPr>
        <a:xfrm rot="13320000">
          <a:off x="2242991" y="2086791"/>
          <a:ext cx="1724780" cy="18017"/>
        </a:xfrm>
        <a:custGeom>
          <a:avLst/>
          <a:gdLst/>
          <a:ahLst/>
          <a:cxnLst/>
          <a:rect l="0" t="0" r="0" b="0"/>
          <a:pathLst>
            <a:path>
              <a:moveTo>
                <a:pt x="0" y="9008"/>
              </a:moveTo>
              <a:lnTo>
                <a:pt x="1724780" y="900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 rot="10800000">
        <a:off x="3062262" y="2052680"/>
        <a:ext cx="86239" cy="86239"/>
      </dsp:txXfrm>
    </dsp:sp>
    <dsp:sp modelId="{41457649-834B-4C98-A20F-2680113D8EC8}">
      <dsp:nvSpPr>
        <dsp:cNvPr id="0" name=""/>
        <dsp:cNvSpPr/>
      </dsp:nvSpPr>
      <dsp:spPr>
        <a:xfrm>
          <a:off x="1758303" y="842536"/>
          <a:ext cx="810256" cy="81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תקשוב</a:t>
          </a:r>
          <a:endParaRPr kumimoji="0" lang="en-US" altLang="he-IL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1876962" y="961195"/>
        <a:ext cx="572938" cy="572938"/>
      </dsp:txXfrm>
    </dsp:sp>
    <dsp:sp modelId="{ECC04644-C7C4-4BE0-8D3E-4853039AF18A}">
      <dsp:nvSpPr>
        <dsp:cNvPr id="0" name=""/>
        <dsp:cNvSpPr/>
      </dsp:nvSpPr>
      <dsp:spPr>
        <a:xfrm rot="14760000">
          <a:off x="2669394" y="1776991"/>
          <a:ext cx="1724780" cy="18017"/>
        </a:xfrm>
        <a:custGeom>
          <a:avLst/>
          <a:gdLst/>
          <a:ahLst/>
          <a:cxnLst/>
          <a:rect l="0" t="0" r="0" b="0"/>
          <a:pathLst>
            <a:path>
              <a:moveTo>
                <a:pt x="0" y="9008"/>
              </a:moveTo>
              <a:lnTo>
                <a:pt x="1724780" y="900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 rot="10800000">
        <a:off x="3488665" y="1742880"/>
        <a:ext cx="86239" cy="86239"/>
      </dsp:txXfrm>
    </dsp:sp>
    <dsp:sp modelId="{5A4E3368-C4A1-4D11-8E6C-85F2B53AF871}">
      <dsp:nvSpPr>
        <dsp:cNvPr id="0" name=""/>
        <dsp:cNvSpPr/>
      </dsp:nvSpPr>
      <dsp:spPr>
        <a:xfrm>
          <a:off x="2611110" y="222935"/>
          <a:ext cx="810256" cy="81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altLang="he-IL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נש"מ</a:t>
          </a:r>
          <a:endParaRPr kumimoji="0" lang="en-US" altLang="he-IL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2729769" y="341594"/>
        <a:ext cx="572938" cy="5729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1FA79F-3433-49B6-8015-8720D7ABAA1C}">
      <dsp:nvSpPr>
        <dsp:cNvPr id="0" name=""/>
        <dsp:cNvSpPr/>
      </dsp:nvSpPr>
      <dsp:spPr>
        <a:xfrm>
          <a:off x="2035175" y="0"/>
          <a:ext cx="1514475" cy="84137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 smtClean="0"/>
            <a:t>משטר סוציאל-דמוקרטי</a:t>
          </a:r>
          <a:endParaRPr lang="he-IL" sz="1600" kern="1200" dirty="0"/>
        </a:p>
      </dsp:txBody>
      <dsp:txXfrm>
        <a:off x="2059818" y="24643"/>
        <a:ext cx="1465189" cy="792089"/>
      </dsp:txXfrm>
    </dsp:sp>
    <dsp:sp modelId="{A19AA856-5D80-4E0F-AAC1-50BE28A6212C}">
      <dsp:nvSpPr>
        <dsp:cNvPr id="0" name=""/>
        <dsp:cNvSpPr/>
      </dsp:nvSpPr>
      <dsp:spPr>
        <a:xfrm>
          <a:off x="4222750" y="0"/>
          <a:ext cx="1514475" cy="84137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 smtClean="0"/>
            <a:t>משטר ליברלי</a:t>
          </a:r>
          <a:endParaRPr lang="he-IL" sz="1600" kern="1200" dirty="0"/>
        </a:p>
      </dsp:txBody>
      <dsp:txXfrm>
        <a:off x="4247393" y="24643"/>
        <a:ext cx="1465189" cy="792089"/>
      </dsp:txXfrm>
    </dsp:sp>
    <dsp:sp modelId="{87342CE9-3D53-4501-B4E3-2934787EF7B7}">
      <dsp:nvSpPr>
        <dsp:cNvPr id="0" name=""/>
        <dsp:cNvSpPr/>
      </dsp:nvSpPr>
      <dsp:spPr>
        <a:xfrm>
          <a:off x="3570684" y="3575843"/>
          <a:ext cx="631031" cy="631031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957CB2-3D8B-49D5-9C38-DE724C61A5B8}">
      <dsp:nvSpPr>
        <dsp:cNvPr id="0" name=""/>
        <dsp:cNvSpPr/>
      </dsp:nvSpPr>
      <dsp:spPr>
        <a:xfrm rot="240000">
          <a:off x="1992528" y="3305439"/>
          <a:ext cx="3787343" cy="26483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FB802C-B7E3-4E2A-83B8-FDEF32EF91D3}">
      <dsp:nvSpPr>
        <dsp:cNvPr id="0" name=""/>
        <dsp:cNvSpPr/>
      </dsp:nvSpPr>
      <dsp:spPr>
        <a:xfrm rot="240000">
          <a:off x="4266499" y="2643282"/>
          <a:ext cx="1511114" cy="7040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kern="1200" dirty="0" smtClean="0"/>
            <a:t>עוינות כלפי מדינית הרווחה </a:t>
          </a:r>
          <a:r>
            <a:rPr lang="he-IL" sz="1100" kern="1200" dirty="0" err="1" smtClean="0"/>
            <a:t>ופטרוניזם</a:t>
          </a:r>
          <a:r>
            <a:rPr lang="he-IL" sz="1100" kern="1200" dirty="0" smtClean="0"/>
            <a:t> פוליטי</a:t>
          </a:r>
          <a:endParaRPr lang="he-IL" sz="1100" kern="1200" dirty="0"/>
        </a:p>
      </dsp:txBody>
      <dsp:txXfrm>
        <a:off x="4300867" y="2677650"/>
        <a:ext cx="1442378" cy="635288"/>
      </dsp:txXfrm>
    </dsp:sp>
    <dsp:sp modelId="{4036D438-193D-4F5A-9ABC-6EC33EA06B15}">
      <dsp:nvSpPr>
        <dsp:cNvPr id="0" name=""/>
        <dsp:cNvSpPr/>
      </dsp:nvSpPr>
      <dsp:spPr>
        <a:xfrm rot="240000">
          <a:off x="4321188" y="1886045"/>
          <a:ext cx="1511114" cy="7040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kern="1200" dirty="0" smtClean="0"/>
            <a:t>שילוב מגזרים באספקת שירותים</a:t>
          </a:r>
          <a:endParaRPr lang="he-IL" sz="1100" kern="1200" dirty="0"/>
        </a:p>
      </dsp:txBody>
      <dsp:txXfrm>
        <a:off x="4355556" y="1920413"/>
        <a:ext cx="1442378" cy="635288"/>
      </dsp:txXfrm>
    </dsp:sp>
    <dsp:sp modelId="{A3EAA0C0-0EE7-414D-BE66-284A9A74AB0C}">
      <dsp:nvSpPr>
        <dsp:cNvPr id="0" name=""/>
        <dsp:cNvSpPr/>
      </dsp:nvSpPr>
      <dsp:spPr>
        <a:xfrm rot="240000">
          <a:off x="4375877" y="1145635"/>
          <a:ext cx="1511114" cy="7040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kern="1200" dirty="0" smtClean="0"/>
            <a:t>סלקטיביות וצמצום תקציבים</a:t>
          </a:r>
          <a:endParaRPr lang="he-IL" sz="1100" kern="1200" dirty="0"/>
        </a:p>
      </dsp:txBody>
      <dsp:txXfrm>
        <a:off x="4410245" y="1180003"/>
        <a:ext cx="1442378" cy="635288"/>
      </dsp:txXfrm>
    </dsp:sp>
    <dsp:sp modelId="{8E96CC51-8309-4BE9-A77F-30B4C2CC5BB0}">
      <dsp:nvSpPr>
        <dsp:cNvPr id="0" name=""/>
        <dsp:cNvSpPr/>
      </dsp:nvSpPr>
      <dsp:spPr>
        <a:xfrm rot="240000">
          <a:off x="2099958" y="2491835"/>
          <a:ext cx="1511114" cy="7040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kern="1200" dirty="0" smtClean="0"/>
            <a:t>שוויוניות</a:t>
          </a:r>
          <a:endParaRPr lang="he-IL" sz="1100" kern="1200" dirty="0"/>
        </a:p>
      </dsp:txBody>
      <dsp:txXfrm>
        <a:off x="2134326" y="2526203"/>
        <a:ext cx="1442378" cy="635288"/>
      </dsp:txXfrm>
    </dsp:sp>
    <dsp:sp modelId="{E6309455-1B1F-449F-8B65-A5B656DAE563}">
      <dsp:nvSpPr>
        <dsp:cNvPr id="0" name=""/>
        <dsp:cNvSpPr/>
      </dsp:nvSpPr>
      <dsp:spPr>
        <a:xfrm rot="240000">
          <a:off x="2154647" y="1734597"/>
          <a:ext cx="1511114" cy="7040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kern="1200" dirty="0" smtClean="0"/>
            <a:t>אוניברסאליות </a:t>
          </a:r>
          <a:endParaRPr lang="he-IL" sz="1100" kern="1200" dirty="0"/>
        </a:p>
      </dsp:txBody>
      <dsp:txXfrm>
        <a:off x="2189015" y="1768965"/>
        <a:ext cx="1442378" cy="6352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B39A76-1D46-4512-8C25-4F713BAE337D}">
      <dsp:nvSpPr>
        <dsp:cNvPr id="0" name=""/>
        <dsp:cNvSpPr/>
      </dsp:nvSpPr>
      <dsp:spPr>
        <a:xfrm>
          <a:off x="0" y="1002587"/>
          <a:ext cx="777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98AE69-A784-4267-9CE6-48DA4EDE6396}">
      <dsp:nvSpPr>
        <dsp:cNvPr id="0" name=""/>
        <dsp:cNvSpPr/>
      </dsp:nvSpPr>
      <dsp:spPr>
        <a:xfrm>
          <a:off x="388240" y="102590"/>
          <a:ext cx="5435366" cy="10771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שנות ה- 50 – 70 – חוק החינוך הממלכתי 1953</a:t>
          </a:r>
          <a:endParaRPr lang="he-IL" sz="2000" kern="1200" dirty="0"/>
        </a:p>
      </dsp:txBody>
      <dsp:txXfrm>
        <a:off x="440820" y="155170"/>
        <a:ext cx="5330206" cy="971956"/>
      </dsp:txXfrm>
    </dsp:sp>
    <dsp:sp modelId="{6AE56DAC-D734-4F78-8DCB-2F4EC4953BBA}">
      <dsp:nvSpPr>
        <dsp:cNvPr id="0" name=""/>
        <dsp:cNvSpPr/>
      </dsp:nvSpPr>
      <dsp:spPr>
        <a:xfrm>
          <a:off x="0" y="2618341"/>
          <a:ext cx="777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1C8EAA-B4F9-40A2-A4C6-B1246245AC86}">
      <dsp:nvSpPr>
        <dsp:cNvPr id="0" name=""/>
        <dsp:cNvSpPr/>
      </dsp:nvSpPr>
      <dsp:spPr>
        <a:xfrm>
          <a:off x="388240" y="1369787"/>
          <a:ext cx="5435366" cy="14256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סוף שנות ה- 80 ושנות ה- </a:t>
          </a:r>
          <a:r>
            <a:rPr lang="he-IL" sz="2000" kern="1200" dirty="0" err="1" smtClean="0"/>
            <a:t>90</a:t>
          </a:r>
          <a:r>
            <a:rPr lang="he-IL" sz="2000" kern="1200" dirty="0" smtClean="0"/>
            <a:t>– אוטונומיה העצמה, </a:t>
          </a:r>
          <a:r>
            <a:rPr lang="he-IL" sz="2000" kern="1200" dirty="0" err="1" smtClean="0"/>
            <a:t>ביזוריות</a:t>
          </a:r>
          <a:r>
            <a:rPr lang="he-IL" sz="2000" kern="1200" dirty="0" smtClean="0"/>
            <a:t> מענה פלורליסטי </a:t>
          </a:r>
          <a:endParaRPr lang="he-IL" sz="2000" kern="1200" dirty="0"/>
        </a:p>
      </dsp:txBody>
      <dsp:txXfrm>
        <a:off x="457836" y="1439383"/>
        <a:ext cx="5296174" cy="1286482"/>
      </dsp:txXfrm>
    </dsp:sp>
    <dsp:sp modelId="{150C1542-9E86-4657-B3BC-A10D6373B876}">
      <dsp:nvSpPr>
        <dsp:cNvPr id="0" name=""/>
        <dsp:cNvSpPr/>
      </dsp:nvSpPr>
      <dsp:spPr>
        <a:xfrm>
          <a:off x="0" y="3801884"/>
          <a:ext cx="777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DE6B55-363A-4A10-A779-0786AFB1E449}">
      <dsp:nvSpPr>
        <dsp:cNvPr id="0" name=""/>
        <dsp:cNvSpPr/>
      </dsp:nvSpPr>
      <dsp:spPr>
        <a:xfrm>
          <a:off x="388240" y="2985541"/>
          <a:ext cx="5435366" cy="9934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שנות ה- </a:t>
          </a:r>
          <a:r>
            <a:rPr lang="he-IL" sz="2000" kern="1200" dirty="0" err="1" smtClean="0"/>
            <a:t>2000</a:t>
          </a:r>
          <a:r>
            <a:rPr lang="he-IL" sz="2000" kern="1200" dirty="0" smtClean="0"/>
            <a:t>– מדיניות הסטנדרטים, הפרטת מערכת החינוך (משרד החינוך) </a:t>
          </a:r>
          <a:endParaRPr lang="he-IL" sz="2000" kern="1200" dirty="0"/>
        </a:p>
      </dsp:txBody>
      <dsp:txXfrm>
        <a:off x="436737" y="3034038"/>
        <a:ext cx="5338372" cy="8964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9B9A92-4471-4876-8509-98F4A87EF1A2}">
      <dsp:nvSpPr>
        <dsp:cNvPr id="0" name=""/>
        <dsp:cNvSpPr/>
      </dsp:nvSpPr>
      <dsp:spPr>
        <a:xfrm>
          <a:off x="0" y="0"/>
          <a:ext cx="7772400" cy="42979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dirty="0" smtClean="0"/>
            <a:t>מסקנה :פתיחת מערכת ההשכלה הגבוהה תרמה לשיפורה</a:t>
          </a:r>
        </a:p>
        <a:p>
          <a:pPr lvl="0" algn="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dirty="0" smtClean="0"/>
            <a:t> ביקורת? </a:t>
          </a:r>
          <a:endParaRPr lang="he-IL" sz="2800" kern="1200" dirty="0"/>
        </a:p>
      </dsp:txBody>
      <dsp:txXfrm>
        <a:off x="0" y="0"/>
        <a:ext cx="7772400" cy="2320896"/>
      </dsp:txXfrm>
    </dsp:sp>
    <dsp:sp modelId="{30EFEACE-B511-4C84-B12E-EF76DEE189F1}">
      <dsp:nvSpPr>
        <dsp:cNvPr id="0" name=""/>
        <dsp:cNvSpPr/>
      </dsp:nvSpPr>
      <dsp:spPr>
        <a:xfrm>
          <a:off x="3795" y="2234937"/>
          <a:ext cx="2588269" cy="19770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u="sng" kern="1200" dirty="0" smtClean="0"/>
            <a:t>התוצאה</a:t>
          </a:r>
          <a:r>
            <a:rPr lang="he-IL" sz="1400" b="0" u="none" kern="1200" dirty="0" smtClean="0"/>
            <a:t>: 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גידול פי 5  במספר הלומדים לתואר שלישי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עליה באשכולות  4 ו- 6 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400" b="0" u="none" kern="1200" dirty="0" smtClean="0"/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400" b="0" u="none" kern="1200" dirty="0"/>
        </a:p>
      </dsp:txBody>
      <dsp:txXfrm>
        <a:off x="3795" y="2234937"/>
        <a:ext cx="2588269" cy="1977060"/>
      </dsp:txXfrm>
    </dsp:sp>
    <dsp:sp modelId="{0E773D0E-B931-44AD-906F-FEF28C3DAD5F}">
      <dsp:nvSpPr>
        <dsp:cNvPr id="0" name=""/>
        <dsp:cNvSpPr/>
      </dsp:nvSpPr>
      <dsp:spPr>
        <a:xfrm>
          <a:off x="2592065" y="2234937"/>
          <a:ext cx="2588269" cy="19770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u="sng" kern="1200" dirty="0" smtClean="0"/>
            <a:t>מה קרה?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1993-  פתיחת שערי ההשכלה הגבוהה -12 מוסדות פרופ' </a:t>
          </a:r>
          <a:r>
            <a:rPr lang="he-IL" sz="1400" b="0" u="none" kern="1200" dirty="0" err="1" smtClean="0"/>
            <a:t>רובנשטיין</a:t>
          </a:r>
          <a:endParaRPr lang="he-IL" sz="1400" b="0" u="none" kern="1200" dirty="0" smtClean="0"/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נוספו 44 מוסדות גידול של 300% בסטודנטים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400" kern="1200" dirty="0"/>
        </a:p>
      </dsp:txBody>
      <dsp:txXfrm>
        <a:off x="2592065" y="2234937"/>
        <a:ext cx="2588269" cy="1977060"/>
      </dsp:txXfrm>
    </dsp:sp>
    <dsp:sp modelId="{D83E13BD-B1C6-46E5-BDD4-AECD835A8C63}">
      <dsp:nvSpPr>
        <dsp:cNvPr id="0" name=""/>
        <dsp:cNvSpPr/>
      </dsp:nvSpPr>
      <dsp:spPr>
        <a:xfrm>
          <a:off x="5180334" y="2234937"/>
          <a:ext cx="2588269" cy="19770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u="sng" kern="1200" dirty="0" smtClean="0"/>
            <a:t>הרקע </a:t>
          </a:r>
        </a:p>
        <a:p>
          <a:pPr lvl="0" algn="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smtClean="0"/>
            <a:t>גידול 60% תעודות בגרות </a:t>
          </a:r>
        </a:p>
        <a:p>
          <a:pPr lvl="0" algn="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smtClean="0"/>
            <a:t>פערים, לחצים:</a:t>
          </a:r>
        </a:p>
        <a:p>
          <a:pPr lvl="0" algn="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smtClean="0"/>
            <a:t>הסללה,  שינויי טכנולוגיים-עיוני, לחצים כלכליים, תחרות רשויות מקומיות, מדיניות אוניברסיטאות.  </a:t>
          </a:r>
          <a:endParaRPr lang="he-IL" sz="1400" kern="1200" dirty="0"/>
        </a:p>
      </dsp:txBody>
      <dsp:txXfrm>
        <a:off x="5180334" y="2234937"/>
        <a:ext cx="2588269" cy="197706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753007-7EED-44FF-82CB-961FCA71B964}">
      <dsp:nvSpPr>
        <dsp:cNvPr id="0" name=""/>
        <dsp:cNvSpPr/>
      </dsp:nvSpPr>
      <dsp:spPr>
        <a:xfrm>
          <a:off x="0" y="490060"/>
          <a:ext cx="814724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64AB12-E321-4B50-BB90-BD17C40C96CF}">
      <dsp:nvSpPr>
        <dsp:cNvPr id="0" name=""/>
        <dsp:cNvSpPr/>
      </dsp:nvSpPr>
      <dsp:spPr>
        <a:xfrm>
          <a:off x="407362" y="62020"/>
          <a:ext cx="5703073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563" tIns="0" rIns="215563" bIns="0" numCol="1" spcCol="1270" anchor="ctr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50-60% מימון משרד החינוך לרשויות </a:t>
          </a:r>
          <a:endParaRPr lang="he-IL" sz="2000" kern="1200" dirty="0"/>
        </a:p>
      </dsp:txBody>
      <dsp:txXfrm>
        <a:off x="449152" y="103810"/>
        <a:ext cx="5619493" cy="772500"/>
      </dsp:txXfrm>
    </dsp:sp>
    <dsp:sp modelId="{937CAEA4-97D6-4690-B554-775F0138A705}">
      <dsp:nvSpPr>
        <dsp:cNvPr id="0" name=""/>
        <dsp:cNvSpPr/>
      </dsp:nvSpPr>
      <dsp:spPr>
        <a:xfrm>
          <a:off x="0" y="1805500"/>
          <a:ext cx="814724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5B58AA-4567-42C8-8532-980DC1EBB489}">
      <dsp:nvSpPr>
        <dsp:cNvPr id="0" name=""/>
        <dsp:cNvSpPr/>
      </dsp:nvSpPr>
      <dsp:spPr>
        <a:xfrm>
          <a:off x="407362" y="1377460"/>
          <a:ext cx="5703073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563" tIns="0" rIns="215563" bIns="0" numCol="1" spcCol="1270" anchor="ctr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"ההוצאה הפרטית לילד </a:t>
          </a:r>
          <a:r>
            <a:rPr lang="he-IL" sz="2000" kern="1200" dirty="0" err="1" smtClean="0"/>
            <a:t>מהחמישון</a:t>
          </a:r>
          <a:r>
            <a:rPr lang="he-IL" sz="2000" kern="1200" dirty="0" smtClean="0"/>
            <a:t> העליון פי 5 מזו </a:t>
          </a:r>
          <a:r>
            <a:rPr lang="he-IL" sz="2000" kern="1200" dirty="0" err="1" smtClean="0"/>
            <a:t>מהחמישון</a:t>
          </a:r>
          <a:r>
            <a:rPr lang="he-IL" sz="2000" kern="1200" dirty="0" smtClean="0"/>
            <a:t> התחתון"</a:t>
          </a:r>
          <a:endParaRPr lang="he-IL" sz="2000" kern="1200" dirty="0"/>
        </a:p>
      </dsp:txBody>
      <dsp:txXfrm>
        <a:off x="449152" y="1419250"/>
        <a:ext cx="5619493" cy="772500"/>
      </dsp:txXfrm>
    </dsp:sp>
    <dsp:sp modelId="{5684D9F5-2C1E-403F-A0FD-2631ECF4CAC0}">
      <dsp:nvSpPr>
        <dsp:cNvPr id="0" name=""/>
        <dsp:cNvSpPr/>
      </dsp:nvSpPr>
      <dsp:spPr>
        <a:xfrm>
          <a:off x="0" y="3120940"/>
          <a:ext cx="814724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B43295-B0F4-409A-8E4B-DD75F7B42D9F}">
      <dsp:nvSpPr>
        <dsp:cNvPr id="0" name=""/>
        <dsp:cNvSpPr/>
      </dsp:nvSpPr>
      <dsp:spPr>
        <a:xfrm>
          <a:off x="407362" y="2692900"/>
          <a:ext cx="5703073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563" tIns="0" rIns="215563" bIns="0" numCol="1" spcCol="1270" anchor="ctr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"הוצאה ציבורית ופרטית לילדת </a:t>
          </a:r>
          <a:r>
            <a:rPr lang="he-IL" sz="2000" kern="1200" dirty="0" err="1" smtClean="0"/>
            <a:t>מהחמישון</a:t>
          </a:r>
          <a:r>
            <a:rPr lang="he-IL" sz="2000" kern="1200" dirty="0" smtClean="0"/>
            <a:t> העליון פי 1.7 מילד </a:t>
          </a:r>
          <a:r>
            <a:rPr lang="he-IL" sz="2000" kern="1200" dirty="0" err="1" smtClean="0"/>
            <a:t>החמישון</a:t>
          </a:r>
          <a:r>
            <a:rPr lang="he-IL" sz="2000" kern="1200" dirty="0" smtClean="0"/>
            <a:t> התחתון"</a:t>
          </a:r>
          <a:endParaRPr lang="he-IL" sz="2000" kern="1200" dirty="0"/>
        </a:p>
      </dsp:txBody>
      <dsp:txXfrm>
        <a:off x="449152" y="2734690"/>
        <a:ext cx="5619493" cy="772500"/>
      </dsp:txXfrm>
    </dsp:sp>
    <dsp:sp modelId="{5216666A-54DD-4215-B5F3-89469C73EF7D}">
      <dsp:nvSpPr>
        <dsp:cNvPr id="0" name=""/>
        <dsp:cNvSpPr/>
      </dsp:nvSpPr>
      <dsp:spPr>
        <a:xfrm>
          <a:off x="0" y="4436380"/>
          <a:ext cx="814724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AD7176-822E-437D-8C4C-5C792CF803E2}">
      <dsp:nvSpPr>
        <dsp:cNvPr id="0" name=""/>
        <dsp:cNvSpPr/>
      </dsp:nvSpPr>
      <dsp:spPr>
        <a:xfrm>
          <a:off x="407362" y="4008340"/>
          <a:ext cx="5703073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563" tIns="0" rIns="215563" bIns="0" numCol="1" spcCol="1270" anchor="ctr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ההוצאה הציבורית מהווה רק שני שליש מסך כל ההוצאות לחינוך"  (נתוני </a:t>
          </a:r>
          <a:r>
            <a:rPr lang="he-IL" sz="2000" kern="1200" dirty="0" err="1" smtClean="0"/>
            <a:t>הלמ"ס</a:t>
          </a:r>
          <a:r>
            <a:rPr lang="he-IL" sz="2000" kern="1200" dirty="0" smtClean="0"/>
            <a:t>, בתוך: </a:t>
          </a:r>
          <a:r>
            <a:rPr lang="he-IL" sz="2000" kern="1200" dirty="0" err="1" smtClean="0"/>
            <a:t>ווינהבר</a:t>
          </a:r>
          <a:r>
            <a:rPr lang="he-IL" sz="2000" kern="1200" dirty="0" smtClean="0"/>
            <a:t> ובן נון </a:t>
          </a:r>
          <a:r>
            <a:rPr lang="he-IL" sz="2000" kern="1200" dirty="0" err="1" smtClean="0"/>
            <a:t>עמ</a:t>
          </a:r>
          <a:r>
            <a:rPr lang="he-IL" sz="2000" kern="1200" dirty="0" smtClean="0"/>
            <a:t>' 89).</a:t>
          </a:r>
          <a:endParaRPr lang="he-IL" sz="2000" kern="1200" dirty="0"/>
        </a:p>
      </dsp:txBody>
      <dsp:txXfrm>
        <a:off x="449152" y="4050130"/>
        <a:ext cx="5619493" cy="7725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180378-705B-405A-A099-E6B3554F2700}">
      <dsp:nvSpPr>
        <dsp:cNvPr id="0" name=""/>
        <dsp:cNvSpPr/>
      </dsp:nvSpPr>
      <dsp:spPr>
        <a:xfrm>
          <a:off x="0" y="29682"/>
          <a:ext cx="7772400" cy="8415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100" kern="1200" dirty="0" err="1" smtClean="0"/>
            <a:t>תל"ן</a:t>
          </a:r>
          <a:r>
            <a:rPr lang="he-IL" sz="3100" kern="1200" dirty="0" smtClean="0"/>
            <a:t> – תוכנית לימודים נוספת </a:t>
          </a:r>
          <a:endParaRPr lang="he-IL" sz="3100" kern="1200" dirty="0"/>
        </a:p>
      </dsp:txBody>
      <dsp:txXfrm>
        <a:off x="41082" y="70764"/>
        <a:ext cx="7690236" cy="759413"/>
      </dsp:txXfrm>
    </dsp:sp>
    <dsp:sp modelId="{799AF381-0774-464D-B3C1-32218ECF2355}">
      <dsp:nvSpPr>
        <dsp:cNvPr id="0" name=""/>
        <dsp:cNvSpPr/>
      </dsp:nvSpPr>
      <dsp:spPr>
        <a:xfrm>
          <a:off x="0" y="960540"/>
          <a:ext cx="7772400" cy="8415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100" kern="1200" dirty="0" smtClean="0"/>
            <a:t>חינוך אפור – מימון עצמי של שעות הוראה </a:t>
          </a:r>
          <a:endParaRPr lang="he-IL" sz="3100" kern="1200" dirty="0"/>
        </a:p>
      </dsp:txBody>
      <dsp:txXfrm>
        <a:off x="41082" y="1001622"/>
        <a:ext cx="7690236" cy="759413"/>
      </dsp:txXfrm>
    </dsp:sp>
    <dsp:sp modelId="{9484F6AB-B0A9-4FF8-9DD5-F15C9CC2A97D}">
      <dsp:nvSpPr>
        <dsp:cNvPr id="0" name=""/>
        <dsp:cNvSpPr/>
      </dsp:nvSpPr>
      <dsp:spPr>
        <a:xfrm>
          <a:off x="0" y="1891397"/>
          <a:ext cx="7772400" cy="8415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100" kern="1200" dirty="0" smtClean="0"/>
            <a:t>חינוך אינסטרומנטאלי </a:t>
          </a:r>
          <a:endParaRPr lang="he-IL" sz="3100" kern="1200" dirty="0"/>
        </a:p>
      </dsp:txBody>
      <dsp:txXfrm>
        <a:off x="41082" y="1932479"/>
        <a:ext cx="7690236" cy="759413"/>
      </dsp:txXfrm>
    </dsp:sp>
    <dsp:sp modelId="{C36ECBCB-6BA8-46E4-AFAA-D14FFE4C3B21}">
      <dsp:nvSpPr>
        <dsp:cNvPr id="0" name=""/>
        <dsp:cNvSpPr/>
      </dsp:nvSpPr>
      <dsp:spPr>
        <a:xfrm>
          <a:off x="0" y="2822254"/>
          <a:ext cx="7772400" cy="8415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100" kern="1200" dirty="0" smtClean="0"/>
            <a:t>חינוך  לא </a:t>
          </a:r>
          <a:r>
            <a:rPr lang="he-IL" sz="3100" kern="1200" dirty="0" smtClean="0">
              <a:hlinkClick xmlns:r="http://schemas.openxmlformats.org/officeDocument/2006/relationships" r:id="rId1"/>
            </a:rPr>
            <a:t>אינסטרומנטאלי</a:t>
          </a:r>
          <a:endParaRPr lang="he-IL" sz="3100" kern="1200" dirty="0"/>
        </a:p>
      </dsp:txBody>
      <dsp:txXfrm>
        <a:off x="41082" y="2863336"/>
        <a:ext cx="7690236" cy="759413"/>
      </dsp:txXfrm>
    </dsp:sp>
    <dsp:sp modelId="{E6E2E5AB-BAC9-46F2-ABA1-3E202565473E}">
      <dsp:nvSpPr>
        <dsp:cNvPr id="0" name=""/>
        <dsp:cNvSpPr/>
      </dsp:nvSpPr>
      <dsp:spPr>
        <a:xfrm>
          <a:off x="0" y="3663832"/>
          <a:ext cx="7772400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39370" rIns="220472" bIns="39370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he-IL" sz="2400" kern="1200"/>
        </a:p>
      </dsp:txBody>
      <dsp:txXfrm>
        <a:off x="0" y="3663832"/>
        <a:ext cx="7772400" cy="5133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F967E-2E8A-4B68-8106-F39623D4B7D9}">
      <dsp:nvSpPr>
        <dsp:cNvPr id="0" name=""/>
        <dsp:cNvSpPr/>
      </dsp:nvSpPr>
      <dsp:spPr>
        <a:xfrm rot="5400000">
          <a:off x="-240264" y="244189"/>
          <a:ext cx="1601761" cy="11212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בבתי הספר הלא מבוססים</a:t>
          </a:r>
          <a:endParaRPr lang="he-IL" sz="1800" kern="1200" dirty="0"/>
        </a:p>
      </dsp:txBody>
      <dsp:txXfrm rot="-5400000">
        <a:off x="1" y="564540"/>
        <a:ext cx="1121232" cy="480529"/>
      </dsp:txXfrm>
    </dsp:sp>
    <dsp:sp modelId="{E59506D0-D6BC-4C0F-867E-D2410FF02572}">
      <dsp:nvSpPr>
        <dsp:cNvPr id="0" name=""/>
        <dsp:cNvSpPr/>
      </dsp:nvSpPr>
      <dsp:spPr>
        <a:xfrm rot="5400000">
          <a:off x="3933374" y="-2808215"/>
          <a:ext cx="1041692" cy="66659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800" kern="1200" dirty="0" smtClean="0"/>
            <a:t>תוכניות במקצועות האינסטרומנטאליים ליבה </a:t>
          </a:r>
          <a:endParaRPr lang="he-IL" sz="1800" kern="1200" dirty="0"/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800" kern="1200" dirty="0" smtClean="0"/>
            <a:t>תוכניות סלקטיביות</a:t>
          </a:r>
          <a:endParaRPr lang="he-IL" sz="1800" kern="1200" dirty="0"/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800" kern="1200" dirty="0" smtClean="0"/>
            <a:t>פחות למצטיינים  </a:t>
          </a:r>
          <a:endParaRPr lang="he-IL" sz="1800" kern="1200" dirty="0"/>
        </a:p>
      </dsp:txBody>
      <dsp:txXfrm rot="-5400000">
        <a:off x="1121233" y="54777"/>
        <a:ext cx="6615124" cy="939990"/>
      </dsp:txXfrm>
    </dsp:sp>
    <dsp:sp modelId="{5D289D9D-BD74-4BB5-80C5-291F7002092D}">
      <dsp:nvSpPr>
        <dsp:cNvPr id="0" name=""/>
        <dsp:cNvSpPr/>
      </dsp:nvSpPr>
      <dsp:spPr>
        <a:xfrm rot="5400000">
          <a:off x="-240264" y="1652061"/>
          <a:ext cx="1601761" cy="11212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בבתי הספר המבוססים</a:t>
          </a:r>
          <a:endParaRPr lang="he-IL" sz="1800" kern="1200" dirty="0"/>
        </a:p>
      </dsp:txBody>
      <dsp:txXfrm rot="-5400000">
        <a:off x="1" y="1972412"/>
        <a:ext cx="1121232" cy="480529"/>
      </dsp:txXfrm>
    </dsp:sp>
    <dsp:sp modelId="{FD987BA2-211A-4AD5-9867-66861B9876B7}">
      <dsp:nvSpPr>
        <dsp:cNvPr id="0" name=""/>
        <dsp:cNvSpPr/>
      </dsp:nvSpPr>
      <dsp:spPr>
        <a:xfrm rot="5400000">
          <a:off x="3933648" y="-1400618"/>
          <a:ext cx="1041144" cy="66659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800" kern="1200" dirty="0" smtClean="0"/>
            <a:t>תוכניות בנושאים לא אינסטרומנטאליים</a:t>
          </a:r>
          <a:endParaRPr lang="he-IL" sz="1800" kern="1200" dirty="0"/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800" kern="1200" dirty="0" smtClean="0"/>
            <a:t>לא סלקטיביות</a:t>
          </a:r>
          <a:endParaRPr lang="he-IL" sz="1800" kern="1200" dirty="0"/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800" kern="1200" dirty="0" smtClean="0"/>
            <a:t>בינוני ומבוסס – גם מתקשים גם מצטיינים</a:t>
          </a:r>
          <a:endParaRPr lang="he-IL" sz="1800" kern="1200" dirty="0"/>
        </a:p>
      </dsp:txBody>
      <dsp:txXfrm rot="-5400000">
        <a:off x="1121233" y="1462621"/>
        <a:ext cx="6615151" cy="939496"/>
      </dsp:txXfrm>
    </dsp:sp>
    <dsp:sp modelId="{1186096E-0A79-4D32-B3E0-2B79F721E9D5}">
      <dsp:nvSpPr>
        <dsp:cNvPr id="0" name=""/>
        <dsp:cNvSpPr/>
      </dsp:nvSpPr>
      <dsp:spPr>
        <a:xfrm rot="5400000">
          <a:off x="-240264" y="3059932"/>
          <a:ext cx="1601761" cy="11212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דפוסי מימון</a:t>
          </a:r>
          <a:endParaRPr lang="he-IL" sz="1800" kern="1200" dirty="0"/>
        </a:p>
      </dsp:txBody>
      <dsp:txXfrm rot="-5400000">
        <a:off x="1" y="3380283"/>
        <a:ext cx="1121232" cy="480529"/>
      </dsp:txXfrm>
    </dsp:sp>
    <dsp:sp modelId="{EB592221-CAFC-4155-A4A4-5C8A81EB8651}">
      <dsp:nvSpPr>
        <dsp:cNvPr id="0" name=""/>
        <dsp:cNvSpPr/>
      </dsp:nvSpPr>
      <dsp:spPr>
        <a:xfrm rot="5400000">
          <a:off x="3933648" y="7252"/>
          <a:ext cx="1041144" cy="66659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800" kern="1200" dirty="0" smtClean="0"/>
            <a:t>מבוססים - רשויות מקומיות + הורים  (מעורבות)</a:t>
          </a:r>
          <a:endParaRPr lang="he-IL" sz="1800" kern="1200" dirty="0"/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800" kern="1200" dirty="0" smtClean="0"/>
            <a:t>לא מבוססים - גורם חיצוני  או תורם אחר  </a:t>
          </a:r>
          <a:endParaRPr lang="he-IL" sz="1800" kern="1200" dirty="0"/>
        </a:p>
      </dsp:txBody>
      <dsp:txXfrm rot="-5400000">
        <a:off x="1121233" y="2870491"/>
        <a:ext cx="6615151" cy="939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E0A68EF-AD11-4A13-93AF-DA82BB5C73D2}" type="datetimeFigureOut">
              <a:rPr lang="he-IL" smtClean="0"/>
              <a:t>ל'/סיון/תשע"ז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7519B71-791D-4F11-AAF8-D5CE8C20D1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206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65302"/>
            <a:r>
              <a:rPr lang="he-IL" dirty="0" smtClean="0"/>
              <a:t>גידול של מעל ל-60% בזכאי הבגרות בעשור (1980-1990).</a:t>
            </a:r>
          </a:p>
          <a:p>
            <a:pPr defTabSz="865302"/>
            <a:r>
              <a:rPr lang="he-IL" dirty="0" smtClean="0"/>
              <a:t> 100 בני הורים  אסלאם  הנכנסים לכיתה ט מגיעים ליב שליש </a:t>
            </a:r>
          </a:p>
          <a:p>
            <a:pPr defTabSz="865302"/>
            <a:r>
              <a:rPr lang="he-IL" dirty="0" err="1" smtClean="0"/>
              <a:t>ארירופה</a:t>
            </a:r>
            <a:r>
              <a:rPr lang="he-IL" dirty="0" smtClean="0"/>
              <a:t> מכל 100 – שני שלישי מגיעים ליב</a:t>
            </a:r>
          </a:p>
          <a:p>
            <a:pPr defTabSz="865302"/>
            <a:r>
              <a:rPr lang="he-IL" dirty="0" smtClean="0"/>
              <a:t>גון דיואי-  הילד במרכז התהליך  - </a:t>
            </a:r>
            <a:r>
              <a:rPr lang="he-IL" dirty="0" err="1" smtClean="0"/>
              <a:t>יחודי</a:t>
            </a:r>
            <a:r>
              <a:rPr lang="he-IL" dirty="0" smtClean="0"/>
              <a:t> כישורים נטיות – נשיאה באחריות – כושר שיפוט חשיבה הבעיה – מגמת אוטונומיה – ביזור </a:t>
            </a:r>
            <a:r>
              <a:rPr lang="he-IL" dirty="0" err="1" smtClean="0"/>
              <a:t>לבלרזציה</a:t>
            </a:r>
            <a:r>
              <a:rPr lang="he-IL" dirty="0" smtClean="0"/>
              <a:t> – העצמה – שנות ה-80 </a:t>
            </a:r>
            <a:r>
              <a:rPr lang="he-IL" dirty="0" err="1" smtClean="0"/>
              <a:t>מרכחב</a:t>
            </a:r>
            <a:r>
              <a:rPr lang="he-IL" dirty="0" smtClean="0"/>
              <a:t> </a:t>
            </a:r>
          </a:p>
          <a:p>
            <a:pPr defTabSz="865302"/>
            <a:r>
              <a:rPr lang="he-IL" dirty="0" smtClean="0"/>
              <a:t>מגמות -  קשת מזרחית +</a:t>
            </a:r>
            <a:r>
              <a:rPr lang="en-US" dirty="0" smtClean="0"/>
              <a:t> </a:t>
            </a:r>
            <a:r>
              <a:rPr lang="he-IL" dirty="0" smtClean="0"/>
              <a:t>משר החינוך - - הסללה</a:t>
            </a:r>
          </a:p>
          <a:p>
            <a:pPr defTabSz="865302"/>
            <a:r>
              <a:rPr lang="he-IL" dirty="0" smtClean="0"/>
              <a:t>מחר 98 – פרופ' חיים הררי – עיוני  פחות </a:t>
            </a:r>
            <a:r>
              <a:rPr lang="he-IL" dirty="0" err="1" smtClean="0"/>
              <a:t>טכלולגי</a:t>
            </a:r>
            <a:endParaRPr lang="he-IL" dirty="0" smtClean="0"/>
          </a:p>
          <a:p>
            <a:pPr defTabSz="865302"/>
            <a:r>
              <a:rPr lang="he-IL" dirty="0" smtClean="0"/>
              <a:t> </a:t>
            </a:r>
            <a:r>
              <a:rPr lang="he-IL" dirty="0" err="1" smtClean="0"/>
              <a:t>ליחצים</a:t>
            </a:r>
            <a:r>
              <a:rPr lang="he-IL" dirty="0" smtClean="0"/>
              <a:t> – קיצוץ טכנולוג – יקר</a:t>
            </a:r>
          </a:p>
          <a:p>
            <a:pPr defTabSz="865302"/>
            <a:r>
              <a:rPr lang="he-IL" dirty="0" smtClean="0"/>
              <a:t> רשויות  טבלת הלידה- בגץ הורים פתח תקוה</a:t>
            </a:r>
          </a:p>
          <a:p>
            <a:pPr defTabSz="865302"/>
            <a:r>
              <a:rPr lang="he-IL" dirty="0" smtClean="0"/>
              <a:t>אוניברסיטאות – </a:t>
            </a:r>
            <a:r>
              <a:rPr lang="he-IL" dirty="0" err="1" smtClean="0"/>
              <a:t>בונובסים</a:t>
            </a:r>
            <a:r>
              <a:rPr lang="he-IL" dirty="0" smtClean="0"/>
              <a:t> בעיקר 8 </a:t>
            </a:r>
            <a:r>
              <a:rPr lang="he-IL" dirty="0" err="1" smtClean="0"/>
              <a:t>מקועות</a:t>
            </a:r>
            <a:r>
              <a:rPr lang="he-IL" dirty="0" smtClean="0"/>
              <a:t> </a:t>
            </a:r>
            <a:r>
              <a:rPr lang="he-IL" dirty="0" err="1" smtClean="0"/>
              <a:t>ראשלים</a:t>
            </a:r>
            <a:r>
              <a:rPr lang="he-IL" dirty="0" smtClean="0"/>
              <a:t> </a:t>
            </a:r>
            <a:r>
              <a:rPr lang="he-IL" dirty="0" err="1" smtClean="0"/>
              <a:t>הומנאיין</a:t>
            </a:r>
            <a:r>
              <a:rPr lang="he-IL" dirty="0" smtClean="0"/>
              <a:t> </a:t>
            </a:r>
          </a:p>
          <a:p>
            <a:pPr defTabSz="865302"/>
            <a:r>
              <a:rPr lang="he-IL" dirty="0" smtClean="0"/>
              <a:t>דגש בגרות – לא גוון – הוראה איכות הלמידה</a:t>
            </a:r>
          </a:p>
          <a:p>
            <a:pPr defTabSz="865302"/>
            <a:endParaRPr lang="he-IL" dirty="0" smtClean="0"/>
          </a:p>
          <a:p>
            <a:pPr defTabSz="865302"/>
            <a:r>
              <a:rPr lang="he-IL" dirty="0" smtClean="0"/>
              <a:t>נגישות ל35 אלף סטודנטים – חשש פגיעה באיכות – דרישה גוברת – מקומות עבודה  חיילים משוחררים שלוחות  הכשרה מורים </a:t>
            </a:r>
          </a:p>
          <a:p>
            <a:pPr defTabSz="865302"/>
            <a:r>
              <a:rPr lang="he-IL" dirty="0" smtClean="0"/>
              <a:t>השוואה- 95-96  - 2010-2011 – </a:t>
            </a:r>
          </a:p>
          <a:p>
            <a:pPr defTabSz="865302"/>
            <a:r>
              <a:rPr lang="he-IL" dirty="0" smtClean="0"/>
              <a:t> מ-276 – 1409- </a:t>
            </a:r>
          </a:p>
          <a:p>
            <a:pPr defTabSz="865302"/>
            <a:r>
              <a:rPr lang="he-IL" smtClean="0"/>
              <a:t>8- 9 ירידה </a:t>
            </a:r>
            <a:endParaRPr lang="he-IL" dirty="0" smtClean="0"/>
          </a:p>
          <a:p>
            <a:pPr defTabSz="865302"/>
            <a:r>
              <a:rPr lang="he-IL" dirty="0" smtClean="0"/>
              <a:t>-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01D57-E2E9-4922-9A79-04FE5994A56E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47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01D57-E2E9-4922-9A79-04FE5994A56E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64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01D57-E2E9-4922-9A79-04FE5994A56E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88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01D57-E2E9-4922-9A79-04FE5994A56E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14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01D57-E2E9-4922-9A79-04FE5994A56E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16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ל'/סיון/תשע"ז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ל'/סיון/תשע"ז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ל'/סיון/תשע"ז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כותרת, פריט אוסף תמונו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אוסף תמונות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>
            <a:normAutofit/>
          </a:bodyPr>
          <a:lstStyle/>
          <a:p>
            <a:pPr lvl="0"/>
            <a:endParaRPr lang="he-IL" noProof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333E5-5DBB-4AFE-B1E8-746A50C0CE7A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519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ל'/סיון/תשע"ז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ל'/סיון/תשע"ז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ל'/סיון/תשע"ז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ל'/סיון/תשע"ז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ל'/סיון/תשע"ז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ל'/סיון/תשע"ז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ל'/סיון/תשע"ז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ל'/סיון/תשע"ז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B10047F-34F4-468E-97A7-13DCDE61B0DB}" type="datetimeFigureOut">
              <a:rPr lang="he-IL" smtClean="0"/>
              <a:t>ל'/סיון/תשע"ז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14400" rtl="1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nsparency.org/cpi2014/results" TargetMode="External"/><Relationship Id="rId2" Type="http://schemas.openxmlformats.org/officeDocument/2006/relationships/hyperlink" Target="http://www.mako.co.il/news-money/economy/Article-aae16991054a541004.htm?Partner=searchResult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30300" y="1674813"/>
            <a:ext cx="7340600" cy="4425950"/>
          </a:xfrm>
          <a:prstGeom prst="rect">
            <a:avLst/>
          </a:prstGeom>
        </p:spPr>
        <p:txBody>
          <a:bodyPr/>
          <a:lstStyle/>
          <a:p>
            <a:pPr eaLnBrk="1" hangingPunct="1"/>
            <a:endParaRPr lang="he-IL" altLang="he-IL" smtClean="0"/>
          </a:p>
        </p:txBody>
      </p:sp>
      <p:sp>
        <p:nvSpPr>
          <p:cNvPr id="34819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354388" y="6248400"/>
            <a:ext cx="2895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12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altLang="he-IL" sz="1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©  ד"ר ליהיא להט- מכללת ספיר</a:t>
            </a:r>
            <a:endParaRPr lang="en-US" altLang="he-IL" sz="100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265113"/>
            <a:ext cx="8534400" cy="758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sz="3800" dirty="0"/>
              <a:t>המנהל הציבורי בראי תיאורית המערכות </a:t>
            </a:r>
            <a:br>
              <a:rPr lang="he-IL" sz="3800" dirty="0"/>
            </a:br>
            <a:r>
              <a:rPr lang="he-IL" sz="1600" dirty="0"/>
              <a:t>(</a:t>
            </a:r>
            <a:r>
              <a:rPr lang="he-IL" sz="1600" i="1" dirty="0" err="1"/>
              <a:t>דייוויד</a:t>
            </a:r>
            <a:r>
              <a:rPr lang="he-IL" sz="1600" i="1" dirty="0"/>
              <a:t> </a:t>
            </a:r>
            <a:r>
              <a:rPr lang="he-IL" sz="1600" i="1" dirty="0" err="1"/>
              <a:t>איסטון</a:t>
            </a:r>
            <a:r>
              <a:rPr lang="he-IL" sz="1600" i="1" dirty="0"/>
              <a:t>, אצל דרי,1996, </a:t>
            </a:r>
            <a:r>
              <a:rPr lang="he-IL" sz="1600" i="1" dirty="0" err="1"/>
              <a:t>עמ</a:t>
            </a:r>
            <a:r>
              <a:rPr lang="he-IL" sz="1600" i="1" dirty="0"/>
              <a:t>'  13</a:t>
            </a:r>
            <a:r>
              <a:rPr lang="he-IL" sz="1600" dirty="0"/>
              <a:t>) </a:t>
            </a:r>
            <a:endParaRPr lang="en-US" sz="1600" dirty="0"/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3048000" y="3048000"/>
            <a:ext cx="2895600" cy="213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2400">
                <a:latin typeface="Times New Roman" pitchFamily="18" charset="0"/>
                <a:cs typeface="Arial" pitchFamily="34" charset="0"/>
              </a:rPr>
              <a:t>מנהל ציבורי </a:t>
            </a:r>
            <a:endParaRPr lang="en-US" altLang="he-IL" sz="24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6705600" y="2743200"/>
            <a:ext cx="1447800" cy="3200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2000" b="1" u="sng">
                <a:latin typeface="Times New Roman" pitchFamily="18" charset="0"/>
                <a:cs typeface="Arial" pitchFamily="34" charset="0"/>
              </a:rPr>
              <a:t>תשומות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e-IL" altLang="he-IL" sz="2000" b="1" u="sng">
              <a:latin typeface="Times New Roman" pitchFamily="18" charset="0"/>
              <a:cs typeface="Arial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2000">
                <a:latin typeface="Times New Roman" pitchFamily="18" charset="0"/>
                <a:cs typeface="Arial" pitchFamily="34" charset="0"/>
              </a:rPr>
              <a:t>משאבים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2000">
                <a:latin typeface="Times New Roman" pitchFamily="18" charset="0"/>
                <a:cs typeface="Arial" pitchFamily="34" charset="0"/>
              </a:rPr>
              <a:t>תביעות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2000">
                <a:latin typeface="Times New Roman" pitchFamily="18" charset="0"/>
                <a:cs typeface="Arial" pitchFamily="34" charset="0"/>
              </a:rPr>
              <a:t>לחצים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2000">
                <a:latin typeface="Times New Roman" pitchFamily="18" charset="0"/>
                <a:cs typeface="Arial" pitchFamily="34" charset="0"/>
              </a:rPr>
              <a:t>שאיפות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2000">
                <a:latin typeface="Times New Roman" pitchFamily="18" charset="0"/>
                <a:cs typeface="Arial" pitchFamily="34" charset="0"/>
              </a:rPr>
              <a:t> מידע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2000">
                <a:latin typeface="Times New Roman" pitchFamily="18" charset="0"/>
                <a:cs typeface="Arial" pitchFamily="34" charset="0"/>
              </a:rPr>
              <a:t> טכנולוגיות</a:t>
            </a:r>
            <a:r>
              <a:rPr lang="he-IL" altLang="he-IL" sz="2400">
                <a:latin typeface="Times New Roman" pitchFamily="18" charset="0"/>
                <a:cs typeface="Arial" pitchFamily="34" charset="0"/>
              </a:rPr>
              <a:t> </a:t>
            </a:r>
            <a:endParaRPr lang="en-US" altLang="he-IL" sz="24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34823" name="Rectangle 6"/>
          <p:cNvSpPr>
            <a:spLocks noChangeArrowheads="1"/>
          </p:cNvSpPr>
          <p:nvPr/>
        </p:nvSpPr>
        <p:spPr bwMode="auto">
          <a:xfrm>
            <a:off x="990600" y="2667000"/>
            <a:ext cx="1600200" cy="3276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2000" b="1" u="sng">
                <a:latin typeface="Times New Roman" pitchFamily="18" charset="0"/>
                <a:cs typeface="Arial" pitchFamily="34" charset="0"/>
              </a:rPr>
              <a:t>תפוקות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e-IL" altLang="he-IL" sz="2000" b="1" u="sng">
              <a:latin typeface="Times New Roman" pitchFamily="18" charset="0"/>
              <a:cs typeface="Arial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2000">
                <a:latin typeface="Times New Roman" pitchFamily="18" charset="0"/>
                <a:cs typeface="Arial" pitchFamily="34" charset="0"/>
              </a:rPr>
              <a:t>החלטות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2000">
                <a:latin typeface="Times New Roman" pitchFamily="18" charset="0"/>
                <a:cs typeface="Arial" pitchFamily="34" charset="0"/>
              </a:rPr>
              <a:t>הוראות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2000">
                <a:latin typeface="Times New Roman" pitchFamily="18" charset="0"/>
                <a:cs typeface="Arial" pitchFamily="34" charset="0"/>
              </a:rPr>
              <a:t>חוקים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2000">
                <a:latin typeface="Times New Roman" pitchFamily="18" charset="0"/>
                <a:cs typeface="Arial" pitchFamily="34" charset="0"/>
              </a:rPr>
              <a:t> תקנות,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2000">
                <a:latin typeface="Times New Roman" pitchFamily="18" charset="0"/>
                <a:cs typeface="Arial" pitchFamily="34" charset="0"/>
              </a:rPr>
              <a:t> מעשים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2000">
                <a:latin typeface="Times New Roman" pitchFamily="18" charset="0"/>
                <a:cs typeface="Arial" pitchFamily="34" charset="0"/>
              </a:rPr>
              <a:t>המשפיעים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2000">
                <a:latin typeface="Times New Roman" pitchFamily="18" charset="0"/>
                <a:cs typeface="Arial" pitchFamily="34" charset="0"/>
              </a:rPr>
              <a:t>על חיי החברה</a:t>
            </a:r>
            <a:endParaRPr lang="en-US" altLang="he-IL" sz="20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34824" name="Line 7"/>
          <p:cNvSpPr>
            <a:spLocks noChangeShapeType="1"/>
          </p:cNvSpPr>
          <p:nvPr/>
        </p:nvSpPr>
        <p:spPr bwMode="auto">
          <a:xfrm flipH="1">
            <a:off x="6011863" y="4076700"/>
            <a:ext cx="593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4825" name="Line 8"/>
          <p:cNvSpPr>
            <a:spLocks noChangeShapeType="1"/>
          </p:cNvSpPr>
          <p:nvPr/>
        </p:nvSpPr>
        <p:spPr bwMode="auto">
          <a:xfrm flipH="1">
            <a:off x="2555875" y="40767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4826" name="Line 9"/>
          <p:cNvSpPr>
            <a:spLocks noChangeShapeType="1"/>
          </p:cNvSpPr>
          <p:nvPr/>
        </p:nvSpPr>
        <p:spPr bwMode="auto">
          <a:xfrm>
            <a:off x="2667000" y="57150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913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332656"/>
            <a:ext cx="7793037" cy="1462088"/>
          </a:xfrm>
        </p:spPr>
        <p:txBody>
          <a:bodyPr>
            <a:normAutofit/>
          </a:bodyPr>
          <a:lstStyle/>
          <a:p>
            <a:pPr eaLnBrk="1" hangingPunct="1"/>
            <a:r>
              <a:rPr lang="he-IL" sz="3600" dirty="0" smtClean="0"/>
              <a:t>משטרי רווחה </a:t>
            </a:r>
            <a:r>
              <a:rPr lang="he-IL" sz="3600" dirty="0" err="1" smtClean="0"/>
              <a:t>אספינג</a:t>
            </a:r>
            <a:r>
              <a:rPr lang="he-IL" sz="3600" dirty="0" smtClean="0"/>
              <a:t> אנדרסן (1990)</a:t>
            </a:r>
            <a:endParaRPr lang="en-US" sz="3600" dirty="0" smtClean="0">
              <a:cs typeface="Aharoni" pitchFamily="2" charset="-79"/>
            </a:endParaRPr>
          </a:p>
        </p:txBody>
      </p:sp>
      <p:sp>
        <p:nvSpPr>
          <p:cNvPr id="8602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0825" y="1700213"/>
            <a:ext cx="8229600" cy="4525962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/>
            <a:r>
              <a:rPr lang="he-IL" dirty="0" smtClean="0"/>
              <a:t>"דה-</a:t>
            </a:r>
            <a:r>
              <a:rPr lang="he-IL" dirty="0" err="1" smtClean="0"/>
              <a:t>קומודיפקציה</a:t>
            </a:r>
            <a:r>
              <a:rPr lang="he-IL" dirty="0" smtClean="0"/>
              <a:t> – מידת היכולת של פרטים ומשפחות לחיות ברמת חיים סבירה במנותק מרמת תפקידם בשוק" (</a:t>
            </a:r>
            <a:r>
              <a:rPr lang="en-US" sz="1900" dirty="0" smtClean="0">
                <a:cs typeface="Aharoni" pitchFamily="2" charset="-79"/>
              </a:rPr>
              <a:t>Esping-Anderssen,1987</a:t>
            </a:r>
            <a:r>
              <a:rPr lang="he-IL" sz="1900" dirty="0" smtClean="0"/>
              <a:t> בתוך: </a:t>
            </a:r>
            <a:r>
              <a:rPr lang="he-IL" sz="1900" dirty="0" err="1" smtClean="0"/>
              <a:t>פילק</a:t>
            </a:r>
            <a:r>
              <a:rPr lang="he-IL" sz="1900" dirty="0" smtClean="0"/>
              <a:t> 2000, </a:t>
            </a:r>
            <a:r>
              <a:rPr lang="he-IL" sz="1900" dirty="0" err="1" smtClean="0"/>
              <a:t>עמ</a:t>
            </a:r>
            <a:r>
              <a:rPr lang="he-IL" sz="1900" dirty="0" smtClean="0"/>
              <a:t>' 375).</a:t>
            </a:r>
          </a:p>
          <a:p>
            <a:pPr eaLnBrk="1" hangingPunct="1"/>
            <a:r>
              <a:rPr lang="he-IL" dirty="0" smtClean="0"/>
              <a:t>רה- </a:t>
            </a:r>
            <a:r>
              <a:rPr lang="he-IL" dirty="0" err="1" smtClean="0"/>
              <a:t>קומודיפקציה</a:t>
            </a:r>
            <a:endParaRPr lang="he-IL" dirty="0" smtClean="0"/>
          </a:p>
          <a:p>
            <a:pPr eaLnBrk="1" hangingPunct="1"/>
            <a:r>
              <a:rPr lang="he-IL" sz="1900" b="1" u="sng" dirty="0" smtClean="0"/>
              <a:t>דורון, 2003 מצביע על משטרי הרווחה הבאים:  </a:t>
            </a:r>
          </a:p>
          <a:p>
            <a:pPr eaLnBrk="1" hangingPunct="1"/>
            <a:r>
              <a:rPr lang="he-IL" dirty="0" smtClean="0"/>
              <a:t>משטר רווחה ליברלי </a:t>
            </a:r>
          </a:p>
          <a:p>
            <a:pPr eaLnBrk="1" hangingPunct="1"/>
            <a:r>
              <a:rPr lang="he-IL" dirty="0" smtClean="0"/>
              <a:t>משטר רווחה סוציאל דמוקרטי</a:t>
            </a:r>
          </a:p>
          <a:p>
            <a:pPr eaLnBrk="1" hangingPunct="1"/>
            <a:r>
              <a:rPr lang="he-IL" dirty="0" smtClean="0"/>
              <a:t>משטר רווחה שמרני</a:t>
            </a:r>
          </a:p>
          <a:p>
            <a:pPr eaLnBrk="1" hangingPunct="1"/>
            <a:r>
              <a:rPr lang="he-IL" dirty="0" smtClean="0"/>
              <a:t>*</a:t>
            </a:r>
            <a:r>
              <a:rPr lang="en-US" dirty="0" smtClean="0">
                <a:cs typeface="Aharoni" pitchFamily="2" charset="-79"/>
              </a:rPr>
              <a:t> </a:t>
            </a:r>
            <a:r>
              <a:rPr lang="he-IL" dirty="0" smtClean="0"/>
              <a:t>משטר רווחה דרום-אירופי</a:t>
            </a:r>
            <a:endParaRPr lang="en-US" dirty="0" smtClean="0">
              <a:cs typeface="Aharoni" pitchFamily="2" charset="-79"/>
            </a:endParaRPr>
          </a:p>
        </p:txBody>
      </p:sp>
      <p:sp>
        <p:nvSpPr>
          <p:cNvPr id="86018" name="מציין מיקום של כותרת תחתונה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he-IL" smtClean="0">
                <a:cs typeface="Arial" charset="0"/>
              </a:rPr>
              <a:t>ד"ר ליהיא להט- המכללה  האקדמית ספיר</a:t>
            </a:r>
            <a:endParaRPr lang="en-US" smtClean="0">
              <a:cs typeface="Arial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B232FF-0EE1-473E-B1DC-A48BE369114B}" type="slidenum">
              <a:rPr lang="he-IL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81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he-IL" dirty="0" smtClean="0"/>
              <a:t>שינויים במשטר הרווחה בישראל </a:t>
            </a:r>
            <a:br>
              <a:rPr lang="he-IL" dirty="0" smtClean="0"/>
            </a:br>
            <a:r>
              <a:rPr lang="he-IL" dirty="0" smtClean="0"/>
              <a:t>(דורון, 2003)</a:t>
            </a:r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4294967295"/>
          </p:nvPr>
        </p:nvGraphicFramePr>
        <p:xfrm>
          <a:off x="685800" y="2011363"/>
          <a:ext cx="7772400" cy="420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7043" name="מציין מיקום של כותרת תחתונה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he-IL" smtClean="0">
                <a:cs typeface="Arial" charset="0"/>
              </a:rPr>
              <a:t>ד"ר ליהיא להט- המכללה  האקדמית ספיר</a:t>
            </a:r>
            <a:endParaRPr lang="en-US" smtClean="0">
              <a:cs typeface="Arial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589EF-4319-4251-BA0A-0F75680071C2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הסבר חץ ימינה 6"/>
          <p:cNvSpPr/>
          <p:nvPr/>
        </p:nvSpPr>
        <p:spPr>
          <a:xfrm>
            <a:off x="2483768" y="3645024"/>
            <a:ext cx="144016" cy="45719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8" name="קבוצה 7"/>
          <p:cNvGrpSpPr/>
          <p:nvPr/>
        </p:nvGrpSpPr>
        <p:grpSpPr>
          <a:xfrm>
            <a:off x="2195736" y="2996952"/>
            <a:ext cx="1382458" cy="768032"/>
            <a:chOff x="3431413" y="0"/>
            <a:chExt cx="1382458" cy="768032"/>
          </a:xfrm>
        </p:grpSpPr>
        <p:sp>
          <p:nvSpPr>
            <p:cNvPr id="9" name="מלבן מעוגל 8"/>
            <p:cNvSpPr/>
            <p:nvPr/>
          </p:nvSpPr>
          <p:spPr>
            <a:xfrm>
              <a:off x="3431413" y="0"/>
              <a:ext cx="1382458" cy="76803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מלבן 9"/>
            <p:cNvSpPr/>
            <p:nvPr/>
          </p:nvSpPr>
          <p:spPr>
            <a:xfrm>
              <a:off x="3453908" y="22495"/>
              <a:ext cx="1337468" cy="7230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700" kern="1200" dirty="0" smtClean="0"/>
                <a:t>משטר דרום אירופאי </a:t>
              </a:r>
              <a:endParaRPr lang="he-IL" sz="17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25340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מציין מיקום של כותרת תחתונה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he-IL" smtClean="0">
                <a:cs typeface="Arial" charset="0"/>
              </a:rPr>
              <a:t>ד"ר ליהיא להט- המכללה  האקדמית ספיר</a:t>
            </a:r>
            <a:endParaRPr lang="en-US" smtClean="0">
              <a:cs typeface="Arial" charset="0"/>
            </a:endParaRPr>
          </a:p>
        </p:txBody>
      </p:sp>
      <p:sp>
        <p:nvSpPr>
          <p:cNvPr id="7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6F0994-CAE9-4FE7-A0B6-9829B99648BE}" type="slidenum">
              <a:rPr lang="he-IL"/>
              <a:pPr>
                <a:defRPr/>
              </a:pPr>
              <a:t>12</a:t>
            </a:fld>
            <a:endParaRPr lang="en-US"/>
          </a:p>
        </p:txBody>
      </p:sp>
      <p:sp>
        <p:nvSpPr>
          <p:cNvPr id="194562" name="Text Box 2"/>
          <p:cNvSpPr txBox="1">
            <a:spLocks noChangeArrowheads="1"/>
          </p:cNvSpPr>
          <p:nvPr/>
        </p:nvSpPr>
        <p:spPr bwMode="auto">
          <a:xfrm>
            <a:off x="215900" y="96838"/>
            <a:ext cx="88201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e-IL" sz="36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David" pitchFamily="2" charset="-79"/>
              </a:rPr>
              <a:t>חלקם של סוגי משפחה באוכלוסייה הענייה – 2005/6</a:t>
            </a:r>
            <a:endParaRPr lang="en-US" sz="3600" b="1">
              <a:solidFill>
                <a:srgbClr val="99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David" pitchFamily="2" charset="-79"/>
            </a:endParaRPr>
          </a:p>
        </p:txBody>
      </p:sp>
      <p:graphicFrame>
        <p:nvGraphicFramePr>
          <p:cNvPr id="17410" name="Object 3"/>
          <p:cNvGraphicFramePr>
            <a:graphicFrameLocks noChangeAspect="1"/>
          </p:cNvGraphicFramePr>
          <p:nvPr/>
        </p:nvGraphicFramePr>
        <p:xfrm>
          <a:off x="755650" y="877888"/>
          <a:ext cx="767715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Chart" r:id="rId3" imgW="10972800" imgH="7353210" progId="MSGraph.Chart.8">
                  <p:embed followColorScheme="full"/>
                </p:oleObj>
              </mc:Choice>
              <mc:Fallback>
                <p:oleObj name="Chart" r:id="rId3" imgW="10972800" imgH="735321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877888"/>
                        <a:ext cx="767715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4716463" y="6092825"/>
            <a:ext cx="42481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e-IL">
                <a:latin typeface="Arial" charset="0"/>
              </a:rPr>
              <a:t>מקור: המוסד לביטוח לאומי, ינואר 2007</a:t>
            </a:r>
            <a:endParaRPr lang="en-GB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4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404664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שינויים היסטוריים במערכת החינוך </a:t>
            </a:r>
            <a:br>
              <a:rPr lang="he-IL" dirty="0" smtClean="0"/>
            </a:br>
            <a:r>
              <a:rPr lang="he-IL" dirty="0" smtClean="0"/>
              <a:t>(מתוך:יוגב אברהם, 2007)</a:t>
            </a:r>
            <a:endParaRPr lang="he-IL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4294967295"/>
          </p:nvPr>
        </p:nvGraphicFramePr>
        <p:xfrm>
          <a:off x="685800" y="2011363"/>
          <a:ext cx="7772400" cy="420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ד"ר ליהיא להט- המכללה  האקדמית ספיר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3EEF4-F7B6-4C9F-A233-1E885CFB694C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3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פתיחת שערי ההשכלה הגבוהה</a:t>
            </a:r>
            <a:br>
              <a:rPr lang="he-IL" dirty="0" smtClean="0"/>
            </a:br>
            <a:r>
              <a:rPr lang="he-IL" sz="2400" dirty="0" smtClean="0"/>
              <a:t>עמי </a:t>
            </a:r>
            <a:r>
              <a:rPr lang="he-IL" sz="2400" dirty="0" err="1" smtClean="0"/>
              <a:t>וולנסקי</a:t>
            </a:r>
            <a:r>
              <a:rPr lang="he-IL" sz="2400" dirty="0" smtClean="0"/>
              <a:t>, 2014 </a:t>
            </a:r>
            <a:endParaRPr lang="he-IL" sz="2400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96654582"/>
              </p:ext>
            </p:extLst>
          </p:nvPr>
        </p:nvGraphicFramePr>
        <p:xfrm>
          <a:off x="685800" y="2011363"/>
          <a:ext cx="7772400" cy="4297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ד"ר ליהיא להט- המכללה  האקדמית ספיר</a:t>
            </a:r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3EEF4-F7B6-4C9F-A233-1E885CFB694C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24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691680" y="228600"/>
            <a:ext cx="6995120" cy="1143000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היבטים תקציביים </a:t>
            </a:r>
            <a:br>
              <a:rPr lang="he-IL" dirty="0" smtClean="0"/>
            </a:br>
            <a:r>
              <a:rPr lang="he-IL" dirty="0" smtClean="0"/>
              <a:t>(</a:t>
            </a:r>
            <a:r>
              <a:rPr lang="he-IL" dirty="0" err="1" smtClean="0"/>
              <a:t>וינהבר</a:t>
            </a:r>
            <a:r>
              <a:rPr lang="he-IL" dirty="0" smtClean="0"/>
              <a:t> ובן נון 2010)</a:t>
            </a:r>
            <a:endParaRPr lang="he-IL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4294967295"/>
          </p:nvPr>
        </p:nvGraphicFramePr>
        <p:xfrm>
          <a:off x="539552" y="1628800"/>
          <a:ext cx="8147248" cy="52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ד"ר ליהיא להט- המכללה  האקדמית ספיר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3EEF4-F7B6-4C9F-A233-1E885CFB694C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09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8229600" cy="69440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he-IL" dirty="0" smtClean="0"/>
              <a:t>המגזר השלישי בישראל</a:t>
            </a:r>
            <a:endParaRPr lang="en-GB" dirty="0" smtClean="0">
              <a:cs typeface="Aharoni" pitchFamily="2" charset="-79"/>
            </a:endParaRPr>
          </a:p>
        </p:txBody>
      </p:sp>
      <p:sp>
        <p:nvSpPr>
          <p:cNvPr id="10854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1844824"/>
            <a:ext cx="8368468" cy="4578031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r>
              <a:rPr lang="he-IL" sz="2400" dirty="0" smtClean="0"/>
              <a:t>המגזר השלישי הוא שם כולל לארגונים ללא כוונות רווח, ארגוני התנדבות וארגוני חברה אזרחית. </a:t>
            </a:r>
          </a:p>
          <a:p>
            <a:pPr eaLnBrk="1" hangingPunct="1">
              <a:lnSpc>
                <a:spcPct val="80000"/>
              </a:lnSpc>
            </a:pPr>
            <a:r>
              <a:rPr lang="he-IL" sz="2400" dirty="0" smtClean="0"/>
              <a:t>עד סוף 2005 נרשמו כ- 41,000 עמותות.</a:t>
            </a:r>
          </a:p>
          <a:p>
            <a:pPr eaLnBrk="1" hangingPunct="1">
              <a:lnSpc>
                <a:spcPct val="80000"/>
              </a:lnSpc>
            </a:pPr>
            <a:r>
              <a:rPr lang="he-IL" sz="2400" dirty="0" smtClean="0"/>
              <a:t>80% עוסקים בתחומי הפעולה הבאים: דת, חינוך , תרבות ופנאי, רווחה ופילנתרופיה. </a:t>
            </a:r>
          </a:p>
          <a:p>
            <a:pPr eaLnBrk="1" hangingPunct="1">
              <a:lnSpc>
                <a:spcPct val="80000"/>
              </a:lnSpc>
            </a:pPr>
            <a:r>
              <a:rPr lang="he-IL" sz="2400" dirty="0" smtClean="0"/>
              <a:t>הכנסות המגזר השלישי: הכנסות עצמיות, מימון ציבורי ותרומות.</a:t>
            </a:r>
          </a:p>
          <a:p>
            <a:pPr eaLnBrk="1" hangingPunct="1">
              <a:lnSpc>
                <a:spcPct val="80000"/>
              </a:lnSpc>
            </a:pPr>
            <a:r>
              <a:rPr lang="he-IL" sz="2400" dirty="0" smtClean="0"/>
              <a:t>חלקו בתוצר המקומי גולמי 13% בשנת 2002, כ-65 מיליארד ₪.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he-IL" sz="2000" b="1" u="sng" dirty="0" smtClean="0"/>
              <a:t>תפקידים עיקריים</a:t>
            </a:r>
            <a:r>
              <a:rPr lang="he-IL" sz="2000" b="1" dirty="0" smtClean="0"/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he-IL" sz="2400" dirty="0" smtClean="0"/>
              <a:t>אספקת שירותים, ייצוג אינטרסים של קבוצות אוכלוסייה שונות, </a:t>
            </a:r>
          </a:p>
          <a:p>
            <a:pPr eaLnBrk="1" hangingPunct="1">
              <a:lnSpc>
                <a:spcPct val="80000"/>
              </a:lnSpc>
            </a:pPr>
            <a:r>
              <a:rPr lang="he-IL" sz="2400" dirty="0" smtClean="0"/>
              <a:t>קידום דמוקרטיה </a:t>
            </a:r>
            <a:r>
              <a:rPr lang="he-IL" sz="2400" dirty="0" err="1" smtClean="0"/>
              <a:t>השתתפותית</a:t>
            </a:r>
            <a:r>
              <a:rPr lang="he-IL" sz="2400" dirty="0" smtClean="0"/>
              <a:t>, טיפוח ערכים של תרומה והתנדבות</a:t>
            </a:r>
          </a:p>
          <a:p>
            <a:pPr eaLnBrk="1" hangingPunct="1">
              <a:lnSpc>
                <a:spcPct val="80000"/>
              </a:lnSpc>
            </a:pPr>
            <a:r>
              <a:rPr lang="he-IL" sz="2400" dirty="0" smtClean="0"/>
              <a:t>פיתוח יוזמות וחדשנות חברתית</a:t>
            </a:r>
          </a:p>
          <a:p>
            <a:pPr eaLnBrk="1" hangingPunct="1">
              <a:lnSpc>
                <a:spcPct val="80000"/>
              </a:lnSpc>
            </a:pPr>
            <a:endParaRPr lang="he-IL" sz="2100" dirty="0" smtClean="0"/>
          </a:p>
          <a:p>
            <a:pPr eaLnBrk="1" hangingPunct="1">
              <a:lnSpc>
                <a:spcPct val="80000"/>
              </a:lnSpc>
            </a:pPr>
            <a:endParaRPr lang="he-IL" sz="2100" dirty="0" smtClean="0"/>
          </a:p>
          <a:p>
            <a:pPr eaLnBrk="1" hangingPunct="1">
              <a:lnSpc>
                <a:spcPct val="80000"/>
              </a:lnSpc>
            </a:pPr>
            <a:endParaRPr lang="en-GB" sz="2100" dirty="0" smtClean="0">
              <a:cs typeface="Aharoni" pitchFamily="2" charset="-79"/>
            </a:endParaRPr>
          </a:p>
        </p:txBody>
      </p:sp>
      <p:sp>
        <p:nvSpPr>
          <p:cNvPr id="108546" name="מציין מיקום של כותרת תחתונה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he-IL" smtClean="0">
                <a:cs typeface="Arial" charset="0"/>
              </a:rPr>
              <a:t>ד"ר ליהיא להט- המכללה  האקדמית ספיר</a:t>
            </a:r>
            <a:endParaRPr lang="en-US" smtClean="0">
              <a:cs typeface="Arial" charset="0"/>
            </a:endParaRPr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FCD4C-05A3-4A18-8BFE-CD0B6770EB2C}" type="slidenum">
              <a:rPr lang="he-IL"/>
              <a:pPr>
                <a:defRPr/>
              </a:pPr>
              <a:t>16</a:t>
            </a:fld>
            <a:endParaRPr lang="en-US"/>
          </a:p>
        </p:txBody>
      </p:sp>
      <p:sp>
        <p:nvSpPr>
          <p:cNvPr id="108549" name="Rectangle 4"/>
          <p:cNvSpPr>
            <a:spLocks noChangeArrowheads="1"/>
          </p:cNvSpPr>
          <p:nvPr/>
        </p:nvSpPr>
        <p:spPr bwMode="auto">
          <a:xfrm>
            <a:off x="1476128" y="6422855"/>
            <a:ext cx="7560367" cy="36418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e-IL" dirty="0"/>
              <a:t>מקור: המרכז הישראלי לחקר המגזר השלישי, אוניברסיטת בן </a:t>
            </a:r>
            <a:r>
              <a:rPr lang="he-IL" dirty="0" smtClean="0"/>
              <a:t>גוריון,2005 ואתר המרכז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20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 smtClean="0"/>
              <a:t>מושגים</a:t>
            </a:r>
            <a:br>
              <a:rPr lang="he-IL" dirty="0" smtClean="0"/>
            </a:br>
            <a:r>
              <a:rPr lang="he-IL" dirty="0" smtClean="0"/>
              <a:t> (</a:t>
            </a:r>
            <a:r>
              <a:rPr lang="he-IL" dirty="0" err="1" smtClean="0"/>
              <a:t>וינהבר</a:t>
            </a:r>
            <a:r>
              <a:rPr lang="he-IL" dirty="0" smtClean="0"/>
              <a:t> ובן נון 2010)</a:t>
            </a:r>
            <a:endParaRPr lang="he-IL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51519444"/>
              </p:ext>
            </p:extLst>
          </p:nvPr>
        </p:nvGraphicFramePr>
        <p:xfrm>
          <a:off x="685800" y="2011363"/>
          <a:ext cx="7772400" cy="420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ד"ר ליהיא להט- המכללה  האקדמית ספיר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3EEF4-F7B6-4C9F-A233-1E885CFB694C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6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 smtClean="0"/>
              <a:t>מסקנות</a:t>
            </a:r>
            <a:br>
              <a:rPr lang="he-IL" dirty="0" smtClean="0"/>
            </a:br>
            <a:r>
              <a:rPr lang="he-IL" dirty="0" smtClean="0"/>
              <a:t> (</a:t>
            </a:r>
            <a:r>
              <a:rPr lang="he-IL" dirty="0" err="1" smtClean="0"/>
              <a:t>וינהבר</a:t>
            </a:r>
            <a:r>
              <a:rPr lang="he-IL" dirty="0" smtClean="0"/>
              <a:t> ובן נון 2010)</a:t>
            </a:r>
            <a:endParaRPr lang="he-IL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4294967295"/>
          </p:nvPr>
        </p:nvGraphicFramePr>
        <p:xfrm>
          <a:off x="323528" y="1988840"/>
          <a:ext cx="7787208" cy="4425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3EEF4-F7B6-4C9F-A233-1E885CFB694C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מלבן מעוגל 6"/>
          <p:cNvSpPr/>
          <p:nvPr/>
        </p:nvSpPr>
        <p:spPr>
          <a:xfrm>
            <a:off x="4788024" y="5949280"/>
            <a:ext cx="417646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/>
              <a:t>מייצרים בידול איכותי 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53249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768350"/>
          </a:xfrm>
        </p:spPr>
        <p:txBody>
          <a:bodyPr/>
          <a:lstStyle/>
          <a:p>
            <a:pPr algn="ctr" eaLnBrk="1" hangingPunct="1"/>
            <a:r>
              <a:rPr lang="he-IL" altLang="he-IL" dirty="0" smtClean="0">
                <a:solidFill>
                  <a:srgbClr val="7B9899"/>
                </a:solidFill>
              </a:rPr>
              <a:t>המנהל הציבורי בישראל </a:t>
            </a:r>
            <a:endParaRPr lang="en-US" altLang="he-IL" dirty="0" smtClean="0">
              <a:solidFill>
                <a:srgbClr val="7B9899"/>
              </a:solidFill>
              <a:cs typeface="Aharoni" pitchFamily="2" charset="-79"/>
            </a:endParaRPr>
          </a:p>
        </p:txBody>
      </p:sp>
      <p:sp>
        <p:nvSpPr>
          <p:cNvPr id="35843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354388" y="6248400"/>
            <a:ext cx="2895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12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altLang="he-IL" sz="1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©  ד"ר ליהיא להט- מכללת ספיר</a:t>
            </a:r>
            <a:endParaRPr lang="en-US" altLang="he-IL" sz="100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דיאגרמה 4"/>
          <p:cNvGraphicFramePr/>
          <p:nvPr/>
        </p:nvGraphicFramePr>
        <p:xfrm>
          <a:off x="41275" y="1412875"/>
          <a:ext cx="9102725" cy="4968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018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 smtClean="0">
                <a:solidFill>
                  <a:srgbClr val="7B9899"/>
                </a:solidFill>
              </a:rPr>
              <a:t>המינהל הציבורי בישראל</a:t>
            </a:r>
            <a:endParaRPr lang="en-US" altLang="he-IL" smtClean="0">
              <a:solidFill>
                <a:srgbClr val="7B9899"/>
              </a:solidFill>
              <a:cs typeface="Aharoni" pitchFamily="2" charset="-79"/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/>
          <a:p>
            <a:pPr algn="ctr">
              <a:defRPr/>
            </a:pPr>
            <a:r>
              <a:rPr lang="he-IL" dirty="0"/>
              <a:t> </a:t>
            </a:r>
            <a:r>
              <a:rPr lang="he-IL" sz="1050" dirty="0"/>
              <a:t>©  ד"ר ליהיא להט- מכללת ספיר</a:t>
            </a:r>
            <a:endParaRPr lang="en-US" sz="1050" dirty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he-IL" altLang="he-IL" dirty="0" smtClean="0"/>
              <a:t>הממשלה על כל שלוחותיה</a:t>
            </a:r>
          </a:p>
          <a:p>
            <a:pPr eaLnBrk="1" hangingPunct="1"/>
            <a:r>
              <a:rPr lang="he-IL" altLang="he-IL" dirty="0" smtClean="0"/>
              <a:t>הרשויות המקומיות</a:t>
            </a:r>
          </a:p>
          <a:p>
            <a:pPr eaLnBrk="1" hangingPunct="1"/>
            <a:r>
              <a:rPr lang="he-IL" altLang="he-IL" dirty="0" smtClean="0"/>
              <a:t>תאגידים ציבוריים- המוסד לביטוח לאומי רשות הדואר</a:t>
            </a:r>
          </a:p>
          <a:p>
            <a:pPr eaLnBrk="1" hangingPunct="1"/>
            <a:r>
              <a:rPr lang="he-IL" altLang="he-IL" dirty="0" smtClean="0"/>
              <a:t>חברות ממשלתיות ועירוניות </a:t>
            </a:r>
          </a:p>
          <a:p>
            <a:pPr eaLnBrk="1" hangingPunct="1"/>
            <a:r>
              <a:rPr lang="he-IL" altLang="he-IL" dirty="0" smtClean="0"/>
              <a:t>גופים ציבוריים נוספים</a:t>
            </a:r>
          </a:p>
          <a:p>
            <a:pPr eaLnBrk="1" hangingPunct="1"/>
            <a:endParaRPr lang="he-IL" altLang="he-IL" dirty="0" smtClean="0"/>
          </a:p>
          <a:p>
            <a:pPr eaLnBrk="1" hangingPunct="1"/>
            <a:r>
              <a:rPr lang="he-IL" altLang="he-IL" dirty="0" smtClean="0"/>
              <a:t>כרבע מכוח העבודה האזרחי. </a:t>
            </a:r>
          </a:p>
          <a:p>
            <a:pPr eaLnBrk="1" hangingPunct="1"/>
            <a:endParaRPr lang="en-US" altLang="he-IL" dirty="0" smtClean="0"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5964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Grp="1" noChangeArrowheads="1"/>
          </p:cNvSpPr>
          <p:nvPr>
            <p:ph type="title"/>
          </p:nvPr>
        </p:nvSpPr>
        <p:spPr>
          <a:xfrm>
            <a:off x="1979613" y="115888"/>
            <a:ext cx="5403850" cy="936625"/>
          </a:xfrm>
        </p:spPr>
        <p:txBody>
          <a:bodyPr/>
          <a:lstStyle/>
          <a:p>
            <a:pPr eaLnBrk="1" hangingPunct="1"/>
            <a:r>
              <a:rPr lang="he-IL" altLang="en-US" smtClean="0"/>
              <a:t>הדגם הישראלי</a:t>
            </a:r>
            <a:r>
              <a:rPr lang="en-US" altLang="en-US" smtClean="0">
                <a:cs typeface="Arial" pitchFamily="34" charset="0"/>
              </a:rPr>
              <a:t>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9238" y="1682750"/>
            <a:ext cx="8424862" cy="5175250"/>
          </a:xfrm>
        </p:spPr>
        <p:txBody>
          <a:bodyPr/>
          <a:lstStyle/>
          <a:p>
            <a:pPr eaLnBrk="1" hangingPunct="1"/>
            <a:r>
              <a:rPr lang="en-US" altLang="en-US" sz="1800" smtClean="0">
                <a:cs typeface="Times New Roman" pitchFamily="18" charset="0"/>
              </a:rPr>
              <a:t>1948</a:t>
            </a:r>
            <a:r>
              <a:rPr lang="he-IL" altLang="en-US" sz="1800" smtClean="0">
                <a:cs typeface="Tahoma" pitchFamily="34" charset="0"/>
              </a:rPr>
              <a:t>- מינוי על פי “מפתח מפלגתי” שהיה נהוג במוסדות המדינה שבדרך. </a:t>
            </a:r>
            <a:endParaRPr lang="en-US" altLang="en-US" sz="1800" smtClean="0">
              <a:cs typeface="Tahoma" pitchFamily="34" charset="0"/>
            </a:endParaRPr>
          </a:p>
          <a:p>
            <a:pPr eaLnBrk="1" hangingPunct="1"/>
            <a:r>
              <a:rPr lang="en-US" altLang="en-US" sz="1800" smtClean="0">
                <a:cs typeface="Tahoma" pitchFamily="34" charset="0"/>
              </a:rPr>
              <a:t>1959 </a:t>
            </a:r>
            <a:r>
              <a:rPr lang="he-IL" altLang="en-US" sz="1800" smtClean="0">
                <a:cs typeface="Tahoma" pitchFamily="34" charset="0"/>
              </a:rPr>
              <a:t>- חוק שירות המדינה (מינויים): על משרות מסוימות לא תחול חובת מכרז</a:t>
            </a:r>
            <a:r>
              <a:rPr lang="en-US" altLang="en-US" sz="1800" smtClean="0">
                <a:cs typeface="Tahoma" pitchFamily="34" charset="0"/>
              </a:rPr>
              <a:t> </a:t>
            </a:r>
            <a:r>
              <a:rPr lang="he-IL" altLang="en-US" sz="1800" smtClean="0">
                <a:cs typeface="Tahoma" pitchFamily="34" charset="0"/>
              </a:rPr>
              <a:t>מינוי ע”י הממשלה. "הרשימה".  </a:t>
            </a:r>
            <a:endParaRPr lang="en-US" altLang="en-US" sz="1800" smtClean="0">
              <a:cs typeface="Tahoma" pitchFamily="34" charset="0"/>
            </a:endParaRPr>
          </a:p>
          <a:p>
            <a:pPr eaLnBrk="1" hangingPunct="1"/>
            <a:r>
              <a:rPr lang="he-IL" altLang="en-US" sz="1800" smtClean="0">
                <a:cs typeface="Tahoma" pitchFamily="34" charset="0"/>
              </a:rPr>
              <a:t>שנות השישים והשבעים - נסיגה מהפוליטיזציה לכוון ממלכתיות</a:t>
            </a:r>
            <a:r>
              <a:rPr lang="en-US" altLang="en-US" sz="1800" smtClean="0">
                <a:cs typeface="Tahoma" pitchFamily="34" charset="0"/>
              </a:rPr>
              <a:t>.</a:t>
            </a:r>
          </a:p>
          <a:p>
            <a:pPr eaLnBrk="1" hangingPunct="1"/>
            <a:r>
              <a:rPr lang="he-IL" altLang="en-US" sz="1800" smtClean="0">
                <a:cs typeface="Tahoma" pitchFamily="34" charset="0"/>
              </a:rPr>
              <a:t>שנות השמונים- שינוי שיטת הבחירות במפלגות והגברת תופעת המינויים הפוליטיים</a:t>
            </a:r>
            <a:endParaRPr lang="en-US" altLang="en-US" sz="1800" smtClean="0">
              <a:cs typeface="Tahoma" pitchFamily="34" charset="0"/>
            </a:endParaRPr>
          </a:p>
          <a:p>
            <a:pPr eaLnBrk="1" hangingPunct="1"/>
            <a:r>
              <a:rPr lang="he-IL" altLang="en-US" sz="1800" smtClean="0">
                <a:cs typeface="Tahoma" pitchFamily="34" charset="0"/>
              </a:rPr>
              <a:t>1989 - דוח ועדת</a:t>
            </a:r>
            <a:r>
              <a:rPr lang="en-US" altLang="en-US" sz="1800" smtClean="0">
                <a:cs typeface="Tahoma" pitchFamily="34" charset="0"/>
              </a:rPr>
              <a:t> </a:t>
            </a:r>
            <a:r>
              <a:rPr lang="he-IL" altLang="en-US" sz="1800" smtClean="0">
                <a:cs typeface="Tahoma" pitchFamily="34" charset="0"/>
              </a:rPr>
              <a:t>קוברסקי</a:t>
            </a:r>
            <a:r>
              <a:rPr lang="en-US" altLang="en-US" sz="1800" smtClean="0">
                <a:cs typeface="Tahoma" pitchFamily="34" charset="0"/>
              </a:rPr>
              <a:t>  </a:t>
            </a:r>
          </a:p>
          <a:p>
            <a:pPr eaLnBrk="1" hangingPunct="1"/>
            <a:r>
              <a:rPr lang="en-US" altLang="en-US" sz="1800" smtClean="0">
                <a:cs typeface="Tahoma" pitchFamily="34" charset="0"/>
              </a:rPr>
              <a:t>1 </a:t>
            </a:r>
            <a:r>
              <a:rPr lang="he-IL" altLang="en-US" sz="1800" smtClean="0">
                <a:cs typeface="Tahoma" pitchFamily="34" charset="0"/>
              </a:rPr>
              <a:t> ביוני 1990 - תיקון של ח”כ</a:t>
            </a:r>
            <a:r>
              <a:rPr lang="en-US" altLang="en-US" sz="1800" smtClean="0">
                <a:cs typeface="Tahoma" pitchFamily="34" charset="0"/>
              </a:rPr>
              <a:t> </a:t>
            </a:r>
            <a:r>
              <a:rPr lang="he-IL" altLang="en-US" sz="1800" smtClean="0">
                <a:cs typeface="Tahoma" pitchFamily="34" charset="0"/>
              </a:rPr>
              <a:t>רובנשטיין</a:t>
            </a:r>
            <a:r>
              <a:rPr lang="en-US" altLang="en-US" sz="1800" smtClean="0">
                <a:cs typeface="Tahoma" pitchFamily="34" charset="0"/>
              </a:rPr>
              <a:t> - </a:t>
            </a:r>
            <a:r>
              <a:rPr lang="he-IL" altLang="en-US" sz="1800" smtClean="0">
                <a:cs typeface="Tahoma" pitchFamily="34" charset="0"/>
              </a:rPr>
              <a:t>אוסר על עובד מדינה (4 דרגות עליונות) להיות חבר בגוף הבוחר של המפלגה</a:t>
            </a:r>
            <a:r>
              <a:rPr lang="en-US" altLang="en-US" sz="1800" smtClean="0">
                <a:cs typeface="Tahoma" pitchFamily="34" charset="0"/>
              </a:rPr>
              <a:t>.</a:t>
            </a:r>
          </a:p>
          <a:p>
            <a:pPr eaLnBrk="1" hangingPunct="1"/>
            <a:r>
              <a:rPr lang="he-IL" altLang="en-US" sz="1800" smtClean="0">
                <a:cs typeface="Tahoma" pitchFamily="34" charset="0"/>
              </a:rPr>
              <a:t>יולי 1994 - מינוי ועדת בן דרור.</a:t>
            </a:r>
          </a:p>
          <a:p>
            <a:pPr eaLnBrk="1" hangingPunct="1"/>
            <a:r>
              <a:rPr lang="he-IL" altLang="en-US" sz="1800" smtClean="0">
                <a:cs typeface="Tahoma" pitchFamily="34" charset="0"/>
              </a:rPr>
              <a:t>ועדות איתור</a:t>
            </a:r>
            <a:r>
              <a:rPr lang="he-IL" altLang="en-US" sz="1800" smtClean="0"/>
              <a:t> </a:t>
            </a:r>
            <a:endParaRPr lang="en-US" altLang="en-US" sz="1800" smtClean="0">
              <a:cs typeface="Times New Roman" pitchFamily="18" charset="0"/>
            </a:endParaRPr>
          </a:p>
          <a:p>
            <a:pPr eaLnBrk="1" hangingPunct="1"/>
            <a:endParaRPr lang="en-US" altLang="en-US" sz="1600" smtClean="0">
              <a:cs typeface="Times New Roman" pitchFamily="18" charset="0"/>
            </a:endParaRPr>
          </a:p>
          <a:p>
            <a:pPr eaLnBrk="1" hangingPunct="1"/>
            <a:endParaRPr lang="en-US" altLang="en-US" sz="1800" smtClean="0">
              <a:cs typeface="Times New Roman" pitchFamily="18" charset="0"/>
            </a:endParaRPr>
          </a:p>
        </p:txBody>
      </p:sp>
      <p:graphicFrame>
        <p:nvGraphicFramePr>
          <p:cNvPr id="53252" name="Object 4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249238" y="115888"/>
          <a:ext cx="744537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Clip" r:id="rId3" imgW="1857375" imgH="3995738" progId="MS_ClipArt_Gallery.2">
                  <p:embed/>
                </p:oleObj>
              </mc:Choice>
              <mc:Fallback>
                <p:oleObj name="Clip" r:id="rId3" imgW="1857375" imgH="3995738" progId="MS_ClipArt_Gallery.2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238" y="115888"/>
                        <a:ext cx="744537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3" name="מציין מיקום של תאריך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14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ד"ר ליהיא להט -מכללת ספיר</a:t>
            </a:r>
            <a:endParaRPr lang="en-US" altLang="he-IL" sz="140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254" name="Rectangle 5"/>
          <p:cNvSpPr>
            <a:spLocks noChangeArrowheads="1"/>
          </p:cNvSpPr>
          <p:nvPr/>
        </p:nvSpPr>
        <p:spPr bwMode="auto">
          <a:xfrm>
            <a:off x="457200" y="6238875"/>
            <a:ext cx="255111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1800">
                <a:latin typeface="Arial" pitchFamily="34" charset="0"/>
                <a:cs typeface="Arial" pitchFamily="34" charset="0"/>
              </a:rPr>
              <a:t>מקור: דרי, 1996 </a:t>
            </a:r>
            <a:endParaRPr lang="en-GB" altLang="he-IL" sz="18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51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548680"/>
            <a:ext cx="7313612" cy="457200"/>
          </a:xfrm>
          <a:ln>
            <a:miter lim="800000"/>
            <a:headEnd/>
            <a:tailEnd/>
          </a:ln>
          <a:extLst/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altLang="en-US" sz="2800" dirty="0"/>
              <a:t>תפיסות בדבר יחסי השלטון </a:t>
            </a:r>
            <a:br>
              <a:rPr lang="he-IL" altLang="en-US" sz="2800" dirty="0"/>
            </a:br>
            <a:r>
              <a:rPr lang="he-IL" altLang="en-US" sz="2800" dirty="0"/>
              <a:t>המקומי -מרכזי בישראל</a:t>
            </a:r>
            <a:endParaRPr lang="en-US" alt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503238" y="1485900"/>
            <a:ext cx="8178800" cy="53721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indent="-256032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e-IL" altLang="en-US" u="sng">
                <a:effectLst>
                  <a:outerShdw blurRad="38100" dist="38100" dir="2700000" algn="tl">
                    <a:srgbClr val="C0C0C0"/>
                  </a:outerShdw>
                </a:effectLst>
              </a:rPr>
              <a:t>ריכוזיות יתרה</a:t>
            </a:r>
            <a:r>
              <a:rPr lang="he-IL" altLang="en-US"/>
              <a:t>  - השלטון המקומי הוא "קבלן משנה" של השלטון המרכזי וברוב התחומים הוא מבצע מדיניות שנקבעה בדרג המרכזי בלי להיוועץ בו</a:t>
            </a:r>
            <a:r>
              <a:rPr lang="en-US" altLang="en-US"/>
              <a:t>.</a:t>
            </a:r>
            <a:r>
              <a:rPr lang="he-IL" altLang="en-US"/>
              <a:t> מאופיין בחוסר עצמאות תקציבית. (</a:t>
            </a:r>
            <a:r>
              <a:rPr lang="en-US" altLang="en-US"/>
              <a:t> </a:t>
            </a:r>
            <a:r>
              <a:rPr lang="he-IL" altLang="en-US"/>
              <a:t>דרי 1994) </a:t>
            </a:r>
          </a:p>
          <a:p>
            <a:pPr marL="365760" indent="-256032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he-IL" altLang="en-US"/>
              <a:t>נחמיאס (2004) –הפער הקיים בין האחריות המוטלת על הרשות המקומית  כישות משטרית לבין הסמכויות  הניתנות להן לצורך ביצוע תפקידן.</a:t>
            </a:r>
          </a:p>
          <a:p>
            <a:pPr marL="365760" indent="-256032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e-IL" altLang="en-US" u="sng">
                <a:effectLst>
                  <a:outerShdw blurRad="38100" dist="38100" dir="2700000" algn="tl">
                    <a:srgbClr val="C0C0C0"/>
                  </a:outerShdw>
                </a:effectLst>
              </a:rPr>
              <a:t>ביזור דה-פאקטו</a:t>
            </a:r>
            <a:r>
              <a:rPr lang="he-IL" altLang="en-US"/>
              <a:t> – למרות הריכוזיות הפורמאלית   בפועל מתרחש  ביזור היות והשלטון המרכזי לא יכול לפקח על הרשויות (</a:t>
            </a:r>
            <a:r>
              <a:rPr lang="en-US" altLang="en-US"/>
              <a:t> </a:t>
            </a:r>
            <a:r>
              <a:rPr lang="he-IL" altLang="en-US"/>
              <a:t>בן אליה, 1995, קלכהיים, 1997, רזין, 2003) . </a:t>
            </a:r>
          </a:p>
          <a:p>
            <a:pPr marL="365760" indent="-256032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he-IL" altLang="en-US"/>
              <a:t>שיפור יכולות ניהוליות, בחירות ישירות, תכנון אסטרטגי ופיתוח כלכלי בשלטון המקומי - לצד כשלים וואקום בשלטון המרכזי.  </a:t>
            </a:r>
          </a:p>
          <a:p>
            <a:pPr marL="365760" indent="-256032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endParaRPr lang="en-US" altLang="en-US"/>
          </a:p>
          <a:p>
            <a:pPr marL="365760" indent="-256032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endParaRPr lang="en-US" altLang="en-US"/>
          </a:p>
          <a:p>
            <a:pPr marL="365760" indent="-256032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endParaRPr lang="en-US" altLang="en-US" sz="4000"/>
          </a:p>
          <a:p>
            <a:pPr marL="365760" indent="-256032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endParaRPr lang="en-US" altLang="en-US" sz="5000"/>
          </a:p>
        </p:txBody>
      </p:sp>
    </p:spTree>
    <p:extLst>
      <p:ext uri="{BB962C8B-B14F-4D97-AF65-F5344CB8AC3E}">
        <p14:creationId xmlns:p14="http://schemas.microsoft.com/office/powerpoint/2010/main" val="212056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9388" y="1468438"/>
            <a:ext cx="8642350" cy="489585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altLang="en-US" sz="2400" dirty="0" smtClean="0"/>
              <a:t>לדרג הפוליטי השפעה מכרעת במשרד הממשלתי.</a:t>
            </a:r>
          </a:p>
          <a:p>
            <a:pPr eaLnBrk="1" hangingPunct="1">
              <a:lnSpc>
                <a:spcPct val="90000"/>
              </a:lnSpc>
            </a:pPr>
            <a:r>
              <a:rPr lang="he-IL" altLang="en-US" sz="2400" dirty="0" smtClean="0"/>
              <a:t>לא התפתח דגם של "שירות מדינה" בעל זהות עצמית, לכידות פנימית, רוח צוות או עצמאות מוסדית.</a:t>
            </a:r>
          </a:p>
          <a:p>
            <a:pPr eaLnBrk="1" hangingPunct="1">
              <a:lnSpc>
                <a:spcPct val="90000"/>
              </a:lnSpc>
            </a:pPr>
            <a:r>
              <a:rPr lang="he-IL" altLang="en-US" sz="2400" dirty="0" smtClean="0"/>
              <a:t>השפעת האיגודים המקצועיים ושיטת ההסכמים הקיבוציים.</a:t>
            </a:r>
          </a:p>
          <a:p>
            <a:pPr eaLnBrk="1" hangingPunct="1">
              <a:lnSpc>
                <a:spcPct val="90000"/>
              </a:lnSpc>
            </a:pPr>
            <a:r>
              <a:rPr lang="he-IL" altLang="en-US" sz="2400" dirty="0" smtClean="0"/>
              <a:t>העדר מבנה שכר בעל הגיון פנימי.</a:t>
            </a:r>
          </a:p>
          <a:p>
            <a:pPr eaLnBrk="1" hangingPunct="1">
              <a:lnSpc>
                <a:spcPct val="90000"/>
              </a:lnSpc>
            </a:pPr>
            <a:r>
              <a:rPr lang="he-IL" altLang="en-US" sz="2400" dirty="0" smtClean="0"/>
              <a:t>שפע נהלים פנימיים, </a:t>
            </a:r>
            <a:r>
              <a:rPr lang="he-IL" altLang="en-US" sz="2400" dirty="0" smtClean="0">
                <a:hlinkClick r:id="rId2"/>
              </a:rPr>
              <a:t>וערוצי דיווח ופיקוח </a:t>
            </a:r>
            <a:r>
              <a:rPr lang="he-IL" altLang="en-US" sz="2400" dirty="0" smtClean="0"/>
              <a:t>פורמאליים.</a:t>
            </a:r>
          </a:p>
          <a:p>
            <a:pPr eaLnBrk="1" hangingPunct="1">
              <a:lnSpc>
                <a:spcPct val="90000"/>
              </a:lnSpc>
            </a:pPr>
            <a:r>
              <a:rPr lang="he-IL" altLang="en-US" sz="2400" dirty="0" smtClean="0"/>
              <a:t>אי התאמת המנהל למציאות העכשווית.</a:t>
            </a:r>
          </a:p>
          <a:p>
            <a:pPr eaLnBrk="1" hangingPunct="1">
              <a:lnSpc>
                <a:spcPct val="90000"/>
              </a:lnSpc>
            </a:pPr>
            <a:r>
              <a:rPr lang="he-IL" altLang="en-US" sz="2400" dirty="0" smtClean="0"/>
              <a:t>ריכוזיות, "ביצועיזם", טריטוריאליות ארגונית, חשאיות.</a:t>
            </a:r>
          </a:p>
          <a:p>
            <a:pPr eaLnBrk="1" hangingPunct="1">
              <a:lnSpc>
                <a:spcPct val="90000"/>
              </a:lnSpc>
            </a:pPr>
            <a:r>
              <a:rPr lang="he-IL" altLang="en-US" sz="2400" dirty="0" smtClean="0"/>
              <a:t>נטייה למינויים פוליטיים באופן לא מוסדר.</a:t>
            </a:r>
          </a:p>
          <a:p>
            <a:pPr>
              <a:lnSpc>
                <a:spcPct val="90000"/>
              </a:lnSpc>
            </a:pPr>
            <a:r>
              <a:rPr lang="he-IL" altLang="en-US" sz="2400" dirty="0" smtClean="0"/>
              <a:t>העדר נורמות של אחריות ציבורית ושקיפות (</a:t>
            </a:r>
            <a:r>
              <a:rPr lang="he-IL" sz="2400" dirty="0" smtClean="0">
                <a:hlinkClick r:id="rId3"/>
              </a:rPr>
              <a:t>שחיתות </a:t>
            </a:r>
            <a:r>
              <a:rPr lang="he-IL" altLang="en-US" sz="2400" dirty="0" smtClean="0"/>
              <a:t>). </a:t>
            </a:r>
          </a:p>
          <a:p>
            <a:pPr eaLnBrk="1" hangingPunct="1">
              <a:lnSpc>
                <a:spcPct val="90000"/>
              </a:lnSpc>
            </a:pPr>
            <a:endParaRPr lang="he-IL" altLang="en-US" sz="1900" dirty="0" smtClean="0"/>
          </a:p>
        </p:txBody>
      </p:sp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>
          <a:xfrm>
            <a:off x="1476375" y="692150"/>
            <a:ext cx="7005638" cy="6127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altLang="en-US" sz="4000" dirty="0"/>
              <a:t>אתגרי המנהל הציבורי בישראל </a:t>
            </a:r>
            <a:r>
              <a:rPr lang="he-IL" altLang="en-US" sz="2800" dirty="0"/>
              <a:t/>
            </a:r>
            <a:br>
              <a:rPr lang="he-IL" altLang="en-US" sz="2800" dirty="0"/>
            </a:br>
            <a:endParaRPr lang="he-IL" altLang="en-US" sz="2800" dirty="0"/>
          </a:p>
        </p:txBody>
      </p:sp>
      <p:sp>
        <p:nvSpPr>
          <p:cNvPr id="59396" name="Rectangle 5"/>
          <p:cNvSpPr>
            <a:spLocks noChangeArrowheads="1"/>
          </p:cNvSpPr>
          <p:nvPr/>
        </p:nvSpPr>
        <p:spPr bwMode="auto">
          <a:xfrm>
            <a:off x="4022725" y="6346554"/>
            <a:ext cx="482600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1800">
                <a:latin typeface="Arial" pitchFamily="34" charset="0"/>
                <a:cs typeface="Arial" pitchFamily="34" charset="0"/>
              </a:rPr>
              <a:t>מקור: גל נור, 1999,2007 נחמיאס ואחרים 2010</a:t>
            </a:r>
            <a:endParaRPr lang="en-GB" altLang="he-IL" sz="18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3590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-209550" y="304800"/>
            <a:ext cx="10293350" cy="8255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5400" b="1" u="sng">
                <a:latin typeface="Times New Roman (Hebrew)" charset="0"/>
                <a:cs typeface="Aharoni" pitchFamily="2" charset="-79"/>
              </a:rPr>
              <a:t>ניסיונות לרפורמה בישראל </a:t>
            </a:r>
            <a:endParaRPr lang="en-US" altLang="en-US" sz="5400" b="1">
              <a:latin typeface="Bodoni MT" pitchFamily="18" charset="0"/>
              <a:cs typeface="Aharoni" pitchFamily="2" charset="-79"/>
            </a:endParaRPr>
          </a:p>
        </p:txBody>
      </p:sp>
      <p:graphicFrame>
        <p:nvGraphicFramePr>
          <p:cNvPr id="3" name="דיאגרמה 2"/>
          <p:cNvGraphicFramePr/>
          <p:nvPr>
            <p:extLst>
              <p:ext uri="{D42A27DB-BD31-4B8C-83A1-F6EECF244321}">
                <p14:modId xmlns:p14="http://schemas.microsoft.com/office/powerpoint/2010/main" val="1843241960"/>
              </p:ext>
            </p:extLst>
          </p:nvPr>
        </p:nvGraphicFramePr>
        <p:xfrm>
          <a:off x="642910" y="1397000"/>
          <a:ext cx="8072494" cy="4889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928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דיאגרמה 1"/>
          <p:cNvGraphicFramePr/>
          <p:nvPr/>
        </p:nvGraphicFramePr>
        <p:xfrm>
          <a:off x="539750" y="476250"/>
          <a:ext cx="8094663" cy="5832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96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he-IL" dirty="0" smtClean="0"/>
              <a:t>מאפייני מדינת הרווחה </a:t>
            </a:r>
            <a:br>
              <a:rPr lang="he-IL" dirty="0" smtClean="0"/>
            </a:br>
            <a:r>
              <a:rPr lang="he-IL" dirty="0" smtClean="0"/>
              <a:t>קטן, 2000</a:t>
            </a:r>
            <a:endParaRPr lang="en-US" dirty="0" smtClean="0">
              <a:cs typeface="Aharoni" pitchFamily="2" charset="-79"/>
            </a:endParaRPr>
          </a:p>
        </p:txBody>
      </p:sp>
      <p:sp>
        <p:nvSpPr>
          <p:cNvPr id="8397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844675"/>
            <a:ext cx="8229600" cy="4525963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he-IL" sz="3200" dirty="0" smtClean="0"/>
              <a:t>עיגון זכויות חברתיות בחקיקה</a:t>
            </a:r>
          </a:p>
          <a:p>
            <a:pPr eaLnBrk="1" hangingPunct="1"/>
            <a:r>
              <a:rPr lang="he-IL" sz="3200" dirty="0" smtClean="0"/>
              <a:t>הוצאה ממשלתית גבוהה לשירותים החברתיים</a:t>
            </a:r>
          </a:p>
          <a:p>
            <a:pPr eaLnBrk="1" hangingPunct="1"/>
            <a:r>
              <a:rPr lang="he-IL" sz="3200" dirty="0" smtClean="0"/>
              <a:t>הקמת מערך ארגונים ממשלתיים לאספקת שירותים </a:t>
            </a:r>
          </a:p>
          <a:p>
            <a:pPr eaLnBrk="1" hangingPunct="1"/>
            <a:r>
              <a:rPr lang="he-IL" sz="3200" dirty="0" smtClean="0"/>
              <a:t>גיוס תמיכת הציבור בחיוניות מעורבות המדינה  באספקת השירותים החברתיים.</a:t>
            </a:r>
          </a:p>
          <a:p>
            <a:pPr eaLnBrk="1" hangingPunct="1"/>
            <a:endParaRPr lang="en-US" dirty="0" smtClean="0">
              <a:cs typeface="Aharoni" pitchFamily="2" charset="-79"/>
            </a:endParaRPr>
          </a:p>
        </p:txBody>
      </p:sp>
      <p:sp>
        <p:nvSpPr>
          <p:cNvPr id="83970" name="מציין מיקום של כותרת תחתונה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he-IL" smtClean="0">
                <a:cs typeface="Arial" charset="0"/>
              </a:rPr>
              <a:t>ד"ר ליהיא להט- המכללה  האקדמית ספיר</a:t>
            </a:r>
            <a:endParaRPr lang="en-US" smtClean="0">
              <a:cs typeface="Arial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EA3F9-23D6-4523-A68D-FD3BC79697B9}" type="slidenum">
              <a:rPr lang="he-IL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2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אופק">
  <a:themeElements>
    <a:clrScheme name="בהירות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אופק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אופק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2243</TotalTime>
  <Words>1201</Words>
  <Application>Microsoft Office PowerPoint</Application>
  <PresentationFormat>‫הצגה על המסך (4:3)</PresentationFormat>
  <Paragraphs>250</Paragraphs>
  <Slides>18</Slides>
  <Notes>5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2</vt:i4>
      </vt:variant>
      <vt:variant>
        <vt:lpstr>כותרות שקופיות</vt:lpstr>
      </vt:variant>
      <vt:variant>
        <vt:i4>18</vt:i4>
      </vt:variant>
    </vt:vector>
  </HeadingPairs>
  <TitlesOfParts>
    <vt:vector size="21" baseType="lpstr">
      <vt:lpstr>אופק</vt:lpstr>
      <vt:lpstr>Clip</vt:lpstr>
      <vt:lpstr>Chart</vt:lpstr>
      <vt:lpstr>המנהל הציבורי בראי תיאורית המערכות  (דייוויד איסטון, אצל דרי,1996, עמ'  13) </vt:lpstr>
      <vt:lpstr>המנהל הציבורי בישראל </vt:lpstr>
      <vt:lpstr>המינהל הציבורי בישראל</vt:lpstr>
      <vt:lpstr>הדגם הישראלי </vt:lpstr>
      <vt:lpstr>תפיסות בדבר יחסי השלטון  המקומי -מרכזי בישראל</vt:lpstr>
      <vt:lpstr>אתגרי המנהל הציבורי בישראל  </vt:lpstr>
      <vt:lpstr>מצגת של PowerPoint</vt:lpstr>
      <vt:lpstr>מצגת של PowerPoint</vt:lpstr>
      <vt:lpstr>מאפייני מדינת הרווחה  קטן, 2000</vt:lpstr>
      <vt:lpstr>משטרי רווחה אספינג אנדרסן (1990)</vt:lpstr>
      <vt:lpstr>שינויים במשטר הרווחה בישראל  (דורון, 2003)</vt:lpstr>
      <vt:lpstr>מצגת של PowerPoint</vt:lpstr>
      <vt:lpstr>שינויים היסטוריים במערכת החינוך  (מתוך:יוגב אברהם, 2007)</vt:lpstr>
      <vt:lpstr>פתיחת שערי ההשכלה הגבוהה עמי וולנסקי, 2014 </vt:lpstr>
      <vt:lpstr>היבטים תקציביים  (וינהבר ובן נון 2010)</vt:lpstr>
      <vt:lpstr>המגזר השלישי בישראל</vt:lpstr>
      <vt:lpstr>מושגים  (וינהבר ובן נון 2010)</vt:lpstr>
      <vt:lpstr>מסקנות  (וינהבר ובן נון 2010)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Israel: Politics, Society and Public policy</dc:title>
  <dc:creator>Teacher</dc:creator>
  <cp:lastModifiedBy>Teacher</cp:lastModifiedBy>
  <cp:revision>32</cp:revision>
  <dcterms:created xsi:type="dcterms:W3CDTF">2017-06-10T00:04:39Z</dcterms:created>
  <dcterms:modified xsi:type="dcterms:W3CDTF">2017-06-25T04:49:06Z</dcterms:modified>
</cp:coreProperties>
</file>