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71" r:id="rId3"/>
    <p:sldId id="272" r:id="rId4"/>
    <p:sldId id="279" r:id="rId5"/>
    <p:sldId id="280" r:id="rId6"/>
    <p:sldId id="282" r:id="rId7"/>
    <p:sldId id="281" r:id="rId8"/>
    <p:sldId id="283" r:id="rId9"/>
    <p:sldId id="284" r:id="rId10"/>
    <p:sldId id="28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3691" autoAdjust="0"/>
  </p:normalViewPr>
  <p:slideViewPr>
    <p:cSldViewPr snapToGrid="0">
      <p:cViewPr varScale="1">
        <p:scale>
          <a:sx n="58" d="100"/>
          <a:sy n="58" d="100"/>
        </p:scale>
        <p:origin x="2294" y="7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590927"/>
            <a:ext cx="6858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Jack-Lift </a:t>
            </a:r>
            <a:r>
              <a:rPr 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Platform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68036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3668146"/>
            <a:ext cx="7760043" cy="59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3768812"/>
            <a:ext cx="6179795" cy="269113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6754221"/>
            <a:ext cx="6179795" cy="243924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305440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5" name="Rounded Rectangle 29"/>
          <p:cNvSpPr/>
          <p:nvPr/>
        </p:nvSpPr>
        <p:spPr>
          <a:xfrm>
            <a:off x="342300" y="1359243"/>
            <a:ext cx="6148772" cy="422621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331482" y="5758907"/>
            <a:ext cx="6148772" cy="358429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5" y="937847"/>
            <a:ext cx="6385125" cy="4933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32" y="212922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924" y="1795865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2999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3782" y="17920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645" y="421465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7595" y="334677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4145" y="351077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6164" y="3913558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1675" y="3931552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8681" y="4671779"/>
            <a:ext cx="6979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4047" y="4689773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9890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4146" y="2535155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3917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9045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6593" y="17920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2185" y="333255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5192" y="351077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84" y="5862205"/>
            <a:ext cx="1609288" cy="12435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65" y="8426122"/>
            <a:ext cx="850645" cy="65731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4" y="6059961"/>
            <a:ext cx="2756316" cy="212988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54" y="6976072"/>
            <a:ext cx="2317053" cy="1790450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4" y="6794400"/>
            <a:ext cx="2756316" cy="21298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99607" y="6312596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3819" y="5973138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05064" y="7067522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12354" y="7913700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9404" y="179889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08632" y="17920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97178" y="8822580"/>
            <a:ext cx="10395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 smtClean="0">
                <a:solidFill>
                  <a:srgbClr val="FF0000"/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X12</a:t>
            </a:r>
            <a:endParaRPr lang="en-US" sz="2400" spc="600" dirty="0">
              <a:solidFill>
                <a:srgbClr val="FF0000"/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7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9" y="1750437"/>
            <a:ext cx="4859778" cy="368966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3769360" y="1750437"/>
            <a:ext cx="2757160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two Part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3s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 Part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two #20 bolts.</a:t>
            </a:r>
          </a:p>
        </p:txBody>
      </p:sp>
      <p:sp>
        <p:nvSpPr>
          <p:cNvPr id="9" name="Rounded Rectangle 29"/>
          <p:cNvSpPr/>
          <p:nvPr/>
        </p:nvSpPr>
        <p:spPr>
          <a:xfrm>
            <a:off x="1731877" y="5891515"/>
            <a:ext cx="4794641" cy="330194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0" y="2040317"/>
            <a:ext cx="4736747" cy="366021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75" y="5725261"/>
            <a:ext cx="4909128" cy="37934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483" y="3224696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4776" y="2464210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5954" y="723996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2938" y="4651146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53118" y="5892981"/>
            <a:ext cx="3202881" cy="477340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10.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two #20 bolts.</a:t>
            </a:r>
          </a:p>
        </p:txBody>
      </p: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2249801" y="3381010"/>
            <a:ext cx="4261476" cy="292719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6616228"/>
            <a:ext cx="3951151" cy="257723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3453439" cy="265285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2" y="253679"/>
            <a:ext cx="3726870" cy="287985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57" y="2977198"/>
            <a:ext cx="4474285" cy="345740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6" y="6149949"/>
            <a:ext cx="4221216" cy="32618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4116" y="195033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729" y="49273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0955" y="7104349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3896" y="169360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5" name="Rounded Rectangle 12"/>
          <p:cNvSpPr/>
          <p:nvPr/>
        </p:nvSpPr>
        <p:spPr>
          <a:xfrm>
            <a:off x="2966720" y="418167"/>
            <a:ext cx="3535171" cy="967413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נמקם את חלק מספר 12 על חלק מספר 13 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11 באמצעות 2 ברגי 20#.</a:t>
            </a:r>
          </a:p>
        </p:txBody>
      </p:sp>
      <p:sp>
        <p:nvSpPr>
          <p:cNvPr id="26" name="Rounded Rectangle 12"/>
          <p:cNvSpPr/>
          <p:nvPr/>
        </p:nvSpPr>
        <p:spPr>
          <a:xfrm>
            <a:off x="335293" y="5690600"/>
            <a:ext cx="2614216" cy="617602"/>
          </a:xfrm>
          <a:prstGeom prst="roundRect">
            <a:avLst>
              <a:gd name="adj" fmla="val 1329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נשחיל את ההרכבה שהכנו דרך החור העגול </a:t>
            </a: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המתאים.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7" name="Rounded Rectangle 12"/>
          <p:cNvSpPr/>
          <p:nvPr/>
        </p:nvSpPr>
        <p:spPr>
          <a:xfrm>
            <a:off x="3784922" y="8584906"/>
            <a:ext cx="2350836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Place Part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9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pictured.</a:t>
            </a: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two #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20 bolts.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779520" y="2062480"/>
            <a:ext cx="2731757" cy="429768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2843516" cy="374150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5" y="388727"/>
            <a:ext cx="4769384" cy="36854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78" y="2153920"/>
            <a:ext cx="5246625" cy="4054211"/>
          </a:xfrm>
          <a:prstGeom prst="rect">
            <a:avLst/>
          </a:prstGeom>
        </p:spPr>
      </p:pic>
      <p:sp>
        <p:nvSpPr>
          <p:cNvPr id="11" name="Rounded Rectangle 29"/>
          <p:cNvSpPr/>
          <p:nvPr/>
        </p:nvSpPr>
        <p:spPr>
          <a:xfrm>
            <a:off x="331482" y="5466079"/>
            <a:ext cx="2843517" cy="372738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96" y="5553551"/>
            <a:ext cx="4662836" cy="3603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2014" y="94333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3322" y="5286248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5117" y="209042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4374" y="255209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050" y="233525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14172" y="3630901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065" y="612932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6050" y="7548114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7" name="Rounded Rectangle 12"/>
          <p:cNvSpPr/>
          <p:nvPr/>
        </p:nvSpPr>
        <p:spPr>
          <a:xfrm>
            <a:off x="2658421" y="420131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5 לחלק מספר 4 באמצעות חלק מספר 16. 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30" name="Rounded Rectangle 12"/>
          <p:cNvSpPr/>
          <p:nvPr/>
        </p:nvSpPr>
        <p:spPr>
          <a:xfrm>
            <a:off x="327495" y="4483397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5 לחלק מספר 2 באמצעות חלק מספר 16. 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31" name="Rounded Rectangle 12"/>
          <p:cNvSpPr/>
          <p:nvPr/>
        </p:nvSpPr>
        <p:spPr>
          <a:xfrm>
            <a:off x="2667808" y="8521063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שתי הסטים שהכנו באמצעות שני חלקים מסוג 16. 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93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779520" y="2062480"/>
            <a:ext cx="2731757" cy="429768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2843516" cy="374150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5466079"/>
            <a:ext cx="2843517" cy="372738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519" y="420131"/>
            <a:ext cx="4672675" cy="361070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74" y="2243958"/>
            <a:ext cx="4989543" cy="38555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" y="5593403"/>
            <a:ext cx="4458991" cy="34455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86364" y="356917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0454" y="241093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8290" y="6106989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9035" y="7511078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9228" y="99042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7469" y="539299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5038" y="226170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7786" y="345701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Rounded Rectangle 12"/>
          <p:cNvSpPr/>
          <p:nvPr/>
        </p:nvSpPr>
        <p:spPr>
          <a:xfrm>
            <a:off x="2663500" y="418820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5 לחלק מספר 4 באמצעות חלק מספר 16. 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5" name="Rounded Rectangle 12"/>
          <p:cNvSpPr/>
          <p:nvPr/>
        </p:nvSpPr>
        <p:spPr>
          <a:xfrm>
            <a:off x="331482" y="4463345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5 לחלק מספר 2 באמצעות חלק מספר 16. 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6" name="Rounded Rectangle 12"/>
          <p:cNvSpPr/>
          <p:nvPr/>
        </p:nvSpPr>
        <p:spPr>
          <a:xfrm>
            <a:off x="2667808" y="8521063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שתי הסטים שהכנו באמצעות שני חלקים מסוג 16. נשתמש בבורג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46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104640"/>
            <a:ext cx="6179795" cy="508882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3468357" cy="349288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2" y="392787"/>
            <a:ext cx="4488017" cy="346801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39" y="3834543"/>
            <a:ext cx="6842610" cy="5287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1694" y="3372878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733" y="6649052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773" y="7853012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Rounded Rectangle 12"/>
          <p:cNvSpPr/>
          <p:nvPr/>
        </p:nvSpPr>
        <p:spPr>
          <a:xfrm>
            <a:off x="3213485" y="420131"/>
            <a:ext cx="3297791" cy="862781"/>
          </a:xfrm>
          <a:prstGeom prst="roundRect">
            <a:avLst>
              <a:gd name="adj" fmla="val 15283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Attach the two modules to Part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14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as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pictured. Use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two #20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bolts.</a:t>
            </a: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Do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not tighten! </a:t>
            </a:r>
            <a:endParaRPr lang="he-IL" sz="1400" dirty="0">
              <a:solidFill>
                <a:srgbClr val="FF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3213485" y="4104765"/>
            <a:ext cx="3297791" cy="812676"/>
          </a:xfrm>
          <a:prstGeom prst="roundRect">
            <a:avLst>
              <a:gd name="adj" fmla="val 15283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נחבר שני חלקים מסוג 16 להרכבה שהכנו 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נשתמש ב 2 ברגי 20#.</a:t>
            </a:r>
            <a:endParaRPr lang="he-IL" sz="1400" dirty="0">
              <a:solidFill>
                <a:srgbClr val="FF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11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3" y="4221873"/>
            <a:ext cx="4057638" cy="2314476"/>
          </a:xfrm>
          <a:prstGeom prst="roundRect">
            <a:avLst>
              <a:gd name="adj" fmla="val 607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7001595"/>
            <a:ext cx="6179795" cy="2191870"/>
          </a:xfrm>
          <a:prstGeom prst="roundRect">
            <a:avLst>
              <a:gd name="adj" fmla="val 8711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360827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6" y="3706316"/>
            <a:ext cx="4339333" cy="335312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" y="-30480"/>
            <a:ext cx="5730240" cy="44279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34" y="6339746"/>
            <a:ext cx="5319876" cy="41108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3034" y="463336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1073" y="453593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473" y="598538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5362" y="801194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1367" y="801718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>
            <a:off x="2811780" y="2559047"/>
            <a:ext cx="97342" cy="367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2"/>
          <p:cNvSpPr/>
          <p:nvPr/>
        </p:nvSpPr>
        <p:spPr>
          <a:xfrm>
            <a:off x="3234795" y="5934585"/>
            <a:ext cx="327648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two Part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8s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 Part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four #20 bolts. </a:t>
            </a:r>
          </a:p>
        </p:txBody>
      </p:sp>
      <p:sp>
        <p:nvSpPr>
          <p:cNvPr id="18" name="Rounded Rectangle 12"/>
          <p:cNvSpPr/>
          <p:nvPr/>
        </p:nvSpPr>
        <p:spPr>
          <a:xfrm>
            <a:off x="331482" y="6708775"/>
            <a:ext cx="6179795" cy="972832"/>
          </a:xfrm>
          <a:prstGeom prst="roundRect">
            <a:avLst>
              <a:gd name="adj" fmla="val 14638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Using force, insert the end of the piston (Part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13)</a:t>
            </a: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into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the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tubing (Part 15).</a:t>
            </a: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Make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sure the syringe is fully extended before attaching the tubing to the second syringe. </a:t>
            </a:r>
            <a:endParaRPr lang="he-IL" sz="1400" dirty="0">
              <a:solidFill>
                <a:srgbClr val="FF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sp>
        <p:nvSpPr>
          <p:cNvPr id="19" name="Rounded Rectangle 12"/>
          <p:cNvSpPr/>
          <p:nvPr/>
        </p:nvSpPr>
        <p:spPr>
          <a:xfrm>
            <a:off x="3495040" y="411493"/>
            <a:ext cx="3016237" cy="574027"/>
          </a:xfrm>
          <a:prstGeom prst="roundRect">
            <a:avLst>
              <a:gd name="adj" fmla="val 1957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נכניס בלחיצה קלה את המוט למקום כפי שמתואר בציור.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45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3" y="4895042"/>
            <a:ext cx="4494518" cy="429842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414171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320"/>
            <a:ext cx="5998209" cy="463498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4854401"/>
            <a:ext cx="5562665" cy="4298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8754" y="840582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6195" y="177653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15" y="96881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528" y="3055951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1233326" y="2845101"/>
            <a:ext cx="695701" cy="348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2"/>
          <p:cNvSpPr/>
          <p:nvPr/>
        </p:nvSpPr>
        <p:spPr>
          <a:xfrm>
            <a:off x="331481" y="407079"/>
            <a:ext cx="6179795" cy="515334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נשחיל 2 חלקים מסוג 7 כפי שמתואר בציור. ונחבר באמצעות שני חלקים מסוג 16. נשתמש ב 2 ברגי 30#.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2905760" y="4896594"/>
            <a:ext cx="3596131" cy="632267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Connect the other end of the tubing (Part 13) to the second piston (Part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13). </a:t>
            </a:r>
            <a:endParaRPr lang="he-IL" sz="1400" dirty="0">
              <a:solidFill>
                <a:srgbClr val="00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8149" y="840582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cxnSp>
        <p:nvCxnSpPr>
          <p:cNvPr id="19" name="מחבר חץ ישר 18"/>
          <p:cNvCxnSpPr>
            <a:stCxn id="15" idx="0"/>
          </p:cNvCxnSpPr>
          <p:nvPr/>
        </p:nvCxnSpPr>
        <p:spPr>
          <a:xfrm flipV="1">
            <a:off x="1013141" y="2694056"/>
            <a:ext cx="159687" cy="361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13437</TotalTime>
  <Words>526</Words>
  <Application>Microsoft Office PowerPoint</Application>
  <PresentationFormat>A4 Paper (210x297 mm)</PresentationFormat>
  <Paragraphs>123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20" baseType="lpstr">
      <vt:lpstr>Adobe Myungjo Std M</vt:lpstr>
      <vt:lpstr>Angsana New</vt:lpstr>
      <vt:lpstr>Arial</vt:lpstr>
      <vt:lpstr>Calibri</vt:lpstr>
      <vt:lpstr>Calibri Light</vt:lpstr>
      <vt:lpstr>Comic Sans MS</vt:lpstr>
      <vt:lpstr>Comix No2 CLM</vt:lpstr>
      <vt:lpstr>Madrid Grunge</vt:lpstr>
      <vt:lpstr>Noot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gal</cp:lastModifiedBy>
  <cp:revision>541</cp:revision>
  <dcterms:created xsi:type="dcterms:W3CDTF">2018-01-17T19:58:03Z</dcterms:created>
  <dcterms:modified xsi:type="dcterms:W3CDTF">2019-04-06T20:56:56Z</dcterms:modified>
</cp:coreProperties>
</file>