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0" r:id="rId2"/>
    <p:sldId id="271" r:id="rId3"/>
    <p:sldId id="272" r:id="rId4"/>
    <p:sldId id="280" r:id="rId5"/>
    <p:sldId id="281" r:id="rId6"/>
    <p:sldId id="282" r:id="rId7"/>
    <p:sldId id="288" r:id="rId8"/>
    <p:sldId id="289" r:id="rId9"/>
    <p:sldId id="284" r:id="rId10"/>
    <p:sldId id="28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93691" autoAdjust="0"/>
  </p:normalViewPr>
  <p:slideViewPr>
    <p:cSldViewPr snapToGrid="0">
      <p:cViewPr varScale="1">
        <p:scale>
          <a:sx n="75" d="100"/>
          <a:sy n="75" d="100"/>
        </p:scale>
        <p:origin x="3042" y="6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832D1-36F2-469D-8F5B-C309670AE731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E6B85-C8CF-4A14-BC8E-D5A6EF62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6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50" y="847933"/>
            <a:ext cx="2638500" cy="1110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2304145"/>
            <a:ext cx="685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MOVING STAIRS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148768"/>
            <a:ext cx="685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Assembly instruction</a:t>
            </a:r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29" y="3713198"/>
            <a:ext cx="7099852" cy="5486250"/>
          </a:xfrm>
          <a:prstGeom prst="rect">
            <a:avLst/>
          </a:prstGeom>
        </p:spPr>
      </p:pic>
      <p:sp>
        <p:nvSpPr>
          <p:cNvPr id="7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3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3"/>
            <a:ext cx="4995891" cy="4500616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5216876"/>
            <a:ext cx="6179795" cy="397658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4" b="26381"/>
          <a:stretch/>
        </p:blipFill>
        <p:spPr>
          <a:xfrm>
            <a:off x="333002" y="5960962"/>
            <a:ext cx="3434242" cy="32444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82" b="2262"/>
          <a:stretch/>
        </p:blipFill>
        <p:spPr>
          <a:xfrm>
            <a:off x="2964142" y="5313488"/>
            <a:ext cx="3551708" cy="38809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55363" y="8351013"/>
            <a:ext cx="6934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2565" y="6667025"/>
            <a:ext cx="6934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</a:p>
        </p:txBody>
      </p:sp>
      <p:sp>
        <p:nvSpPr>
          <p:cNvPr id="19" name="Rounded Rectangle 12"/>
          <p:cNvSpPr/>
          <p:nvPr/>
        </p:nvSpPr>
        <p:spPr>
          <a:xfrm>
            <a:off x="3507129" y="3194618"/>
            <a:ext cx="3006337" cy="1726088"/>
          </a:xfrm>
          <a:prstGeom prst="roundRect">
            <a:avLst>
              <a:gd name="adj" fmla="val 869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Hold Part 12 as illustrated in the diagram. 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Make sure that the right side is inserted into the upper slot. </a:t>
            </a:r>
          </a:p>
          <a:p>
            <a:pPr>
              <a:lnSpc>
                <a:spcPct val="107000"/>
              </a:lnSpc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Make sure that the left side is inserted into the lower slot. 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"/>
          <a:stretch/>
        </p:blipFill>
        <p:spPr>
          <a:xfrm>
            <a:off x="-479514" y="420133"/>
            <a:ext cx="5806888" cy="49778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3671" y="1410356"/>
            <a:ext cx="6934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</a:p>
        </p:txBody>
      </p:sp>
      <p:sp>
        <p:nvSpPr>
          <p:cNvPr id="20" name="Rounded Rectangle 12"/>
          <p:cNvSpPr/>
          <p:nvPr/>
        </p:nvSpPr>
        <p:spPr>
          <a:xfrm>
            <a:off x="331481" y="5216176"/>
            <a:ext cx="6179795" cy="574542"/>
          </a:xfrm>
          <a:prstGeom prst="roundRect">
            <a:avLst>
              <a:gd name="adj" fmla="val 20858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ניקח שני חלקים מסוג 9 ונכניס אותם אל תוך החריץ המתאים בפרספקס.</a:t>
            </a:r>
          </a:p>
          <a:p>
            <a:pPr algn="r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נשתמש ב 2 ברגי 20# מכל צד.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cxnSp>
        <p:nvCxnSpPr>
          <p:cNvPr id="15" name="מחבר חץ ישר 14"/>
          <p:cNvCxnSpPr/>
          <p:nvPr/>
        </p:nvCxnSpPr>
        <p:spPr>
          <a:xfrm>
            <a:off x="5414562" y="7277252"/>
            <a:ext cx="7068" cy="2322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V="1">
            <a:off x="1478556" y="7963495"/>
            <a:ext cx="3534" cy="2172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8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Part list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2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5" name="Rounded Rectangle 29"/>
          <p:cNvSpPr/>
          <p:nvPr/>
        </p:nvSpPr>
        <p:spPr>
          <a:xfrm>
            <a:off x="342300" y="1359243"/>
            <a:ext cx="6148772" cy="422621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331482" y="5758907"/>
            <a:ext cx="6148772" cy="358429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309" y="5652460"/>
            <a:ext cx="4282025" cy="3308838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87" y="5983883"/>
            <a:ext cx="4282025" cy="3308838"/>
          </a:xfrm>
          <a:prstGeom prst="rect">
            <a:avLst/>
          </a:prstGeom>
        </p:spPr>
      </p:pic>
      <p:grpSp>
        <p:nvGrpSpPr>
          <p:cNvPr id="32" name="קבוצה 31"/>
          <p:cNvGrpSpPr/>
          <p:nvPr/>
        </p:nvGrpSpPr>
        <p:grpSpPr>
          <a:xfrm>
            <a:off x="3344144" y="5691908"/>
            <a:ext cx="4580549" cy="3007191"/>
            <a:chOff x="7079691" y="2006381"/>
            <a:chExt cx="4580549" cy="3007191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982" y="2006381"/>
              <a:ext cx="3879258" cy="2997608"/>
            </a:xfrm>
            <a:prstGeom prst="rect">
              <a:avLst/>
            </a:prstGeom>
          </p:spPr>
        </p:pic>
        <p:pic>
          <p:nvPicPr>
            <p:cNvPr id="52" name="תמונה 5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998" y="2015964"/>
              <a:ext cx="3879258" cy="2997608"/>
            </a:xfrm>
            <a:prstGeom prst="rect">
              <a:avLst/>
            </a:prstGeom>
          </p:spPr>
        </p:pic>
        <p:pic>
          <p:nvPicPr>
            <p:cNvPr id="53" name="תמונה 5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691" y="2006381"/>
              <a:ext cx="3879258" cy="2997608"/>
            </a:xfrm>
            <a:prstGeom prst="rect">
              <a:avLst/>
            </a:prstGeom>
          </p:spPr>
        </p:pic>
      </p:grpSp>
      <p:pic>
        <p:nvPicPr>
          <p:cNvPr id="16" name="תמונה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65" y="8639372"/>
            <a:ext cx="776922" cy="600349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12" y="8639372"/>
            <a:ext cx="776922" cy="600349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97" y="8643389"/>
            <a:ext cx="776922" cy="600349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97" y="8644017"/>
            <a:ext cx="776922" cy="60034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46761" y="5742629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84473" y="5825593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50465" y="6019907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64885" y="8193468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95" y="6150644"/>
            <a:ext cx="4098881" cy="316731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1" y="891174"/>
            <a:ext cx="6587859" cy="5090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6141" y="1791572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6983" y="340341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8579" y="193327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5039" y="166545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5317" y="196201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1764" y="1478980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66984" y="1787489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69332" y="3401773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8407" y="1957837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47037" y="2919682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47037" y="3955028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04033" y="4247415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65039" y="266113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3140" y="369416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63140" y="4722512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24246" y="4901561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07265" y="5000686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574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Instructions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353119" y="1750438"/>
            <a:ext cx="2152370" cy="3157265"/>
          </a:xfrm>
          <a:prstGeom prst="roundRect">
            <a:avLst>
              <a:gd name="adj" fmla="val 5763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4637840" y="5503279"/>
            <a:ext cx="1888678" cy="3690184"/>
          </a:xfrm>
          <a:prstGeom prst="roundRect">
            <a:avLst>
              <a:gd name="adj" fmla="val 905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2" name="Rounded Rectangle 29"/>
          <p:cNvSpPr/>
          <p:nvPr/>
        </p:nvSpPr>
        <p:spPr>
          <a:xfrm>
            <a:off x="4637840" y="1750438"/>
            <a:ext cx="1888677" cy="3602045"/>
          </a:xfrm>
          <a:prstGeom prst="roundRect">
            <a:avLst>
              <a:gd name="adj" fmla="val 790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29"/>
          <p:cNvSpPr/>
          <p:nvPr/>
        </p:nvSpPr>
        <p:spPr>
          <a:xfrm>
            <a:off x="353120" y="5503279"/>
            <a:ext cx="2152369" cy="3690184"/>
          </a:xfrm>
          <a:prstGeom prst="roundRect">
            <a:avLst>
              <a:gd name="adj" fmla="val 5763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957" y="1614455"/>
            <a:ext cx="4304291" cy="332604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53" y="1794983"/>
            <a:ext cx="4352511" cy="336330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011" y="5299729"/>
            <a:ext cx="5072515" cy="391967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29" y="5495500"/>
            <a:ext cx="4744139" cy="3665926"/>
          </a:xfrm>
          <a:prstGeom prst="rect">
            <a:avLst/>
          </a:prstGeom>
        </p:spPr>
      </p:pic>
      <p:sp>
        <p:nvSpPr>
          <p:cNvPr id="6" name="Rounded Rectangle 12"/>
          <p:cNvSpPr/>
          <p:nvPr/>
        </p:nvSpPr>
        <p:spPr>
          <a:xfrm>
            <a:off x="1868231" y="1750436"/>
            <a:ext cx="1998222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Attach Part 5 to Part 1.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</a:p>
        </p:txBody>
      </p:sp>
      <p:sp>
        <p:nvSpPr>
          <p:cNvPr id="15" name="Rounded Rectangle 12"/>
          <p:cNvSpPr/>
          <p:nvPr/>
        </p:nvSpPr>
        <p:spPr>
          <a:xfrm>
            <a:off x="1868231" y="5503580"/>
            <a:ext cx="1998222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Attach Part 5 to Part 3.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</a:p>
        </p:txBody>
      </p:sp>
      <p:sp>
        <p:nvSpPr>
          <p:cNvPr id="16" name="Rounded Rectangle 12"/>
          <p:cNvSpPr/>
          <p:nvPr/>
        </p:nvSpPr>
        <p:spPr>
          <a:xfrm>
            <a:off x="3069435" y="4401240"/>
            <a:ext cx="1998222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Attach Part 5 to Part 2.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3023394" y="8578213"/>
            <a:ext cx="1998222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Attach Part 5 to Part 4.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7083" y="2560131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7323" y="4005715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85654" y="4170407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23076" y="8116548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0636" y="8122124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88816" y="2557440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84378" y="6191242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24955" y="6191242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575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6179794" cy="424140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4969565"/>
            <a:ext cx="6179795" cy="4223899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92" y="196718"/>
            <a:ext cx="5751444" cy="444429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5" y="4517733"/>
            <a:ext cx="6353156" cy="4909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3351" y="2540835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2946" y="920379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886" y="689546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7534" y="3713529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8469" y="4038721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2238" y="6183828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6885" y="6183828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1765" y="6092388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</a:p>
        </p:txBody>
      </p:sp>
      <p:sp>
        <p:nvSpPr>
          <p:cNvPr id="19" name="Rounded Rectangle 12"/>
          <p:cNvSpPr/>
          <p:nvPr/>
        </p:nvSpPr>
        <p:spPr>
          <a:xfrm>
            <a:off x="4210708" y="420130"/>
            <a:ext cx="2310672" cy="961913"/>
          </a:xfrm>
          <a:prstGeom prst="roundRect">
            <a:avLst>
              <a:gd name="adj" fmla="val 14003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נחבר ארבעה חלקים מסוג 6 לחלק מספר 10</a:t>
            </a:r>
          </a:p>
          <a:p>
            <a:pPr algn="r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כפי שמתואר בציור.</a:t>
            </a:r>
          </a:p>
          <a:p>
            <a:pPr algn="r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נשתמש ב 4 ברגי 20#.</a:t>
            </a: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20" name="Rounded Rectangle 12"/>
          <p:cNvSpPr/>
          <p:nvPr/>
        </p:nvSpPr>
        <p:spPr>
          <a:xfrm>
            <a:off x="336154" y="4969565"/>
            <a:ext cx="3006486" cy="885714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two Part 13s to Part 8. Note the position of the slots on the side. Use two #20 bolts. </a:t>
            </a:r>
          </a:p>
        </p:txBody>
      </p:sp>
      <p:sp>
        <p:nvSpPr>
          <p:cNvPr id="21" name="אליפסה 20"/>
          <p:cNvSpPr/>
          <p:nvPr/>
        </p:nvSpPr>
        <p:spPr>
          <a:xfrm rot="16200000">
            <a:off x="4405703" y="5616077"/>
            <a:ext cx="562631" cy="95262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6179794" cy="426841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4930712"/>
            <a:ext cx="6179795" cy="426275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" y="4698701"/>
            <a:ext cx="6228522" cy="4812949"/>
          </a:xfrm>
          <a:prstGeom prst="rect">
            <a:avLst/>
          </a:prstGeom>
        </p:spPr>
      </p:pic>
      <p:sp>
        <p:nvSpPr>
          <p:cNvPr id="14" name="Rounded Rectangle 12"/>
          <p:cNvSpPr/>
          <p:nvPr/>
        </p:nvSpPr>
        <p:spPr>
          <a:xfrm>
            <a:off x="3333509" y="4930712"/>
            <a:ext cx="3181103" cy="520964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/>
              </a:rPr>
              <a:t>נשחיל את המכלול כפי שמתואר בציור.</a:t>
            </a:r>
          </a:p>
          <a:p>
            <a:pPr algn="r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/>
              </a:rPr>
              <a:t>נשתמש ב 2 ברגי 20#.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/>
          <a:stretch/>
        </p:blipFill>
        <p:spPr>
          <a:xfrm>
            <a:off x="768626" y="-1029654"/>
            <a:ext cx="5433391" cy="61887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2912" y="1188925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</a:p>
        </p:txBody>
      </p:sp>
      <p:sp>
        <p:nvSpPr>
          <p:cNvPr id="15" name="Rounded Rectangle 12"/>
          <p:cNvSpPr/>
          <p:nvPr/>
        </p:nvSpPr>
        <p:spPr>
          <a:xfrm>
            <a:off x="331482" y="4203645"/>
            <a:ext cx="3295704" cy="484569"/>
          </a:xfrm>
          <a:prstGeom prst="roundRect">
            <a:avLst>
              <a:gd name="adj" fmla="val 25982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/>
              </a:rPr>
              <a:t>נשחיל את חלק מספר 7 כפי שמתואר בציור.</a:t>
            </a:r>
          </a:p>
          <a:p>
            <a:pPr algn="r">
              <a:lnSpc>
                <a:spcPct val="107000"/>
              </a:lnSpc>
            </a:pPr>
            <a:r>
              <a:rPr lang="he-IL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/>
              </a:rPr>
              <a:t>נשים לב לכיוון החריצים בחלק מספר 7.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/>
            </a:endParaRPr>
          </a:p>
        </p:txBody>
      </p:sp>
      <p:sp>
        <p:nvSpPr>
          <p:cNvPr id="3" name="אליפסה 2"/>
          <p:cNvSpPr/>
          <p:nvPr/>
        </p:nvSpPr>
        <p:spPr>
          <a:xfrm rot="1317511">
            <a:off x="4196073" y="699240"/>
            <a:ext cx="327660" cy="79248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6179794" cy="8773333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5" name="Rounded Rectangle 12"/>
          <p:cNvSpPr/>
          <p:nvPr/>
        </p:nvSpPr>
        <p:spPr>
          <a:xfrm>
            <a:off x="331482" y="419671"/>
            <a:ext cx="6183130" cy="888267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Hold Part 11 as pictured. </a:t>
            </a:r>
          </a:p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Make sure it is facing in the right direction!</a:t>
            </a:r>
          </a:p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Bend it gently and insert the tabs into the indicated slots.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C97C13F-14BF-4796-986E-220F7CB3AF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r="19959"/>
          <a:stretch/>
        </p:blipFill>
        <p:spPr>
          <a:xfrm>
            <a:off x="364819" y="685475"/>
            <a:ext cx="6137071" cy="92008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9093" y="1968748"/>
            <a:ext cx="6215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</a:p>
        </p:txBody>
      </p:sp>
      <p:cxnSp>
        <p:nvCxnSpPr>
          <p:cNvPr id="11" name="מחבר חץ ישר 10"/>
          <p:cNvCxnSpPr/>
          <p:nvPr/>
        </p:nvCxnSpPr>
        <p:spPr>
          <a:xfrm flipH="1">
            <a:off x="4652842" y="1997776"/>
            <a:ext cx="401320" cy="5485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אליפסה 13"/>
          <p:cNvSpPr/>
          <p:nvPr/>
        </p:nvSpPr>
        <p:spPr>
          <a:xfrm>
            <a:off x="4732625" y="5724904"/>
            <a:ext cx="146278" cy="59875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1CD6F5FE-3428-448B-9FC0-8B0957C578B3}"/>
              </a:ext>
            </a:extLst>
          </p:cNvPr>
          <p:cNvSpPr/>
          <p:nvPr/>
        </p:nvSpPr>
        <p:spPr>
          <a:xfrm>
            <a:off x="1557625" y="5285894"/>
            <a:ext cx="146278" cy="59875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C5929AD4-4ACF-4E99-AD20-0BE7493DA42B}"/>
              </a:ext>
            </a:extLst>
          </p:cNvPr>
          <p:cNvSpPr/>
          <p:nvPr/>
        </p:nvSpPr>
        <p:spPr>
          <a:xfrm>
            <a:off x="1557625" y="6323663"/>
            <a:ext cx="146278" cy="59875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8A98EB58-F9E7-42AC-A595-C32A77106F4B}"/>
              </a:ext>
            </a:extLst>
          </p:cNvPr>
          <p:cNvSpPr/>
          <p:nvPr/>
        </p:nvSpPr>
        <p:spPr>
          <a:xfrm>
            <a:off x="4732383" y="6850220"/>
            <a:ext cx="146278" cy="59875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6179794" cy="404395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5162308"/>
            <a:ext cx="6179795" cy="403115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302" y="1053300"/>
            <a:ext cx="4313957" cy="333351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88" y="1422156"/>
            <a:ext cx="3836614" cy="29646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074" y="1513268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97" y="5994019"/>
            <a:ext cx="3873429" cy="299310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302" y="5629500"/>
            <a:ext cx="4361873" cy="33705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81223" y="5880372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</a:p>
        </p:txBody>
      </p:sp>
      <p:sp>
        <p:nvSpPr>
          <p:cNvPr id="18" name="Rounded Rectangle 12"/>
          <p:cNvSpPr/>
          <p:nvPr/>
        </p:nvSpPr>
        <p:spPr>
          <a:xfrm>
            <a:off x="331482" y="419671"/>
            <a:ext cx="6183130" cy="772521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1 as pictured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. Note the angle of the step.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Do not tighten the bolts.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The step must be able to move up and down freely.</a:t>
            </a:r>
          </a:p>
        </p:txBody>
      </p:sp>
      <p:sp>
        <p:nvSpPr>
          <p:cNvPr id="19" name="Rounded Rectangle 12"/>
          <p:cNvSpPr/>
          <p:nvPr/>
        </p:nvSpPr>
        <p:spPr>
          <a:xfrm>
            <a:off x="328147" y="4955500"/>
            <a:ext cx="6183130" cy="772521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2 as pictured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. Note the angle of the step.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Do not tighten the bolts.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The step must be able to move up and down freely.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5354320" y="1200538"/>
            <a:ext cx="5080" cy="6467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4689900" y="5736367"/>
            <a:ext cx="5080" cy="6467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85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6179794" cy="404395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5162308"/>
            <a:ext cx="6179795" cy="403115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074" y="1513268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</a:p>
        </p:txBody>
      </p:sp>
      <p:sp>
        <p:nvSpPr>
          <p:cNvPr id="18" name="Rounded Rectangle 12"/>
          <p:cNvSpPr/>
          <p:nvPr/>
        </p:nvSpPr>
        <p:spPr>
          <a:xfrm>
            <a:off x="331482" y="419671"/>
            <a:ext cx="6183130" cy="772521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3 as pictured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. Note the angle of the step.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Do not tighten the bolts.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The step must be able to move up and down freely.</a:t>
            </a:r>
          </a:p>
        </p:txBody>
      </p:sp>
      <p:sp>
        <p:nvSpPr>
          <p:cNvPr id="19" name="Rounded Rectangle 12"/>
          <p:cNvSpPr/>
          <p:nvPr/>
        </p:nvSpPr>
        <p:spPr>
          <a:xfrm>
            <a:off x="328147" y="4955500"/>
            <a:ext cx="6183130" cy="772521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4 as pictured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. Note the angle of the step.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Do not tighten the bolts.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The step must be able to move up and down freely.</a:t>
            </a: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09" y="1481564"/>
            <a:ext cx="3760624" cy="2905936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86" y="1134323"/>
            <a:ext cx="4209992" cy="3253176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218" y="5839346"/>
            <a:ext cx="4292924" cy="3317261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00" y="6045714"/>
            <a:ext cx="3710303" cy="28670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50353" y="1513267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95494" y="6289554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</a:p>
        </p:txBody>
      </p:sp>
      <p:cxnSp>
        <p:nvCxnSpPr>
          <p:cNvPr id="16" name="מחבר חץ ישר 15"/>
          <p:cNvCxnSpPr/>
          <p:nvPr/>
        </p:nvCxnSpPr>
        <p:spPr>
          <a:xfrm>
            <a:off x="4196080" y="1200538"/>
            <a:ext cx="5080" cy="6467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>
            <a:off x="3671540" y="5739326"/>
            <a:ext cx="5080" cy="6467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83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6179794" cy="567894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6303669"/>
            <a:ext cx="6179795" cy="2889796"/>
          </a:xfrm>
          <a:prstGeom prst="roundRect">
            <a:avLst>
              <a:gd name="adj" fmla="val 7617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" y="6078758"/>
            <a:ext cx="4004499" cy="30943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18827" y="6492883"/>
            <a:ext cx="6876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1482" y="419671"/>
            <a:ext cx="6183130" cy="772521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Hold Part 11 as pictured. </a:t>
            </a:r>
          </a:p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Make sure it is facing in the right direction!</a:t>
            </a:r>
          </a:p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Bend it gently and insert the tabs into the slots. </a:t>
            </a:r>
          </a:p>
        </p:txBody>
      </p:sp>
      <p:sp>
        <p:nvSpPr>
          <p:cNvPr id="14" name="Rounded Rectangle 12"/>
          <p:cNvSpPr/>
          <p:nvPr/>
        </p:nvSpPr>
        <p:spPr>
          <a:xfrm>
            <a:off x="3669175" y="6306579"/>
            <a:ext cx="2842102" cy="707682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13 as pictured. Use two #20 bolts.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751F8C7-FB14-4141-95A3-DB349C12AD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6" r="8667"/>
          <a:stretch/>
        </p:blipFill>
        <p:spPr>
          <a:xfrm>
            <a:off x="256304" y="1030514"/>
            <a:ext cx="6245587" cy="5207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5365" y="1500217"/>
            <a:ext cx="6876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</a:p>
        </p:txBody>
      </p:sp>
      <p:cxnSp>
        <p:nvCxnSpPr>
          <p:cNvPr id="15" name="מחבר חץ ישר 14"/>
          <p:cNvCxnSpPr/>
          <p:nvPr/>
        </p:nvCxnSpPr>
        <p:spPr>
          <a:xfrm>
            <a:off x="2285999" y="1597349"/>
            <a:ext cx="372872" cy="5673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01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13680</TotalTime>
  <Words>622</Words>
  <Application>Microsoft Office PowerPoint</Application>
  <PresentationFormat>נייר A4 ‏(210x297 מ"מ)</PresentationFormat>
  <Paragraphs>123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Madrid Grunge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</dc:creator>
  <cp:lastModifiedBy>חנה שטיין</cp:lastModifiedBy>
  <cp:revision>597</cp:revision>
  <dcterms:created xsi:type="dcterms:W3CDTF">2018-01-17T19:58:03Z</dcterms:created>
  <dcterms:modified xsi:type="dcterms:W3CDTF">2019-07-04T06:47:25Z</dcterms:modified>
</cp:coreProperties>
</file>