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ahu Glikshtern" initials="EG" lastIdx="1" clrIdx="0">
    <p:extLst>
      <p:ext uri="{19B8F6BF-5375-455C-9EA6-DF929625EA0E}">
        <p15:presenceInfo xmlns:p15="http://schemas.microsoft.com/office/powerpoint/2012/main" userId="10c18af09bcddb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5009E"/>
    <a:srgbClr val="DAE3F3"/>
    <a:srgbClr val="6F009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598" autoAdjust="0"/>
  </p:normalViewPr>
  <p:slideViewPr>
    <p:cSldViewPr snapToGrid="0">
      <p:cViewPr varScale="1">
        <p:scale>
          <a:sx n="76" d="100"/>
          <a:sy n="7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5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hu Glikshtern" userId="10c18af09bcddba4" providerId="LiveId" clId="{EC9527DF-C6FF-43C7-9E4A-F852EC7B3609}"/>
    <pc:docChg chg="undo custSel modSld">
      <pc:chgData name="Eliahu Glikshtern" userId="10c18af09bcddba4" providerId="LiveId" clId="{EC9527DF-C6FF-43C7-9E4A-F852EC7B3609}" dt="2021-04-12T14:32:59.556" v="39" actId="13926"/>
      <pc:docMkLst>
        <pc:docMk/>
      </pc:docMkLst>
      <pc:sldChg chg="modSp mod">
        <pc:chgData name="Eliahu Glikshtern" userId="10c18af09bcddba4" providerId="LiveId" clId="{EC9527DF-C6FF-43C7-9E4A-F852EC7B3609}" dt="2021-04-12T14:32:59.556" v="39" actId="13926"/>
        <pc:sldMkLst>
          <pc:docMk/>
          <pc:sldMk cId="1984464539" sldId="267"/>
        </pc:sldMkLst>
        <pc:spChg chg="mod">
          <ac:chgData name="Eliahu Glikshtern" userId="10c18af09bcddba4" providerId="LiveId" clId="{EC9527DF-C6FF-43C7-9E4A-F852EC7B3609}" dt="2021-04-12T14:32:59.556" v="39" actId="13926"/>
          <ac:spMkLst>
            <pc:docMk/>
            <pc:sldMk cId="1984464539" sldId="267"/>
            <ac:spMk id="49" creationId="{AD525F3E-1048-4916-A9ED-1C3A896E524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D752A4-A7A1-4B30-AC77-58E625A205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6E5CF-332A-4A1E-9CFF-6835607C42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3E36C-815C-42E0-9707-8854840ADC46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87A99-6300-47F0-A970-424B4DD2FC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4A5BC-7354-4A9F-9237-9444048C0A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BDC2F-975F-4E13-B59A-CD75E470401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2675605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59F29-8D8D-4182-B4AB-C3789372512C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E09FB-6742-4674-A859-CA2C0ECDF5B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90740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1201" y="6356352"/>
            <a:ext cx="2228850" cy="365125"/>
          </a:xfrm>
        </p:spPr>
        <p:txBody>
          <a:bodyPr/>
          <a:lstStyle/>
          <a:p>
            <a:fld id="{50839843-9C16-41EB-85A8-CF947FC20147}" type="datetime3">
              <a:rPr lang="he-IL" smtClean="0"/>
              <a:t>ל' ניסן תשפ"א</a:t>
            </a:fld>
            <a:endParaRPr lang="en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95949" y="6356352"/>
            <a:ext cx="2228850" cy="365125"/>
          </a:xfrm>
        </p:spPr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19432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7E88-4FF7-4823-BE1A-3D65E5FA342C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8459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B2E-49F7-4C42-A219-4B67C0DB4C03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1819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44355"/>
            <a:ext cx="8543925" cy="360699"/>
          </a:xfrm>
        </p:spPr>
        <p:txBody>
          <a:bodyPr wrap="square">
            <a:noAutofit/>
          </a:bodyPr>
          <a:lstStyle>
            <a:lvl1pPr algn="r" rtl="1">
              <a:defRPr sz="3200">
                <a:solidFill>
                  <a:srgbClr val="7030A0"/>
                </a:solidFill>
                <a:cs typeface="Guttman Mantova-Decor" panose="02010401010101010101" pitchFamily="2" charset="-79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743578"/>
            <a:ext cx="8543925" cy="5433385"/>
          </a:xfrm>
        </p:spPr>
        <p:txBody>
          <a:bodyPr/>
          <a:lstStyle>
            <a:lvl1pPr algn="r" rtl="1">
              <a:defRPr sz="2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1pPr>
            <a:lvl2pPr algn="r" rtl="1">
              <a:defRPr sz="23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2pPr>
            <a:lvl3pPr algn="r" rtl="1">
              <a:defRPr sz="18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3pPr>
            <a:lvl4pPr algn="r" rtl="1">
              <a:defRPr sz="1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4pPr>
            <a:lvl5pPr algn="r" rtl="1">
              <a:defRPr sz="1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>
                <a:cs typeface="Guttman Mantova" panose="02010401010101010101" pitchFamily="2" charset="-79"/>
              </a:defRPr>
            </a:lvl1pPr>
          </a:lstStyle>
          <a:p>
            <a:fld id="{E7DFAF2F-9919-4589-82DA-71305161BDBC}" type="datetime3">
              <a:rPr lang="he-IL" smtClean="0">
                <a:latin typeface="Guttman Mantova" panose="02010401010101010101" pitchFamily="2" charset="-79"/>
              </a:rPr>
              <a:pPr/>
              <a:t>ל' ניסן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rtl="1">
              <a:defRPr>
                <a:cs typeface="Guttman Mantova" panose="02010401010101010101" pitchFamily="2" charset="-79"/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>
                <a:cs typeface="Guttman Mantova" panose="02010401010101010101" pitchFamily="2" charset="-79"/>
              </a:defRPr>
            </a:lvl1pPr>
          </a:lstStyle>
          <a:p>
            <a:fld id="{02B03095-7547-4D7F-92E3-94BB0F9CBEC9}" type="slidenum">
              <a:rPr lang="en-IL" smtClean="0"/>
              <a:pPr/>
              <a:t>‹#›</a:t>
            </a:fld>
            <a:endParaRPr lang="en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DD6731-60D6-4E59-9FC3-6E57160EB8A7}"/>
              </a:ext>
            </a:extLst>
          </p:cNvPr>
          <p:cNvSpPr txBox="1"/>
          <p:nvPr userDrawn="1"/>
        </p:nvSpPr>
        <p:spPr>
          <a:xfrm rot="19652855">
            <a:off x="173292" y="2297065"/>
            <a:ext cx="9926115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3600" b="1" i="0" u="none" strike="noStrike" dirty="0">
                <a:solidFill>
                  <a:srgbClr val="5F6368">
                    <a:alpha val="4000"/>
                  </a:srgbClr>
                </a:solidFill>
                <a:effectLst/>
                <a:latin typeface="Guttman Rashi" panose="02010401010101010101" pitchFamily="2" charset="-79"/>
                <a:cs typeface="Guttman Rashi" panose="02010401010101010101" pitchFamily="2" charset="-79"/>
              </a:rPr>
              <a:t>בְּסִיַּעְתָּא</a:t>
            </a:r>
            <a:r>
              <a:rPr lang="he-IL" sz="13600" b="0" i="0" u="none" strike="noStrike" dirty="0">
                <a:solidFill>
                  <a:srgbClr val="4D5156">
                    <a:alpha val="4000"/>
                  </a:srgbClr>
                </a:solidFill>
                <a:effectLst/>
                <a:latin typeface="Guttman Rashi" panose="02010401010101010101" pitchFamily="2" charset="-79"/>
                <a:cs typeface="Guttman Rashi" panose="02010401010101010101" pitchFamily="2" charset="-79"/>
              </a:rPr>
              <a:t> דִשְׁמַיָּא</a:t>
            </a:r>
            <a:endParaRPr lang="en-IL" sz="13600" dirty="0">
              <a:solidFill>
                <a:srgbClr val="4D5156">
                  <a:alpha val="4000"/>
                </a:srgbClr>
              </a:solidFill>
              <a:cs typeface="Guttman Rash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3432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 algn="r" rtl="1">
              <a:defRPr sz="6000">
                <a:cs typeface="Guttman Mantova-Decor" panose="02010401010101010101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66938" y="6356351"/>
            <a:ext cx="2228850" cy="365125"/>
          </a:xfrm>
        </p:spPr>
        <p:txBody>
          <a:bodyPr/>
          <a:lstStyle/>
          <a:p>
            <a:fld id="{D4EC2D0F-8524-4FE6-AD53-64C42D6729F0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8088" y="6356351"/>
            <a:ext cx="2228850" cy="365125"/>
          </a:xfrm>
        </p:spPr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913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038" y="365127"/>
            <a:ext cx="8543925" cy="588602"/>
          </a:xfrm>
        </p:spPr>
        <p:txBody>
          <a:bodyPr/>
          <a:lstStyle>
            <a:lvl1pPr algn="r" rtl="1">
              <a:defRPr>
                <a:cs typeface="Guttman Mantova-Decor" panose="02010401010101010101" pitchFamily="2" charset="-79"/>
              </a:defRPr>
            </a:lvl1pPr>
          </a:lstStyle>
          <a:p>
            <a:r>
              <a:rPr lang="he-IL" dirty="0"/>
              <a:t>123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042219"/>
            <a:ext cx="4210050" cy="5134744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042219"/>
            <a:ext cx="4210050" cy="5134744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839-E9A9-47F7-8521-785895037E66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5333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 algn="r" rtl="1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 algn="r" rtl="1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E05B-07D0-4698-A351-64D5B5B31DE0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616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80C-BB21-4C38-BEC3-28CA81E0C022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95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9169-CFAB-426E-8C4A-7B8B37143FFF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182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algn="r" rtl="1">
              <a:defRPr sz="3200"/>
            </a:lvl1pPr>
            <a:lvl2pPr algn="r" rtl="1">
              <a:defRPr sz="2800"/>
            </a:lvl2pPr>
            <a:lvl3pPr algn="r" rtl="1">
              <a:defRPr sz="2400"/>
            </a:lvl3pPr>
            <a:lvl4pPr algn="r" rtl="1">
              <a:defRPr sz="2000"/>
            </a:lvl4pPr>
            <a:lvl5pPr algn="r" rtl="1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 algn="r" rtl="1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4646D-CD49-45C9-A2B5-1ED105B1B66A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5680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 algn="r" rtl="1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 algn="r" rtl="1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352E-F64D-42F9-9D45-949A98F3F575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483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BFC7-6192-4DD1-A9EE-646E8968042F}" type="datetime3">
              <a:rPr lang="he-IL" smtClean="0"/>
              <a:t>ל' ניסן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8785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ubtitle 2">
            <a:extLst>
              <a:ext uri="{FF2B5EF4-FFF2-40B4-BE49-F238E27FC236}">
                <a16:creationId xmlns:a16="http://schemas.microsoft.com/office/drawing/2014/main" id="{AD525F3E-1048-4916-A9ED-1C3A896E524C}"/>
              </a:ext>
            </a:extLst>
          </p:cNvPr>
          <p:cNvSpPr txBox="1">
            <a:spLocks/>
          </p:cNvSpPr>
          <p:nvPr/>
        </p:nvSpPr>
        <p:spPr>
          <a:xfrm>
            <a:off x="646500" y="702291"/>
            <a:ext cx="8417058" cy="5453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כך לדוגמה, לכל אורך תפילת המעריב מלווים אותנו החרוזים, החל מ "...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צבאות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תחילת התפילה ו"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אלהיכם אמת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- ולכל אורך התפילה – ל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אות וטטפות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ואמונה כל-זאת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ו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וזוכר חסדי אבות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(של תפילת שמונע עשרה),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בעל גבורות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כשנים הטובות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ארבע כנפות הארץ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שומע טפילות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ו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לעולם ועד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מודים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ו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לך נאה להודות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", ואז, דרך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שיר למעלות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עד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כבוד מלכותו לעולם ועד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שמע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שלאחר התפילה...</a:t>
            </a:r>
          </a:p>
          <a:p>
            <a:pPr marL="0" indent="0" algn="ctr">
              <a:buNone/>
            </a:pP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ו-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ויושע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שירת הים בשחרית עונה ל "..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בתוך-הים ביבשה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שלפניו. ואף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משכנותיך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למנצח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במנחה שוכנות עם "...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צבאות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he-IL" dirty="0" err="1">
                <a:latin typeface="Arial" panose="020B0604020202020204" pitchFamily="34" charset="0"/>
                <a:cs typeface="Arial" panose="020B0604020202020204" pitchFamily="34" charset="0"/>
              </a:rPr>
              <a:t>וה"</a:t>
            </a:r>
            <a:r>
              <a:rPr lang="he-IL" dirty="0" err="1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אין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עוד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 "</a:t>
            </a:r>
            <a:r>
              <a:rPr lang="he-IL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עלינו לשבח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" שלה...</a:t>
            </a:r>
          </a:p>
        </p:txBody>
      </p:sp>
    </p:spTree>
    <p:extLst>
      <p:ext uri="{BB962C8B-B14F-4D97-AF65-F5344CB8AC3E}">
        <p14:creationId xmlns:p14="http://schemas.microsoft.com/office/powerpoint/2010/main" val="198446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10765</TotalTime>
  <Words>142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Guttman Mantova</vt:lpstr>
      <vt:lpstr>Guttman Rashi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Eliahu Glikshtern</dc:creator>
  <cp:lastModifiedBy>Eliahu Glikshtern</cp:lastModifiedBy>
  <cp:revision>138</cp:revision>
  <dcterms:created xsi:type="dcterms:W3CDTF">2020-04-20T11:08:22Z</dcterms:created>
  <dcterms:modified xsi:type="dcterms:W3CDTF">2021-04-12T14:33:17Z</dcterms:modified>
</cp:coreProperties>
</file>